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Drawing"/>
          <p:cNvGrpSpPr/>
          <p:nvPr/>
        </p:nvGrpSpPr>
        <p:grpSpPr>
          <a:xfrm>
            <a:off x="387879" y="1558838"/>
            <a:ext cx="12362921" cy="7877263"/>
            <a:chOff x="0" y="0"/>
            <a:chExt cx="12362920" cy="7877261"/>
          </a:xfrm>
        </p:grpSpPr>
        <p:sp>
          <p:nvSpPr>
            <p:cNvPr id="119" name="Line"/>
            <p:cNvSpPr/>
            <p:nvPr/>
          </p:nvSpPr>
          <p:spPr>
            <a:xfrm>
              <a:off x="63464" y="193052"/>
              <a:ext cx="125328" cy="333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8" h="21266" fill="norm" stroke="1" extrusionOk="0">
                  <a:moveTo>
                    <a:pt x="18732" y="4095"/>
                  </a:moveTo>
                  <a:cubicBezTo>
                    <a:pt x="19080" y="3420"/>
                    <a:pt x="19428" y="2745"/>
                    <a:pt x="19428" y="2070"/>
                  </a:cubicBezTo>
                  <a:cubicBezTo>
                    <a:pt x="19428" y="1395"/>
                    <a:pt x="19080" y="720"/>
                    <a:pt x="18035" y="315"/>
                  </a:cubicBezTo>
                  <a:cubicBezTo>
                    <a:pt x="16990" y="-90"/>
                    <a:pt x="15248" y="-225"/>
                    <a:pt x="11938" y="653"/>
                  </a:cubicBezTo>
                  <a:cubicBezTo>
                    <a:pt x="8628" y="1530"/>
                    <a:pt x="3751" y="3420"/>
                    <a:pt x="1487" y="4703"/>
                  </a:cubicBezTo>
                  <a:cubicBezTo>
                    <a:pt x="-778" y="5985"/>
                    <a:pt x="-430" y="6660"/>
                    <a:pt x="2357" y="7807"/>
                  </a:cubicBezTo>
                  <a:cubicBezTo>
                    <a:pt x="5145" y="8955"/>
                    <a:pt x="10370" y="10575"/>
                    <a:pt x="13854" y="12060"/>
                  </a:cubicBezTo>
                  <a:cubicBezTo>
                    <a:pt x="17338" y="13545"/>
                    <a:pt x="19080" y="14895"/>
                    <a:pt x="19951" y="16042"/>
                  </a:cubicBezTo>
                  <a:cubicBezTo>
                    <a:pt x="20822" y="17190"/>
                    <a:pt x="20822" y="18135"/>
                    <a:pt x="20125" y="18945"/>
                  </a:cubicBezTo>
                  <a:cubicBezTo>
                    <a:pt x="19428" y="19755"/>
                    <a:pt x="18035" y="20430"/>
                    <a:pt x="16293" y="20835"/>
                  </a:cubicBezTo>
                  <a:cubicBezTo>
                    <a:pt x="14551" y="21240"/>
                    <a:pt x="12461" y="21375"/>
                    <a:pt x="10893" y="21173"/>
                  </a:cubicBezTo>
                  <a:cubicBezTo>
                    <a:pt x="9325" y="20970"/>
                    <a:pt x="8280" y="20430"/>
                    <a:pt x="8106" y="19823"/>
                  </a:cubicBezTo>
                  <a:cubicBezTo>
                    <a:pt x="7932" y="19215"/>
                    <a:pt x="8628" y="18540"/>
                    <a:pt x="9325" y="17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312737" y="142961"/>
              <a:ext cx="80434" cy="382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9663" y="0"/>
                  </a:moveTo>
                  <a:cubicBezTo>
                    <a:pt x="6821" y="356"/>
                    <a:pt x="3979" y="712"/>
                    <a:pt x="2558" y="1187"/>
                  </a:cubicBezTo>
                  <a:cubicBezTo>
                    <a:pt x="1137" y="1662"/>
                    <a:pt x="1137" y="2255"/>
                    <a:pt x="853" y="4629"/>
                  </a:cubicBezTo>
                  <a:cubicBezTo>
                    <a:pt x="568" y="7002"/>
                    <a:pt x="0" y="11156"/>
                    <a:pt x="0" y="13945"/>
                  </a:cubicBezTo>
                  <a:cubicBezTo>
                    <a:pt x="0" y="16734"/>
                    <a:pt x="568" y="18158"/>
                    <a:pt x="1421" y="19226"/>
                  </a:cubicBezTo>
                  <a:cubicBezTo>
                    <a:pt x="2274" y="20295"/>
                    <a:pt x="3411" y="21007"/>
                    <a:pt x="5400" y="21303"/>
                  </a:cubicBezTo>
                  <a:cubicBezTo>
                    <a:pt x="7389" y="21600"/>
                    <a:pt x="10232" y="21481"/>
                    <a:pt x="13074" y="21125"/>
                  </a:cubicBezTo>
                  <a:cubicBezTo>
                    <a:pt x="15916" y="20769"/>
                    <a:pt x="18758" y="20176"/>
                    <a:pt x="21600" y="19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278870" y="352511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463491" y="327111"/>
              <a:ext cx="96983" cy="12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217" fill="norm" stroke="1" extrusionOk="0">
                  <a:moveTo>
                    <a:pt x="12307" y="0"/>
                  </a:moveTo>
                  <a:cubicBezTo>
                    <a:pt x="10009" y="0"/>
                    <a:pt x="7711" y="0"/>
                    <a:pt x="5643" y="1862"/>
                  </a:cubicBezTo>
                  <a:cubicBezTo>
                    <a:pt x="3575" y="3724"/>
                    <a:pt x="1736" y="7448"/>
                    <a:pt x="817" y="10241"/>
                  </a:cubicBezTo>
                  <a:cubicBezTo>
                    <a:pt x="-102" y="13034"/>
                    <a:pt x="-102" y="14897"/>
                    <a:pt x="128" y="16759"/>
                  </a:cubicBezTo>
                  <a:cubicBezTo>
                    <a:pt x="358" y="18621"/>
                    <a:pt x="817" y="20483"/>
                    <a:pt x="3345" y="21041"/>
                  </a:cubicBezTo>
                  <a:cubicBezTo>
                    <a:pt x="5872" y="21600"/>
                    <a:pt x="10468" y="20855"/>
                    <a:pt x="13915" y="18434"/>
                  </a:cubicBezTo>
                  <a:cubicBezTo>
                    <a:pt x="17362" y="16014"/>
                    <a:pt x="19660" y="11917"/>
                    <a:pt x="20579" y="8752"/>
                  </a:cubicBezTo>
                  <a:cubicBezTo>
                    <a:pt x="21498" y="5586"/>
                    <a:pt x="21038" y="3352"/>
                    <a:pt x="19660" y="2607"/>
                  </a:cubicBezTo>
                  <a:cubicBezTo>
                    <a:pt x="18281" y="1862"/>
                    <a:pt x="15983" y="2607"/>
                    <a:pt x="13685" y="3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656466" y="308424"/>
              <a:ext cx="92305" cy="118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0864" fill="norm" stroke="1" extrusionOk="0">
                  <a:moveTo>
                    <a:pt x="16990" y="1054"/>
                  </a:moveTo>
                  <a:cubicBezTo>
                    <a:pt x="14535" y="309"/>
                    <a:pt x="12081" y="-436"/>
                    <a:pt x="9626" y="309"/>
                  </a:cubicBezTo>
                  <a:cubicBezTo>
                    <a:pt x="7172" y="1054"/>
                    <a:pt x="4717" y="3288"/>
                    <a:pt x="2999" y="6267"/>
                  </a:cubicBezTo>
                  <a:cubicBezTo>
                    <a:pt x="1281" y="9247"/>
                    <a:pt x="299" y="12971"/>
                    <a:pt x="53" y="15764"/>
                  </a:cubicBezTo>
                  <a:cubicBezTo>
                    <a:pt x="-192" y="18557"/>
                    <a:pt x="299" y="20419"/>
                    <a:pt x="3981" y="20792"/>
                  </a:cubicBezTo>
                  <a:cubicBezTo>
                    <a:pt x="7663" y="21164"/>
                    <a:pt x="14535" y="20047"/>
                    <a:pt x="21408" y="18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815652" y="98511"/>
              <a:ext cx="104569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3198" y="0"/>
                  </a:moveTo>
                  <a:cubicBezTo>
                    <a:pt x="1902" y="3411"/>
                    <a:pt x="606" y="6821"/>
                    <a:pt x="174" y="10168"/>
                  </a:cubicBezTo>
                  <a:cubicBezTo>
                    <a:pt x="-258" y="13516"/>
                    <a:pt x="174" y="16800"/>
                    <a:pt x="822" y="17684"/>
                  </a:cubicBezTo>
                  <a:cubicBezTo>
                    <a:pt x="1470" y="18568"/>
                    <a:pt x="2334" y="17053"/>
                    <a:pt x="4278" y="15916"/>
                  </a:cubicBezTo>
                  <a:cubicBezTo>
                    <a:pt x="6222" y="14779"/>
                    <a:pt x="9246" y="14021"/>
                    <a:pt x="11190" y="14084"/>
                  </a:cubicBezTo>
                  <a:cubicBezTo>
                    <a:pt x="13134" y="14147"/>
                    <a:pt x="13998" y="15032"/>
                    <a:pt x="15510" y="16421"/>
                  </a:cubicBezTo>
                  <a:cubicBezTo>
                    <a:pt x="17022" y="17811"/>
                    <a:pt x="19182" y="19705"/>
                    <a:pt x="213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975290" y="327111"/>
              <a:ext cx="10368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600" fill="norm" stroke="1" extrusionOk="0">
                  <a:moveTo>
                    <a:pt x="12089" y="8400"/>
                  </a:moveTo>
                  <a:cubicBezTo>
                    <a:pt x="12953" y="6400"/>
                    <a:pt x="13817" y="4400"/>
                    <a:pt x="13385" y="2800"/>
                  </a:cubicBezTo>
                  <a:cubicBezTo>
                    <a:pt x="12953" y="1200"/>
                    <a:pt x="11225" y="0"/>
                    <a:pt x="9497" y="0"/>
                  </a:cubicBezTo>
                  <a:cubicBezTo>
                    <a:pt x="7769" y="0"/>
                    <a:pt x="6041" y="1200"/>
                    <a:pt x="4529" y="2600"/>
                  </a:cubicBezTo>
                  <a:cubicBezTo>
                    <a:pt x="3017" y="4000"/>
                    <a:pt x="1721" y="5600"/>
                    <a:pt x="857" y="7600"/>
                  </a:cubicBezTo>
                  <a:cubicBezTo>
                    <a:pt x="-7" y="9600"/>
                    <a:pt x="-439" y="12000"/>
                    <a:pt x="641" y="12400"/>
                  </a:cubicBezTo>
                  <a:cubicBezTo>
                    <a:pt x="1721" y="12800"/>
                    <a:pt x="4313" y="11200"/>
                    <a:pt x="6473" y="9400"/>
                  </a:cubicBezTo>
                  <a:cubicBezTo>
                    <a:pt x="8633" y="7600"/>
                    <a:pt x="10361" y="5600"/>
                    <a:pt x="11225" y="5800"/>
                  </a:cubicBezTo>
                  <a:cubicBezTo>
                    <a:pt x="12089" y="6000"/>
                    <a:pt x="12089" y="8400"/>
                    <a:pt x="12305" y="10800"/>
                  </a:cubicBezTo>
                  <a:cubicBezTo>
                    <a:pt x="12521" y="13200"/>
                    <a:pt x="12953" y="15600"/>
                    <a:pt x="14465" y="17400"/>
                  </a:cubicBezTo>
                  <a:cubicBezTo>
                    <a:pt x="15977" y="19200"/>
                    <a:pt x="18569" y="20400"/>
                    <a:pt x="211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137936" y="279767"/>
              <a:ext cx="85802" cy="144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027" fill="norm" stroke="1" extrusionOk="0">
                  <a:moveTo>
                    <a:pt x="14988" y="2274"/>
                  </a:moveTo>
                  <a:cubicBezTo>
                    <a:pt x="12416" y="1348"/>
                    <a:pt x="9845" y="422"/>
                    <a:pt x="7273" y="114"/>
                  </a:cubicBezTo>
                  <a:cubicBezTo>
                    <a:pt x="4702" y="-195"/>
                    <a:pt x="2130" y="114"/>
                    <a:pt x="845" y="1194"/>
                  </a:cubicBezTo>
                  <a:cubicBezTo>
                    <a:pt x="-441" y="2274"/>
                    <a:pt x="-441" y="4125"/>
                    <a:pt x="2130" y="6131"/>
                  </a:cubicBezTo>
                  <a:cubicBezTo>
                    <a:pt x="4702" y="8136"/>
                    <a:pt x="9845" y="10296"/>
                    <a:pt x="13445" y="11839"/>
                  </a:cubicBezTo>
                  <a:cubicBezTo>
                    <a:pt x="17045" y="13382"/>
                    <a:pt x="19102" y="14308"/>
                    <a:pt x="20130" y="15696"/>
                  </a:cubicBezTo>
                  <a:cubicBezTo>
                    <a:pt x="21159" y="17085"/>
                    <a:pt x="21159" y="18936"/>
                    <a:pt x="19616" y="20016"/>
                  </a:cubicBezTo>
                  <a:cubicBezTo>
                    <a:pt x="18073" y="21096"/>
                    <a:pt x="14988" y="21405"/>
                    <a:pt x="12930" y="20479"/>
                  </a:cubicBezTo>
                  <a:cubicBezTo>
                    <a:pt x="10873" y="19554"/>
                    <a:pt x="9845" y="17394"/>
                    <a:pt x="8816" y="15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285626" y="79461"/>
              <a:ext cx="47345" cy="342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462" fill="norm" stroke="1" extrusionOk="0">
                  <a:moveTo>
                    <a:pt x="18189" y="0"/>
                  </a:moveTo>
                  <a:cubicBezTo>
                    <a:pt x="12554" y="3975"/>
                    <a:pt x="6919" y="7951"/>
                    <a:pt x="3632" y="11264"/>
                  </a:cubicBezTo>
                  <a:cubicBezTo>
                    <a:pt x="345" y="14577"/>
                    <a:pt x="-594" y="17227"/>
                    <a:pt x="345" y="18883"/>
                  </a:cubicBezTo>
                  <a:cubicBezTo>
                    <a:pt x="1284" y="20540"/>
                    <a:pt x="4102" y="21202"/>
                    <a:pt x="7858" y="21401"/>
                  </a:cubicBezTo>
                  <a:cubicBezTo>
                    <a:pt x="11615" y="21600"/>
                    <a:pt x="16310" y="21335"/>
                    <a:pt x="18658" y="20275"/>
                  </a:cubicBezTo>
                  <a:cubicBezTo>
                    <a:pt x="21006" y="19215"/>
                    <a:pt x="21006" y="17360"/>
                    <a:pt x="21006" y="15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1283167" y="193761"/>
              <a:ext cx="176804" cy="154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0528" fill="norm" stroke="1" extrusionOk="0">
                  <a:moveTo>
                    <a:pt x="2965" y="13465"/>
                  </a:moveTo>
                  <a:cubicBezTo>
                    <a:pt x="1422" y="13184"/>
                    <a:pt x="-121" y="12904"/>
                    <a:pt x="8" y="12343"/>
                  </a:cubicBezTo>
                  <a:cubicBezTo>
                    <a:pt x="136" y="11782"/>
                    <a:pt x="1936" y="10940"/>
                    <a:pt x="4379" y="10660"/>
                  </a:cubicBezTo>
                  <a:cubicBezTo>
                    <a:pt x="6822" y="10379"/>
                    <a:pt x="9908" y="10660"/>
                    <a:pt x="12093" y="13465"/>
                  </a:cubicBezTo>
                  <a:cubicBezTo>
                    <a:pt x="14279" y="16270"/>
                    <a:pt x="15565" y="21600"/>
                    <a:pt x="16593" y="20338"/>
                  </a:cubicBezTo>
                  <a:cubicBezTo>
                    <a:pt x="17622" y="19075"/>
                    <a:pt x="18393" y="11221"/>
                    <a:pt x="19165" y="6732"/>
                  </a:cubicBezTo>
                  <a:cubicBezTo>
                    <a:pt x="19936" y="2244"/>
                    <a:pt x="20708" y="1122"/>
                    <a:pt x="214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1497100" y="238211"/>
              <a:ext cx="172421" cy="9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15" fill="norm" stroke="1" extrusionOk="0">
                  <a:moveTo>
                    <a:pt x="13392" y="0"/>
                  </a:moveTo>
                  <a:cubicBezTo>
                    <a:pt x="10529" y="491"/>
                    <a:pt x="7666" y="982"/>
                    <a:pt x="5324" y="3191"/>
                  </a:cubicBezTo>
                  <a:cubicBezTo>
                    <a:pt x="2982" y="5400"/>
                    <a:pt x="1160" y="9327"/>
                    <a:pt x="380" y="12518"/>
                  </a:cubicBezTo>
                  <a:cubicBezTo>
                    <a:pt x="-401" y="15709"/>
                    <a:pt x="-141" y="18164"/>
                    <a:pt x="2722" y="19636"/>
                  </a:cubicBezTo>
                  <a:cubicBezTo>
                    <a:pt x="5585" y="21109"/>
                    <a:pt x="11050" y="21600"/>
                    <a:pt x="14563" y="21355"/>
                  </a:cubicBezTo>
                  <a:cubicBezTo>
                    <a:pt x="18076" y="21109"/>
                    <a:pt x="19638" y="20127"/>
                    <a:pt x="21199" y="19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1974854" y="0"/>
              <a:ext cx="80647" cy="395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493" fill="norm" stroke="1" extrusionOk="0">
                  <a:moveTo>
                    <a:pt x="8168" y="10173"/>
                  </a:moveTo>
                  <a:cubicBezTo>
                    <a:pt x="7060" y="13390"/>
                    <a:pt x="5952" y="16607"/>
                    <a:pt x="4845" y="18617"/>
                  </a:cubicBezTo>
                  <a:cubicBezTo>
                    <a:pt x="3737" y="20628"/>
                    <a:pt x="2629" y="21432"/>
                    <a:pt x="1798" y="21490"/>
                  </a:cubicBezTo>
                  <a:cubicBezTo>
                    <a:pt x="968" y="21547"/>
                    <a:pt x="414" y="20858"/>
                    <a:pt x="137" y="18502"/>
                  </a:cubicBezTo>
                  <a:cubicBezTo>
                    <a:pt x="-140" y="16147"/>
                    <a:pt x="-140" y="12126"/>
                    <a:pt x="1522" y="8909"/>
                  </a:cubicBezTo>
                  <a:cubicBezTo>
                    <a:pt x="3183" y="5692"/>
                    <a:pt x="6506" y="3279"/>
                    <a:pt x="9275" y="1843"/>
                  </a:cubicBezTo>
                  <a:cubicBezTo>
                    <a:pt x="12045" y="407"/>
                    <a:pt x="14260" y="-53"/>
                    <a:pt x="16198" y="4"/>
                  </a:cubicBezTo>
                  <a:cubicBezTo>
                    <a:pt x="18137" y="62"/>
                    <a:pt x="19798" y="636"/>
                    <a:pt x="20629" y="1556"/>
                  </a:cubicBezTo>
                  <a:cubicBezTo>
                    <a:pt x="21460" y="2475"/>
                    <a:pt x="21460" y="3738"/>
                    <a:pt x="18414" y="5117"/>
                  </a:cubicBezTo>
                  <a:cubicBezTo>
                    <a:pt x="15368" y="6496"/>
                    <a:pt x="9275" y="7990"/>
                    <a:pt x="3183" y="9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2050520" y="212811"/>
              <a:ext cx="120651" cy="150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6300"/>
                  </a:moveTo>
                  <a:cubicBezTo>
                    <a:pt x="1895" y="6000"/>
                    <a:pt x="3789" y="5700"/>
                    <a:pt x="5305" y="6300"/>
                  </a:cubicBezTo>
                  <a:cubicBezTo>
                    <a:pt x="6821" y="6900"/>
                    <a:pt x="7958" y="8400"/>
                    <a:pt x="8905" y="9900"/>
                  </a:cubicBezTo>
                  <a:cubicBezTo>
                    <a:pt x="9853" y="11400"/>
                    <a:pt x="10611" y="12900"/>
                    <a:pt x="10989" y="14850"/>
                  </a:cubicBezTo>
                  <a:cubicBezTo>
                    <a:pt x="11368" y="16800"/>
                    <a:pt x="11368" y="19200"/>
                    <a:pt x="10421" y="20400"/>
                  </a:cubicBezTo>
                  <a:cubicBezTo>
                    <a:pt x="9474" y="21600"/>
                    <a:pt x="7579" y="21600"/>
                    <a:pt x="6253" y="20700"/>
                  </a:cubicBezTo>
                  <a:cubicBezTo>
                    <a:pt x="4926" y="19800"/>
                    <a:pt x="4168" y="18000"/>
                    <a:pt x="5874" y="14850"/>
                  </a:cubicBezTo>
                  <a:cubicBezTo>
                    <a:pt x="7579" y="11700"/>
                    <a:pt x="11747" y="7200"/>
                    <a:pt x="14779" y="4500"/>
                  </a:cubicBezTo>
                  <a:cubicBezTo>
                    <a:pt x="17811" y="1800"/>
                    <a:pt x="19705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2213679" y="238211"/>
              <a:ext cx="102453" cy="11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192" fill="norm" stroke="1" extrusionOk="0">
                  <a:moveTo>
                    <a:pt x="13356" y="0"/>
                  </a:moveTo>
                  <a:cubicBezTo>
                    <a:pt x="11196" y="0"/>
                    <a:pt x="9036" y="0"/>
                    <a:pt x="6660" y="2649"/>
                  </a:cubicBezTo>
                  <a:cubicBezTo>
                    <a:pt x="4284" y="5298"/>
                    <a:pt x="1692" y="10596"/>
                    <a:pt x="612" y="14264"/>
                  </a:cubicBezTo>
                  <a:cubicBezTo>
                    <a:pt x="-468" y="17932"/>
                    <a:pt x="-36" y="19970"/>
                    <a:pt x="1260" y="20785"/>
                  </a:cubicBezTo>
                  <a:cubicBezTo>
                    <a:pt x="2556" y="21600"/>
                    <a:pt x="4716" y="21192"/>
                    <a:pt x="7524" y="19562"/>
                  </a:cubicBezTo>
                  <a:cubicBezTo>
                    <a:pt x="10332" y="17932"/>
                    <a:pt x="13788" y="15079"/>
                    <a:pt x="16164" y="12838"/>
                  </a:cubicBezTo>
                  <a:cubicBezTo>
                    <a:pt x="18540" y="10596"/>
                    <a:pt x="19836" y="8966"/>
                    <a:pt x="20484" y="7132"/>
                  </a:cubicBezTo>
                  <a:cubicBezTo>
                    <a:pt x="21132" y="5298"/>
                    <a:pt x="21132" y="3260"/>
                    <a:pt x="19836" y="2242"/>
                  </a:cubicBezTo>
                  <a:cubicBezTo>
                    <a:pt x="18540" y="1223"/>
                    <a:pt x="15948" y="1223"/>
                    <a:pt x="14868" y="2242"/>
                  </a:cubicBezTo>
                  <a:cubicBezTo>
                    <a:pt x="13788" y="3260"/>
                    <a:pt x="14220" y="5298"/>
                    <a:pt x="14652" y="7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2397763" y="178859"/>
              <a:ext cx="525143" cy="186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67" fill="norm" stroke="1" extrusionOk="0">
                  <a:moveTo>
                    <a:pt x="3192" y="3893"/>
                  </a:moveTo>
                  <a:cubicBezTo>
                    <a:pt x="3019" y="2679"/>
                    <a:pt x="2847" y="1466"/>
                    <a:pt x="2544" y="1223"/>
                  </a:cubicBezTo>
                  <a:cubicBezTo>
                    <a:pt x="2242" y="980"/>
                    <a:pt x="1810" y="1709"/>
                    <a:pt x="1335" y="4257"/>
                  </a:cubicBezTo>
                  <a:cubicBezTo>
                    <a:pt x="859" y="6805"/>
                    <a:pt x="341" y="11174"/>
                    <a:pt x="125" y="13965"/>
                  </a:cubicBezTo>
                  <a:cubicBezTo>
                    <a:pt x="-91" y="16756"/>
                    <a:pt x="-5" y="17969"/>
                    <a:pt x="211" y="18940"/>
                  </a:cubicBezTo>
                  <a:cubicBezTo>
                    <a:pt x="427" y="19911"/>
                    <a:pt x="773" y="20639"/>
                    <a:pt x="1723" y="19547"/>
                  </a:cubicBezTo>
                  <a:cubicBezTo>
                    <a:pt x="2674" y="18455"/>
                    <a:pt x="4229" y="15542"/>
                    <a:pt x="5223" y="12994"/>
                  </a:cubicBezTo>
                  <a:cubicBezTo>
                    <a:pt x="6216" y="10446"/>
                    <a:pt x="6648" y="8261"/>
                    <a:pt x="6864" y="6563"/>
                  </a:cubicBezTo>
                  <a:cubicBezTo>
                    <a:pt x="7080" y="4864"/>
                    <a:pt x="7080" y="3650"/>
                    <a:pt x="6864" y="3407"/>
                  </a:cubicBezTo>
                  <a:cubicBezTo>
                    <a:pt x="6648" y="3165"/>
                    <a:pt x="6216" y="3893"/>
                    <a:pt x="5784" y="5592"/>
                  </a:cubicBezTo>
                  <a:cubicBezTo>
                    <a:pt x="5352" y="7291"/>
                    <a:pt x="4920" y="9960"/>
                    <a:pt x="4704" y="12145"/>
                  </a:cubicBezTo>
                  <a:cubicBezTo>
                    <a:pt x="4488" y="14329"/>
                    <a:pt x="4488" y="16028"/>
                    <a:pt x="4747" y="16998"/>
                  </a:cubicBezTo>
                  <a:cubicBezTo>
                    <a:pt x="5007" y="17969"/>
                    <a:pt x="5525" y="18212"/>
                    <a:pt x="6475" y="17605"/>
                  </a:cubicBezTo>
                  <a:cubicBezTo>
                    <a:pt x="7426" y="16998"/>
                    <a:pt x="8808" y="15542"/>
                    <a:pt x="9931" y="13358"/>
                  </a:cubicBezTo>
                  <a:cubicBezTo>
                    <a:pt x="11055" y="11174"/>
                    <a:pt x="11919" y="8261"/>
                    <a:pt x="12437" y="5956"/>
                  </a:cubicBezTo>
                  <a:cubicBezTo>
                    <a:pt x="12955" y="3650"/>
                    <a:pt x="13128" y="1951"/>
                    <a:pt x="13042" y="1466"/>
                  </a:cubicBezTo>
                  <a:cubicBezTo>
                    <a:pt x="12955" y="980"/>
                    <a:pt x="12610" y="1709"/>
                    <a:pt x="12394" y="2679"/>
                  </a:cubicBezTo>
                  <a:cubicBezTo>
                    <a:pt x="12178" y="3650"/>
                    <a:pt x="12091" y="4864"/>
                    <a:pt x="12351" y="6441"/>
                  </a:cubicBezTo>
                  <a:cubicBezTo>
                    <a:pt x="12610" y="8019"/>
                    <a:pt x="13215" y="9960"/>
                    <a:pt x="13690" y="11416"/>
                  </a:cubicBezTo>
                  <a:cubicBezTo>
                    <a:pt x="14165" y="12873"/>
                    <a:pt x="14511" y="13843"/>
                    <a:pt x="14683" y="15178"/>
                  </a:cubicBezTo>
                  <a:cubicBezTo>
                    <a:pt x="14856" y="16513"/>
                    <a:pt x="14856" y="18212"/>
                    <a:pt x="14554" y="19304"/>
                  </a:cubicBezTo>
                  <a:cubicBezTo>
                    <a:pt x="14251" y="20396"/>
                    <a:pt x="13647" y="20882"/>
                    <a:pt x="13387" y="20518"/>
                  </a:cubicBezTo>
                  <a:cubicBezTo>
                    <a:pt x="13128" y="20154"/>
                    <a:pt x="13215" y="18940"/>
                    <a:pt x="13819" y="17120"/>
                  </a:cubicBezTo>
                  <a:cubicBezTo>
                    <a:pt x="14424" y="15300"/>
                    <a:pt x="15547" y="12873"/>
                    <a:pt x="16584" y="10567"/>
                  </a:cubicBezTo>
                  <a:cubicBezTo>
                    <a:pt x="17621" y="8261"/>
                    <a:pt x="18571" y="6077"/>
                    <a:pt x="19133" y="4378"/>
                  </a:cubicBezTo>
                  <a:cubicBezTo>
                    <a:pt x="19695" y="2679"/>
                    <a:pt x="19867" y="1466"/>
                    <a:pt x="19695" y="738"/>
                  </a:cubicBezTo>
                  <a:cubicBezTo>
                    <a:pt x="19522" y="10"/>
                    <a:pt x="19003" y="-233"/>
                    <a:pt x="18658" y="252"/>
                  </a:cubicBezTo>
                  <a:cubicBezTo>
                    <a:pt x="18312" y="738"/>
                    <a:pt x="18139" y="1951"/>
                    <a:pt x="18269" y="3650"/>
                  </a:cubicBezTo>
                  <a:cubicBezTo>
                    <a:pt x="18399" y="5349"/>
                    <a:pt x="18831" y="7533"/>
                    <a:pt x="19392" y="9475"/>
                  </a:cubicBezTo>
                  <a:cubicBezTo>
                    <a:pt x="19954" y="11416"/>
                    <a:pt x="20645" y="13115"/>
                    <a:pt x="21034" y="14693"/>
                  </a:cubicBezTo>
                  <a:cubicBezTo>
                    <a:pt x="21423" y="16270"/>
                    <a:pt x="21509" y="17727"/>
                    <a:pt x="21379" y="18819"/>
                  </a:cubicBezTo>
                  <a:cubicBezTo>
                    <a:pt x="21250" y="19911"/>
                    <a:pt x="20904" y="20639"/>
                    <a:pt x="20343" y="21003"/>
                  </a:cubicBezTo>
                  <a:cubicBezTo>
                    <a:pt x="19781" y="21367"/>
                    <a:pt x="19003" y="21367"/>
                    <a:pt x="18226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3255809" y="62528"/>
              <a:ext cx="140912" cy="328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98" fill="norm" stroke="1" extrusionOk="0">
                  <a:moveTo>
                    <a:pt x="21462" y="1108"/>
                  </a:moveTo>
                  <a:cubicBezTo>
                    <a:pt x="20495" y="554"/>
                    <a:pt x="19528" y="0"/>
                    <a:pt x="18238" y="0"/>
                  </a:cubicBezTo>
                  <a:cubicBezTo>
                    <a:pt x="16949" y="0"/>
                    <a:pt x="15337" y="554"/>
                    <a:pt x="12435" y="2492"/>
                  </a:cubicBezTo>
                  <a:cubicBezTo>
                    <a:pt x="9534" y="4431"/>
                    <a:pt x="5343" y="7754"/>
                    <a:pt x="2925" y="10938"/>
                  </a:cubicBezTo>
                  <a:cubicBezTo>
                    <a:pt x="507" y="14123"/>
                    <a:pt x="-138" y="17169"/>
                    <a:pt x="23" y="18969"/>
                  </a:cubicBezTo>
                  <a:cubicBezTo>
                    <a:pt x="184" y="20769"/>
                    <a:pt x="1152" y="21323"/>
                    <a:pt x="3731" y="21462"/>
                  </a:cubicBezTo>
                  <a:cubicBezTo>
                    <a:pt x="6310" y="21600"/>
                    <a:pt x="10501" y="21323"/>
                    <a:pt x="14692" y="21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3493494" y="117561"/>
              <a:ext cx="81027" cy="259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502" fill="norm" stroke="1" extrusionOk="0">
                  <a:moveTo>
                    <a:pt x="21201" y="1054"/>
                  </a:moveTo>
                  <a:cubicBezTo>
                    <a:pt x="18986" y="527"/>
                    <a:pt x="16770" y="0"/>
                    <a:pt x="14278" y="0"/>
                  </a:cubicBezTo>
                  <a:cubicBezTo>
                    <a:pt x="11786" y="0"/>
                    <a:pt x="9016" y="527"/>
                    <a:pt x="6524" y="1054"/>
                  </a:cubicBezTo>
                  <a:cubicBezTo>
                    <a:pt x="4032" y="1580"/>
                    <a:pt x="1816" y="2107"/>
                    <a:pt x="709" y="3337"/>
                  </a:cubicBezTo>
                  <a:cubicBezTo>
                    <a:pt x="-399" y="4566"/>
                    <a:pt x="-399" y="6498"/>
                    <a:pt x="2093" y="8429"/>
                  </a:cubicBezTo>
                  <a:cubicBezTo>
                    <a:pt x="4586" y="10361"/>
                    <a:pt x="9570" y="12293"/>
                    <a:pt x="13170" y="14137"/>
                  </a:cubicBezTo>
                  <a:cubicBezTo>
                    <a:pt x="16770" y="15980"/>
                    <a:pt x="18986" y="17737"/>
                    <a:pt x="18709" y="18966"/>
                  </a:cubicBezTo>
                  <a:cubicBezTo>
                    <a:pt x="18432" y="20195"/>
                    <a:pt x="15663" y="20898"/>
                    <a:pt x="12893" y="21249"/>
                  </a:cubicBezTo>
                  <a:cubicBezTo>
                    <a:pt x="10124" y="21600"/>
                    <a:pt x="7355" y="21600"/>
                    <a:pt x="5693" y="21161"/>
                  </a:cubicBezTo>
                  <a:cubicBezTo>
                    <a:pt x="4032" y="20722"/>
                    <a:pt x="3478" y="19844"/>
                    <a:pt x="2924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3676483" y="85460"/>
              <a:ext cx="118405" cy="291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0691" fill="norm" stroke="1" extrusionOk="0">
                  <a:moveTo>
                    <a:pt x="3346" y="7225"/>
                  </a:moveTo>
                  <a:cubicBezTo>
                    <a:pt x="2588" y="10675"/>
                    <a:pt x="1830" y="14125"/>
                    <a:pt x="1261" y="16225"/>
                  </a:cubicBezTo>
                  <a:cubicBezTo>
                    <a:pt x="693" y="18325"/>
                    <a:pt x="314" y="19075"/>
                    <a:pt x="124" y="19825"/>
                  </a:cubicBezTo>
                  <a:cubicBezTo>
                    <a:pt x="-65" y="20575"/>
                    <a:pt x="-65" y="21325"/>
                    <a:pt x="314" y="19825"/>
                  </a:cubicBezTo>
                  <a:cubicBezTo>
                    <a:pt x="693" y="18325"/>
                    <a:pt x="1451" y="14575"/>
                    <a:pt x="2777" y="11275"/>
                  </a:cubicBezTo>
                  <a:cubicBezTo>
                    <a:pt x="4103" y="7975"/>
                    <a:pt x="5998" y="5125"/>
                    <a:pt x="7514" y="3325"/>
                  </a:cubicBezTo>
                  <a:cubicBezTo>
                    <a:pt x="9030" y="1525"/>
                    <a:pt x="10167" y="775"/>
                    <a:pt x="11682" y="325"/>
                  </a:cubicBezTo>
                  <a:cubicBezTo>
                    <a:pt x="13198" y="-125"/>
                    <a:pt x="15093" y="-275"/>
                    <a:pt x="17177" y="1000"/>
                  </a:cubicBezTo>
                  <a:cubicBezTo>
                    <a:pt x="19261" y="2275"/>
                    <a:pt x="21535" y="4975"/>
                    <a:pt x="21156" y="7000"/>
                  </a:cubicBezTo>
                  <a:cubicBezTo>
                    <a:pt x="20777" y="9025"/>
                    <a:pt x="17746" y="10375"/>
                    <a:pt x="15282" y="11200"/>
                  </a:cubicBezTo>
                  <a:cubicBezTo>
                    <a:pt x="12819" y="12025"/>
                    <a:pt x="10924" y="12325"/>
                    <a:pt x="9409" y="12250"/>
                  </a:cubicBezTo>
                  <a:cubicBezTo>
                    <a:pt x="7893" y="12175"/>
                    <a:pt x="6756" y="11725"/>
                    <a:pt x="5619" y="1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3872970" y="47711"/>
              <a:ext cx="111143" cy="316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373" fill="norm" stroke="1" extrusionOk="0">
                  <a:moveTo>
                    <a:pt x="8400" y="0"/>
                  </a:moveTo>
                  <a:cubicBezTo>
                    <a:pt x="12800" y="4291"/>
                    <a:pt x="17200" y="8583"/>
                    <a:pt x="19400" y="11587"/>
                  </a:cubicBezTo>
                  <a:cubicBezTo>
                    <a:pt x="21600" y="14591"/>
                    <a:pt x="21600" y="16307"/>
                    <a:pt x="19000" y="17809"/>
                  </a:cubicBezTo>
                  <a:cubicBezTo>
                    <a:pt x="16400" y="19311"/>
                    <a:pt x="11200" y="20599"/>
                    <a:pt x="7600" y="21099"/>
                  </a:cubicBezTo>
                  <a:cubicBezTo>
                    <a:pt x="4000" y="21600"/>
                    <a:pt x="2000" y="21314"/>
                    <a:pt x="0" y="21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336020" y="494328"/>
              <a:ext cx="3511551" cy="27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7" y="21600"/>
                    <a:pt x="495" y="21600"/>
                    <a:pt x="859" y="21262"/>
                  </a:cubicBezTo>
                  <a:cubicBezTo>
                    <a:pt x="1224" y="20925"/>
                    <a:pt x="1706" y="20250"/>
                    <a:pt x="2194" y="19491"/>
                  </a:cubicBezTo>
                  <a:cubicBezTo>
                    <a:pt x="2682" y="18731"/>
                    <a:pt x="3177" y="17887"/>
                    <a:pt x="3672" y="17128"/>
                  </a:cubicBezTo>
                  <a:cubicBezTo>
                    <a:pt x="4166" y="16369"/>
                    <a:pt x="4661" y="15694"/>
                    <a:pt x="5182" y="14934"/>
                  </a:cubicBezTo>
                  <a:cubicBezTo>
                    <a:pt x="5703" y="14175"/>
                    <a:pt x="6250" y="13331"/>
                    <a:pt x="6751" y="12572"/>
                  </a:cubicBezTo>
                  <a:cubicBezTo>
                    <a:pt x="7252" y="11812"/>
                    <a:pt x="7708" y="11137"/>
                    <a:pt x="8163" y="10547"/>
                  </a:cubicBezTo>
                  <a:cubicBezTo>
                    <a:pt x="8619" y="9956"/>
                    <a:pt x="9075" y="9450"/>
                    <a:pt x="9563" y="8859"/>
                  </a:cubicBezTo>
                  <a:cubicBezTo>
                    <a:pt x="10051" y="8269"/>
                    <a:pt x="10572" y="7594"/>
                    <a:pt x="11086" y="6919"/>
                  </a:cubicBezTo>
                  <a:cubicBezTo>
                    <a:pt x="11601" y="6244"/>
                    <a:pt x="12108" y="5569"/>
                    <a:pt x="12623" y="4894"/>
                  </a:cubicBezTo>
                  <a:cubicBezTo>
                    <a:pt x="13137" y="4219"/>
                    <a:pt x="13658" y="3544"/>
                    <a:pt x="14166" y="2953"/>
                  </a:cubicBezTo>
                  <a:cubicBezTo>
                    <a:pt x="14673" y="2362"/>
                    <a:pt x="15168" y="1856"/>
                    <a:pt x="15669" y="1434"/>
                  </a:cubicBezTo>
                  <a:cubicBezTo>
                    <a:pt x="16171" y="1012"/>
                    <a:pt x="16678" y="675"/>
                    <a:pt x="17206" y="422"/>
                  </a:cubicBezTo>
                  <a:cubicBezTo>
                    <a:pt x="17733" y="169"/>
                    <a:pt x="18280" y="0"/>
                    <a:pt x="18840" y="0"/>
                  </a:cubicBezTo>
                  <a:cubicBezTo>
                    <a:pt x="19400" y="0"/>
                    <a:pt x="19973" y="169"/>
                    <a:pt x="20435" y="506"/>
                  </a:cubicBezTo>
                  <a:cubicBezTo>
                    <a:pt x="20897" y="844"/>
                    <a:pt x="21248" y="1350"/>
                    <a:pt x="21600" y="1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818620" y="562061"/>
              <a:ext cx="2908301" cy="29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20992"/>
                  </a:moveTo>
                  <a:cubicBezTo>
                    <a:pt x="330" y="21296"/>
                    <a:pt x="660" y="21600"/>
                    <a:pt x="1085" y="21524"/>
                  </a:cubicBezTo>
                  <a:cubicBezTo>
                    <a:pt x="1509" y="21448"/>
                    <a:pt x="2028" y="20992"/>
                    <a:pt x="2547" y="20383"/>
                  </a:cubicBezTo>
                  <a:cubicBezTo>
                    <a:pt x="3066" y="19775"/>
                    <a:pt x="3584" y="19014"/>
                    <a:pt x="4119" y="18330"/>
                  </a:cubicBezTo>
                  <a:cubicBezTo>
                    <a:pt x="4653" y="17645"/>
                    <a:pt x="5203" y="17037"/>
                    <a:pt x="5785" y="16352"/>
                  </a:cubicBezTo>
                  <a:cubicBezTo>
                    <a:pt x="6367" y="15668"/>
                    <a:pt x="6980" y="14907"/>
                    <a:pt x="7554" y="14299"/>
                  </a:cubicBezTo>
                  <a:cubicBezTo>
                    <a:pt x="8128" y="13690"/>
                    <a:pt x="8662" y="13234"/>
                    <a:pt x="9189" y="12777"/>
                  </a:cubicBezTo>
                  <a:cubicBezTo>
                    <a:pt x="9715" y="12321"/>
                    <a:pt x="10234" y="11865"/>
                    <a:pt x="10792" y="11332"/>
                  </a:cubicBezTo>
                  <a:cubicBezTo>
                    <a:pt x="11350" y="10800"/>
                    <a:pt x="11948" y="10192"/>
                    <a:pt x="12514" y="9659"/>
                  </a:cubicBezTo>
                  <a:cubicBezTo>
                    <a:pt x="13079" y="9127"/>
                    <a:pt x="13614" y="8670"/>
                    <a:pt x="14164" y="8138"/>
                  </a:cubicBezTo>
                  <a:cubicBezTo>
                    <a:pt x="14714" y="7606"/>
                    <a:pt x="15280" y="6997"/>
                    <a:pt x="15815" y="6389"/>
                  </a:cubicBezTo>
                  <a:cubicBezTo>
                    <a:pt x="16349" y="5780"/>
                    <a:pt x="16852" y="5172"/>
                    <a:pt x="17489" y="4487"/>
                  </a:cubicBezTo>
                  <a:cubicBezTo>
                    <a:pt x="18126" y="3803"/>
                    <a:pt x="18896" y="3042"/>
                    <a:pt x="19603" y="2282"/>
                  </a:cubicBezTo>
                  <a:cubicBezTo>
                    <a:pt x="20311" y="1521"/>
                    <a:pt x="20955" y="7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4317470" y="200111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4260320" y="358861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4800070" y="47459"/>
              <a:ext cx="127001" cy="381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0" y="21495"/>
                  </a:moveTo>
                  <a:cubicBezTo>
                    <a:pt x="2160" y="18989"/>
                    <a:pt x="4320" y="16483"/>
                    <a:pt x="6300" y="13499"/>
                  </a:cubicBezTo>
                  <a:cubicBezTo>
                    <a:pt x="8280" y="10516"/>
                    <a:pt x="10080" y="7055"/>
                    <a:pt x="11340" y="5026"/>
                  </a:cubicBezTo>
                  <a:cubicBezTo>
                    <a:pt x="12600" y="2998"/>
                    <a:pt x="13320" y="2401"/>
                    <a:pt x="14220" y="1685"/>
                  </a:cubicBezTo>
                  <a:cubicBezTo>
                    <a:pt x="15120" y="969"/>
                    <a:pt x="16200" y="134"/>
                    <a:pt x="16920" y="14"/>
                  </a:cubicBezTo>
                  <a:cubicBezTo>
                    <a:pt x="17640" y="-105"/>
                    <a:pt x="18000" y="492"/>
                    <a:pt x="18180" y="3177"/>
                  </a:cubicBezTo>
                  <a:cubicBezTo>
                    <a:pt x="18360" y="5862"/>
                    <a:pt x="18360" y="10635"/>
                    <a:pt x="18900" y="13619"/>
                  </a:cubicBezTo>
                  <a:cubicBezTo>
                    <a:pt x="19440" y="16602"/>
                    <a:pt x="20520" y="17796"/>
                    <a:pt x="21600" y="18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4825470" y="282661"/>
              <a:ext cx="82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5542509" y="75228"/>
              <a:ext cx="121162" cy="299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543" fill="norm" stroke="1" extrusionOk="0">
                  <a:moveTo>
                    <a:pt x="21317" y="1217"/>
                  </a:moveTo>
                  <a:cubicBezTo>
                    <a:pt x="20200" y="608"/>
                    <a:pt x="19083" y="0"/>
                    <a:pt x="16103" y="0"/>
                  </a:cubicBezTo>
                  <a:cubicBezTo>
                    <a:pt x="13124" y="0"/>
                    <a:pt x="8283" y="608"/>
                    <a:pt x="5117" y="1597"/>
                  </a:cubicBezTo>
                  <a:cubicBezTo>
                    <a:pt x="1951" y="2586"/>
                    <a:pt x="462" y="3955"/>
                    <a:pt x="89" y="5020"/>
                  </a:cubicBezTo>
                  <a:cubicBezTo>
                    <a:pt x="-283" y="6085"/>
                    <a:pt x="462" y="6845"/>
                    <a:pt x="3069" y="8062"/>
                  </a:cubicBezTo>
                  <a:cubicBezTo>
                    <a:pt x="5676" y="9279"/>
                    <a:pt x="10145" y="10952"/>
                    <a:pt x="13124" y="12854"/>
                  </a:cubicBezTo>
                  <a:cubicBezTo>
                    <a:pt x="16103" y="14755"/>
                    <a:pt x="17593" y="16885"/>
                    <a:pt x="17779" y="18254"/>
                  </a:cubicBezTo>
                  <a:cubicBezTo>
                    <a:pt x="17965" y="19623"/>
                    <a:pt x="16848" y="20231"/>
                    <a:pt x="15358" y="20687"/>
                  </a:cubicBezTo>
                  <a:cubicBezTo>
                    <a:pt x="13869" y="21144"/>
                    <a:pt x="12007" y="21448"/>
                    <a:pt x="9958" y="21524"/>
                  </a:cubicBezTo>
                  <a:cubicBezTo>
                    <a:pt x="7910" y="21600"/>
                    <a:pt x="5676" y="21448"/>
                    <a:pt x="4372" y="20992"/>
                  </a:cubicBezTo>
                  <a:cubicBezTo>
                    <a:pt x="3069" y="20535"/>
                    <a:pt x="2696" y="19775"/>
                    <a:pt x="2324" y="19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5752570" y="117561"/>
              <a:ext cx="444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0"/>
                    <a:pt x="11314" y="0"/>
                    <a:pt x="7200" y="1340"/>
                  </a:cubicBezTo>
                  <a:cubicBezTo>
                    <a:pt x="3086" y="2679"/>
                    <a:pt x="0" y="5358"/>
                    <a:pt x="0" y="8958"/>
                  </a:cubicBezTo>
                  <a:cubicBezTo>
                    <a:pt x="0" y="12558"/>
                    <a:pt x="3086" y="17079"/>
                    <a:pt x="61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5761844" y="58209"/>
              <a:ext cx="118276" cy="17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1350" fill="norm" stroke="1" extrusionOk="0">
                  <a:moveTo>
                    <a:pt x="1720" y="21350"/>
                  </a:moveTo>
                  <a:cubicBezTo>
                    <a:pt x="975" y="15625"/>
                    <a:pt x="230" y="9899"/>
                    <a:pt x="44" y="6386"/>
                  </a:cubicBezTo>
                  <a:cubicBezTo>
                    <a:pt x="-142" y="2873"/>
                    <a:pt x="230" y="1572"/>
                    <a:pt x="1720" y="791"/>
                  </a:cubicBezTo>
                  <a:cubicBezTo>
                    <a:pt x="3210" y="10"/>
                    <a:pt x="5817" y="-250"/>
                    <a:pt x="9355" y="270"/>
                  </a:cubicBezTo>
                  <a:cubicBezTo>
                    <a:pt x="12892" y="791"/>
                    <a:pt x="17361" y="2092"/>
                    <a:pt x="19410" y="4825"/>
                  </a:cubicBezTo>
                  <a:cubicBezTo>
                    <a:pt x="21458" y="7557"/>
                    <a:pt x="21086" y="11721"/>
                    <a:pt x="19410" y="14584"/>
                  </a:cubicBezTo>
                  <a:cubicBezTo>
                    <a:pt x="17734" y="17446"/>
                    <a:pt x="14755" y="19008"/>
                    <a:pt x="11403" y="19398"/>
                  </a:cubicBezTo>
                  <a:cubicBezTo>
                    <a:pt x="8051" y="19789"/>
                    <a:pt x="4327" y="19008"/>
                    <a:pt x="603" y="18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6381220" y="289011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6425670" y="187411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6483291" y="225635"/>
              <a:ext cx="139230" cy="146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0999" fill="norm" stroke="1" extrusionOk="0">
                  <a:moveTo>
                    <a:pt x="3854" y="5458"/>
                  </a:moveTo>
                  <a:cubicBezTo>
                    <a:pt x="2545" y="8501"/>
                    <a:pt x="1236" y="11543"/>
                    <a:pt x="582" y="14585"/>
                  </a:cubicBezTo>
                  <a:cubicBezTo>
                    <a:pt x="-73" y="17627"/>
                    <a:pt x="-73" y="20670"/>
                    <a:pt x="91" y="20974"/>
                  </a:cubicBezTo>
                  <a:cubicBezTo>
                    <a:pt x="254" y="21278"/>
                    <a:pt x="582" y="18844"/>
                    <a:pt x="1400" y="15498"/>
                  </a:cubicBezTo>
                  <a:cubicBezTo>
                    <a:pt x="2218" y="12151"/>
                    <a:pt x="3527" y="7892"/>
                    <a:pt x="4509" y="5002"/>
                  </a:cubicBezTo>
                  <a:cubicBezTo>
                    <a:pt x="5491" y="2112"/>
                    <a:pt x="6145" y="591"/>
                    <a:pt x="8272" y="134"/>
                  </a:cubicBezTo>
                  <a:cubicBezTo>
                    <a:pt x="10400" y="-322"/>
                    <a:pt x="14000" y="286"/>
                    <a:pt x="16454" y="3481"/>
                  </a:cubicBezTo>
                  <a:cubicBezTo>
                    <a:pt x="18909" y="6675"/>
                    <a:pt x="20218" y="12455"/>
                    <a:pt x="21527" y="18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7085541" y="58295"/>
              <a:ext cx="166141" cy="36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379" fill="norm" stroke="1" extrusionOk="0">
                  <a:moveTo>
                    <a:pt x="21127" y="12713"/>
                  </a:moveTo>
                  <a:cubicBezTo>
                    <a:pt x="20317" y="12219"/>
                    <a:pt x="19507" y="11726"/>
                    <a:pt x="17212" y="11911"/>
                  </a:cubicBezTo>
                  <a:cubicBezTo>
                    <a:pt x="14917" y="12096"/>
                    <a:pt x="11137" y="12960"/>
                    <a:pt x="8167" y="14194"/>
                  </a:cubicBezTo>
                  <a:cubicBezTo>
                    <a:pt x="5197" y="15429"/>
                    <a:pt x="3037" y="17033"/>
                    <a:pt x="1687" y="18206"/>
                  </a:cubicBezTo>
                  <a:cubicBezTo>
                    <a:pt x="337" y="19378"/>
                    <a:pt x="-203" y="20119"/>
                    <a:pt x="67" y="20674"/>
                  </a:cubicBezTo>
                  <a:cubicBezTo>
                    <a:pt x="337" y="21230"/>
                    <a:pt x="1417" y="21600"/>
                    <a:pt x="3307" y="21230"/>
                  </a:cubicBezTo>
                  <a:cubicBezTo>
                    <a:pt x="5197" y="20859"/>
                    <a:pt x="7897" y="19749"/>
                    <a:pt x="10867" y="17650"/>
                  </a:cubicBezTo>
                  <a:cubicBezTo>
                    <a:pt x="13837" y="15552"/>
                    <a:pt x="17077" y="12466"/>
                    <a:pt x="18967" y="9566"/>
                  </a:cubicBezTo>
                  <a:cubicBezTo>
                    <a:pt x="20857" y="6665"/>
                    <a:pt x="21397" y="3950"/>
                    <a:pt x="21127" y="2283"/>
                  </a:cubicBezTo>
                  <a:cubicBezTo>
                    <a:pt x="20857" y="617"/>
                    <a:pt x="19777" y="0"/>
                    <a:pt x="18967" y="0"/>
                  </a:cubicBezTo>
                  <a:cubicBezTo>
                    <a:pt x="18157" y="0"/>
                    <a:pt x="17617" y="617"/>
                    <a:pt x="17077" y="2777"/>
                  </a:cubicBezTo>
                  <a:cubicBezTo>
                    <a:pt x="16537" y="4937"/>
                    <a:pt x="15997" y="8640"/>
                    <a:pt x="15862" y="11170"/>
                  </a:cubicBezTo>
                  <a:cubicBezTo>
                    <a:pt x="15727" y="13701"/>
                    <a:pt x="15997" y="15058"/>
                    <a:pt x="16132" y="16046"/>
                  </a:cubicBezTo>
                  <a:cubicBezTo>
                    <a:pt x="16267" y="17033"/>
                    <a:pt x="16267" y="17650"/>
                    <a:pt x="16672" y="17897"/>
                  </a:cubicBezTo>
                  <a:cubicBezTo>
                    <a:pt x="17077" y="18144"/>
                    <a:pt x="17887" y="18021"/>
                    <a:pt x="18697" y="17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7276570" y="282661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7314620" y="171682"/>
              <a:ext cx="25451" cy="41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19986" fill="norm" stroke="1" extrusionOk="0">
                  <a:moveTo>
                    <a:pt x="5024" y="19986"/>
                  </a:moveTo>
                  <a:cubicBezTo>
                    <a:pt x="1701" y="11757"/>
                    <a:pt x="-1622" y="3529"/>
                    <a:pt x="870" y="957"/>
                  </a:cubicBezTo>
                  <a:cubicBezTo>
                    <a:pt x="3363" y="-1614"/>
                    <a:pt x="11670" y="1472"/>
                    <a:pt x="19978" y="4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7361958" y="220103"/>
              <a:ext cx="95677" cy="182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351" fill="norm" stroke="1" extrusionOk="0">
                  <a:moveTo>
                    <a:pt x="17307" y="1379"/>
                  </a:moveTo>
                  <a:cubicBezTo>
                    <a:pt x="15469" y="634"/>
                    <a:pt x="13631" y="-111"/>
                    <a:pt x="10644" y="13"/>
                  </a:cubicBezTo>
                  <a:cubicBezTo>
                    <a:pt x="7656" y="137"/>
                    <a:pt x="3520" y="1130"/>
                    <a:pt x="1452" y="2372"/>
                  </a:cubicBezTo>
                  <a:cubicBezTo>
                    <a:pt x="-616" y="3613"/>
                    <a:pt x="-616" y="5103"/>
                    <a:pt x="2371" y="6965"/>
                  </a:cubicBezTo>
                  <a:cubicBezTo>
                    <a:pt x="5358" y="8827"/>
                    <a:pt x="11333" y="11061"/>
                    <a:pt x="15239" y="13048"/>
                  </a:cubicBezTo>
                  <a:cubicBezTo>
                    <a:pt x="19146" y="15034"/>
                    <a:pt x="20984" y="16772"/>
                    <a:pt x="20754" y="18137"/>
                  </a:cubicBezTo>
                  <a:cubicBezTo>
                    <a:pt x="20524" y="19503"/>
                    <a:pt x="18227" y="20496"/>
                    <a:pt x="15929" y="20992"/>
                  </a:cubicBezTo>
                  <a:cubicBezTo>
                    <a:pt x="13631" y="21489"/>
                    <a:pt x="11333" y="21489"/>
                    <a:pt x="10184" y="20868"/>
                  </a:cubicBezTo>
                  <a:cubicBezTo>
                    <a:pt x="9035" y="20248"/>
                    <a:pt x="9035" y="19006"/>
                    <a:pt x="9035" y="17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7534909" y="237415"/>
              <a:ext cx="116312" cy="136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069" fill="norm" stroke="1" extrusionOk="0">
                  <a:moveTo>
                    <a:pt x="21195" y="4051"/>
                  </a:moveTo>
                  <a:cubicBezTo>
                    <a:pt x="20038" y="2742"/>
                    <a:pt x="18881" y="1433"/>
                    <a:pt x="17338" y="614"/>
                  </a:cubicBezTo>
                  <a:cubicBezTo>
                    <a:pt x="15795" y="-204"/>
                    <a:pt x="13866" y="-531"/>
                    <a:pt x="10974" y="1760"/>
                  </a:cubicBezTo>
                  <a:cubicBezTo>
                    <a:pt x="8081" y="4051"/>
                    <a:pt x="4224" y="8960"/>
                    <a:pt x="2102" y="12396"/>
                  </a:cubicBezTo>
                  <a:cubicBezTo>
                    <a:pt x="-19" y="15833"/>
                    <a:pt x="-405" y="17796"/>
                    <a:pt x="366" y="19105"/>
                  </a:cubicBezTo>
                  <a:cubicBezTo>
                    <a:pt x="1138" y="20414"/>
                    <a:pt x="3066" y="21069"/>
                    <a:pt x="5766" y="21069"/>
                  </a:cubicBezTo>
                  <a:cubicBezTo>
                    <a:pt x="8466" y="21069"/>
                    <a:pt x="11938" y="20414"/>
                    <a:pt x="15409" y="19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7695670" y="238211"/>
              <a:ext cx="76201" cy="13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0" y="0"/>
                  </a:moveTo>
                  <a:cubicBezTo>
                    <a:pt x="3600" y="4909"/>
                    <a:pt x="7200" y="9818"/>
                    <a:pt x="9000" y="13091"/>
                  </a:cubicBezTo>
                  <a:cubicBezTo>
                    <a:pt x="10800" y="16364"/>
                    <a:pt x="10800" y="18000"/>
                    <a:pt x="9600" y="19309"/>
                  </a:cubicBezTo>
                  <a:cubicBezTo>
                    <a:pt x="8400" y="20618"/>
                    <a:pt x="6000" y="21600"/>
                    <a:pt x="4500" y="21109"/>
                  </a:cubicBezTo>
                  <a:cubicBezTo>
                    <a:pt x="3000" y="20618"/>
                    <a:pt x="2400" y="18655"/>
                    <a:pt x="3600" y="15382"/>
                  </a:cubicBezTo>
                  <a:cubicBezTo>
                    <a:pt x="4800" y="12109"/>
                    <a:pt x="7800" y="7527"/>
                    <a:pt x="11100" y="4745"/>
                  </a:cubicBezTo>
                  <a:cubicBezTo>
                    <a:pt x="14400" y="1964"/>
                    <a:pt x="18000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7779071" y="240328"/>
              <a:ext cx="81700" cy="133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276" fill="norm" stroke="1" extrusionOk="0">
                  <a:moveTo>
                    <a:pt x="6423" y="4725"/>
                  </a:moveTo>
                  <a:cubicBezTo>
                    <a:pt x="9192" y="4050"/>
                    <a:pt x="11962" y="3375"/>
                    <a:pt x="12515" y="2362"/>
                  </a:cubicBezTo>
                  <a:cubicBezTo>
                    <a:pt x="13069" y="1350"/>
                    <a:pt x="11408" y="0"/>
                    <a:pt x="9469" y="0"/>
                  </a:cubicBezTo>
                  <a:cubicBezTo>
                    <a:pt x="7531" y="0"/>
                    <a:pt x="5315" y="1350"/>
                    <a:pt x="3654" y="4219"/>
                  </a:cubicBezTo>
                  <a:cubicBezTo>
                    <a:pt x="1992" y="7087"/>
                    <a:pt x="885" y="11475"/>
                    <a:pt x="331" y="14512"/>
                  </a:cubicBezTo>
                  <a:cubicBezTo>
                    <a:pt x="-223" y="17550"/>
                    <a:pt x="-223" y="19237"/>
                    <a:pt x="1439" y="20250"/>
                  </a:cubicBezTo>
                  <a:cubicBezTo>
                    <a:pt x="3100" y="21262"/>
                    <a:pt x="6423" y="21600"/>
                    <a:pt x="10023" y="20925"/>
                  </a:cubicBezTo>
                  <a:cubicBezTo>
                    <a:pt x="13623" y="20250"/>
                    <a:pt x="17500" y="18563"/>
                    <a:pt x="21377" y="16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7893529" y="41361"/>
              <a:ext cx="68842" cy="341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52" fill="norm" stroke="1" extrusionOk="0">
                  <a:moveTo>
                    <a:pt x="21288" y="0"/>
                  </a:moveTo>
                  <a:cubicBezTo>
                    <a:pt x="16052" y="2385"/>
                    <a:pt x="10815" y="4771"/>
                    <a:pt x="7215" y="7752"/>
                  </a:cubicBezTo>
                  <a:cubicBezTo>
                    <a:pt x="3615" y="10734"/>
                    <a:pt x="1652" y="14312"/>
                    <a:pt x="670" y="16763"/>
                  </a:cubicBezTo>
                  <a:cubicBezTo>
                    <a:pt x="-312" y="19215"/>
                    <a:pt x="-312" y="20540"/>
                    <a:pt x="1324" y="21070"/>
                  </a:cubicBezTo>
                  <a:cubicBezTo>
                    <a:pt x="2961" y="21600"/>
                    <a:pt x="6233" y="21335"/>
                    <a:pt x="9179" y="20672"/>
                  </a:cubicBezTo>
                  <a:cubicBezTo>
                    <a:pt x="12124" y="20010"/>
                    <a:pt x="14743" y="18950"/>
                    <a:pt x="17361" y="17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7879820" y="244561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7958197" y="227227"/>
              <a:ext cx="169274" cy="119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025" fill="norm" stroke="1" extrusionOk="0">
                  <a:moveTo>
                    <a:pt x="6926" y="8636"/>
                  </a:moveTo>
                  <a:cubicBezTo>
                    <a:pt x="7726" y="7146"/>
                    <a:pt x="8526" y="5657"/>
                    <a:pt x="9059" y="3981"/>
                  </a:cubicBezTo>
                  <a:cubicBezTo>
                    <a:pt x="9593" y="2305"/>
                    <a:pt x="9859" y="443"/>
                    <a:pt x="8926" y="70"/>
                  </a:cubicBezTo>
                  <a:cubicBezTo>
                    <a:pt x="7993" y="-302"/>
                    <a:pt x="5859" y="815"/>
                    <a:pt x="4126" y="3050"/>
                  </a:cubicBezTo>
                  <a:cubicBezTo>
                    <a:pt x="2393" y="5284"/>
                    <a:pt x="1059" y="8636"/>
                    <a:pt x="393" y="11243"/>
                  </a:cubicBezTo>
                  <a:cubicBezTo>
                    <a:pt x="-274" y="13850"/>
                    <a:pt x="-274" y="15712"/>
                    <a:pt x="1859" y="17388"/>
                  </a:cubicBezTo>
                  <a:cubicBezTo>
                    <a:pt x="3993" y="19064"/>
                    <a:pt x="8259" y="20553"/>
                    <a:pt x="11859" y="20926"/>
                  </a:cubicBezTo>
                  <a:cubicBezTo>
                    <a:pt x="15459" y="21298"/>
                    <a:pt x="18393" y="20553"/>
                    <a:pt x="21326" y="19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8589889" y="73111"/>
              <a:ext cx="140832" cy="329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38" fill="norm" stroke="1" extrusionOk="0">
                  <a:moveTo>
                    <a:pt x="14680" y="0"/>
                  </a:moveTo>
                  <a:cubicBezTo>
                    <a:pt x="11134" y="4154"/>
                    <a:pt x="7587" y="8308"/>
                    <a:pt x="5331" y="11423"/>
                  </a:cubicBezTo>
                  <a:cubicBezTo>
                    <a:pt x="3074" y="14538"/>
                    <a:pt x="2107" y="16615"/>
                    <a:pt x="1623" y="18000"/>
                  </a:cubicBezTo>
                  <a:cubicBezTo>
                    <a:pt x="1140" y="19385"/>
                    <a:pt x="1140" y="20077"/>
                    <a:pt x="1946" y="20631"/>
                  </a:cubicBezTo>
                  <a:cubicBezTo>
                    <a:pt x="2751" y="21185"/>
                    <a:pt x="4363" y="21600"/>
                    <a:pt x="5814" y="21531"/>
                  </a:cubicBezTo>
                  <a:cubicBezTo>
                    <a:pt x="7265" y="21462"/>
                    <a:pt x="8554" y="20908"/>
                    <a:pt x="9199" y="19938"/>
                  </a:cubicBezTo>
                  <a:cubicBezTo>
                    <a:pt x="9844" y="18969"/>
                    <a:pt x="9844" y="17585"/>
                    <a:pt x="8716" y="16408"/>
                  </a:cubicBezTo>
                  <a:cubicBezTo>
                    <a:pt x="7587" y="15231"/>
                    <a:pt x="5331" y="14262"/>
                    <a:pt x="3396" y="13708"/>
                  </a:cubicBezTo>
                  <a:cubicBezTo>
                    <a:pt x="1462" y="13154"/>
                    <a:pt x="-150" y="13015"/>
                    <a:pt x="11" y="12738"/>
                  </a:cubicBezTo>
                  <a:cubicBezTo>
                    <a:pt x="172" y="12462"/>
                    <a:pt x="2107" y="12046"/>
                    <a:pt x="3880" y="11700"/>
                  </a:cubicBezTo>
                  <a:cubicBezTo>
                    <a:pt x="5653" y="11354"/>
                    <a:pt x="7265" y="11077"/>
                    <a:pt x="9522" y="10938"/>
                  </a:cubicBezTo>
                  <a:cubicBezTo>
                    <a:pt x="11778" y="10800"/>
                    <a:pt x="14680" y="10800"/>
                    <a:pt x="16453" y="11146"/>
                  </a:cubicBezTo>
                  <a:cubicBezTo>
                    <a:pt x="18226" y="11492"/>
                    <a:pt x="18871" y="12185"/>
                    <a:pt x="19193" y="13638"/>
                  </a:cubicBezTo>
                  <a:cubicBezTo>
                    <a:pt x="19516" y="15092"/>
                    <a:pt x="19516" y="17308"/>
                    <a:pt x="19677" y="18762"/>
                  </a:cubicBezTo>
                  <a:cubicBezTo>
                    <a:pt x="19838" y="20215"/>
                    <a:pt x="20160" y="20908"/>
                    <a:pt x="20160" y="20838"/>
                  </a:cubicBezTo>
                  <a:cubicBezTo>
                    <a:pt x="20160" y="20769"/>
                    <a:pt x="19838" y="19938"/>
                    <a:pt x="19354" y="18554"/>
                  </a:cubicBezTo>
                  <a:cubicBezTo>
                    <a:pt x="18871" y="17169"/>
                    <a:pt x="18226" y="15231"/>
                    <a:pt x="18549" y="13708"/>
                  </a:cubicBezTo>
                  <a:cubicBezTo>
                    <a:pt x="18871" y="12185"/>
                    <a:pt x="20160" y="11077"/>
                    <a:pt x="21450" y="9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8755575" y="238211"/>
              <a:ext cx="318046" cy="15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105" fill="norm" stroke="1" extrusionOk="0">
                  <a:moveTo>
                    <a:pt x="2612" y="0"/>
                  </a:moveTo>
                  <a:cubicBezTo>
                    <a:pt x="2183" y="2805"/>
                    <a:pt x="1754" y="5610"/>
                    <a:pt x="1539" y="8836"/>
                  </a:cubicBezTo>
                  <a:cubicBezTo>
                    <a:pt x="1324" y="12062"/>
                    <a:pt x="1324" y="15709"/>
                    <a:pt x="1038" y="18094"/>
                  </a:cubicBezTo>
                  <a:cubicBezTo>
                    <a:pt x="752" y="20478"/>
                    <a:pt x="180" y="21600"/>
                    <a:pt x="37" y="20899"/>
                  </a:cubicBezTo>
                  <a:cubicBezTo>
                    <a:pt x="-106" y="20197"/>
                    <a:pt x="180" y="17673"/>
                    <a:pt x="681" y="15148"/>
                  </a:cubicBezTo>
                  <a:cubicBezTo>
                    <a:pt x="1181" y="12623"/>
                    <a:pt x="1897" y="10099"/>
                    <a:pt x="2540" y="8416"/>
                  </a:cubicBezTo>
                  <a:cubicBezTo>
                    <a:pt x="3184" y="6732"/>
                    <a:pt x="3756" y="5891"/>
                    <a:pt x="4114" y="6171"/>
                  </a:cubicBezTo>
                  <a:cubicBezTo>
                    <a:pt x="4471" y="6452"/>
                    <a:pt x="4615" y="7855"/>
                    <a:pt x="4615" y="9678"/>
                  </a:cubicBezTo>
                  <a:cubicBezTo>
                    <a:pt x="4615" y="11501"/>
                    <a:pt x="4471" y="13745"/>
                    <a:pt x="4686" y="13886"/>
                  </a:cubicBezTo>
                  <a:cubicBezTo>
                    <a:pt x="4901" y="14026"/>
                    <a:pt x="5473" y="12062"/>
                    <a:pt x="6045" y="10379"/>
                  </a:cubicBezTo>
                  <a:cubicBezTo>
                    <a:pt x="6617" y="8696"/>
                    <a:pt x="7189" y="7294"/>
                    <a:pt x="7690" y="6031"/>
                  </a:cubicBezTo>
                  <a:cubicBezTo>
                    <a:pt x="8191" y="4769"/>
                    <a:pt x="8620" y="3647"/>
                    <a:pt x="8906" y="3927"/>
                  </a:cubicBezTo>
                  <a:cubicBezTo>
                    <a:pt x="9192" y="4208"/>
                    <a:pt x="9335" y="5891"/>
                    <a:pt x="9335" y="7434"/>
                  </a:cubicBezTo>
                  <a:cubicBezTo>
                    <a:pt x="9335" y="8977"/>
                    <a:pt x="9192" y="10379"/>
                    <a:pt x="9049" y="12483"/>
                  </a:cubicBezTo>
                  <a:cubicBezTo>
                    <a:pt x="8906" y="14587"/>
                    <a:pt x="8763" y="17392"/>
                    <a:pt x="9335" y="18795"/>
                  </a:cubicBezTo>
                  <a:cubicBezTo>
                    <a:pt x="9907" y="20197"/>
                    <a:pt x="11195" y="20197"/>
                    <a:pt x="12768" y="18935"/>
                  </a:cubicBezTo>
                  <a:cubicBezTo>
                    <a:pt x="14342" y="17673"/>
                    <a:pt x="16201" y="15148"/>
                    <a:pt x="17346" y="13325"/>
                  </a:cubicBezTo>
                  <a:cubicBezTo>
                    <a:pt x="18490" y="11501"/>
                    <a:pt x="18919" y="10379"/>
                    <a:pt x="19205" y="9117"/>
                  </a:cubicBezTo>
                  <a:cubicBezTo>
                    <a:pt x="19491" y="7855"/>
                    <a:pt x="19634" y="6452"/>
                    <a:pt x="19348" y="5330"/>
                  </a:cubicBezTo>
                  <a:cubicBezTo>
                    <a:pt x="19062" y="4208"/>
                    <a:pt x="18347" y="3366"/>
                    <a:pt x="17560" y="3647"/>
                  </a:cubicBezTo>
                  <a:cubicBezTo>
                    <a:pt x="16773" y="3927"/>
                    <a:pt x="15915" y="5330"/>
                    <a:pt x="15271" y="7153"/>
                  </a:cubicBezTo>
                  <a:cubicBezTo>
                    <a:pt x="14628" y="8977"/>
                    <a:pt x="14199" y="11221"/>
                    <a:pt x="13984" y="13044"/>
                  </a:cubicBezTo>
                  <a:cubicBezTo>
                    <a:pt x="13769" y="14868"/>
                    <a:pt x="13769" y="16270"/>
                    <a:pt x="14699" y="17252"/>
                  </a:cubicBezTo>
                  <a:cubicBezTo>
                    <a:pt x="15629" y="18234"/>
                    <a:pt x="17489" y="18795"/>
                    <a:pt x="18776" y="18795"/>
                  </a:cubicBezTo>
                  <a:cubicBezTo>
                    <a:pt x="20064" y="18795"/>
                    <a:pt x="20779" y="18234"/>
                    <a:pt x="21494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9086320" y="422361"/>
              <a:ext cx="50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9579161" y="9611"/>
              <a:ext cx="104060" cy="401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46" fill="norm" stroke="1" extrusionOk="0">
                  <a:moveTo>
                    <a:pt x="21238" y="0"/>
                  </a:moveTo>
                  <a:cubicBezTo>
                    <a:pt x="15622" y="3958"/>
                    <a:pt x="10006" y="7916"/>
                    <a:pt x="6334" y="11196"/>
                  </a:cubicBezTo>
                  <a:cubicBezTo>
                    <a:pt x="2662" y="14475"/>
                    <a:pt x="934" y="17076"/>
                    <a:pt x="286" y="18660"/>
                  </a:cubicBezTo>
                  <a:cubicBezTo>
                    <a:pt x="-362" y="20243"/>
                    <a:pt x="70" y="20808"/>
                    <a:pt x="1798" y="21148"/>
                  </a:cubicBezTo>
                  <a:cubicBezTo>
                    <a:pt x="3526" y="21487"/>
                    <a:pt x="6550" y="21600"/>
                    <a:pt x="10006" y="21148"/>
                  </a:cubicBezTo>
                  <a:cubicBezTo>
                    <a:pt x="13462" y="20695"/>
                    <a:pt x="17350" y="19677"/>
                    <a:pt x="21238" y="18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9575270" y="212811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6200"/>
                    <a:pt x="6171" y="10800"/>
                    <a:pt x="9771" y="7200"/>
                  </a:cubicBezTo>
                  <a:cubicBezTo>
                    <a:pt x="13371" y="3600"/>
                    <a:pt x="1748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9822429" y="198211"/>
              <a:ext cx="133842" cy="199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247" fill="norm" stroke="1" extrusionOk="0">
                  <a:moveTo>
                    <a:pt x="21013" y="2902"/>
                  </a:moveTo>
                  <a:cubicBezTo>
                    <a:pt x="21013" y="1777"/>
                    <a:pt x="21013" y="652"/>
                    <a:pt x="20182" y="202"/>
                  </a:cubicBezTo>
                  <a:cubicBezTo>
                    <a:pt x="19351" y="-248"/>
                    <a:pt x="17690" y="-23"/>
                    <a:pt x="14533" y="1665"/>
                  </a:cubicBezTo>
                  <a:cubicBezTo>
                    <a:pt x="11376" y="3352"/>
                    <a:pt x="6724" y="6502"/>
                    <a:pt x="3733" y="9652"/>
                  </a:cubicBezTo>
                  <a:cubicBezTo>
                    <a:pt x="742" y="12802"/>
                    <a:pt x="-587" y="15952"/>
                    <a:pt x="244" y="18090"/>
                  </a:cubicBezTo>
                  <a:cubicBezTo>
                    <a:pt x="1075" y="20227"/>
                    <a:pt x="4065" y="21352"/>
                    <a:pt x="7887" y="21240"/>
                  </a:cubicBezTo>
                  <a:cubicBezTo>
                    <a:pt x="11708" y="21127"/>
                    <a:pt x="16361" y="19777"/>
                    <a:pt x="21013" y="18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9867370" y="308061"/>
              <a:ext cx="95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10151294" y="17759"/>
              <a:ext cx="128827" cy="386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413" fill="norm" stroke="1" extrusionOk="0">
                  <a:moveTo>
                    <a:pt x="21204" y="1309"/>
                  </a:moveTo>
                  <a:cubicBezTo>
                    <a:pt x="19810" y="839"/>
                    <a:pt x="18417" y="370"/>
                    <a:pt x="16849" y="135"/>
                  </a:cubicBezTo>
                  <a:cubicBezTo>
                    <a:pt x="15281" y="-100"/>
                    <a:pt x="13539" y="-100"/>
                    <a:pt x="11972" y="722"/>
                  </a:cubicBezTo>
                  <a:cubicBezTo>
                    <a:pt x="10404" y="1543"/>
                    <a:pt x="9010" y="3187"/>
                    <a:pt x="9185" y="4830"/>
                  </a:cubicBezTo>
                  <a:cubicBezTo>
                    <a:pt x="9359" y="6474"/>
                    <a:pt x="11101" y="8117"/>
                    <a:pt x="11449" y="9174"/>
                  </a:cubicBezTo>
                  <a:cubicBezTo>
                    <a:pt x="11798" y="10230"/>
                    <a:pt x="10752" y="10700"/>
                    <a:pt x="9359" y="11052"/>
                  </a:cubicBezTo>
                  <a:cubicBezTo>
                    <a:pt x="7965" y="11404"/>
                    <a:pt x="6223" y="11639"/>
                    <a:pt x="6049" y="11933"/>
                  </a:cubicBezTo>
                  <a:cubicBezTo>
                    <a:pt x="5875" y="12226"/>
                    <a:pt x="7269" y="12578"/>
                    <a:pt x="7791" y="13107"/>
                  </a:cubicBezTo>
                  <a:cubicBezTo>
                    <a:pt x="8314" y="13635"/>
                    <a:pt x="7965" y="14339"/>
                    <a:pt x="6572" y="15396"/>
                  </a:cubicBezTo>
                  <a:cubicBezTo>
                    <a:pt x="5178" y="16452"/>
                    <a:pt x="2739" y="17861"/>
                    <a:pt x="1346" y="18859"/>
                  </a:cubicBezTo>
                  <a:cubicBezTo>
                    <a:pt x="-48" y="19857"/>
                    <a:pt x="-396" y="20443"/>
                    <a:pt x="475" y="20854"/>
                  </a:cubicBezTo>
                  <a:cubicBezTo>
                    <a:pt x="1346" y="21265"/>
                    <a:pt x="3436" y="21500"/>
                    <a:pt x="6049" y="21383"/>
                  </a:cubicBezTo>
                  <a:cubicBezTo>
                    <a:pt x="8662" y="21265"/>
                    <a:pt x="11798" y="20796"/>
                    <a:pt x="14933" y="20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10356368" y="156291"/>
              <a:ext cx="129503" cy="226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248" fill="norm" stroke="1" extrusionOk="0">
                  <a:moveTo>
                    <a:pt x="17478" y="2914"/>
                  </a:moveTo>
                  <a:cubicBezTo>
                    <a:pt x="17135" y="1725"/>
                    <a:pt x="16792" y="536"/>
                    <a:pt x="15763" y="139"/>
                  </a:cubicBezTo>
                  <a:cubicBezTo>
                    <a:pt x="14735" y="-257"/>
                    <a:pt x="13020" y="139"/>
                    <a:pt x="10449" y="2022"/>
                  </a:cubicBezTo>
                  <a:cubicBezTo>
                    <a:pt x="7878" y="3904"/>
                    <a:pt x="4449" y="7273"/>
                    <a:pt x="2392" y="10048"/>
                  </a:cubicBezTo>
                  <a:cubicBezTo>
                    <a:pt x="335" y="12822"/>
                    <a:pt x="-351" y="15002"/>
                    <a:pt x="163" y="17082"/>
                  </a:cubicBezTo>
                  <a:cubicBezTo>
                    <a:pt x="678" y="19163"/>
                    <a:pt x="2392" y="21145"/>
                    <a:pt x="5478" y="21244"/>
                  </a:cubicBezTo>
                  <a:cubicBezTo>
                    <a:pt x="8563" y="21343"/>
                    <a:pt x="13020" y="19560"/>
                    <a:pt x="15935" y="16884"/>
                  </a:cubicBezTo>
                  <a:cubicBezTo>
                    <a:pt x="18849" y="14209"/>
                    <a:pt x="20220" y="10642"/>
                    <a:pt x="20735" y="8264"/>
                  </a:cubicBezTo>
                  <a:cubicBezTo>
                    <a:pt x="21249" y="5886"/>
                    <a:pt x="20906" y="4697"/>
                    <a:pt x="20049" y="3706"/>
                  </a:cubicBezTo>
                  <a:cubicBezTo>
                    <a:pt x="19192" y="2715"/>
                    <a:pt x="17820" y="1923"/>
                    <a:pt x="16963" y="2418"/>
                  </a:cubicBezTo>
                  <a:cubicBezTo>
                    <a:pt x="16106" y="2914"/>
                    <a:pt x="15763" y="4697"/>
                    <a:pt x="15420" y="6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10508720" y="377911"/>
              <a:ext cx="444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10715593" y="168361"/>
              <a:ext cx="2172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926"/>
                    <a:pt x="4448" y="9853"/>
                    <a:pt x="1502" y="13453"/>
                  </a:cubicBezTo>
                  <a:cubicBezTo>
                    <a:pt x="-1443" y="17053"/>
                    <a:pt x="521" y="19326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10781770" y="371561"/>
              <a:ext cx="444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10984970" y="122662"/>
              <a:ext cx="107951" cy="222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6" fill="norm" stroke="1" extrusionOk="0">
                  <a:moveTo>
                    <a:pt x="1271" y="3752"/>
                  </a:moveTo>
                  <a:cubicBezTo>
                    <a:pt x="2541" y="2541"/>
                    <a:pt x="3812" y="1330"/>
                    <a:pt x="5506" y="623"/>
                  </a:cubicBezTo>
                  <a:cubicBezTo>
                    <a:pt x="7200" y="-83"/>
                    <a:pt x="9318" y="-285"/>
                    <a:pt x="11859" y="522"/>
                  </a:cubicBezTo>
                  <a:cubicBezTo>
                    <a:pt x="14400" y="1330"/>
                    <a:pt x="17365" y="3147"/>
                    <a:pt x="16306" y="5973"/>
                  </a:cubicBezTo>
                  <a:cubicBezTo>
                    <a:pt x="15247" y="8799"/>
                    <a:pt x="10165" y="12635"/>
                    <a:pt x="6353" y="15360"/>
                  </a:cubicBezTo>
                  <a:cubicBezTo>
                    <a:pt x="2541" y="18085"/>
                    <a:pt x="0" y="19700"/>
                    <a:pt x="0" y="20508"/>
                  </a:cubicBezTo>
                  <a:cubicBezTo>
                    <a:pt x="0" y="21315"/>
                    <a:pt x="2541" y="21315"/>
                    <a:pt x="6565" y="21113"/>
                  </a:cubicBezTo>
                  <a:cubicBezTo>
                    <a:pt x="10588" y="20911"/>
                    <a:pt x="16094" y="20508"/>
                    <a:pt x="21600" y="20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11124670" y="365211"/>
              <a:ext cx="57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11308820" y="365211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11569170" y="352511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11873970" y="61389"/>
              <a:ext cx="107008" cy="381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01" fill="norm" stroke="1" extrusionOk="0">
                  <a:moveTo>
                    <a:pt x="2541" y="2437"/>
                  </a:moveTo>
                  <a:cubicBezTo>
                    <a:pt x="2965" y="1844"/>
                    <a:pt x="3388" y="1250"/>
                    <a:pt x="4659" y="835"/>
                  </a:cubicBezTo>
                  <a:cubicBezTo>
                    <a:pt x="5929" y="420"/>
                    <a:pt x="8047" y="182"/>
                    <a:pt x="10165" y="64"/>
                  </a:cubicBezTo>
                  <a:cubicBezTo>
                    <a:pt x="12282" y="-55"/>
                    <a:pt x="14400" y="-55"/>
                    <a:pt x="16094" y="479"/>
                  </a:cubicBezTo>
                  <a:cubicBezTo>
                    <a:pt x="17788" y="1013"/>
                    <a:pt x="19059" y="2081"/>
                    <a:pt x="18424" y="3505"/>
                  </a:cubicBezTo>
                  <a:cubicBezTo>
                    <a:pt x="17788" y="4930"/>
                    <a:pt x="15247" y="6710"/>
                    <a:pt x="13341" y="7837"/>
                  </a:cubicBezTo>
                  <a:cubicBezTo>
                    <a:pt x="11435" y="8965"/>
                    <a:pt x="10165" y="9440"/>
                    <a:pt x="9106" y="9974"/>
                  </a:cubicBezTo>
                  <a:cubicBezTo>
                    <a:pt x="8047" y="10508"/>
                    <a:pt x="7200" y="11101"/>
                    <a:pt x="7835" y="11576"/>
                  </a:cubicBezTo>
                  <a:cubicBezTo>
                    <a:pt x="8471" y="12050"/>
                    <a:pt x="10588" y="12407"/>
                    <a:pt x="12706" y="12763"/>
                  </a:cubicBezTo>
                  <a:cubicBezTo>
                    <a:pt x="14824" y="13119"/>
                    <a:pt x="16941" y="13475"/>
                    <a:pt x="18635" y="14246"/>
                  </a:cubicBezTo>
                  <a:cubicBezTo>
                    <a:pt x="20329" y="15018"/>
                    <a:pt x="21600" y="16204"/>
                    <a:pt x="21388" y="17510"/>
                  </a:cubicBezTo>
                  <a:cubicBezTo>
                    <a:pt x="21176" y="18815"/>
                    <a:pt x="19482" y="20240"/>
                    <a:pt x="15671" y="20892"/>
                  </a:cubicBezTo>
                  <a:cubicBezTo>
                    <a:pt x="11859" y="21545"/>
                    <a:pt x="5929" y="21426"/>
                    <a:pt x="0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3898370" y="955761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3898370" y="866861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3938118" y="897388"/>
              <a:ext cx="74008" cy="160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1" h="21208" fill="norm" stroke="1" extrusionOk="0">
                  <a:moveTo>
                    <a:pt x="15308" y="1004"/>
                  </a:moveTo>
                  <a:cubicBezTo>
                    <a:pt x="12389" y="443"/>
                    <a:pt x="9470" y="-118"/>
                    <a:pt x="6843" y="22"/>
                  </a:cubicBezTo>
                  <a:cubicBezTo>
                    <a:pt x="4216" y="163"/>
                    <a:pt x="1881" y="1004"/>
                    <a:pt x="714" y="2407"/>
                  </a:cubicBezTo>
                  <a:cubicBezTo>
                    <a:pt x="-454" y="3809"/>
                    <a:pt x="-454" y="5773"/>
                    <a:pt x="2757" y="8438"/>
                  </a:cubicBezTo>
                  <a:cubicBezTo>
                    <a:pt x="5968" y="11103"/>
                    <a:pt x="12389" y="14469"/>
                    <a:pt x="16184" y="16853"/>
                  </a:cubicBezTo>
                  <a:cubicBezTo>
                    <a:pt x="19978" y="19238"/>
                    <a:pt x="21146" y="20640"/>
                    <a:pt x="19978" y="21061"/>
                  </a:cubicBezTo>
                  <a:cubicBezTo>
                    <a:pt x="18811" y="21482"/>
                    <a:pt x="15308" y="20921"/>
                    <a:pt x="11805" y="20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4537261" y="881678"/>
              <a:ext cx="186610" cy="16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030" fill="norm" stroke="1" extrusionOk="0">
                  <a:moveTo>
                    <a:pt x="14844" y="6210"/>
                  </a:moveTo>
                  <a:cubicBezTo>
                    <a:pt x="14844" y="4860"/>
                    <a:pt x="14844" y="3510"/>
                    <a:pt x="14480" y="2295"/>
                  </a:cubicBezTo>
                  <a:cubicBezTo>
                    <a:pt x="14116" y="1080"/>
                    <a:pt x="13388" y="0"/>
                    <a:pt x="11810" y="0"/>
                  </a:cubicBezTo>
                  <a:cubicBezTo>
                    <a:pt x="10233" y="0"/>
                    <a:pt x="7806" y="1080"/>
                    <a:pt x="5743" y="3915"/>
                  </a:cubicBezTo>
                  <a:cubicBezTo>
                    <a:pt x="3680" y="6750"/>
                    <a:pt x="1981" y="11340"/>
                    <a:pt x="1010" y="14310"/>
                  </a:cubicBezTo>
                  <a:cubicBezTo>
                    <a:pt x="40" y="17280"/>
                    <a:pt x="-203" y="18630"/>
                    <a:pt x="161" y="19710"/>
                  </a:cubicBezTo>
                  <a:cubicBezTo>
                    <a:pt x="525" y="20790"/>
                    <a:pt x="1496" y="21600"/>
                    <a:pt x="3437" y="20520"/>
                  </a:cubicBezTo>
                  <a:cubicBezTo>
                    <a:pt x="5379" y="19440"/>
                    <a:pt x="8291" y="16470"/>
                    <a:pt x="9990" y="14310"/>
                  </a:cubicBezTo>
                  <a:cubicBezTo>
                    <a:pt x="11689" y="12150"/>
                    <a:pt x="12175" y="10800"/>
                    <a:pt x="12539" y="9450"/>
                  </a:cubicBezTo>
                  <a:cubicBezTo>
                    <a:pt x="12903" y="8100"/>
                    <a:pt x="13145" y="6750"/>
                    <a:pt x="13267" y="6885"/>
                  </a:cubicBezTo>
                  <a:cubicBezTo>
                    <a:pt x="13388" y="7020"/>
                    <a:pt x="13388" y="8640"/>
                    <a:pt x="13509" y="10125"/>
                  </a:cubicBezTo>
                  <a:cubicBezTo>
                    <a:pt x="13631" y="11610"/>
                    <a:pt x="13873" y="12960"/>
                    <a:pt x="15208" y="14310"/>
                  </a:cubicBezTo>
                  <a:cubicBezTo>
                    <a:pt x="16543" y="15660"/>
                    <a:pt x="18970" y="17010"/>
                    <a:pt x="21397" y="18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5040244" y="877941"/>
              <a:ext cx="90027" cy="181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067" fill="norm" stroke="1" extrusionOk="0">
                  <a:moveTo>
                    <a:pt x="20879" y="3133"/>
                  </a:moveTo>
                  <a:cubicBezTo>
                    <a:pt x="19406" y="2152"/>
                    <a:pt x="17934" y="1170"/>
                    <a:pt x="15970" y="556"/>
                  </a:cubicBezTo>
                  <a:cubicBezTo>
                    <a:pt x="14006" y="-58"/>
                    <a:pt x="11552" y="-303"/>
                    <a:pt x="8361" y="556"/>
                  </a:cubicBezTo>
                  <a:cubicBezTo>
                    <a:pt x="5170" y="1415"/>
                    <a:pt x="1243" y="3379"/>
                    <a:pt x="261" y="5465"/>
                  </a:cubicBezTo>
                  <a:cubicBezTo>
                    <a:pt x="-721" y="7552"/>
                    <a:pt x="1243" y="9761"/>
                    <a:pt x="3206" y="11356"/>
                  </a:cubicBezTo>
                  <a:cubicBezTo>
                    <a:pt x="5170" y="12952"/>
                    <a:pt x="7134" y="13933"/>
                    <a:pt x="9343" y="14915"/>
                  </a:cubicBezTo>
                  <a:cubicBezTo>
                    <a:pt x="11552" y="15897"/>
                    <a:pt x="14006" y="16879"/>
                    <a:pt x="14497" y="17861"/>
                  </a:cubicBezTo>
                  <a:cubicBezTo>
                    <a:pt x="14988" y="18842"/>
                    <a:pt x="13515" y="19824"/>
                    <a:pt x="11552" y="20438"/>
                  </a:cubicBezTo>
                  <a:cubicBezTo>
                    <a:pt x="9588" y="21052"/>
                    <a:pt x="7134" y="21297"/>
                    <a:pt x="5415" y="20806"/>
                  </a:cubicBezTo>
                  <a:cubicBezTo>
                    <a:pt x="3697" y="20315"/>
                    <a:pt x="2715" y="19088"/>
                    <a:pt x="1734" y="17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5138069" y="892807"/>
              <a:ext cx="81102" cy="158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243" fill="norm" stroke="1" extrusionOk="0">
                  <a:moveTo>
                    <a:pt x="2944" y="10159"/>
                  </a:moveTo>
                  <a:cubicBezTo>
                    <a:pt x="5713" y="9306"/>
                    <a:pt x="8483" y="8454"/>
                    <a:pt x="10698" y="7459"/>
                  </a:cubicBezTo>
                  <a:cubicBezTo>
                    <a:pt x="12913" y="6464"/>
                    <a:pt x="14575" y="5327"/>
                    <a:pt x="15129" y="3906"/>
                  </a:cubicBezTo>
                  <a:cubicBezTo>
                    <a:pt x="15683" y="2485"/>
                    <a:pt x="15129" y="780"/>
                    <a:pt x="13190" y="211"/>
                  </a:cubicBezTo>
                  <a:cubicBezTo>
                    <a:pt x="11252" y="-357"/>
                    <a:pt x="7929" y="211"/>
                    <a:pt x="5436" y="2059"/>
                  </a:cubicBezTo>
                  <a:cubicBezTo>
                    <a:pt x="2944" y="3906"/>
                    <a:pt x="1283" y="7032"/>
                    <a:pt x="452" y="9590"/>
                  </a:cubicBezTo>
                  <a:cubicBezTo>
                    <a:pt x="-379" y="12148"/>
                    <a:pt x="-379" y="14138"/>
                    <a:pt x="3221" y="15985"/>
                  </a:cubicBezTo>
                  <a:cubicBezTo>
                    <a:pt x="6821" y="17832"/>
                    <a:pt x="14021" y="19538"/>
                    <a:pt x="21221" y="21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5268253" y="903982"/>
              <a:ext cx="516068" cy="332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28" fill="norm" stroke="1" extrusionOk="0">
                  <a:moveTo>
                    <a:pt x="4303" y="1693"/>
                  </a:moveTo>
                  <a:cubicBezTo>
                    <a:pt x="3951" y="1149"/>
                    <a:pt x="3598" y="606"/>
                    <a:pt x="3157" y="266"/>
                  </a:cubicBezTo>
                  <a:cubicBezTo>
                    <a:pt x="2716" y="-73"/>
                    <a:pt x="2187" y="-209"/>
                    <a:pt x="1614" y="606"/>
                  </a:cubicBezTo>
                  <a:cubicBezTo>
                    <a:pt x="1041" y="1421"/>
                    <a:pt x="424" y="3187"/>
                    <a:pt x="159" y="4410"/>
                  </a:cubicBezTo>
                  <a:cubicBezTo>
                    <a:pt x="-105" y="5633"/>
                    <a:pt x="-17" y="6312"/>
                    <a:pt x="248" y="6583"/>
                  </a:cubicBezTo>
                  <a:cubicBezTo>
                    <a:pt x="512" y="6855"/>
                    <a:pt x="953" y="6719"/>
                    <a:pt x="1526" y="6176"/>
                  </a:cubicBezTo>
                  <a:cubicBezTo>
                    <a:pt x="2099" y="5633"/>
                    <a:pt x="2804" y="4682"/>
                    <a:pt x="3245" y="3866"/>
                  </a:cubicBezTo>
                  <a:cubicBezTo>
                    <a:pt x="3686" y="3051"/>
                    <a:pt x="3862" y="2372"/>
                    <a:pt x="3818" y="2372"/>
                  </a:cubicBezTo>
                  <a:cubicBezTo>
                    <a:pt x="3774" y="2372"/>
                    <a:pt x="3510" y="3051"/>
                    <a:pt x="3201" y="5021"/>
                  </a:cubicBezTo>
                  <a:cubicBezTo>
                    <a:pt x="2893" y="6991"/>
                    <a:pt x="2540" y="10251"/>
                    <a:pt x="2187" y="12900"/>
                  </a:cubicBezTo>
                  <a:cubicBezTo>
                    <a:pt x="1835" y="15549"/>
                    <a:pt x="1482" y="17587"/>
                    <a:pt x="1306" y="19014"/>
                  </a:cubicBezTo>
                  <a:cubicBezTo>
                    <a:pt x="1129" y="20440"/>
                    <a:pt x="1129" y="21255"/>
                    <a:pt x="1217" y="21323"/>
                  </a:cubicBezTo>
                  <a:cubicBezTo>
                    <a:pt x="1306" y="21391"/>
                    <a:pt x="1482" y="20712"/>
                    <a:pt x="2143" y="18538"/>
                  </a:cubicBezTo>
                  <a:cubicBezTo>
                    <a:pt x="2804" y="16365"/>
                    <a:pt x="3951" y="12697"/>
                    <a:pt x="4832" y="9776"/>
                  </a:cubicBezTo>
                  <a:cubicBezTo>
                    <a:pt x="5714" y="6855"/>
                    <a:pt x="6331" y="4682"/>
                    <a:pt x="6684" y="3255"/>
                  </a:cubicBezTo>
                  <a:cubicBezTo>
                    <a:pt x="7036" y="1829"/>
                    <a:pt x="7124" y="1149"/>
                    <a:pt x="7080" y="1217"/>
                  </a:cubicBezTo>
                  <a:cubicBezTo>
                    <a:pt x="7036" y="1285"/>
                    <a:pt x="6860" y="2100"/>
                    <a:pt x="6772" y="3255"/>
                  </a:cubicBezTo>
                  <a:cubicBezTo>
                    <a:pt x="6684" y="4410"/>
                    <a:pt x="6684" y="5904"/>
                    <a:pt x="6728" y="6991"/>
                  </a:cubicBezTo>
                  <a:cubicBezTo>
                    <a:pt x="6772" y="8078"/>
                    <a:pt x="6860" y="8757"/>
                    <a:pt x="7124" y="9029"/>
                  </a:cubicBezTo>
                  <a:cubicBezTo>
                    <a:pt x="7389" y="9300"/>
                    <a:pt x="7830" y="9165"/>
                    <a:pt x="8447" y="8282"/>
                  </a:cubicBezTo>
                  <a:cubicBezTo>
                    <a:pt x="9064" y="7399"/>
                    <a:pt x="9857" y="5768"/>
                    <a:pt x="10386" y="4682"/>
                  </a:cubicBezTo>
                  <a:cubicBezTo>
                    <a:pt x="10915" y="3595"/>
                    <a:pt x="11180" y="3051"/>
                    <a:pt x="11224" y="3119"/>
                  </a:cubicBezTo>
                  <a:cubicBezTo>
                    <a:pt x="11268" y="3187"/>
                    <a:pt x="11092" y="3866"/>
                    <a:pt x="11004" y="4546"/>
                  </a:cubicBezTo>
                  <a:cubicBezTo>
                    <a:pt x="10915" y="5225"/>
                    <a:pt x="10915" y="5904"/>
                    <a:pt x="11048" y="6516"/>
                  </a:cubicBezTo>
                  <a:cubicBezTo>
                    <a:pt x="11180" y="7127"/>
                    <a:pt x="11444" y="7670"/>
                    <a:pt x="11797" y="7874"/>
                  </a:cubicBezTo>
                  <a:cubicBezTo>
                    <a:pt x="12150" y="8078"/>
                    <a:pt x="12591" y="7942"/>
                    <a:pt x="13119" y="7399"/>
                  </a:cubicBezTo>
                  <a:cubicBezTo>
                    <a:pt x="13648" y="6855"/>
                    <a:pt x="14266" y="5904"/>
                    <a:pt x="14662" y="5089"/>
                  </a:cubicBezTo>
                  <a:cubicBezTo>
                    <a:pt x="15059" y="4274"/>
                    <a:pt x="15235" y="3595"/>
                    <a:pt x="15324" y="2916"/>
                  </a:cubicBezTo>
                  <a:cubicBezTo>
                    <a:pt x="15412" y="2236"/>
                    <a:pt x="15412" y="1557"/>
                    <a:pt x="15191" y="1285"/>
                  </a:cubicBezTo>
                  <a:cubicBezTo>
                    <a:pt x="14971" y="1014"/>
                    <a:pt x="14530" y="1149"/>
                    <a:pt x="14177" y="1489"/>
                  </a:cubicBezTo>
                  <a:cubicBezTo>
                    <a:pt x="13825" y="1829"/>
                    <a:pt x="13560" y="2372"/>
                    <a:pt x="13428" y="2983"/>
                  </a:cubicBezTo>
                  <a:cubicBezTo>
                    <a:pt x="13296" y="3595"/>
                    <a:pt x="13296" y="4274"/>
                    <a:pt x="13340" y="4953"/>
                  </a:cubicBezTo>
                  <a:cubicBezTo>
                    <a:pt x="13384" y="5633"/>
                    <a:pt x="13472" y="6312"/>
                    <a:pt x="13737" y="6516"/>
                  </a:cubicBezTo>
                  <a:cubicBezTo>
                    <a:pt x="14001" y="6719"/>
                    <a:pt x="14442" y="6448"/>
                    <a:pt x="14883" y="5972"/>
                  </a:cubicBezTo>
                  <a:cubicBezTo>
                    <a:pt x="15324" y="5497"/>
                    <a:pt x="15764" y="4817"/>
                    <a:pt x="16205" y="4274"/>
                  </a:cubicBezTo>
                  <a:cubicBezTo>
                    <a:pt x="16646" y="3731"/>
                    <a:pt x="17087" y="3323"/>
                    <a:pt x="17263" y="3459"/>
                  </a:cubicBezTo>
                  <a:cubicBezTo>
                    <a:pt x="17439" y="3595"/>
                    <a:pt x="17351" y="4274"/>
                    <a:pt x="17263" y="4953"/>
                  </a:cubicBezTo>
                  <a:cubicBezTo>
                    <a:pt x="17175" y="5633"/>
                    <a:pt x="17087" y="6312"/>
                    <a:pt x="17043" y="7127"/>
                  </a:cubicBezTo>
                  <a:cubicBezTo>
                    <a:pt x="16999" y="7942"/>
                    <a:pt x="16999" y="8893"/>
                    <a:pt x="17087" y="9029"/>
                  </a:cubicBezTo>
                  <a:cubicBezTo>
                    <a:pt x="17175" y="9165"/>
                    <a:pt x="17351" y="8485"/>
                    <a:pt x="17616" y="7195"/>
                  </a:cubicBezTo>
                  <a:cubicBezTo>
                    <a:pt x="17880" y="5904"/>
                    <a:pt x="18233" y="4002"/>
                    <a:pt x="18542" y="2712"/>
                  </a:cubicBezTo>
                  <a:cubicBezTo>
                    <a:pt x="18850" y="1421"/>
                    <a:pt x="19115" y="742"/>
                    <a:pt x="19467" y="402"/>
                  </a:cubicBezTo>
                  <a:cubicBezTo>
                    <a:pt x="19820" y="63"/>
                    <a:pt x="20261" y="63"/>
                    <a:pt x="20525" y="402"/>
                  </a:cubicBezTo>
                  <a:cubicBezTo>
                    <a:pt x="20790" y="742"/>
                    <a:pt x="20878" y="1421"/>
                    <a:pt x="21010" y="2508"/>
                  </a:cubicBezTo>
                  <a:cubicBezTo>
                    <a:pt x="21142" y="3595"/>
                    <a:pt x="21319" y="5089"/>
                    <a:pt x="21495" y="6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5807604" y="913428"/>
              <a:ext cx="224367" cy="154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6" fill="norm" stroke="1" extrusionOk="0">
                  <a:moveTo>
                    <a:pt x="6317" y="1440"/>
                  </a:moveTo>
                  <a:cubicBezTo>
                    <a:pt x="5298" y="576"/>
                    <a:pt x="4279" y="-288"/>
                    <a:pt x="3362" y="144"/>
                  </a:cubicBezTo>
                  <a:cubicBezTo>
                    <a:pt x="2445" y="576"/>
                    <a:pt x="1630" y="2304"/>
                    <a:pt x="1019" y="5328"/>
                  </a:cubicBezTo>
                  <a:cubicBezTo>
                    <a:pt x="408" y="8352"/>
                    <a:pt x="0" y="12672"/>
                    <a:pt x="0" y="15552"/>
                  </a:cubicBezTo>
                  <a:cubicBezTo>
                    <a:pt x="0" y="18432"/>
                    <a:pt x="408" y="19872"/>
                    <a:pt x="1121" y="20592"/>
                  </a:cubicBezTo>
                  <a:cubicBezTo>
                    <a:pt x="1834" y="21312"/>
                    <a:pt x="2853" y="21312"/>
                    <a:pt x="4891" y="19584"/>
                  </a:cubicBezTo>
                  <a:cubicBezTo>
                    <a:pt x="6928" y="17856"/>
                    <a:pt x="9985" y="14400"/>
                    <a:pt x="11921" y="11232"/>
                  </a:cubicBezTo>
                  <a:cubicBezTo>
                    <a:pt x="13857" y="8064"/>
                    <a:pt x="14672" y="5184"/>
                    <a:pt x="14774" y="3168"/>
                  </a:cubicBezTo>
                  <a:cubicBezTo>
                    <a:pt x="14875" y="1152"/>
                    <a:pt x="14264" y="0"/>
                    <a:pt x="13653" y="0"/>
                  </a:cubicBezTo>
                  <a:cubicBezTo>
                    <a:pt x="13042" y="0"/>
                    <a:pt x="12430" y="1152"/>
                    <a:pt x="11819" y="2736"/>
                  </a:cubicBezTo>
                  <a:cubicBezTo>
                    <a:pt x="11208" y="4320"/>
                    <a:pt x="10596" y="6336"/>
                    <a:pt x="10291" y="8208"/>
                  </a:cubicBezTo>
                  <a:cubicBezTo>
                    <a:pt x="9985" y="10080"/>
                    <a:pt x="9985" y="11808"/>
                    <a:pt x="11106" y="12816"/>
                  </a:cubicBezTo>
                  <a:cubicBezTo>
                    <a:pt x="12226" y="13824"/>
                    <a:pt x="14468" y="14112"/>
                    <a:pt x="16404" y="13968"/>
                  </a:cubicBezTo>
                  <a:cubicBezTo>
                    <a:pt x="18340" y="13824"/>
                    <a:pt x="19970" y="13248"/>
                    <a:pt x="21600" y="12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6432645" y="741978"/>
              <a:ext cx="310526" cy="504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60" fill="norm" stroke="1" extrusionOk="0">
                  <a:moveTo>
                    <a:pt x="6128" y="9399"/>
                  </a:moveTo>
                  <a:cubicBezTo>
                    <a:pt x="6422" y="8947"/>
                    <a:pt x="6716" y="8495"/>
                    <a:pt x="6863" y="8044"/>
                  </a:cubicBezTo>
                  <a:cubicBezTo>
                    <a:pt x="7010" y="7592"/>
                    <a:pt x="7010" y="7140"/>
                    <a:pt x="6643" y="6914"/>
                  </a:cubicBezTo>
                  <a:cubicBezTo>
                    <a:pt x="6275" y="6688"/>
                    <a:pt x="5541" y="6688"/>
                    <a:pt x="4439" y="7321"/>
                  </a:cubicBezTo>
                  <a:cubicBezTo>
                    <a:pt x="3337" y="7953"/>
                    <a:pt x="1867" y="9218"/>
                    <a:pt x="1059" y="10167"/>
                  </a:cubicBezTo>
                  <a:cubicBezTo>
                    <a:pt x="251" y="11116"/>
                    <a:pt x="104" y="11749"/>
                    <a:pt x="30" y="12291"/>
                  </a:cubicBezTo>
                  <a:cubicBezTo>
                    <a:pt x="-43" y="12833"/>
                    <a:pt x="-43" y="13285"/>
                    <a:pt x="765" y="13421"/>
                  </a:cubicBezTo>
                  <a:cubicBezTo>
                    <a:pt x="1573" y="13556"/>
                    <a:pt x="3190" y="13376"/>
                    <a:pt x="4365" y="12156"/>
                  </a:cubicBezTo>
                  <a:cubicBezTo>
                    <a:pt x="5541" y="10936"/>
                    <a:pt x="6275" y="8676"/>
                    <a:pt x="7524" y="6869"/>
                  </a:cubicBezTo>
                  <a:cubicBezTo>
                    <a:pt x="8773" y="5061"/>
                    <a:pt x="10537" y="3705"/>
                    <a:pt x="12079" y="2756"/>
                  </a:cubicBezTo>
                  <a:cubicBezTo>
                    <a:pt x="13622" y="1808"/>
                    <a:pt x="14945" y="1265"/>
                    <a:pt x="16120" y="813"/>
                  </a:cubicBezTo>
                  <a:cubicBezTo>
                    <a:pt x="17296" y="362"/>
                    <a:pt x="18324" y="0"/>
                    <a:pt x="18618" y="0"/>
                  </a:cubicBezTo>
                  <a:cubicBezTo>
                    <a:pt x="18912" y="0"/>
                    <a:pt x="18471" y="362"/>
                    <a:pt x="17443" y="1672"/>
                  </a:cubicBezTo>
                  <a:cubicBezTo>
                    <a:pt x="16414" y="2982"/>
                    <a:pt x="14798" y="5242"/>
                    <a:pt x="13475" y="7727"/>
                  </a:cubicBezTo>
                  <a:cubicBezTo>
                    <a:pt x="12153" y="10213"/>
                    <a:pt x="11124" y="12924"/>
                    <a:pt x="10610" y="14957"/>
                  </a:cubicBezTo>
                  <a:cubicBezTo>
                    <a:pt x="10096" y="16991"/>
                    <a:pt x="10096" y="18346"/>
                    <a:pt x="10096" y="19250"/>
                  </a:cubicBezTo>
                  <a:cubicBezTo>
                    <a:pt x="10096" y="20154"/>
                    <a:pt x="10096" y="20606"/>
                    <a:pt x="10390" y="20967"/>
                  </a:cubicBezTo>
                  <a:cubicBezTo>
                    <a:pt x="10684" y="21329"/>
                    <a:pt x="11271" y="21600"/>
                    <a:pt x="11786" y="21555"/>
                  </a:cubicBezTo>
                  <a:cubicBezTo>
                    <a:pt x="12300" y="21510"/>
                    <a:pt x="12741" y="21148"/>
                    <a:pt x="13622" y="19973"/>
                  </a:cubicBezTo>
                  <a:cubicBezTo>
                    <a:pt x="14504" y="18798"/>
                    <a:pt x="15826" y="16810"/>
                    <a:pt x="16267" y="15500"/>
                  </a:cubicBezTo>
                  <a:cubicBezTo>
                    <a:pt x="16708" y="14189"/>
                    <a:pt x="16267" y="13556"/>
                    <a:pt x="16635" y="13240"/>
                  </a:cubicBezTo>
                  <a:cubicBezTo>
                    <a:pt x="17002" y="12924"/>
                    <a:pt x="18177" y="12924"/>
                    <a:pt x="19133" y="12833"/>
                  </a:cubicBezTo>
                  <a:cubicBezTo>
                    <a:pt x="20088" y="12743"/>
                    <a:pt x="20822" y="12562"/>
                    <a:pt x="21557" y="12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7086565" y="752561"/>
              <a:ext cx="170956" cy="369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08" fill="norm" stroke="1" extrusionOk="0">
                  <a:moveTo>
                    <a:pt x="14163" y="0"/>
                  </a:moveTo>
                  <a:cubicBezTo>
                    <a:pt x="11529" y="3559"/>
                    <a:pt x="8895" y="7118"/>
                    <a:pt x="6919" y="10248"/>
                  </a:cubicBezTo>
                  <a:cubicBezTo>
                    <a:pt x="4943" y="13377"/>
                    <a:pt x="3626" y="16077"/>
                    <a:pt x="2968" y="17918"/>
                  </a:cubicBezTo>
                  <a:cubicBezTo>
                    <a:pt x="2309" y="19759"/>
                    <a:pt x="2309" y="20741"/>
                    <a:pt x="2968" y="21170"/>
                  </a:cubicBezTo>
                  <a:cubicBezTo>
                    <a:pt x="3626" y="21600"/>
                    <a:pt x="4943" y="21477"/>
                    <a:pt x="6392" y="20557"/>
                  </a:cubicBezTo>
                  <a:cubicBezTo>
                    <a:pt x="7841" y="19636"/>
                    <a:pt x="9421" y="17918"/>
                    <a:pt x="9158" y="16507"/>
                  </a:cubicBezTo>
                  <a:cubicBezTo>
                    <a:pt x="8895" y="15095"/>
                    <a:pt x="6787" y="13991"/>
                    <a:pt x="4680" y="13377"/>
                  </a:cubicBezTo>
                  <a:cubicBezTo>
                    <a:pt x="2573" y="12764"/>
                    <a:pt x="465" y="12641"/>
                    <a:pt x="70" y="12580"/>
                  </a:cubicBezTo>
                  <a:cubicBezTo>
                    <a:pt x="-325" y="12518"/>
                    <a:pt x="992" y="12518"/>
                    <a:pt x="2968" y="12395"/>
                  </a:cubicBezTo>
                  <a:cubicBezTo>
                    <a:pt x="4943" y="12273"/>
                    <a:pt x="7577" y="12027"/>
                    <a:pt x="9553" y="11905"/>
                  </a:cubicBezTo>
                  <a:cubicBezTo>
                    <a:pt x="11529" y="11782"/>
                    <a:pt x="12846" y="11782"/>
                    <a:pt x="14163" y="11843"/>
                  </a:cubicBezTo>
                  <a:cubicBezTo>
                    <a:pt x="15480" y="11905"/>
                    <a:pt x="16797" y="12027"/>
                    <a:pt x="17587" y="12395"/>
                  </a:cubicBezTo>
                  <a:cubicBezTo>
                    <a:pt x="18377" y="12764"/>
                    <a:pt x="18641" y="13377"/>
                    <a:pt x="18773" y="14052"/>
                  </a:cubicBezTo>
                  <a:cubicBezTo>
                    <a:pt x="18904" y="14727"/>
                    <a:pt x="18904" y="15464"/>
                    <a:pt x="19036" y="16445"/>
                  </a:cubicBezTo>
                  <a:cubicBezTo>
                    <a:pt x="19168" y="17427"/>
                    <a:pt x="19431" y="18655"/>
                    <a:pt x="19563" y="18900"/>
                  </a:cubicBezTo>
                  <a:cubicBezTo>
                    <a:pt x="19695" y="19145"/>
                    <a:pt x="19695" y="18409"/>
                    <a:pt x="19563" y="16998"/>
                  </a:cubicBezTo>
                  <a:cubicBezTo>
                    <a:pt x="19431" y="15586"/>
                    <a:pt x="19168" y="13500"/>
                    <a:pt x="19431" y="12089"/>
                  </a:cubicBezTo>
                  <a:cubicBezTo>
                    <a:pt x="19695" y="10677"/>
                    <a:pt x="20485" y="9941"/>
                    <a:pt x="21275" y="9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7302764" y="898611"/>
              <a:ext cx="280254" cy="1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2841" y="0"/>
                  </a:moveTo>
                  <a:cubicBezTo>
                    <a:pt x="2358" y="6382"/>
                    <a:pt x="1874" y="12764"/>
                    <a:pt x="1391" y="16568"/>
                  </a:cubicBezTo>
                  <a:cubicBezTo>
                    <a:pt x="907" y="20373"/>
                    <a:pt x="424" y="21600"/>
                    <a:pt x="182" y="21600"/>
                  </a:cubicBezTo>
                  <a:cubicBezTo>
                    <a:pt x="-60" y="21600"/>
                    <a:pt x="-60" y="20373"/>
                    <a:pt x="182" y="18409"/>
                  </a:cubicBezTo>
                  <a:cubicBezTo>
                    <a:pt x="424" y="16445"/>
                    <a:pt x="907" y="13745"/>
                    <a:pt x="1310" y="11782"/>
                  </a:cubicBezTo>
                  <a:cubicBezTo>
                    <a:pt x="1713" y="9818"/>
                    <a:pt x="2036" y="8591"/>
                    <a:pt x="2519" y="8345"/>
                  </a:cubicBezTo>
                  <a:cubicBezTo>
                    <a:pt x="3003" y="8100"/>
                    <a:pt x="3647" y="8836"/>
                    <a:pt x="3970" y="9818"/>
                  </a:cubicBezTo>
                  <a:cubicBezTo>
                    <a:pt x="4292" y="10800"/>
                    <a:pt x="4292" y="12027"/>
                    <a:pt x="4453" y="13255"/>
                  </a:cubicBezTo>
                  <a:cubicBezTo>
                    <a:pt x="4615" y="14482"/>
                    <a:pt x="4937" y="15709"/>
                    <a:pt x="5340" y="15709"/>
                  </a:cubicBezTo>
                  <a:cubicBezTo>
                    <a:pt x="5743" y="15709"/>
                    <a:pt x="6227" y="14482"/>
                    <a:pt x="6952" y="12764"/>
                  </a:cubicBezTo>
                  <a:cubicBezTo>
                    <a:pt x="7677" y="11045"/>
                    <a:pt x="8644" y="8836"/>
                    <a:pt x="9450" y="7241"/>
                  </a:cubicBezTo>
                  <a:cubicBezTo>
                    <a:pt x="10256" y="5645"/>
                    <a:pt x="10901" y="4664"/>
                    <a:pt x="11465" y="4664"/>
                  </a:cubicBezTo>
                  <a:cubicBezTo>
                    <a:pt x="12030" y="4664"/>
                    <a:pt x="12513" y="5645"/>
                    <a:pt x="12755" y="7609"/>
                  </a:cubicBezTo>
                  <a:cubicBezTo>
                    <a:pt x="12997" y="9573"/>
                    <a:pt x="12997" y="12518"/>
                    <a:pt x="13158" y="14605"/>
                  </a:cubicBezTo>
                  <a:cubicBezTo>
                    <a:pt x="13319" y="16691"/>
                    <a:pt x="13641" y="17918"/>
                    <a:pt x="14125" y="18164"/>
                  </a:cubicBezTo>
                  <a:cubicBezTo>
                    <a:pt x="14609" y="18409"/>
                    <a:pt x="15253" y="17673"/>
                    <a:pt x="16462" y="15464"/>
                  </a:cubicBezTo>
                  <a:cubicBezTo>
                    <a:pt x="17671" y="13255"/>
                    <a:pt x="19444" y="9573"/>
                    <a:pt x="20412" y="7118"/>
                  </a:cubicBezTo>
                  <a:cubicBezTo>
                    <a:pt x="21379" y="4664"/>
                    <a:pt x="21540" y="3436"/>
                    <a:pt x="21137" y="3068"/>
                  </a:cubicBezTo>
                  <a:cubicBezTo>
                    <a:pt x="20734" y="2700"/>
                    <a:pt x="19767" y="3191"/>
                    <a:pt x="18880" y="4786"/>
                  </a:cubicBezTo>
                  <a:cubicBezTo>
                    <a:pt x="17994" y="6382"/>
                    <a:pt x="17188" y="9082"/>
                    <a:pt x="16785" y="11168"/>
                  </a:cubicBezTo>
                  <a:cubicBezTo>
                    <a:pt x="16382" y="13255"/>
                    <a:pt x="16382" y="14727"/>
                    <a:pt x="16462" y="16200"/>
                  </a:cubicBezTo>
                  <a:cubicBezTo>
                    <a:pt x="16543" y="17673"/>
                    <a:pt x="16704" y="19145"/>
                    <a:pt x="17430" y="19882"/>
                  </a:cubicBezTo>
                  <a:cubicBezTo>
                    <a:pt x="18155" y="20618"/>
                    <a:pt x="19444" y="20618"/>
                    <a:pt x="20734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7695670" y="1019261"/>
              <a:ext cx="63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7816320" y="993861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7848070" y="885911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7902340" y="931950"/>
              <a:ext cx="114288" cy="150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375" fill="norm" stroke="1" extrusionOk="0">
                  <a:moveTo>
                    <a:pt x="4069" y="8775"/>
                  </a:moveTo>
                  <a:cubicBezTo>
                    <a:pt x="3676" y="10275"/>
                    <a:pt x="3284" y="11775"/>
                    <a:pt x="2498" y="14025"/>
                  </a:cubicBezTo>
                  <a:cubicBezTo>
                    <a:pt x="1713" y="16275"/>
                    <a:pt x="534" y="19275"/>
                    <a:pt x="142" y="19875"/>
                  </a:cubicBezTo>
                  <a:cubicBezTo>
                    <a:pt x="-251" y="20475"/>
                    <a:pt x="142" y="18675"/>
                    <a:pt x="1713" y="15525"/>
                  </a:cubicBezTo>
                  <a:cubicBezTo>
                    <a:pt x="3284" y="12375"/>
                    <a:pt x="6033" y="7875"/>
                    <a:pt x="8193" y="5025"/>
                  </a:cubicBezTo>
                  <a:cubicBezTo>
                    <a:pt x="10353" y="2175"/>
                    <a:pt x="11924" y="975"/>
                    <a:pt x="13691" y="375"/>
                  </a:cubicBezTo>
                  <a:cubicBezTo>
                    <a:pt x="15458" y="-225"/>
                    <a:pt x="17422" y="-225"/>
                    <a:pt x="18796" y="1275"/>
                  </a:cubicBezTo>
                  <a:cubicBezTo>
                    <a:pt x="20171" y="2775"/>
                    <a:pt x="20956" y="5775"/>
                    <a:pt x="21153" y="9375"/>
                  </a:cubicBezTo>
                  <a:cubicBezTo>
                    <a:pt x="21349" y="12975"/>
                    <a:pt x="20956" y="17175"/>
                    <a:pt x="20564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8060535" y="739436"/>
              <a:ext cx="177321" cy="371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178" fill="norm" stroke="1" extrusionOk="0">
                  <a:moveTo>
                    <a:pt x="13372" y="13781"/>
                  </a:moveTo>
                  <a:cubicBezTo>
                    <a:pt x="13372" y="13057"/>
                    <a:pt x="13372" y="12333"/>
                    <a:pt x="12737" y="11971"/>
                  </a:cubicBezTo>
                  <a:cubicBezTo>
                    <a:pt x="12102" y="11609"/>
                    <a:pt x="10831" y="11609"/>
                    <a:pt x="8798" y="12393"/>
                  </a:cubicBezTo>
                  <a:cubicBezTo>
                    <a:pt x="6765" y="13177"/>
                    <a:pt x="3970" y="14746"/>
                    <a:pt x="2318" y="15953"/>
                  </a:cubicBezTo>
                  <a:cubicBezTo>
                    <a:pt x="666" y="17160"/>
                    <a:pt x="158" y="18004"/>
                    <a:pt x="31" y="18909"/>
                  </a:cubicBezTo>
                  <a:cubicBezTo>
                    <a:pt x="-96" y="19814"/>
                    <a:pt x="158" y="20780"/>
                    <a:pt x="920" y="21081"/>
                  </a:cubicBezTo>
                  <a:cubicBezTo>
                    <a:pt x="1683" y="21383"/>
                    <a:pt x="2953" y="21021"/>
                    <a:pt x="5368" y="19452"/>
                  </a:cubicBezTo>
                  <a:cubicBezTo>
                    <a:pt x="7782" y="17884"/>
                    <a:pt x="11339" y="15108"/>
                    <a:pt x="14135" y="12091"/>
                  </a:cubicBezTo>
                  <a:cubicBezTo>
                    <a:pt x="16930" y="9075"/>
                    <a:pt x="18963" y="5817"/>
                    <a:pt x="20106" y="3644"/>
                  </a:cubicBezTo>
                  <a:cubicBezTo>
                    <a:pt x="21250" y="1472"/>
                    <a:pt x="21504" y="386"/>
                    <a:pt x="21123" y="85"/>
                  </a:cubicBezTo>
                  <a:cubicBezTo>
                    <a:pt x="20742" y="-217"/>
                    <a:pt x="19725" y="266"/>
                    <a:pt x="18328" y="1895"/>
                  </a:cubicBezTo>
                  <a:cubicBezTo>
                    <a:pt x="16930" y="3524"/>
                    <a:pt x="15151" y="6299"/>
                    <a:pt x="14008" y="8652"/>
                  </a:cubicBezTo>
                  <a:cubicBezTo>
                    <a:pt x="12864" y="11005"/>
                    <a:pt x="12356" y="12936"/>
                    <a:pt x="12483" y="14444"/>
                  </a:cubicBezTo>
                  <a:cubicBezTo>
                    <a:pt x="12610" y="15953"/>
                    <a:pt x="13372" y="17039"/>
                    <a:pt x="14135" y="18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8215555" y="960395"/>
              <a:ext cx="108766" cy="146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103" fill="norm" stroke="1" extrusionOk="0">
                  <a:moveTo>
                    <a:pt x="2602" y="9373"/>
                  </a:moveTo>
                  <a:cubicBezTo>
                    <a:pt x="4640" y="9069"/>
                    <a:pt x="6678" y="8765"/>
                    <a:pt x="8512" y="8004"/>
                  </a:cubicBezTo>
                  <a:cubicBezTo>
                    <a:pt x="10346" y="7244"/>
                    <a:pt x="11976" y="6027"/>
                    <a:pt x="13402" y="4353"/>
                  </a:cubicBezTo>
                  <a:cubicBezTo>
                    <a:pt x="14829" y="2680"/>
                    <a:pt x="16051" y="551"/>
                    <a:pt x="15236" y="94"/>
                  </a:cubicBezTo>
                  <a:cubicBezTo>
                    <a:pt x="14421" y="-362"/>
                    <a:pt x="11568" y="855"/>
                    <a:pt x="8716" y="3289"/>
                  </a:cubicBezTo>
                  <a:cubicBezTo>
                    <a:pt x="5863" y="5723"/>
                    <a:pt x="3010" y="9373"/>
                    <a:pt x="1380" y="12263"/>
                  </a:cubicBezTo>
                  <a:cubicBezTo>
                    <a:pt x="-250" y="15153"/>
                    <a:pt x="-658" y="17283"/>
                    <a:pt x="1380" y="18804"/>
                  </a:cubicBezTo>
                  <a:cubicBezTo>
                    <a:pt x="3417" y="20325"/>
                    <a:pt x="7900" y="21238"/>
                    <a:pt x="11568" y="21086"/>
                  </a:cubicBezTo>
                  <a:cubicBezTo>
                    <a:pt x="15236" y="20934"/>
                    <a:pt x="18089" y="19717"/>
                    <a:pt x="20942" y="18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8381470" y="943061"/>
              <a:ext cx="889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686" y="5867"/>
                    <a:pt x="13371" y="11733"/>
                    <a:pt x="16971" y="15333"/>
                  </a:cubicBezTo>
                  <a:cubicBezTo>
                    <a:pt x="20571" y="18933"/>
                    <a:pt x="21086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8362420" y="930361"/>
              <a:ext cx="1587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0"/>
                    <a:pt x="18720" y="0"/>
                    <a:pt x="16848" y="1350"/>
                  </a:cubicBezTo>
                  <a:cubicBezTo>
                    <a:pt x="14976" y="2700"/>
                    <a:pt x="12672" y="5400"/>
                    <a:pt x="10080" y="8888"/>
                  </a:cubicBezTo>
                  <a:cubicBezTo>
                    <a:pt x="7488" y="12375"/>
                    <a:pt x="4608" y="16650"/>
                    <a:pt x="2880" y="18900"/>
                  </a:cubicBezTo>
                  <a:cubicBezTo>
                    <a:pt x="1152" y="21150"/>
                    <a:pt x="576" y="213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8521170" y="737745"/>
              <a:ext cx="372535" cy="353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17100"/>
                  </a:moveTo>
                  <a:cubicBezTo>
                    <a:pt x="1227" y="17100"/>
                    <a:pt x="2455" y="17100"/>
                    <a:pt x="3436" y="16779"/>
                  </a:cubicBezTo>
                  <a:cubicBezTo>
                    <a:pt x="4418" y="16457"/>
                    <a:pt x="5155" y="15814"/>
                    <a:pt x="5584" y="15171"/>
                  </a:cubicBezTo>
                  <a:cubicBezTo>
                    <a:pt x="6014" y="14529"/>
                    <a:pt x="6136" y="13886"/>
                    <a:pt x="5891" y="13564"/>
                  </a:cubicBezTo>
                  <a:cubicBezTo>
                    <a:pt x="5645" y="13243"/>
                    <a:pt x="5032" y="13243"/>
                    <a:pt x="4541" y="13500"/>
                  </a:cubicBezTo>
                  <a:cubicBezTo>
                    <a:pt x="4050" y="13757"/>
                    <a:pt x="3682" y="14271"/>
                    <a:pt x="3252" y="15236"/>
                  </a:cubicBezTo>
                  <a:cubicBezTo>
                    <a:pt x="2823" y="16200"/>
                    <a:pt x="2332" y="17614"/>
                    <a:pt x="2148" y="18643"/>
                  </a:cubicBezTo>
                  <a:cubicBezTo>
                    <a:pt x="1964" y="19671"/>
                    <a:pt x="2086" y="20314"/>
                    <a:pt x="2455" y="20700"/>
                  </a:cubicBezTo>
                  <a:cubicBezTo>
                    <a:pt x="2823" y="21086"/>
                    <a:pt x="3436" y="21214"/>
                    <a:pt x="4970" y="21021"/>
                  </a:cubicBezTo>
                  <a:cubicBezTo>
                    <a:pt x="6505" y="20829"/>
                    <a:pt x="8959" y="20314"/>
                    <a:pt x="10555" y="19736"/>
                  </a:cubicBezTo>
                  <a:cubicBezTo>
                    <a:pt x="12150" y="19157"/>
                    <a:pt x="12886" y="18514"/>
                    <a:pt x="13377" y="17871"/>
                  </a:cubicBezTo>
                  <a:cubicBezTo>
                    <a:pt x="13868" y="17229"/>
                    <a:pt x="14114" y="16586"/>
                    <a:pt x="14175" y="15943"/>
                  </a:cubicBezTo>
                  <a:cubicBezTo>
                    <a:pt x="14236" y="15300"/>
                    <a:pt x="14114" y="14657"/>
                    <a:pt x="13745" y="14400"/>
                  </a:cubicBezTo>
                  <a:cubicBezTo>
                    <a:pt x="13377" y="14143"/>
                    <a:pt x="12764" y="14271"/>
                    <a:pt x="12027" y="14979"/>
                  </a:cubicBezTo>
                  <a:cubicBezTo>
                    <a:pt x="11291" y="15686"/>
                    <a:pt x="10432" y="16971"/>
                    <a:pt x="9880" y="17936"/>
                  </a:cubicBezTo>
                  <a:cubicBezTo>
                    <a:pt x="9327" y="18900"/>
                    <a:pt x="9082" y="19543"/>
                    <a:pt x="9143" y="20121"/>
                  </a:cubicBezTo>
                  <a:cubicBezTo>
                    <a:pt x="9205" y="20700"/>
                    <a:pt x="9573" y="21214"/>
                    <a:pt x="10125" y="21407"/>
                  </a:cubicBezTo>
                  <a:cubicBezTo>
                    <a:pt x="10677" y="21600"/>
                    <a:pt x="11414" y="21471"/>
                    <a:pt x="12702" y="20507"/>
                  </a:cubicBezTo>
                  <a:cubicBezTo>
                    <a:pt x="13991" y="19543"/>
                    <a:pt x="15832" y="17743"/>
                    <a:pt x="17366" y="14850"/>
                  </a:cubicBezTo>
                  <a:cubicBezTo>
                    <a:pt x="18900" y="11957"/>
                    <a:pt x="20127" y="7971"/>
                    <a:pt x="20802" y="5529"/>
                  </a:cubicBezTo>
                  <a:cubicBezTo>
                    <a:pt x="21477" y="3086"/>
                    <a:pt x="21600" y="2186"/>
                    <a:pt x="21600" y="1414"/>
                  </a:cubicBezTo>
                  <a:cubicBezTo>
                    <a:pt x="21600" y="643"/>
                    <a:pt x="21477" y="0"/>
                    <a:pt x="21109" y="0"/>
                  </a:cubicBezTo>
                  <a:cubicBezTo>
                    <a:pt x="20741" y="0"/>
                    <a:pt x="20127" y="643"/>
                    <a:pt x="19207" y="2379"/>
                  </a:cubicBezTo>
                  <a:cubicBezTo>
                    <a:pt x="18286" y="4114"/>
                    <a:pt x="17059" y="6943"/>
                    <a:pt x="16691" y="9836"/>
                  </a:cubicBezTo>
                  <a:cubicBezTo>
                    <a:pt x="16323" y="12729"/>
                    <a:pt x="16814" y="15686"/>
                    <a:pt x="17305" y="18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9413593" y="755648"/>
              <a:ext cx="148978" cy="331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15" fill="norm" stroke="1" extrusionOk="0">
                  <a:moveTo>
                    <a:pt x="4984" y="8003"/>
                  </a:moveTo>
                  <a:cubicBezTo>
                    <a:pt x="4071" y="11694"/>
                    <a:pt x="3158" y="15385"/>
                    <a:pt x="2246" y="17778"/>
                  </a:cubicBezTo>
                  <a:cubicBezTo>
                    <a:pt x="1333" y="20170"/>
                    <a:pt x="420" y="21264"/>
                    <a:pt x="116" y="21400"/>
                  </a:cubicBezTo>
                  <a:cubicBezTo>
                    <a:pt x="-188" y="21537"/>
                    <a:pt x="116" y="20717"/>
                    <a:pt x="877" y="17983"/>
                  </a:cubicBezTo>
                  <a:cubicBezTo>
                    <a:pt x="1637" y="15248"/>
                    <a:pt x="2854" y="10600"/>
                    <a:pt x="4071" y="7456"/>
                  </a:cubicBezTo>
                  <a:cubicBezTo>
                    <a:pt x="5288" y="4312"/>
                    <a:pt x="6505" y="2671"/>
                    <a:pt x="7722" y="1578"/>
                  </a:cubicBezTo>
                  <a:cubicBezTo>
                    <a:pt x="8939" y="484"/>
                    <a:pt x="10156" y="-63"/>
                    <a:pt x="11220" y="5"/>
                  </a:cubicBezTo>
                  <a:cubicBezTo>
                    <a:pt x="12285" y="74"/>
                    <a:pt x="13198" y="757"/>
                    <a:pt x="14263" y="2329"/>
                  </a:cubicBezTo>
                  <a:cubicBezTo>
                    <a:pt x="15327" y="3902"/>
                    <a:pt x="16544" y="6362"/>
                    <a:pt x="16240" y="8140"/>
                  </a:cubicBezTo>
                  <a:cubicBezTo>
                    <a:pt x="15936" y="9917"/>
                    <a:pt x="14111" y="11010"/>
                    <a:pt x="12437" y="11626"/>
                  </a:cubicBezTo>
                  <a:cubicBezTo>
                    <a:pt x="10764" y="12241"/>
                    <a:pt x="9243" y="12378"/>
                    <a:pt x="8026" y="12104"/>
                  </a:cubicBezTo>
                  <a:cubicBezTo>
                    <a:pt x="6809" y="11831"/>
                    <a:pt x="5897" y="11147"/>
                    <a:pt x="5744" y="11352"/>
                  </a:cubicBezTo>
                  <a:cubicBezTo>
                    <a:pt x="5592" y="11557"/>
                    <a:pt x="6201" y="12651"/>
                    <a:pt x="7874" y="14086"/>
                  </a:cubicBezTo>
                  <a:cubicBezTo>
                    <a:pt x="9547" y="15522"/>
                    <a:pt x="12285" y="17299"/>
                    <a:pt x="14719" y="18188"/>
                  </a:cubicBezTo>
                  <a:cubicBezTo>
                    <a:pt x="17153" y="19076"/>
                    <a:pt x="19282" y="19076"/>
                    <a:pt x="21412" y="19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9632420" y="805063"/>
              <a:ext cx="101601" cy="219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2" fill="norm" stroke="1" extrusionOk="0">
                  <a:moveTo>
                    <a:pt x="0" y="2260"/>
                  </a:moveTo>
                  <a:cubicBezTo>
                    <a:pt x="450" y="1251"/>
                    <a:pt x="900" y="242"/>
                    <a:pt x="1125" y="545"/>
                  </a:cubicBezTo>
                  <a:cubicBezTo>
                    <a:pt x="1350" y="847"/>
                    <a:pt x="1350" y="2462"/>
                    <a:pt x="1575" y="5389"/>
                  </a:cubicBezTo>
                  <a:cubicBezTo>
                    <a:pt x="1800" y="8317"/>
                    <a:pt x="2250" y="12556"/>
                    <a:pt x="2700" y="15180"/>
                  </a:cubicBezTo>
                  <a:cubicBezTo>
                    <a:pt x="3150" y="17804"/>
                    <a:pt x="3600" y="18814"/>
                    <a:pt x="4500" y="19722"/>
                  </a:cubicBezTo>
                  <a:cubicBezTo>
                    <a:pt x="5400" y="20631"/>
                    <a:pt x="6750" y="21438"/>
                    <a:pt x="8100" y="20631"/>
                  </a:cubicBezTo>
                  <a:cubicBezTo>
                    <a:pt x="9450" y="19823"/>
                    <a:pt x="10800" y="17401"/>
                    <a:pt x="12150" y="14070"/>
                  </a:cubicBezTo>
                  <a:cubicBezTo>
                    <a:pt x="13500" y="10739"/>
                    <a:pt x="14850" y="6500"/>
                    <a:pt x="15975" y="3875"/>
                  </a:cubicBezTo>
                  <a:cubicBezTo>
                    <a:pt x="17100" y="1251"/>
                    <a:pt x="18000" y="242"/>
                    <a:pt x="18900" y="40"/>
                  </a:cubicBezTo>
                  <a:cubicBezTo>
                    <a:pt x="19800" y="-162"/>
                    <a:pt x="20700" y="444"/>
                    <a:pt x="21600" y="1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9753070" y="901505"/>
              <a:ext cx="76201" cy="145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1600" y="511"/>
                  </a:moveTo>
                  <a:cubicBezTo>
                    <a:pt x="18600" y="198"/>
                    <a:pt x="15600" y="-115"/>
                    <a:pt x="12600" y="42"/>
                  </a:cubicBezTo>
                  <a:cubicBezTo>
                    <a:pt x="9600" y="198"/>
                    <a:pt x="6600" y="824"/>
                    <a:pt x="6300" y="2859"/>
                  </a:cubicBezTo>
                  <a:cubicBezTo>
                    <a:pt x="6000" y="4894"/>
                    <a:pt x="8400" y="8337"/>
                    <a:pt x="10500" y="10685"/>
                  </a:cubicBezTo>
                  <a:cubicBezTo>
                    <a:pt x="12600" y="13033"/>
                    <a:pt x="14400" y="14285"/>
                    <a:pt x="15900" y="15694"/>
                  </a:cubicBezTo>
                  <a:cubicBezTo>
                    <a:pt x="17400" y="17102"/>
                    <a:pt x="18600" y="18668"/>
                    <a:pt x="17400" y="19763"/>
                  </a:cubicBezTo>
                  <a:cubicBezTo>
                    <a:pt x="16200" y="20859"/>
                    <a:pt x="12600" y="21485"/>
                    <a:pt x="9300" y="21485"/>
                  </a:cubicBezTo>
                  <a:cubicBezTo>
                    <a:pt x="6000" y="21485"/>
                    <a:pt x="3000" y="20859"/>
                    <a:pt x="0" y="20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9867370" y="1108161"/>
              <a:ext cx="76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0304388" y="795391"/>
              <a:ext cx="147183" cy="375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292" fill="norm" stroke="1" extrusionOk="0">
                  <a:moveTo>
                    <a:pt x="21154" y="1532"/>
                  </a:moveTo>
                  <a:cubicBezTo>
                    <a:pt x="20241" y="1052"/>
                    <a:pt x="19329" y="572"/>
                    <a:pt x="17351" y="272"/>
                  </a:cubicBezTo>
                  <a:cubicBezTo>
                    <a:pt x="15374" y="-28"/>
                    <a:pt x="12331" y="-148"/>
                    <a:pt x="9898" y="272"/>
                  </a:cubicBezTo>
                  <a:cubicBezTo>
                    <a:pt x="7464" y="692"/>
                    <a:pt x="5639" y="1652"/>
                    <a:pt x="5639" y="3032"/>
                  </a:cubicBezTo>
                  <a:cubicBezTo>
                    <a:pt x="5639" y="4412"/>
                    <a:pt x="7464" y="6212"/>
                    <a:pt x="8529" y="7712"/>
                  </a:cubicBezTo>
                  <a:cubicBezTo>
                    <a:pt x="9593" y="9212"/>
                    <a:pt x="9898" y="10412"/>
                    <a:pt x="9593" y="11252"/>
                  </a:cubicBezTo>
                  <a:cubicBezTo>
                    <a:pt x="9289" y="12092"/>
                    <a:pt x="8377" y="12572"/>
                    <a:pt x="7160" y="12872"/>
                  </a:cubicBezTo>
                  <a:cubicBezTo>
                    <a:pt x="5943" y="13172"/>
                    <a:pt x="4422" y="13292"/>
                    <a:pt x="3661" y="13052"/>
                  </a:cubicBezTo>
                  <a:cubicBezTo>
                    <a:pt x="2900" y="12812"/>
                    <a:pt x="2900" y="12212"/>
                    <a:pt x="3357" y="12212"/>
                  </a:cubicBezTo>
                  <a:cubicBezTo>
                    <a:pt x="3813" y="12212"/>
                    <a:pt x="4726" y="12812"/>
                    <a:pt x="5030" y="13772"/>
                  </a:cubicBezTo>
                  <a:cubicBezTo>
                    <a:pt x="5334" y="14732"/>
                    <a:pt x="5030" y="16052"/>
                    <a:pt x="4422" y="17012"/>
                  </a:cubicBezTo>
                  <a:cubicBezTo>
                    <a:pt x="3813" y="17972"/>
                    <a:pt x="2900" y="18572"/>
                    <a:pt x="1836" y="19292"/>
                  </a:cubicBezTo>
                  <a:cubicBezTo>
                    <a:pt x="771" y="20012"/>
                    <a:pt x="-446" y="20852"/>
                    <a:pt x="162" y="21152"/>
                  </a:cubicBezTo>
                  <a:cubicBezTo>
                    <a:pt x="771" y="21452"/>
                    <a:pt x="3205" y="21212"/>
                    <a:pt x="5639" y="20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10515070" y="904961"/>
              <a:ext cx="1079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4600"/>
                    <a:pt x="10165" y="9200"/>
                    <a:pt x="13553" y="12700"/>
                  </a:cubicBezTo>
                  <a:cubicBezTo>
                    <a:pt x="16941" y="16200"/>
                    <a:pt x="18635" y="18600"/>
                    <a:pt x="19694" y="19900"/>
                  </a:cubicBezTo>
                  <a:cubicBezTo>
                    <a:pt x="20753" y="21200"/>
                    <a:pt x="21176" y="21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10521420" y="887613"/>
              <a:ext cx="133351" cy="252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21600" y="935"/>
                  </a:moveTo>
                  <a:cubicBezTo>
                    <a:pt x="20229" y="395"/>
                    <a:pt x="18857" y="-145"/>
                    <a:pt x="17657" y="35"/>
                  </a:cubicBezTo>
                  <a:cubicBezTo>
                    <a:pt x="16457" y="215"/>
                    <a:pt x="15429" y="1115"/>
                    <a:pt x="12686" y="3995"/>
                  </a:cubicBezTo>
                  <a:cubicBezTo>
                    <a:pt x="9943" y="6875"/>
                    <a:pt x="5486" y="11735"/>
                    <a:pt x="3086" y="14975"/>
                  </a:cubicBezTo>
                  <a:cubicBezTo>
                    <a:pt x="686" y="18215"/>
                    <a:pt x="343" y="19835"/>
                    <a:pt x="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10646218" y="1082761"/>
              <a:ext cx="55447" cy="57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8" h="21027" fill="norm" stroke="1" extrusionOk="0">
                  <a:moveTo>
                    <a:pt x="12374" y="0"/>
                  </a:moveTo>
                  <a:cubicBezTo>
                    <a:pt x="8517" y="2314"/>
                    <a:pt x="4660" y="4629"/>
                    <a:pt x="2346" y="7714"/>
                  </a:cubicBezTo>
                  <a:cubicBezTo>
                    <a:pt x="31" y="10800"/>
                    <a:pt x="-740" y="14657"/>
                    <a:pt x="803" y="17357"/>
                  </a:cubicBezTo>
                  <a:cubicBezTo>
                    <a:pt x="2346" y="20057"/>
                    <a:pt x="6203" y="21600"/>
                    <a:pt x="10060" y="20829"/>
                  </a:cubicBezTo>
                  <a:cubicBezTo>
                    <a:pt x="13917" y="20057"/>
                    <a:pt x="17774" y="16971"/>
                    <a:pt x="19317" y="13500"/>
                  </a:cubicBezTo>
                  <a:cubicBezTo>
                    <a:pt x="20860" y="10029"/>
                    <a:pt x="20089" y="6171"/>
                    <a:pt x="19317" y="2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10756370" y="1146261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11048833" y="835111"/>
              <a:ext cx="94888" cy="246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309" fill="norm" stroke="1" extrusionOk="0">
                  <a:moveTo>
                    <a:pt x="1328" y="0"/>
                  </a:moveTo>
                  <a:cubicBezTo>
                    <a:pt x="389" y="1831"/>
                    <a:pt x="-550" y="3661"/>
                    <a:pt x="389" y="6041"/>
                  </a:cubicBezTo>
                  <a:cubicBezTo>
                    <a:pt x="1328" y="8420"/>
                    <a:pt x="4146" y="11349"/>
                    <a:pt x="6024" y="13271"/>
                  </a:cubicBezTo>
                  <a:cubicBezTo>
                    <a:pt x="7902" y="15193"/>
                    <a:pt x="8841" y="16108"/>
                    <a:pt x="10015" y="17390"/>
                  </a:cubicBezTo>
                  <a:cubicBezTo>
                    <a:pt x="11189" y="18671"/>
                    <a:pt x="12598" y="20319"/>
                    <a:pt x="14476" y="20959"/>
                  </a:cubicBezTo>
                  <a:cubicBezTo>
                    <a:pt x="16354" y="21600"/>
                    <a:pt x="18702" y="21234"/>
                    <a:pt x="21050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11005734" y="822361"/>
              <a:ext cx="201487" cy="303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335" fill="norm" stroke="1" extrusionOk="0">
                  <a:moveTo>
                    <a:pt x="21418" y="451"/>
                  </a:moveTo>
                  <a:cubicBezTo>
                    <a:pt x="20293" y="153"/>
                    <a:pt x="19168" y="-145"/>
                    <a:pt x="18268" y="78"/>
                  </a:cubicBezTo>
                  <a:cubicBezTo>
                    <a:pt x="17368" y="302"/>
                    <a:pt x="16693" y="1047"/>
                    <a:pt x="14781" y="3430"/>
                  </a:cubicBezTo>
                  <a:cubicBezTo>
                    <a:pt x="12868" y="5814"/>
                    <a:pt x="9718" y="9836"/>
                    <a:pt x="7243" y="12815"/>
                  </a:cubicBezTo>
                  <a:cubicBezTo>
                    <a:pt x="4768" y="15794"/>
                    <a:pt x="2968" y="17731"/>
                    <a:pt x="1731" y="19072"/>
                  </a:cubicBezTo>
                  <a:cubicBezTo>
                    <a:pt x="493" y="20412"/>
                    <a:pt x="-182" y="21157"/>
                    <a:pt x="43" y="21306"/>
                  </a:cubicBezTo>
                  <a:cubicBezTo>
                    <a:pt x="268" y="21455"/>
                    <a:pt x="1393" y="21008"/>
                    <a:pt x="2518" y="20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11226270" y="1057361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11258020" y="1146261"/>
              <a:ext cx="38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11410420" y="1108161"/>
              <a:ext cx="95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11632670" y="1076361"/>
              <a:ext cx="762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000" y="11670"/>
                    <a:pt x="6000" y="3363"/>
                    <a:pt x="9600" y="870"/>
                  </a:cubicBezTo>
                  <a:cubicBezTo>
                    <a:pt x="13200" y="-1622"/>
                    <a:pt x="174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12045420" y="786013"/>
              <a:ext cx="96472" cy="359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60" fill="norm" stroke="1" extrusionOk="0">
                  <a:moveTo>
                    <a:pt x="14087" y="656"/>
                  </a:moveTo>
                  <a:cubicBezTo>
                    <a:pt x="15965" y="277"/>
                    <a:pt x="17843" y="-102"/>
                    <a:pt x="19252" y="24"/>
                  </a:cubicBezTo>
                  <a:cubicBezTo>
                    <a:pt x="20661" y="151"/>
                    <a:pt x="21600" y="782"/>
                    <a:pt x="21365" y="1793"/>
                  </a:cubicBezTo>
                  <a:cubicBezTo>
                    <a:pt x="21130" y="2803"/>
                    <a:pt x="19722" y="4193"/>
                    <a:pt x="18313" y="5582"/>
                  </a:cubicBezTo>
                  <a:cubicBezTo>
                    <a:pt x="16904" y="6972"/>
                    <a:pt x="15496" y="8361"/>
                    <a:pt x="15730" y="10003"/>
                  </a:cubicBezTo>
                  <a:cubicBezTo>
                    <a:pt x="15965" y="11645"/>
                    <a:pt x="17843" y="13540"/>
                    <a:pt x="18783" y="15056"/>
                  </a:cubicBezTo>
                  <a:cubicBezTo>
                    <a:pt x="19722" y="16572"/>
                    <a:pt x="19722" y="17709"/>
                    <a:pt x="19017" y="18530"/>
                  </a:cubicBezTo>
                  <a:cubicBezTo>
                    <a:pt x="18313" y="19351"/>
                    <a:pt x="16904" y="19856"/>
                    <a:pt x="15026" y="20298"/>
                  </a:cubicBezTo>
                  <a:cubicBezTo>
                    <a:pt x="13148" y="20740"/>
                    <a:pt x="10800" y="21119"/>
                    <a:pt x="8452" y="21309"/>
                  </a:cubicBezTo>
                  <a:cubicBezTo>
                    <a:pt x="6104" y="21498"/>
                    <a:pt x="3757" y="21498"/>
                    <a:pt x="2348" y="21372"/>
                  </a:cubicBezTo>
                  <a:cubicBezTo>
                    <a:pt x="939" y="21245"/>
                    <a:pt x="470" y="20993"/>
                    <a:pt x="0" y="20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12337520" y="1095461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9200"/>
                    <a:pt x="0" y="16800"/>
                    <a:pt x="0" y="13200"/>
                  </a:cubicBezTo>
                  <a:cubicBezTo>
                    <a:pt x="0" y="9600"/>
                    <a:pt x="108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3879962" y="1628861"/>
              <a:ext cx="177159" cy="24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15" fill="norm" stroke="1" extrusionOk="0">
                  <a:moveTo>
                    <a:pt x="1465" y="0"/>
                  </a:moveTo>
                  <a:cubicBezTo>
                    <a:pt x="951" y="4615"/>
                    <a:pt x="436" y="9230"/>
                    <a:pt x="179" y="12553"/>
                  </a:cubicBezTo>
                  <a:cubicBezTo>
                    <a:pt x="-78" y="15877"/>
                    <a:pt x="-78" y="17907"/>
                    <a:pt x="308" y="19292"/>
                  </a:cubicBezTo>
                  <a:cubicBezTo>
                    <a:pt x="693" y="20677"/>
                    <a:pt x="1465" y="21415"/>
                    <a:pt x="2365" y="21415"/>
                  </a:cubicBezTo>
                  <a:cubicBezTo>
                    <a:pt x="3265" y="21415"/>
                    <a:pt x="4293" y="20677"/>
                    <a:pt x="5579" y="19292"/>
                  </a:cubicBezTo>
                  <a:cubicBezTo>
                    <a:pt x="6865" y="17907"/>
                    <a:pt x="8408" y="15877"/>
                    <a:pt x="9565" y="13938"/>
                  </a:cubicBezTo>
                  <a:cubicBezTo>
                    <a:pt x="10722" y="12000"/>
                    <a:pt x="11493" y="10153"/>
                    <a:pt x="11622" y="9692"/>
                  </a:cubicBezTo>
                  <a:cubicBezTo>
                    <a:pt x="11751" y="9230"/>
                    <a:pt x="11236" y="10153"/>
                    <a:pt x="10979" y="11538"/>
                  </a:cubicBezTo>
                  <a:cubicBezTo>
                    <a:pt x="10722" y="12923"/>
                    <a:pt x="10722" y="14769"/>
                    <a:pt x="11108" y="16061"/>
                  </a:cubicBezTo>
                  <a:cubicBezTo>
                    <a:pt x="11493" y="17353"/>
                    <a:pt x="12265" y="18092"/>
                    <a:pt x="13293" y="18369"/>
                  </a:cubicBezTo>
                  <a:cubicBezTo>
                    <a:pt x="14322" y="18646"/>
                    <a:pt x="15608" y="18461"/>
                    <a:pt x="16765" y="17261"/>
                  </a:cubicBezTo>
                  <a:cubicBezTo>
                    <a:pt x="17922" y="16061"/>
                    <a:pt x="18951" y="13846"/>
                    <a:pt x="19722" y="11353"/>
                  </a:cubicBezTo>
                  <a:cubicBezTo>
                    <a:pt x="20493" y="8861"/>
                    <a:pt x="21008" y="6092"/>
                    <a:pt x="21265" y="3969"/>
                  </a:cubicBezTo>
                  <a:cubicBezTo>
                    <a:pt x="21522" y="1846"/>
                    <a:pt x="21522" y="369"/>
                    <a:pt x="21522" y="92"/>
                  </a:cubicBezTo>
                  <a:cubicBezTo>
                    <a:pt x="21522" y="-185"/>
                    <a:pt x="21522" y="738"/>
                    <a:pt x="21522" y="1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4085029" y="1690461"/>
              <a:ext cx="175292" cy="156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046" fill="norm" stroke="1" extrusionOk="0">
                  <a:moveTo>
                    <a:pt x="3552" y="10487"/>
                  </a:moveTo>
                  <a:cubicBezTo>
                    <a:pt x="6124" y="8213"/>
                    <a:pt x="8695" y="5940"/>
                    <a:pt x="10109" y="4092"/>
                  </a:cubicBezTo>
                  <a:cubicBezTo>
                    <a:pt x="11524" y="2245"/>
                    <a:pt x="11781" y="824"/>
                    <a:pt x="11138" y="255"/>
                  </a:cubicBezTo>
                  <a:cubicBezTo>
                    <a:pt x="10495" y="-313"/>
                    <a:pt x="8952" y="-29"/>
                    <a:pt x="6895" y="2103"/>
                  </a:cubicBezTo>
                  <a:cubicBezTo>
                    <a:pt x="4838" y="4234"/>
                    <a:pt x="2266" y="8213"/>
                    <a:pt x="981" y="11340"/>
                  </a:cubicBezTo>
                  <a:cubicBezTo>
                    <a:pt x="-305" y="14466"/>
                    <a:pt x="-305" y="16740"/>
                    <a:pt x="852" y="18445"/>
                  </a:cubicBezTo>
                  <a:cubicBezTo>
                    <a:pt x="2009" y="20150"/>
                    <a:pt x="4324" y="21287"/>
                    <a:pt x="7924" y="21003"/>
                  </a:cubicBezTo>
                  <a:cubicBezTo>
                    <a:pt x="11524" y="20719"/>
                    <a:pt x="16409" y="19013"/>
                    <a:pt x="21295" y="17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4649771" y="1498599"/>
              <a:ext cx="251900" cy="372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358" fill="norm" stroke="1" extrusionOk="0">
                  <a:moveTo>
                    <a:pt x="10621" y="14748"/>
                  </a:moveTo>
                  <a:cubicBezTo>
                    <a:pt x="9901" y="13778"/>
                    <a:pt x="9181" y="12807"/>
                    <a:pt x="8371" y="12261"/>
                  </a:cubicBezTo>
                  <a:cubicBezTo>
                    <a:pt x="7561" y="11715"/>
                    <a:pt x="6661" y="11593"/>
                    <a:pt x="5221" y="12382"/>
                  </a:cubicBezTo>
                  <a:cubicBezTo>
                    <a:pt x="3781" y="13171"/>
                    <a:pt x="1801" y="14870"/>
                    <a:pt x="811" y="16508"/>
                  </a:cubicBezTo>
                  <a:cubicBezTo>
                    <a:pt x="-179" y="18146"/>
                    <a:pt x="-179" y="19724"/>
                    <a:pt x="361" y="20573"/>
                  </a:cubicBezTo>
                  <a:cubicBezTo>
                    <a:pt x="901" y="21423"/>
                    <a:pt x="1981" y="21544"/>
                    <a:pt x="3331" y="21119"/>
                  </a:cubicBezTo>
                  <a:cubicBezTo>
                    <a:pt x="4681" y="20695"/>
                    <a:pt x="6301" y="19724"/>
                    <a:pt x="7831" y="17540"/>
                  </a:cubicBezTo>
                  <a:cubicBezTo>
                    <a:pt x="9361" y="15355"/>
                    <a:pt x="10801" y="11957"/>
                    <a:pt x="11701" y="9045"/>
                  </a:cubicBezTo>
                  <a:cubicBezTo>
                    <a:pt x="12601" y="6133"/>
                    <a:pt x="12961" y="3706"/>
                    <a:pt x="13141" y="2189"/>
                  </a:cubicBezTo>
                  <a:cubicBezTo>
                    <a:pt x="13321" y="672"/>
                    <a:pt x="13321" y="65"/>
                    <a:pt x="12961" y="5"/>
                  </a:cubicBezTo>
                  <a:cubicBezTo>
                    <a:pt x="12601" y="-56"/>
                    <a:pt x="11881" y="429"/>
                    <a:pt x="11341" y="1643"/>
                  </a:cubicBezTo>
                  <a:cubicBezTo>
                    <a:pt x="10801" y="2856"/>
                    <a:pt x="10441" y="4798"/>
                    <a:pt x="10081" y="7286"/>
                  </a:cubicBezTo>
                  <a:cubicBezTo>
                    <a:pt x="9721" y="9773"/>
                    <a:pt x="9361" y="12807"/>
                    <a:pt x="9181" y="14627"/>
                  </a:cubicBezTo>
                  <a:cubicBezTo>
                    <a:pt x="9001" y="16447"/>
                    <a:pt x="9001" y="17054"/>
                    <a:pt x="9271" y="17600"/>
                  </a:cubicBezTo>
                  <a:cubicBezTo>
                    <a:pt x="9541" y="18146"/>
                    <a:pt x="10081" y="18632"/>
                    <a:pt x="10801" y="18814"/>
                  </a:cubicBezTo>
                  <a:cubicBezTo>
                    <a:pt x="11521" y="18996"/>
                    <a:pt x="12421" y="18874"/>
                    <a:pt x="13411" y="18268"/>
                  </a:cubicBezTo>
                  <a:cubicBezTo>
                    <a:pt x="14401" y="17661"/>
                    <a:pt x="15481" y="16569"/>
                    <a:pt x="16021" y="15598"/>
                  </a:cubicBezTo>
                  <a:cubicBezTo>
                    <a:pt x="16561" y="14627"/>
                    <a:pt x="16561" y="13778"/>
                    <a:pt x="16111" y="13535"/>
                  </a:cubicBezTo>
                  <a:cubicBezTo>
                    <a:pt x="15661" y="13292"/>
                    <a:pt x="14761" y="13656"/>
                    <a:pt x="14221" y="14142"/>
                  </a:cubicBezTo>
                  <a:cubicBezTo>
                    <a:pt x="13681" y="14627"/>
                    <a:pt x="13501" y="15234"/>
                    <a:pt x="13501" y="15901"/>
                  </a:cubicBezTo>
                  <a:cubicBezTo>
                    <a:pt x="13501" y="16569"/>
                    <a:pt x="13681" y="17297"/>
                    <a:pt x="14581" y="18086"/>
                  </a:cubicBezTo>
                  <a:cubicBezTo>
                    <a:pt x="15481" y="18874"/>
                    <a:pt x="17101" y="19724"/>
                    <a:pt x="18361" y="20027"/>
                  </a:cubicBezTo>
                  <a:cubicBezTo>
                    <a:pt x="19621" y="20331"/>
                    <a:pt x="20521" y="20088"/>
                    <a:pt x="21421" y="19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4920720" y="1717878"/>
              <a:ext cx="88901" cy="120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6171" y="6683"/>
                  </a:moveTo>
                  <a:cubicBezTo>
                    <a:pt x="4114" y="7800"/>
                    <a:pt x="2057" y="8917"/>
                    <a:pt x="1029" y="10593"/>
                  </a:cubicBezTo>
                  <a:cubicBezTo>
                    <a:pt x="0" y="12269"/>
                    <a:pt x="0" y="14504"/>
                    <a:pt x="0" y="16738"/>
                  </a:cubicBezTo>
                  <a:cubicBezTo>
                    <a:pt x="0" y="18973"/>
                    <a:pt x="0" y="21207"/>
                    <a:pt x="0" y="21207"/>
                  </a:cubicBezTo>
                  <a:cubicBezTo>
                    <a:pt x="0" y="21207"/>
                    <a:pt x="0" y="18973"/>
                    <a:pt x="771" y="15807"/>
                  </a:cubicBezTo>
                  <a:cubicBezTo>
                    <a:pt x="1543" y="12641"/>
                    <a:pt x="3086" y="8545"/>
                    <a:pt x="4629" y="5566"/>
                  </a:cubicBezTo>
                  <a:cubicBezTo>
                    <a:pt x="6171" y="2586"/>
                    <a:pt x="7714" y="724"/>
                    <a:pt x="9771" y="166"/>
                  </a:cubicBezTo>
                  <a:cubicBezTo>
                    <a:pt x="11829" y="-393"/>
                    <a:pt x="14400" y="352"/>
                    <a:pt x="16457" y="4076"/>
                  </a:cubicBezTo>
                  <a:cubicBezTo>
                    <a:pt x="18514" y="7800"/>
                    <a:pt x="20057" y="14504"/>
                    <a:pt x="21600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5077849" y="1686011"/>
              <a:ext cx="86616" cy="140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6" h="21125" fill="norm" stroke="1" extrusionOk="0">
                  <a:moveTo>
                    <a:pt x="13947" y="6671"/>
                  </a:moveTo>
                  <a:cubicBezTo>
                    <a:pt x="12440" y="5400"/>
                    <a:pt x="10933" y="4129"/>
                    <a:pt x="9175" y="4288"/>
                  </a:cubicBezTo>
                  <a:cubicBezTo>
                    <a:pt x="7417" y="4447"/>
                    <a:pt x="5408" y="6035"/>
                    <a:pt x="3901" y="7782"/>
                  </a:cubicBezTo>
                  <a:cubicBezTo>
                    <a:pt x="2394" y="9529"/>
                    <a:pt x="1389" y="11435"/>
                    <a:pt x="636" y="13659"/>
                  </a:cubicBezTo>
                  <a:cubicBezTo>
                    <a:pt x="-118" y="15882"/>
                    <a:pt x="-620" y="18424"/>
                    <a:pt x="1640" y="19853"/>
                  </a:cubicBezTo>
                  <a:cubicBezTo>
                    <a:pt x="3901" y="21282"/>
                    <a:pt x="8924" y="21600"/>
                    <a:pt x="12692" y="20329"/>
                  </a:cubicBezTo>
                  <a:cubicBezTo>
                    <a:pt x="16459" y="19059"/>
                    <a:pt x="18971" y="16200"/>
                    <a:pt x="19975" y="12547"/>
                  </a:cubicBezTo>
                  <a:cubicBezTo>
                    <a:pt x="20980" y="8894"/>
                    <a:pt x="20478" y="4447"/>
                    <a:pt x="199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5234808" y="1463761"/>
              <a:ext cx="73263" cy="364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75" fill="norm" stroke="1" extrusionOk="0">
                  <a:moveTo>
                    <a:pt x="21361" y="0"/>
                  </a:moveTo>
                  <a:cubicBezTo>
                    <a:pt x="14572" y="3621"/>
                    <a:pt x="7784" y="7242"/>
                    <a:pt x="4081" y="10550"/>
                  </a:cubicBezTo>
                  <a:cubicBezTo>
                    <a:pt x="378" y="13859"/>
                    <a:pt x="-239" y="16855"/>
                    <a:pt x="70" y="18666"/>
                  </a:cubicBezTo>
                  <a:cubicBezTo>
                    <a:pt x="378" y="20476"/>
                    <a:pt x="1612" y="21101"/>
                    <a:pt x="4081" y="21350"/>
                  </a:cubicBezTo>
                  <a:cubicBezTo>
                    <a:pt x="6550" y="21600"/>
                    <a:pt x="10252" y="21475"/>
                    <a:pt x="13030" y="20976"/>
                  </a:cubicBezTo>
                  <a:cubicBezTo>
                    <a:pt x="15807" y="20476"/>
                    <a:pt x="17658" y="19602"/>
                    <a:pt x="19510" y="18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5244570" y="1698711"/>
              <a:ext cx="82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5335852" y="1667507"/>
              <a:ext cx="150019" cy="124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147" fill="norm" stroke="1" extrusionOk="0">
                  <a:moveTo>
                    <a:pt x="3262" y="8547"/>
                  </a:moveTo>
                  <a:cubicBezTo>
                    <a:pt x="4462" y="7467"/>
                    <a:pt x="5662" y="6387"/>
                    <a:pt x="7012" y="4767"/>
                  </a:cubicBezTo>
                  <a:cubicBezTo>
                    <a:pt x="8362" y="3147"/>
                    <a:pt x="9862" y="987"/>
                    <a:pt x="9712" y="267"/>
                  </a:cubicBezTo>
                  <a:cubicBezTo>
                    <a:pt x="9562" y="-453"/>
                    <a:pt x="7762" y="267"/>
                    <a:pt x="5812" y="2607"/>
                  </a:cubicBezTo>
                  <a:cubicBezTo>
                    <a:pt x="3862" y="4947"/>
                    <a:pt x="1762" y="8907"/>
                    <a:pt x="712" y="11787"/>
                  </a:cubicBezTo>
                  <a:cubicBezTo>
                    <a:pt x="-338" y="14667"/>
                    <a:pt x="-338" y="16467"/>
                    <a:pt x="1462" y="18087"/>
                  </a:cubicBezTo>
                  <a:cubicBezTo>
                    <a:pt x="3262" y="19707"/>
                    <a:pt x="6862" y="21147"/>
                    <a:pt x="10462" y="21147"/>
                  </a:cubicBezTo>
                  <a:cubicBezTo>
                    <a:pt x="14062" y="21147"/>
                    <a:pt x="17662" y="19707"/>
                    <a:pt x="21262" y="18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5864754" y="1476461"/>
              <a:ext cx="179917" cy="306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10927" y="0"/>
                  </a:moveTo>
                  <a:cubicBezTo>
                    <a:pt x="9656" y="0"/>
                    <a:pt x="8386" y="0"/>
                    <a:pt x="7496" y="444"/>
                  </a:cubicBezTo>
                  <a:cubicBezTo>
                    <a:pt x="6607" y="888"/>
                    <a:pt x="6099" y="1775"/>
                    <a:pt x="5336" y="4068"/>
                  </a:cubicBezTo>
                  <a:cubicBezTo>
                    <a:pt x="4574" y="6362"/>
                    <a:pt x="3558" y="10060"/>
                    <a:pt x="3049" y="12797"/>
                  </a:cubicBezTo>
                  <a:cubicBezTo>
                    <a:pt x="2541" y="15534"/>
                    <a:pt x="2541" y="17310"/>
                    <a:pt x="2795" y="18641"/>
                  </a:cubicBezTo>
                  <a:cubicBezTo>
                    <a:pt x="3049" y="19973"/>
                    <a:pt x="3558" y="20860"/>
                    <a:pt x="4447" y="21230"/>
                  </a:cubicBezTo>
                  <a:cubicBezTo>
                    <a:pt x="5336" y="21600"/>
                    <a:pt x="6607" y="21452"/>
                    <a:pt x="7369" y="20934"/>
                  </a:cubicBezTo>
                  <a:cubicBezTo>
                    <a:pt x="8132" y="20416"/>
                    <a:pt x="8386" y="19529"/>
                    <a:pt x="7496" y="18419"/>
                  </a:cubicBezTo>
                  <a:cubicBezTo>
                    <a:pt x="6607" y="17310"/>
                    <a:pt x="4574" y="15978"/>
                    <a:pt x="2922" y="15238"/>
                  </a:cubicBezTo>
                  <a:cubicBezTo>
                    <a:pt x="1271" y="14499"/>
                    <a:pt x="0" y="14351"/>
                    <a:pt x="0" y="13981"/>
                  </a:cubicBezTo>
                  <a:cubicBezTo>
                    <a:pt x="0" y="13611"/>
                    <a:pt x="1271" y="13019"/>
                    <a:pt x="3685" y="11466"/>
                  </a:cubicBezTo>
                  <a:cubicBezTo>
                    <a:pt x="6099" y="9912"/>
                    <a:pt x="9656" y="7397"/>
                    <a:pt x="11689" y="5770"/>
                  </a:cubicBezTo>
                  <a:cubicBezTo>
                    <a:pt x="13722" y="4142"/>
                    <a:pt x="14231" y="3403"/>
                    <a:pt x="14866" y="2737"/>
                  </a:cubicBezTo>
                  <a:cubicBezTo>
                    <a:pt x="15501" y="2071"/>
                    <a:pt x="16264" y="1479"/>
                    <a:pt x="16518" y="1627"/>
                  </a:cubicBezTo>
                  <a:cubicBezTo>
                    <a:pt x="16772" y="1775"/>
                    <a:pt x="16518" y="2663"/>
                    <a:pt x="16009" y="4882"/>
                  </a:cubicBezTo>
                  <a:cubicBezTo>
                    <a:pt x="15501" y="7101"/>
                    <a:pt x="14739" y="10652"/>
                    <a:pt x="14358" y="12945"/>
                  </a:cubicBezTo>
                  <a:cubicBezTo>
                    <a:pt x="13976" y="15238"/>
                    <a:pt x="13976" y="16274"/>
                    <a:pt x="13976" y="16422"/>
                  </a:cubicBezTo>
                  <a:cubicBezTo>
                    <a:pt x="13976" y="16570"/>
                    <a:pt x="13976" y="15830"/>
                    <a:pt x="14612" y="15312"/>
                  </a:cubicBezTo>
                  <a:cubicBezTo>
                    <a:pt x="15247" y="14795"/>
                    <a:pt x="16518" y="14499"/>
                    <a:pt x="17534" y="14942"/>
                  </a:cubicBezTo>
                  <a:cubicBezTo>
                    <a:pt x="18551" y="15386"/>
                    <a:pt x="19313" y="16570"/>
                    <a:pt x="19948" y="17605"/>
                  </a:cubicBezTo>
                  <a:cubicBezTo>
                    <a:pt x="20584" y="18641"/>
                    <a:pt x="21092" y="19529"/>
                    <a:pt x="21600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6076420" y="1641561"/>
              <a:ext cx="381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9385"/>
                    <a:pt x="7200" y="17169"/>
                    <a:pt x="10800" y="13569"/>
                  </a:cubicBezTo>
                  <a:cubicBezTo>
                    <a:pt x="14400" y="9969"/>
                    <a:pt x="18000" y="49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6153564" y="1646688"/>
              <a:ext cx="59642" cy="140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464" fill="norm" stroke="1" extrusionOk="0">
                  <a:moveTo>
                    <a:pt x="19778" y="1154"/>
                  </a:moveTo>
                  <a:cubicBezTo>
                    <a:pt x="15309" y="509"/>
                    <a:pt x="10840" y="-136"/>
                    <a:pt x="7116" y="25"/>
                  </a:cubicBezTo>
                  <a:cubicBezTo>
                    <a:pt x="3392" y="186"/>
                    <a:pt x="413" y="1154"/>
                    <a:pt x="40" y="2443"/>
                  </a:cubicBezTo>
                  <a:cubicBezTo>
                    <a:pt x="-332" y="3733"/>
                    <a:pt x="1902" y="5345"/>
                    <a:pt x="5254" y="6795"/>
                  </a:cubicBezTo>
                  <a:cubicBezTo>
                    <a:pt x="8606" y="8246"/>
                    <a:pt x="13075" y="9536"/>
                    <a:pt x="16054" y="10986"/>
                  </a:cubicBezTo>
                  <a:cubicBezTo>
                    <a:pt x="19034" y="12437"/>
                    <a:pt x="20523" y="14049"/>
                    <a:pt x="20896" y="15661"/>
                  </a:cubicBezTo>
                  <a:cubicBezTo>
                    <a:pt x="21268" y="17273"/>
                    <a:pt x="20523" y="18885"/>
                    <a:pt x="18289" y="19852"/>
                  </a:cubicBezTo>
                  <a:cubicBezTo>
                    <a:pt x="16054" y="20819"/>
                    <a:pt x="12330" y="21142"/>
                    <a:pt x="8606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6705070" y="1498439"/>
              <a:ext cx="120651" cy="247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6" fill="norm" stroke="1" extrusionOk="0">
                  <a:moveTo>
                    <a:pt x="21600" y="3016"/>
                  </a:moveTo>
                  <a:cubicBezTo>
                    <a:pt x="20084" y="1746"/>
                    <a:pt x="18568" y="475"/>
                    <a:pt x="15726" y="112"/>
                  </a:cubicBezTo>
                  <a:cubicBezTo>
                    <a:pt x="12884" y="-251"/>
                    <a:pt x="8716" y="294"/>
                    <a:pt x="6063" y="1383"/>
                  </a:cubicBezTo>
                  <a:cubicBezTo>
                    <a:pt x="3411" y="2472"/>
                    <a:pt x="2274" y="4105"/>
                    <a:pt x="3411" y="6193"/>
                  </a:cubicBezTo>
                  <a:cubicBezTo>
                    <a:pt x="4547" y="8280"/>
                    <a:pt x="7958" y="10821"/>
                    <a:pt x="10800" y="12727"/>
                  </a:cubicBezTo>
                  <a:cubicBezTo>
                    <a:pt x="13642" y="14633"/>
                    <a:pt x="15916" y="15904"/>
                    <a:pt x="17242" y="16993"/>
                  </a:cubicBezTo>
                  <a:cubicBezTo>
                    <a:pt x="18568" y="18082"/>
                    <a:pt x="18947" y="18989"/>
                    <a:pt x="17621" y="19806"/>
                  </a:cubicBezTo>
                  <a:cubicBezTo>
                    <a:pt x="16295" y="20623"/>
                    <a:pt x="13263" y="21349"/>
                    <a:pt x="10232" y="21167"/>
                  </a:cubicBezTo>
                  <a:cubicBezTo>
                    <a:pt x="7200" y="20986"/>
                    <a:pt x="4168" y="19897"/>
                    <a:pt x="2463" y="19171"/>
                  </a:cubicBezTo>
                  <a:cubicBezTo>
                    <a:pt x="758" y="18445"/>
                    <a:pt x="379" y="18082"/>
                    <a:pt x="0" y="17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6853237" y="1480858"/>
              <a:ext cx="90955" cy="267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337" fill="norm" stroke="1" extrusionOk="0">
                  <a:moveTo>
                    <a:pt x="5400" y="13318"/>
                  </a:moveTo>
                  <a:cubicBezTo>
                    <a:pt x="3927" y="15006"/>
                    <a:pt x="2455" y="16693"/>
                    <a:pt x="1473" y="18296"/>
                  </a:cubicBezTo>
                  <a:cubicBezTo>
                    <a:pt x="491" y="19899"/>
                    <a:pt x="0" y="21418"/>
                    <a:pt x="0" y="21334"/>
                  </a:cubicBezTo>
                  <a:cubicBezTo>
                    <a:pt x="0" y="21249"/>
                    <a:pt x="491" y="19562"/>
                    <a:pt x="1227" y="16102"/>
                  </a:cubicBezTo>
                  <a:cubicBezTo>
                    <a:pt x="1964" y="12643"/>
                    <a:pt x="2945" y="7412"/>
                    <a:pt x="3682" y="4374"/>
                  </a:cubicBezTo>
                  <a:cubicBezTo>
                    <a:pt x="4418" y="1337"/>
                    <a:pt x="4909" y="493"/>
                    <a:pt x="6382" y="155"/>
                  </a:cubicBezTo>
                  <a:cubicBezTo>
                    <a:pt x="7855" y="-182"/>
                    <a:pt x="10309" y="-13"/>
                    <a:pt x="13009" y="1084"/>
                  </a:cubicBezTo>
                  <a:cubicBezTo>
                    <a:pt x="15709" y="2180"/>
                    <a:pt x="18655" y="4205"/>
                    <a:pt x="20127" y="5724"/>
                  </a:cubicBezTo>
                  <a:cubicBezTo>
                    <a:pt x="21600" y="7243"/>
                    <a:pt x="21600" y="8255"/>
                    <a:pt x="18655" y="9352"/>
                  </a:cubicBezTo>
                  <a:cubicBezTo>
                    <a:pt x="15709" y="10449"/>
                    <a:pt x="9818" y="11631"/>
                    <a:pt x="3927" y="12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7454928" y="1444711"/>
              <a:ext cx="85433" cy="26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600" fill="norm" stroke="1" extrusionOk="0">
                  <a:moveTo>
                    <a:pt x="7763" y="0"/>
                  </a:moveTo>
                  <a:cubicBezTo>
                    <a:pt x="6183" y="5574"/>
                    <a:pt x="4602" y="11148"/>
                    <a:pt x="3549" y="14458"/>
                  </a:cubicBezTo>
                  <a:cubicBezTo>
                    <a:pt x="2495" y="17768"/>
                    <a:pt x="1968" y="18813"/>
                    <a:pt x="1441" y="19771"/>
                  </a:cubicBezTo>
                  <a:cubicBezTo>
                    <a:pt x="915" y="20729"/>
                    <a:pt x="388" y="21600"/>
                    <a:pt x="124" y="21600"/>
                  </a:cubicBezTo>
                  <a:cubicBezTo>
                    <a:pt x="-139" y="21600"/>
                    <a:pt x="-139" y="20729"/>
                    <a:pt x="1705" y="19161"/>
                  </a:cubicBezTo>
                  <a:cubicBezTo>
                    <a:pt x="3549" y="17594"/>
                    <a:pt x="7237" y="15329"/>
                    <a:pt x="10398" y="14110"/>
                  </a:cubicBezTo>
                  <a:cubicBezTo>
                    <a:pt x="13559" y="12890"/>
                    <a:pt x="16193" y="12716"/>
                    <a:pt x="18037" y="13065"/>
                  </a:cubicBezTo>
                  <a:cubicBezTo>
                    <a:pt x="19881" y="13413"/>
                    <a:pt x="20934" y="14284"/>
                    <a:pt x="21198" y="15155"/>
                  </a:cubicBezTo>
                  <a:cubicBezTo>
                    <a:pt x="21461" y="16026"/>
                    <a:pt x="20934" y="16897"/>
                    <a:pt x="19617" y="17855"/>
                  </a:cubicBezTo>
                  <a:cubicBezTo>
                    <a:pt x="18300" y="18813"/>
                    <a:pt x="16193" y="19858"/>
                    <a:pt x="13559" y="20555"/>
                  </a:cubicBezTo>
                  <a:cubicBezTo>
                    <a:pt x="10924" y="21252"/>
                    <a:pt x="7763" y="21600"/>
                    <a:pt x="6446" y="21339"/>
                  </a:cubicBezTo>
                  <a:cubicBezTo>
                    <a:pt x="5129" y="21077"/>
                    <a:pt x="5656" y="20206"/>
                    <a:pt x="6183" y="19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7613120" y="1578061"/>
              <a:ext cx="97368" cy="290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0"/>
                  </a:moveTo>
                  <a:cubicBezTo>
                    <a:pt x="470" y="1722"/>
                    <a:pt x="939" y="3443"/>
                    <a:pt x="1643" y="4696"/>
                  </a:cubicBezTo>
                  <a:cubicBezTo>
                    <a:pt x="2348" y="5948"/>
                    <a:pt x="3287" y="6730"/>
                    <a:pt x="4696" y="6887"/>
                  </a:cubicBezTo>
                  <a:cubicBezTo>
                    <a:pt x="6104" y="7043"/>
                    <a:pt x="7983" y="6574"/>
                    <a:pt x="9157" y="5635"/>
                  </a:cubicBezTo>
                  <a:cubicBezTo>
                    <a:pt x="10330" y="4696"/>
                    <a:pt x="10800" y="3287"/>
                    <a:pt x="10800" y="3052"/>
                  </a:cubicBezTo>
                  <a:cubicBezTo>
                    <a:pt x="10800" y="2817"/>
                    <a:pt x="10330" y="3757"/>
                    <a:pt x="10800" y="5009"/>
                  </a:cubicBezTo>
                  <a:cubicBezTo>
                    <a:pt x="11270" y="6261"/>
                    <a:pt x="12678" y="7826"/>
                    <a:pt x="14322" y="9783"/>
                  </a:cubicBezTo>
                  <a:cubicBezTo>
                    <a:pt x="15965" y="11739"/>
                    <a:pt x="17843" y="14087"/>
                    <a:pt x="19252" y="15730"/>
                  </a:cubicBezTo>
                  <a:cubicBezTo>
                    <a:pt x="20661" y="17374"/>
                    <a:pt x="21600" y="18313"/>
                    <a:pt x="21600" y="19174"/>
                  </a:cubicBezTo>
                  <a:cubicBezTo>
                    <a:pt x="21600" y="20035"/>
                    <a:pt x="20661" y="20817"/>
                    <a:pt x="18783" y="21209"/>
                  </a:cubicBezTo>
                  <a:cubicBezTo>
                    <a:pt x="16904" y="21600"/>
                    <a:pt x="14087" y="21600"/>
                    <a:pt x="11974" y="20739"/>
                  </a:cubicBezTo>
                  <a:cubicBezTo>
                    <a:pt x="9861" y="19878"/>
                    <a:pt x="8452" y="18157"/>
                    <a:pt x="7043" y="16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8124031" y="1510588"/>
              <a:ext cx="212990" cy="277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16" fill="norm" stroke="1" extrusionOk="0">
                  <a:moveTo>
                    <a:pt x="6122" y="5707"/>
                  </a:moveTo>
                  <a:cubicBezTo>
                    <a:pt x="5480" y="6525"/>
                    <a:pt x="4839" y="7343"/>
                    <a:pt x="3983" y="7834"/>
                  </a:cubicBezTo>
                  <a:cubicBezTo>
                    <a:pt x="3128" y="8325"/>
                    <a:pt x="2059" y="8489"/>
                    <a:pt x="1310" y="8161"/>
                  </a:cubicBezTo>
                  <a:cubicBezTo>
                    <a:pt x="562" y="7834"/>
                    <a:pt x="134" y="7016"/>
                    <a:pt x="27" y="5707"/>
                  </a:cubicBezTo>
                  <a:cubicBezTo>
                    <a:pt x="-80" y="4398"/>
                    <a:pt x="134" y="2598"/>
                    <a:pt x="669" y="1452"/>
                  </a:cubicBezTo>
                  <a:cubicBezTo>
                    <a:pt x="1203" y="307"/>
                    <a:pt x="2059" y="-184"/>
                    <a:pt x="3449" y="61"/>
                  </a:cubicBezTo>
                  <a:cubicBezTo>
                    <a:pt x="4839" y="307"/>
                    <a:pt x="6764" y="1289"/>
                    <a:pt x="8688" y="3825"/>
                  </a:cubicBezTo>
                  <a:cubicBezTo>
                    <a:pt x="10613" y="6361"/>
                    <a:pt x="12538" y="10452"/>
                    <a:pt x="14676" y="13643"/>
                  </a:cubicBezTo>
                  <a:cubicBezTo>
                    <a:pt x="16815" y="16834"/>
                    <a:pt x="19168" y="19125"/>
                    <a:pt x="2152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8173644" y="1508211"/>
              <a:ext cx="16972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600" fill="norm" stroke="1" extrusionOk="0">
                  <a:moveTo>
                    <a:pt x="21383" y="0"/>
                  </a:moveTo>
                  <a:cubicBezTo>
                    <a:pt x="18183" y="2682"/>
                    <a:pt x="14983" y="5365"/>
                    <a:pt x="11650" y="8471"/>
                  </a:cubicBezTo>
                  <a:cubicBezTo>
                    <a:pt x="8316" y="11576"/>
                    <a:pt x="4850" y="15106"/>
                    <a:pt x="2716" y="17294"/>
                  </a:cubicBezTo>
                  <a:cubicBezTo>
                    <a:pt x="583" y="19482"/>
                    <a:pt x="-217" y="20329"/>
                    <a:pt x="50" y="20824"/>
                  </a:cubicBezTo>
                  <a:cubicBezTo>
                    <a:pt x="316" y="21318"/>
                    <a:pt x="1650" y="21459"/>
                    <a:pt x="29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8552920" y="1622511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8578320" y="1692361"/>
              <a:ext cx="1079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8879855" y="1382664"/>
              <a:ext cx="136616" cy="499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97" fill="norm" stroke="1" extrusionOk="0">
                  <a:moveTo>
                    <a:pt x="21448" y="1031"/>
                  </a:moveTo>
                  <a:cubicBezTo>
                    <a:pt x="20451" y="666"/>
                    <a:pt x="19454" y="302"/>
                    <a:pt x="18125" y="119"/>
                  </a:cubicBezTo>
                  <a:cubicBezTo>
                    <a:pt x="16796" y="-63"/>
                    <a:pt x="15134" y="-63"/>
                    <a:pt x="12974" y="302"/>
                  </a:cubicBezTo>
                  <a:cubicBezTo>
                    <a:pt x="10814" y="666"/>
                    <a:pt x="8156" y="1395"/>
                    <a:pt x="6993" y="2489"/>
                  </a:cubicBezTo>
                  <a:cubicBezTo>
                    <a:pt x="5830" y="3583"/>
                    <a:pt x="6162" y="5041"/>
                    <a:pt x="6328" y="6226"/>
                  </a:cubicBezTo>
                  <a:cubicBezTo>
                    <a:pt x="6494" y="7410"/>
                    <a:pt x="6494" y="8322"/>
                    <a:pt x="6494" y="9005"/>
                  </a:cubicBezTo>
                  <a:cubicBezTo>
                    <a:pt x="6494" y="9689"/>
                    <a:pt x="6494" y="10145"/>
                    <a:pt x="5830" y="10509"/>
                  </a:cubicBezTo>
                  <a:cubicBezTo>
                    <a:pt x="5165" y="10874"/>
                    <a:pt x="3836" y="11147"/>
                    <a:pt x="2506" y="11147"/>
                  </a:cubicBezTo>
                  <a:cubicBezTo>
                    <a:pt x="1177" y="11147"/>
                    <a:pt x="-152" y="10874"/>
                    <a:pt x="14" y="10965"/>
                  </a:cubicBezTo>
                  <a:cubicBezTo>
                    <a:pt x="180" y="11056"/>
                    <a:pt x="1842" y="11512"/>
                    <a:pt x="3005" y="12195"/>
                  </a:cubicBezTo>
                  <a:cubicBezTo>
                    <a:pt x="4168" y="12879"/>
                    <a:pt x="4833" y="13790"/>
                    <a:pt x="4334" y="15021"/>
                  </a:cubicBezTo>
                  <a:cubicBezTo>
                    <a:pt x="3836" y="16251"/>
                    <a:pt x="2174" y="17800"/>
                    <a:pt x="1177" y="18848"/>
                  </a:cubicBezTo>
                  <a:cubicBezTo>
                    <a:pt x="180" y="19896"/>
                    <a:pt x="-152" y="20443"/>
                    <a:pt x="346" y="20853"/>
                  </a:cubicBezTo>
                  <a:cubicBezTo>
                    <a:pt x="845" y="21264"/>
                    <a:pt x="2174" y="21537"/>
                    <a:pt x="4002" y="21491"/>
                  </a:cubicBezTo>
                  <a:cubicBezTo>
                    <a:pt x="5830" y="21446"/>
                    <a:pt x="8156" y="21081"/>
                    <a:pt x="10482" y="20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9137120" y="1552661"/>
              <a:ext cx="1143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086"/>
                    <a:pt x="8000" y="6171"/>
                    <a:pt x="11600" y="9771"/>
                  </a:cubicBezTo>
                  <a:cubicBezTo>
                    <a:pt x="15200" y="13371"/>
                    <a:pt x="18400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9130770" y="1489161"/>
              <a:ext cx="190501" cy="350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21600" y="0"/>
                  </a:moveTo>
                  <a:cubicBezTo>
                    <a:pt x="19440" y="1293"/>
                    <a:pt x="17280" y="2587"/>
                    <a:pt x="14640" y="4915"/>
                  </a:cubicBezTo>
                  <a:cubicBezTo>
                    <a:pt x="12000" y="7243"/>
                    <a:pt x="8880" y="10606"/>
                    <a:pt x="6600" y="13193"/>
                  </a:cubicBezTo>
                  <a:cubicBezTo>
                    <a:pt x="4320" y="15780"/>
                    <a:pt x="2880" y="17590"/>
                    <a:pt x="1800" y="18949"/>
                  </a:cubicBezTo>
                  <a:cubicBezTo>
                    <a:pt x="720" y="20307"/>
                    <a:pt x="0" y="21212"/>
                    <a:pt x="0" y="21406"/>
                  </a:cubicBezTo>
                  <a:cubicBezTo>
                    <a:pt x="0" y="21600"/>
                    <a:pt x="720" y="21083"/>
                    <a:pt x="1440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9372070" y="1705061"/>
              <a:ext cx="69851" cy="174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5891" y="0"/>
                  </a:moveTo>
                  <a:cubicBezTo>
                    <a:pt x="3927" y="4424"/>
                    <a:pt x="1964" y="8848"/>
                    <a:pt x="982" y="11711"/>
                  </a:cubicBezTo>
                  <a:cubicBezTo>
                    <a:pt x="0" y="14573"/>
                    <a:pt x="0" y="15875"/>
                    <a:pt x="0" y="17176"/>
                  </a:cubicBezTo>
                  <a:cubicBezTo>
                    <a:pt x="0" y="18477"/>
                    <a:pt x="0" y="19778"/>
                    <a:pt x="1636" y="20559"/>
                  </a:cubicBezTo>
                  <a:cubicBezTo>
                    <a:pt x="3273" y="21340"/>
                    <a:pt x="6545" y="21600"/>
                    <a:pt x="10145" y="21470"/>
                  </a:cubicBezTo>
                  <a:cubicBezTo>
                    <a:pt x="13745" y="21340"/>
                    <a:pt x="17673" y="20819"/>
                    <a:pt x="21600" y="20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9372070" y="1774911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9645120" y="1825711"/>
              <a:ext cx="44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10064778" y="1514561"/>
              <a:ext cx="113743" cy="356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27" fill="norm" stroke="1" extrusionOk="0">
                  <a:moveTo>
                    <a:pt x="15495" y="0"/>
                  </a:moveTo>
                  <a:cubicBezTo>
                    <a:pt x="13095" y="1525"/>
                    <a:pt x="10695" y="3049"/>
                    <a:pt x="8095" y="5654"/>
                  </a:cubicBezTo>
                  <a:cubicBezTo>
                    <a:pt x="5495" y="8259"/>
                    <a:pt x="2695" y="11944"/>
                    <a:pt x="1295" y="14421"/>
                  </a:cubicBezTo>
                  <a:cubicBezTo>
                    <a:pt x="-105" y="16899"/>
                    <a:pt x="-105" y="18169"/>
                    <a:pt x="95" y="19122"/>
                  </a:cubicBezTo>
                  <a:cubicBezTo>
                    <a:pt x="295" y="20075"/>
                    <a:pt x="695" y="20711"/>
                    <a:pt x="2095" y="21092"/>
                  </a:cubicBezTo>
                  <a:cubicBezTo>
                    <a:pt x="3495" y="21473"/>
                    <a:pt x="5895" y="21600"/>
                    <a:pt x="9295" y="21092"/>
                  </a:cubicBezTo>
                  <a:cubicBezTo>
                    <a:pt x="12695" y="20584"/>
                    <a:pt x="17095" y="19440"/>
                    <a:pt x="21495" y="18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10093526" y="1692361"/>
              <a:ext cx="11039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471" y="21600"/>
                  </a:moveTo>
                  <a:cubicBezTo>
                    <a:pt x="64" y="16457"/>
                    <a:pt x="-344" y="11314"/>
                    <a:pt x="471" y="8229"/>
                  </a:cubicBezTo>
                  <a:cubicBezTo>
                    <a:pt x="1286" y="5143"/>
                    <a:pt x="3324" y="4114"/>
                    <a:pt x="6992" y="3086"/>
                  </a:cubicBezTo>
                  <a:cubicBezTo>
                    <a:pt x="10660" y="2057"/>
                    <a:pt x="15958" y="1029"/>
                    <a:pt x="212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10388070" y="1641561"/>
              <a:ext cx="13240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0" y="0"/>
                  </a:moveTo>
                  <a:cubicBezTo>
                    <a:pt x="4800" y="2215"/>
                    <a:pt x="9600" y="4431"/>
                    <a:pt x="12857" y="5954"/>
                  </a:cubicBezTo>
                  <a:cubicBezTo>
                    <a:pt x="16114" y="7477"/>
                    <a:pt x="17829" y="8308"/>
                    <a:pt x="19200" y="9277"/>
                  </a:cubicBezTo>
                  <a:cubicBezTo>
                    <a:pt x="20571" y="10246"/>
                    <a:pt x="21600" y="11354"/>
                    <a:pt x="21429" y="12323"/>
                  </a:cubicBezTo>
                  <a:cubicBezTo>
                    <a:pt x="21257" y="13292"/>
                    <a:pt x="19886" y="14123"/>
                    <a:pt x="16800" y="15646"/>
                  </a:cubicBezTo>
                  <a:cubicBezTo>
                    <a:pt x="13714" y="17169"/>
                    <a:pt x="8914" y="19385"/>
                    <a:pt x="41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10426170" y="1813011"/>
              <a:ext cx="146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52" y="4114"/>
                    <a:pt x="9704" y="8229"/>
                    <a:pt x="5791" y="11829"/>
                  </a:cubicBezTo>
                  <a:cubicBezTo>
                    <a:pt x="1878" y="15429"/>
                    <a:pt x="0" y="18514"/>
                    <a:pt x="0" y="20057"/>
                  </a:cubicBezTo>
                  <a:cubicBezTo>
                    <a:pt x="0" y="21600"/>
                    <a:pt x="1878" y="21600"/>
                    <a:pt x="37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10681330" y="1684118"/>
              <a:ext cx="130866" cy="127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0954" fill="norm" stroke="1" extrusionOk="0">
                  <a:moveTo>
                    <a:pt x="15241" y="312"/>
                  </a:moveTo>
                  <a:cubicBezTo>
                    <a:pt x="13526" y="-37"/>
                    <a:pt x="11812" y="-385"/>
                    <a:pt x="9755" y="1009"/>
                  </a:cubicBezTo>
                  <a:cubicBezTo>
                    <a:pt x="7698" y="2402"/>
                    <a:pt x="5298" y="5538"/>
                    <a:pt x="3583" y="8150"/>
                  </a:cubicBezTo>
                  <a:cubicBezTo>
                    <a:pt x="1869" y="10763"/>
                    <a:pt x="841" y="12854"/>
                    <a:pt x="326" y="14944"/>
                  </a:cubicBezTo>
                  <a:cubicBezTo>
                    <a:pt x="-188" y="17034"/>
                    <a:pt x="-188" y="19125"/>
                    <a:pt x="1012" y="20170"/>
                  </a:cubicBezTo>
                  <a:cubicBezTo>
                    <a:pt x="2212" y="21215"/>
                    <a:pt x="4612" y="21215"/>
                    <a:pt x="7698" y="20170"/>
                  </a:cubicBezTo>
                  <a:cubicBezTo>
                    <a:pt x="10783" y="19125"/>
                    <a:pt x="14555" y="17034"/>
                    <a:pt x="16955" y="15118"/>
                  </a:cubicBezTo>
                  <a:cubicBezTo>
                    <a:pt x="19355" y="13202"/>
                    <a:pt x="20383" y="11460"/>
                    <a:pt x="20898" y="9544"/>
                  </a:cubicBezTo>
                  <a:cubicBezTo>
                    <a:pt x="21412" y="7628"/>
                    <a:pt x="21412" y="5538"/>
                    <a:pt x="19698" y="4492"/>
                  </a:cubicBezTo>
                  <a:cubicBezTo>
                    <a:pt x="17983" y="3447"/>
                    <a:pt x="14555" y="3447"/>
                    <a:pt x="11126" y="3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10845270" y="1439068"/>
              <a:ext cx="204878" cy="50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532" fill="norm" stroke="1" extrusionOk="0">
                  <a:moveTo>
                    <a:pt x="11127" y="1852"/>
                  </a:moveTo>
                  <a:cubicBezTo>
                    <a:pt x="10909" y="1314"/>
                    <a:pt x="10691" y="777"/>
                    <a:pt x="11127" y="463"/>
                  </a:cubicBezTo>
                  <a:cubicBezTo>
                    <a:pt x="11564" y="149"/>
                    <a:pt x="12655" y="60"/>
                    <a:pt x="14073" y="15"/>
                  </a:cubicBezTo>
                  <a:cubicBezTo>
                    <a:pt x="15491" y="-30"/>
                    <a:pt x="17236" y="-30"/>
                    <a:pt x="18764" y="866"/>
                  </a:cubicBezTo>
                  <a:cubicBezTo>
                    <a:pt x="20291" y="1763"/>
                    <a:pt x="21600" y="3555"/>
                    <a:pt x="20945" y="5258"/>
                  </a:cubicBezTo>
                  <a:cubicBezTo>
                    <a:pt x="20291" y="6961"/>
                    <a:pt x="17673" y="8574"/>
                    <a:pt x="15600" y="9739"/>
                  </a:cubicBezTo>
                  <a:cubicBezTo>
                    <a:pt x="13527" y="10904"/>
                    <a:pt x="12000" y="11621"/>
                    <a:pt x="11345" y="12473"/>
                  </a:cubicBezTo>
                  <a:cubicBezTo>
                    <a:pt x="10691" y="13324"/>
                    <a:pt x="10909" y="14310"/>
                    <a:pt x="11564" y="15207"/>
                  </a:cubicBezTo>
                  <a:cubicBezTo>
                    <a:pt x="12218" y="16103"/>
                    <a:pt x="13309" y="16909"/>
                    <a:pt x="13964" y="17671"/>
                  </a:cubicBezTo>
                  <a:cubicBezTo>
                    <a:pt x="14618" y="18433"/>
                    <a:pt x="14836" y="19150"/>
                    <a:pt x="14618" y="19688"/>
                  </a:cubicBezTo>
                  <a:cubicBezTo>
                    <a:pt x="14400" y="20226"/>
                    <a:pt x="13745" y="20584"/>
                    <a:pt x="11455" y="20898"/>
                  </a:cubicBezTo>
                  <a:cubicBezTo>
                    <a:pt x="9164" y="21211"/>
                    <a:pt x="5236" y="21480"/>
                    <a:pt x="3055" y="21525"/>
                  </a:cubicBezTo>
                  <a:cubicBezTo>
                    <a:pt x="873" y="21570"/>
                    <a:pt x="436" y="21391"/>
                    <a:pt x="0" y="21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183620" y="3356061"/>
              <a:ext cx="127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600"/>
                    <a:pt x="0" y="7200"/>
                    <a:pt x="3600" y="10800"/>
                  </a:cubicBezTo>
                  <a:cubicBezTo>
                    <a:pt x="7200" y="14400"/>
                    <a:pt x="144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166687" y="3279978"/>
              <a:ext cx="221470" cy="393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458" fill="norm" stroke="1" extrusionOk="0">
                  <a:moveTo>
                    <a:pt x="404" y="7271"/>
                  </a:moveTo>
                  <a:cubicBezTo>
                    <a:pt x="202" y="5307"/>
                    <a:pt x="0" y="3343"/>
                    <a:pt x="0" y="2073"/>
                  </a:cubicBezTo>
                  <a:cubicBezTo>
                    <a:pt x="0" y="802"/>
                    <a:pt x="202" y="225"/>
                    <a:pt x="2725" y="51"/>
                  </a:cubicBezTo>
                  <a:cubicBezTo>
                    <a:pt x="5249" y="-122"/>
                    <a:pt x="10093" y="109"/>
                    <a:pt x="13727" y="1264"/>
                  </a:cubicBezTo>
                  <a:cubicBezTo>
                    <a:pt x="17361" y="2419"/>
                    <a:pt x="19783" y="4498"/>
                    <a:pt x="20692" y="7039"/>
                  </a:cubicBezTo>
                  <a:cubicBezTo>
                    <a:pt x="21600" y="9581"/>
                    <a:pt x="20994" y="12584"/>
                    <a:pt x="19581" y="15010"/>
                  </a:cubicBezTo>
                  <a:cubicBezTo>
                    <a:pt x="18168" y="17435"/>
                    <a:pt x="15948" y="19283"/>
                    <a:pt x="14232" y="20265"/>
                  </a:cubicBezTo>
                  <a:cubicBezTo>
                    <a:pt x="12516" y="21247"/>
                    <a:pt x="11305" y="21362"/>
                    <a:pt x="10194" y="21420"/>
                  </a:cubicBezTo>
                  <a:cubicBezTo>
                    <a:pt x="9084" y="21478"/>
                    <a:pt x="8075" y="21478"/>
                    <a:pt x="7873" y="21362"/>
                  </a:cubicBezTo>
                  <a:cubicBezTo>
                    <a:pt x="7671" y="21247"/>
                    <a:pt x="8277" y="21016"/>
                    <a:pt x="8882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450320" y="3514811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450320" y="3425911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528227" y="3431698"/>
              <a:ext cx="76906" cy="203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2" h="21219" fill="norm" stroke="1" extrusionOk="0">
                  <a:moveTo>
                    <a:pt x="11479" y="720"/>
                  </a:moveTo>
                  <a:cubicBezTo>
                    <a:pt x="8637" y="279"/>
                    <a:pt x="5795" y="-162"/>
                    <a:pt x="3521" y="58"/>
                  </a:cubicBezTo>
                  <a:cubicBezTo>
                    <a:pt x="1247" y="279"/>
                    <a:pt x="-458" y="1160"/>
                    <a:pt x="110" y="3254"/>
                  </a:cubicBezTo>
                  <a:cubicBezTo>
                    <a:pt x="679" y="5348"/>
                    <a:pt x="3521" y="8654"/>
                    <a:pt x="6363" y="10638"/>
                  </a:cubicBezTo>
                  <a:cubicBezTo>
                    <a:pt x="9205" y="12622"/>
                    <a:pt x="12047" y="13283"/>
                    <a:pt x="14605" y="14165"/>
                  </a:cubicBezTo>
                  <a:cubicBezTo>
                    <a:pt x="17163" y="15046"/>
                    <a:pt x="19437" y="16148"/>
                    <a:pt x="20289" y="17250"/>
                  </a:cubicBezTo>
                  <a:cubicBezTo>
                    <a:pt x="21142" y="18352"/>
                    <a:pt x="20574" y="19454"/>
                    <a:pt x="17731" y="20226"/>
                  </a:cubicBezTo>
                  <a:cubicBezTo>
                    <a:pt x="14889" y="20997"/>
                    <a:pt x="9774" y="21438"/>
                    <a:pt x="6931" y="21107"/>
                  </a:cubicBezTo>
                  <a:cubicBezTo>
                    <a:pt x="4089" y="20777"/>
                    <a:pt x="3521" y="19675"/>
                    <a:pt x="3521" y="18573"/>
                  </a:cubicBezTo>
                  <a:cubicBezTo>
                    <a:pt x="3521" y="17471"/>
                    <a:pt x="4089" y="16369"/>
                    <a:pt x="4658" y="15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666199" y="3445903"/>
              <a:ext cx="95272" cy="15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020" fill="norm" stroke="1" extrusionOk="0">
                  <a:moveTo>
                    <a:pt x="12683" y="1600"/>
                  </a:moveTo>
                  <a:cubicBezTo>
                    <a:pt x="10805" y="736"/>
                    <a:pt x="8926" y="-128"/>
                    <a:pt x="7048" y="16"/>
                  </a:cubicBezTo>
                  <a:cubicBezTo>
                    <a:pt x="5170" y="160"/>
                    <a:pt x="3292" y="1312"/>
                    <a:pt x="1883" y="4048"/>
                  </a:cubicBezTo>
                  <a:cubicBezTo>
                    <a:pt x="474" y="6784"/>
                    <a:pt x="-465" y="11104"/>
                    <a:pt x="239" y="14416"/>
                  </a:cubicBezTo>
                  <a:cubicBezTo>
                    <a:pt x="944" y="17728"/>
                    <a:pt x="3292" y="20032"/>
                    <a:pt x="7048" y="20752"/>
                  </a:cubicBezTo>
                  <a:cubicBezTo>
                    <a:pt x="10805" y="21472"/>
                    <a:pt x="15970" y="20608"/>
                    <a:pt x="21135" y="19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793220" y="3444961"/>
              <a:ext cx="95251" cy="157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0"/>
                  </a:moveTo>
                  <a:cubicBezTo>
                    <a:pt x="5280" y="3456"/>
                    <a:pt x="10560" y="6912"/>
                    <a:pt x="13440" y="10224"/>
                  </a:cubicBezTo>
                  <a:cubicBezTo>
                    <a:pt x="16320" y="13536"/>
                    <a:pt x="16800" y="16704"/>
                    <a:pt x="16080" y="18720"/>
                  </a:cubicBezTo>
                  <a:cubicBezTo>
                    <a:pt x="15360" y="20736"/>
                    <a:pt x="13440" y="21600"/>
                    <a:pt x="11760" y="21456"/>
                  </a:cubicBezTo>
                  <a:cubicBezTo>
                    <a:pt x="10080" y="21312"/>
                    <a:pt x="8640" y="20160"/>
                    <a:pt x="8400" y="17424"/>
                  </a:cubicBezTo>
                  <a:cubicBezTo>
                    <a:pt x="8160" y="14688"/>
                    <a:pt x="9120" y="10368"/>
                    <a:pt x="11520" y="7344"/>
                  </a:cubicBezTo>
                  <a:cubicBezTo>
                    <a:pt x="13920" y="4320"/>
                    <a:pt x="17760" y="2592"/>
                    <a:pt x="21600" y="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947963" y="3423475"/>
              <a:ext cx="92908" cy="146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065" fill="norm" stroke="1" extrusionOk="0">
                  <a:moveTo>
                    <a:pt x="8109" y="8565"/>
                  </a:moveTo>
                  <a:cubicBezTo>
                    <a:pt x="8109" y="7043"/>
                    <a:pt x="8109" y="5522"/>
                    <a:pt x="8829" y="3849"/>
                  </a:cubicBezTo>
                  <a:cubicBezTo>
                    <a:pt x="9549" y="2176"/>
                    <a:pt x="10989" y="350"/>
                    <a:pt x="10749" y="46"/>
                  </a:cubicBezTo>
                  <a:cubicBezTo>
                    <a:pt x="10509" y="-258"/>
                    <a:pt x="8589" y="959"/>
                    <a:pt x="6189" y="3393"/>
                  </a:cubicBezTo>
                  <a:cubicBezTo>
                    <a:pt x="3789" y="5827"/>
                    <a:pt x="909" y="9477"/>
                    <a:pt x="189" y="12672"/>
                  </a:cubicBezTo>
                  <a:cubicBezTo>
                    <a:pt x="-531" y="15866"/>
                    <a:pt x="909" y="18604"/>
                    <a:pt x="2829" y="19973"/>
                  </a:cubicBezTo>
                  <a:cubicBezTo>
                    <a:pt x="4749" y="21342"/>
                    <a:pt x="7149" y="21342"/>
                    <a:pt x="10269" y="20429"/>
                  </a:cubicBezTo>
                  <a:cubicBezTo>
                    <a:pt x="13389" y="19517"/>
                    <a:pt x="17229" y="17691"/>
                    <a:pt x="21069" y="15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1067641" y="3222711"/>
              <a:ext cx="74830" cy="351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95" fill="norm" stroke="1" extrusionOk="0">
                  <a:moveTo>
                    <a:pt x="19412" y="0"/>
                  </a:moveTo>
                  <a:cubicBezTo>
                    <a:pt x="12812" y="4268"/>
                    <a:pt x="6212" y="8537"/>
                    <a:pt x="2912" y="11899"/>
                  </a:cubicBezTo>
                  <a:cubicBezTo>
                    <a:pt x="-388" y="15262"/>
                    <a:pt x="-388" y="17720"/>
                    <a:pt x="512" y="19207"/>
                  </a:cubicBezTo>
                  <a:cubicBezTo>
                    <a:pt x="1412" y="20695"/>
                    <a:pt x="3212" y="21212"/>
                    <a:pt x="5612" y="21406"/>
                  </a:cubicBezTo>
                  <a:cubicBezTo>
                    <a:pt x="8012" y="21600"/>
                    <a:pt x="11012" y="21471"/>
                    <a:pt x="13712" y="21083"/>
                  </a:cubicBezTo>
                  <a:cubicBezTo>
                    <a:pt x="16412" y="20695"/>
                    <a:pt x="18812" y="20048"/>
                    <a:pt x="21212" y="19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1059920" y="3432261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1150468" y="3407933"/>
              <a:ext cx="188853" cy="148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0751" fill="norm" stroke="1" extrusionOk="0">
                  <a:moveTo>
                    <a:pt x="7013" y="5176"/>
                  </a:moveTo>
                  <a:cubicBezTo>
                    <a:pt x="8453" y="3105"/>
                    <a:pt x="9893" y="1033"/>
                    <a:pt x="10013" y="294"/>
                  </a:cubicBezTo>
                  <a:cubicBezTo>
                    <a:pt x="10133" y="-446"/>
                    <a:pt x="8933" y="146"/>
                    <a:pt x="7013" y="2809"/>
                  </a:cubicBezTo>
                  <a:cubicBezTo>
                    <a:pt x="5093" y="5472"/>
                    <a:pt x="2453" y="10206"/>
                    <a:pt x="1133" y="13313"/>
                  </a:cubicBezTo>
                  <a:cubicBezTo>
                    <a:pt x="-187" y="16420"/>
                    <a:pt x="-187" y="17899"/>
                    <a:pt x="293" y="19083"/>
                  </a:cubicBezTo>
                  <a:cubicBezTo>
                    <a:pt x="773" y="20266"/>
                    <a:pt x="1733" y="21154"/>
                    <a:pt x="5333" y="20562"/>
                  </a:cubicBezTo>
                  <a:cubicBezTo>
                    <a:pt x="8933" y="19970"/>
                    <a:pt x="15173" y="17899"/>
                    <a:pt x="21413" y="15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1624507" y="3279861"/>
              <a:ext cx="1961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840"/>
                    <a:pt x="-1585" y="7680"/>
                    <a:pt x="575" y="11280"/>
                  </a:cubicBezTo>
                  <a:cubicBezTo>
                    <a:pt x="2735" y="14880"/>
                    <a:pt x="11375" y="1824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1544637" y="3222711"/>
              <a:ext cx="232834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516" y="21600"/>
                  </a:moveTo>
                  <a:cubicBezTo>
                    <a:pt x="3927" y="20475"/>
                    <a:pt x="3338" y="19350"/>
                    <a:pt x="2356" y="18337"/>
                  </a:cubicBezTo>
                  <a:cubicBezTo>
                    <a:pt x="1375" y="17325"/>
                    <a:pt x="0" y="16425"/>
                    <a:pt x="0" y="15188"/>
                  </a:cubicBezTo>
                  <a:cubicBezTo>
                    <a:pt x="0" y="13950"/>
                    <a:pt x="1375" y="12375"/>
                    <a:pt x="3927" y="10238"/>
                  </a:cubicBezTo>
                  <a:cubicBezTo>
                    <a:pt x="6480" y="8100"/>
                    <a:pt x="10211" y="5400"/>
                    <a:pt x="13353" y="3600"/>
                  </a:cubicBezTo>
                  <a:cubicBezTo>
                    <a:pt x="16495" y="1800"/>
                    <a:pt x="19047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1754964" y="3356061"/>
              <a:ext cx="14041" cy="159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351" fill="norm" stroke="1" extrusionOk="0">
                  <a:moveTo>
                    <a:pt x="5039" y="12789"/>
                  </a:moveTo>
                  <a:cubicBezTo>
                    <a:pt x="1954" y="14211"/>
                    <a:pt x="-1132" y="15632"/>
                    <a:pt x="411" y="17337"/>
                  </a:cubicBezTo>
                  <a:cubicBezTo>
                    <a:pt x="1954" y="19042"/>
                    <a:pt x="8125" y="21032"/>
                    <a:pt x="12754" y="21316"/>
                  </a:cubicBezTo>
                  <a:cubicBezTo>
                    <a:pt x="17382" y="21600"/>
                    <a:pt x="20468" y="20179"/>
                    <a:pt x="20468" y="16342"/>
                  </a:cubicBezTo>
                  <a:cubicBezTo>
                    <a:pt x="20468" y="12505"/>
                    <a:pt x="17382" y="6253"/>
                    <a:pt x="142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1809220" y="3330661"/>
              <a:ext cx="336551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3" y="6322"/>
                    <a:pt x="1087" y="12644"/>
                    <a:pt x="1291" y="16463"/>
                  </a:cubicBezTo>
                  <a:cubicBezTo>
                    <a:pt x="1494" y="20283"/>
                    <a:pt x="1358" y="21600"/>
                    <a:pt x="1223" y="21600"/>
                  </a:cubicBezTo>
                  <a:cubicBezTo>
                    <a:pt x="1087" y="21600"/>
                    <a:pt x="951" y="20283"/>
                    <a:pt x="1019" y="18044"/>
                  </a:cubicBezTo>
                  <a:cubicBezTo>
                    <a:pt x="1087" y="15805"/>
                    <a:pt x="1358" y="12644"/>
                    <a:pt x="1766" y="10668"/>
                  </a:cubicBezTo>
                  <a:cubicBezTo>
                    <a:pt x="2174" y="8693"/>
                    <a:pt x="2717" y="7902"/>
                    <a:pt x="3192" y="8034"/>
                  </a:cubicBezTo>
                  <a:cubicBezTo>
                    <a:pt x="3668" y="8166"/>
                    <a:pt x="4075" y="9220"/>
                    <a:pt x="4347" y="10537"/>
                  </a:cubicBezTo>
                  <a:cubicBezTo>
                    <a:pt x="4619" y="11854"/>
                    <a:pt x="4755" y="13434"/>
                    <a:pt x="4823" y="15410"/>
                  </a:cubicBezTo>
                  <a:cubicBezTo>
                    <a:pt x="4891" y="17385"/>
                    <a:pt x="4891" y="19756"/>
                    <a:pt x="4958" y="20283"/>
                  </a:cubicBezTo>
                  <a:cubicBezTo>
                    <a:pt x="5026" y="20810"/>
                    <a:pt x="5162" y="19493"/>
                    <a:pt x="5502" y="17517"/>
                  </a:cubicBezTo>
                  <a:cubicBezTo>
                    <a:pt x="5842" y="15541"/>
                    <a:pt x="6385" y="12907"/>
                    <a:pt x="6928" y="11195"/>
                  </a:cubicBezTo>
                  <a:cubicBezTo>
                    <a:pt x="7472" y="9483"/>
                    <a:pt x="8015" y="8693"/>
                    <a:pt x="8491" y="8824"/>
                  </a:cubicBezTo>
                  <a:cubicBezTo>
                    <a:pt x="8966" y="8956"/>
                    <a:pt x="9374" y="10010"/>
                    <a:pt x="9577" y="11195"/>
                  </a:cubicBezTo>
                  <a:cubicBezTo>
                    <a:pt x="9781" y="12380"/>
                    <a:pt x="9781" y="13698"/>
                    <a:pt x="9849" y="15015"/>
                  </a:cubicBezTo>
                  <a:cubicBezTo>
                    <a:pt x="9917" y="16332"/>
                    <a:pt x="10053" y="17649"/>
                    <a:pt x="10528" y="18044"/>
                  </a:cubicBezTo>
                  <a:cubicBezTo>
                    <a:pt x="11004" y="18439"/>
                    <a:pt x="11819" y="17912"/>
                    <a:pt x="12906" y="15805"/>
                  </a:cubicBezTo>
                  <a:cubicBezTo>
                    <a:pt x="13992" y="13698"/>
                    <a:pt x="15351" y="10010"/>
                    <a:pt x="16098" y="7112"/>
                  </a:cubicBezTo>
                  <a:cubicBezTo>
                    <a:pt x="16845" y="4215"/>
                    <a:pt x="16981" y="2107"/>
                    <a:pt x="16709" y="1449"/>
                  </a:cubicBezTo>
                  <a:cubicBezTo>
                    <a:pt x="16438" y="790"/>
                    <a:pt x="15758" y="1580"/>
                    <a:pt x="15147" y="3688"/>
                  </a:cubicBezTo>
                  <a:cubicBezTo>
                    <a:pt x="14536" y="5795"/>
                    <a:pt x="13992" y="9220"/>
                    <a:pt x="13789" y="11590"/>
                  </a:cubicBezTo>
                  <a:cubicBezTo>
                    <a:pt x="13585" y="13961"/>
                    <a:pt x="13721" y="15278"/>
                    <a:pt x="14400" y="16332"/>
                  </a:cubicBezTo>
                  <a:cubicBezTo>
                    <a:pt x="15079" y="17385"/>
                    <a:pt x="16302" y="18176"/>
                    <a:pt x="17592" y="17780"/>
                  </a:cubicBezTo>
                  <a:cubicBezTo>
                    <a:pt x="18883" y="17385"/>
                    <a:pt x="20242" y="15805"/>
                    <a:pt x="21600" y="14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2539999" y="3178008"/>
              <a:ext cx="221722" cy="401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448" fill="norm" stroke="1" extrusionOk="0">
                  <a:moveTo>
                    <a:pt x="4269" y="5441"/>
                  </a:moveTo>
                  <a:cubicBezTo>
                    <a:pt x="3652" y="6685"/>
                    <a:pt x="3035" y="7929"/>
                    <a:pt x="2726" y="10417"/>
                  </a:cubicBezTo>
                  <a:cubicBezTo>
                    <a:pt x="2418" y="12905"/>
                    <a:pt x="2418" y="16637"/>
                    <a:pt x="2315" y="18786"/>
                  </a:cubicBezTo>
                  <a:cubicBezTo>
                    <a:pt x="2212" y="20935"/>
                    <a:pt x="2006" y="21500"/>
                    <a:pt x="1800" y="21443"/>
                  </a:cubicBezTo>
                  <a:cubicBezTo>
                    <a:pt x="1595" y="21387"/>
                    <a:pt x="1389" y="20708"/>
                    <a:pt x="1080" y="18390"/>
                  </a:cubicBezTo>
                  <a:cubicBezTo>
                    <a:pt x="772" y="16072"/>
                    <a:pt x="360" y="12114"/>
                    <a:pt x="155" y="9060"/>
                  </a:cubicBezTo>
                  <a:cubicBezTo>
                    <a:pt x="-51" y="6007"/>
                    <a:pt x="-51" y="3858"/>
                    <a:pt x="155" y="2501"/>
                  </a:cubicBezTo>
                  <a:cubicBezTo>
                    <a:pt x="360" y="1144"/>
                    <a:pt x="772" y="579"/>
                    <a:pt x="1389" y="522"/>
                  </a:cubicBezTo>
                  <a:cubicBezTo>
                    <a:pt x="2006" y="465"/>
                    <a:pt x="2829" y="918"/>
                    <a:pt x="4166" y="2049"/>
                  </a:cubicBezTo>
                  <a:cubicBezTo>
                    <a:pt x="5503" y="3180"/>
                    <a:pt x="7355" y="4989"/>
                    <a:pt x="8898" y="6007"/>
                  </a:cubicBezTo>
                  <a:cubicBezTo>
                    <a:pt x="10440" y="7025"/>
                    <a:pt x="11675" y="7251"/>
                    <a:pt x="12703" y="7025"/>
                  </a:cubicBezTo>
                  <a:cubicBezTo>
                    <a:pt x="13732" y="6798"/>
                    <a:pt x="14555" y="6120"/>
                    <a:pt x="15480" y="5159"/>
                  </a:cubicBezTo>
                  <a:cubicBezTo>
                    <a:pt x="16406" y="4197"/>
                    <a:pt x="17435" y="2953"/>
                    <a:pt x="18360" y="1936"/>
                  </a:cubicBezTo>
                  <a:cubicBezTo>
                    <a:pt x="19286" y="918"/>
                    <a:pt x="20109" y="126"/>
                    <a:pt x="20520" y="13"/>
                  </a:cubicBezTo>
                  <a:cubicBezTo>
                    <a:pt x="20932" y="-100"/>
                    <a:pt x="20932" y="465"/>
                    <a:pt x="20932" y="2897"/>
                  </a:cubicBezTo>
                  <a:cubicBezTo>
                    <a:pt x="20932" y="5328"/>
                    <a:pt x="20932" y="9626"/>
                    <a:pt x="21035" y="12453"/>
                  </a:cubicBezTo>
                  <a:cubicBezTo>
                    <a:pt x="21138" y="15280"/>
                    <a:pt x="21343" y="16637"/>
                    <a:pt x="21549" y="17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2815943" y="3349711"/>
              <a:ext cx="117228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600" fill="norm" stroke="1" extrusionOk="0">
                  <a:moveTo>
                    <a:pt x="12105" y="7958"/>
                  </a:moveTo>
                  <a:cubicBezTo>
                    <a:pt x="12105" y="6063"/>
                    <a:pt x="12105" y="4168"/>
                    <a:pt x="11333" y="2653"/>
                  </a:cubicBezTo>
                  <a:cubicBezTo>
                    <a:pt x="10562" y="1137"/>
                    <a:pt x="9019" y="0"/>
                    <a:pt x="7476" y="0"/>
                  </a:cubicBezTo>
                  <a:cubicBezTo>
                    <a:pt x="5933" y="0"/>
                    <a:pt x="4391" y="1137"/>
                    <a:pt x="3041" y="3979"/>
                  </a:cubicBezTo>
                  <a:cubicBezTo>
                    <a:pt x="1691" y="6821"/>
                    <a:pt x="533" y="11368"/>
                    <a:pt x="148" y="14589"/>
                  </a:cubicBezTo>
                  <a:cubicBezTo>
                    <a:pt x="-238" y="17811"/>
                    <a:pt x="148" y="19705"/>
                    <a:pt x="1112" y="20084"/>
                  </a:cubicBezTo>
                  <a:cubicBezTo>
                    <a:pt x="2076" y="20463"/>
                    <a:pt x="3619" y="19326"/>
                    <a:pt x="5355" y="17053"/>
                  </a:cubicBezTo>
                  <a:cubicBezTo>
                    <a:pt x="7091" y="14779"/>
                    <a:pt x="9019" y="11368"/>
                    <a:pt x="10755" y="11368"/>
                  </a:cubicBezTo>
                  <a:cubicBezTo>
                    <a:pt x="12491" y="11368"/>
                    <a:pt x="14033" y="14779"/>
                    <a:pt x="15769" y="17053"/>
                  </a:cubicBezTo>
                  <a:cubicBezTo>
                    <a:pt x="17505" y="19326"/>
                    <a:pt x="19433" y="20463"/>
                    <a:pt x="213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2939520" y="3337011"/>
              <a:ext cx="101601" cy="12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641"/>
                  </a:moveTo>
                  <a:cubicBezTo>
                    <a:pt x="0" y="13779"/>
                    <a:pt x="0" y="11917"/>
                    <a:pt x="0" y="9683"/>
                  </a:cubicBezTo>
                  <a:cubicBezTo>
                    <a:pt x="0" y="7448"/>
                    <a:pt x="0" y="4841"/>
                    <a:pt x="1125" y="3538"/>
                  </a:cubicBezTo>
                  <a:cubicBezTo>
                    <a:pt x="2250" y="2234"/>
                    <a:pt x="4500" y="2234"/>
                    <a:pt x="6525" y="2979"/>
                  </a:cubicBezTo>
                  <a:cubicBezTo>
                    <a:pt x="8550" y="3724"/>
                    <a:pt x="10350" y="5214"/>
                    <a:pt x="12375" y="7821"/>
                  </a:cubicBezTo>
                  <a:cubicBezTo>
                    <a:pt x="14400" y="10428"/>
                    <a:pt x="16650" y="14152"/>
                    <a:pt x="16875" y="16945"/>
                  </a:cubicBezTo>
                  <a:cubicBezTo>
                    <a:pt x="17100" y="19738"/>
                    <a:pt x="15300" y="21600"/>
                    <a:pt x="13950" y="21600"/>
                  </a:cubicBezTo>
                  <a:cubicBezTo>
                    <a:pt x="12600" y="21600"/>
                    <a:pt x="11700" y="19738"/>
                    <a:pt x="11925" y="16200"/>
                  </a:cubicBezTo>
                  <a:cubicBezTo>
                    <a:pt x="12150" y="12662"/>
                    <a:pt x="13500" y="7448"/>
                    <a:pt x="15300" y="4469"/>
                  </a:cubicBezTo>
                  <a:cubicBezTo>
                    <a:pt x="17100" y="1490"/>
                    <a:pt x="19350" y="7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3143191" y="3173805"/>
              <a:ext cx="37630" cy="301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94" fill="norm" stroke="1" extrusionOk="0">
                  <a:moveTo>
                    <a:pt x="21333" y="2566"/>
                  </a:moveTo>
                  <a:cubicBezTo>
                    <a:pt x="17733" y="1366"/>
                    <a:pt x="14133" y="166"/>
                    <a:pt x="12333" y="16"/>
                  </a:cubicBezTo>
                  <a:cubicBezTo>
                    <a:pt x="10533" y="-134"/>
                    <a:pt x="10533" y="766"/>
                    <a:pt x="9333" y="3541"/>
                  </a:cubicBezTo>
                  <a:cubicBezTo>
                    <a:pt x="8133" y="6316"/>
                    <a:pt x="5733" y="10966"/>
                    <a:pt x="3933" y="13741"/>
                  </a:cubicBezTo>
                  <a:cubicBezTo>
                    <a:pt x="2133" y="16516"/>
                    <a:pt x="933" y="17416"/>
                    <a:pt x="333" y="18616"/>
                  </a:cubicBezTo>
                  <a:cubicBezTo>
                    <a:pt x="-267" y="19816"/>
                    <a:pt x="-267" y="21316"/>
                    <a:pt x="2133" y="21391"/>
                  </a:cubicBezTo>
                  <a:cubicBezTo>
                    <a:pt x="4533" y="21466"/>
                    <a:pt x="9333" y="20116"/>
                    <a:pt x="14133" y="18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3149628" y="3317961"/>
              <a:ext cx="75643" cy="1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23" fill="norm" stroke="1" extrusionOk="0">
                  <a:moveTo>
                    <a:pt x="21442" y="0"/>
                  </a:moveTo>
                  <a:cubicBezTo>
                    <a:pt x="18442" y="284"/>
                    <a:pt x="15442" y="568"/>
                    <a:pt x="12142" y="2842"/>
                  </a:cubicBezTo>
                  <a:cubicBezTo>
                    <a:pt x="8842" y="5116"/>
                    <a:pt x="5242" y="9379"/>
                    <a:pt x="3142" y="12221"/>
                  </a:cubicBezTo>
                  <a:cubicBezTo>
                    <a:pt x="1042" y="15063"/>
                    <a:pt x="442" y="16484"/>
                    <a:pt x="142" y="17905"/>
                  </a:cubicBezTo>
                  <a:cubicBezTo>
                    <a:pt x="-158" y="19326"/>
                    <a:pt x="-158" y="20747"/>
                    <a:pt x="1942" y="21174"/>
                  </a:cubicBezTo>
                  <a:cubicBezTo>
                    <a:pt x="4042" y="21600"/>
                    <a:pt x="8242" y="21032"/>
                    <a:pt x="11242" y="20463"/>
                  </a:cubicBezTo>
                  <a:cubicBezTo>
                    <a:pt x="14242" y="19895"/>
                    <a:pt x="16042" y="19326"/>
                    <a:pt x="17842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3220293" y="3349711"/>
              <a:ext cx="89645" cy="111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053" fill="norm" stroke="1" extrusionOk="0">
                  <a:moveTo>
                    <a:pt x="17758" y="0"/>
                  </a:moveTo>
                  <a:cubicBezTo>
                    <a:pt x="15246" y="0"/>
                    <a:pt x="12734" y="0"/>
                    <a:pt x="9721" y="2000"/>
                  </a:cubicBezTo>
                  <a:cubicBezTo>
                    <a:pt x="6707" y="4000"/>
                    <a:pt x="3190" y="8000"/>
                    <a:pt x="1432" y="11200"/>
                  </a:cubicBezTo>
                  <a:cubicBezTo>
                    <a:pt x="-326" y="14400"/>
                    <a:pt x="-326" y="16800"/>
                    <a:pt x="679" y="18600"/>
                  </a:cubicBezTo>
                  <a:cubicBezTo>
                    <a:pt x="1683" y="20400"/>
                    <a:pt x="3693" y="21600"/>
                    <a:pt x="6958" y="20800"/>
                  </a:cubicBezTo>
                  <a:cubicBezTo>
                    <a:pt x="10223" y="20000"/>
                    <a:pt x="14744" y="17200"/>
                    <a:pt x="17507" y="14600"/>
                  </a:cubicBezTo>
                  <a:cubicBezTo>
                    <a:pt x="20269" y="12000"/>
                    <a:pt x="21274" y="9600"/>
                    <a:pt x="21274" y="7400"/>
                  </a:cubicBezTo>
                  <a:cubicBezTo>
                    <a:pt x="21274" y="5200"/>
                    <a:pt x="20269" y="3200"/>
                    <a:pt x="19014" y="3000"/>
                  </a:cubicBezTo>
                  <a:cubicBezTo>
                    <a:pt x="17758" y="2800"/>
                    <a:pt x="16251" y="4400"/>
                    <a:pt x="14744" y="6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3320520" y="3324311"/>
              <a:ext cx="120651" cy="139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7737"/>
                  </a:moveTo>
                  <a:cubicBezTo>
                    <a:pt x="1895" y="7093"/>
                    <a:pt x="3789" y="6448"/>
                    <a:pt x="5305" y="7093"/>
                  </a:cubicBezTo>
                  <a:cubicBezTo>
                    <a:pt x="6821" y="7737"/>
                    <a:pt x="7958" y="9672"/>
                    <a:pt x="8905" y="11445"/>
                  </a:cubicBezTo>
                  <a:cubicBezTo>
                    <a:pt x="9853" y="13218"/>
                    <a:pt x="10611" y="14830"/>
                    <a:pt x="11179" y="16764"/>
                  </a:cubicBezTo>
                  <a:cubicBezTo>
                    <a:pt x="11747" y="18699"/>
                    <a:pt x="12126" y="20955"/>
                    <a:pt x="12884" y="21278"/>
                  </a:cubicBezTo>
                  <a:cubicBezTo>
                    <a:pt x="13642" y="21600"/>
                    <a:pt x="14779" y="19988"/>
                    <a:pt x="16295" y="16119"/>
                  </a:cubicBezTo>
                  <a:cubicBezTo>
                    <a:pt x="17811" y="12251"/>
                    <a:pt x="19705" y="61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3900055" y="3170688"/>
              <a:ext cx="131666" cy="247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256" fill="norm" stroke="1" extrusionOk="0">
                  <a:moveTo>
                    <a:pt x="20994" y="649"/>
                  </a:moveTo>
                  <a:cubicBezTo>
                    <a:pt x="19307" y="286"/>
                    <a:pt x="17619" y="-77"/>
                    <a:pt x="16100" y="14"/>
                  </a:cubicBezTo>
                  <a:cubicBezTo>
                    <a:pt x="14582" y="105"/>
                    <a:pt x="13232" y="649"/>
                    <a:pt x="10700" y="2464"/>
                  </a:cubicBezTo>
                  <a:cubicBezTo>
                    <a:pt x="8169" y="4279"/>
                    <a:pt x="4457" y="7365"/>
                    <a:pt x="2263" y="10088"/>
                  </a:cubicBezTo>
                  <a:cubicBezTo>
                    <a:pt x="69" y="12810"/>
                    <a:pt x="-606" y="15170"/>
                    <a:pt x="575" y="17076"/>
                  </a:cubicBezTo>
                  <a:cubicBezTo>
                    <a:pt x="1756" y="18982"/>
                    <a:pt x="4794" y="20434"/>
                    <a:pt x="8169" y="20978"/>
                  </a:cubicBezTo>
                  <a:cubicBezTo>
                    <a:pt x="11544" y="21523"/>
                    <a:pt x="15257" y="21160"/>
                    <a:pt x="18969" y="20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4107920" y="3146511"/>
              <a:ext cx="101601" cy="26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750" y="0"/>
                  </a:moveTo>
                  <a:cubicBezTo>
                    <a:pt x="4500" y="6619"/>
                    <a:pt x="2250" y="13239"/>
                    <a:pt x="1125" y="16984"/>
                  </a:cubicBezTo>
                  <a:cubicBezTo>
                    <a:pt x="0" y="20729"/>
                    <a:pt x="0" y="21600"/>
                    <a:pt x="0" y="21600"/>
                  </a:cubicBezTo>
                  <a:cubicBezTo>
                    <a:pt x="0" y="21600"/>
                    <a:pt x="0" y="20729"/>
                    <a:pt x="225" y="19335"/>
                  </a:cubicBezTo>
                  <a:cubicBezTo>
                    <a:pt x="450" y="17942"/>
                    <a:pt x="900" y="16026"/>
                    <a:pt x="2025" y="14719"/>
                  </a:cubicBezTo>
                  <a:cubicBezTo>
                    <a:pt x="3150" y="13413"/>
                    <a:pt x="4950" y="12716"/>
                    <a:pt x="6975" y="12368"/>
                  </a:cubicBezTo>
                  <a:cubicBezTo>
                    <a:pt x="9000" y="12019"/>
                    <a:pt x="11250" y="12019"/>
                    <a:pt x="13050" y="12368"/>
                  </a:cubicBezTo>
                  <a:cubicBezTo>
                    <a:pt x="14850" y="12716"/>
                    <a:pt x="16200" y="13413"/>
                    <a:pt x="17550" y="14632"/>
                  </a:cubicBezTo>
                  <a:cubicBezTo>
                    <a:pt x="18900" y="15852"/>
                    <a:pt x="20250" y="17594"/>
                    <a:pt x="21600" y="19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4232840" y="3290359"/>
              <a:ext cx="90981" cy="78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055" fill="norm" stroke="1" extrusionOk="0">
                  <a:moveTo>
                    <a:pt x="10792" y="9118"/>
                  </a:moveTo>
                  <a:cubicBezTo>
                    <a:pt x="11283" y="6276"/>
                    <a:pt x="11774" y="3434"/>
                    <a:pt x="10792" y="1729"/>
                  </a:cubicBezTo>
                  <a:cubicBezTo>
                    <a:pt x="9810" y="23"/>
                    <a:pt x="7356" y="-545"/>
                    <a:pt x="5392" y="592"/>
                  </a:cubicBezTo>
                  <a:cubicBezTo>
                    <a:pt x="3428" y="1729"/>
                    <a:pt x="1956" y="4571"/>
                    <a:pt x="974" y="7413"/>
                  </a:cubicBezTo>
                  <a:cubicBezTo>
                    <a:pt x="-8" y="10255"/>
                    <a:pt x="-499" y="13097"/>
                    <a:pt x="728" y="13381"/>
                  </a:cubicBezTo>
                  <a:cubicBezTo>
                    <a:pt x="1956" y="13666"/>
                    <a:pt x="4901" y="11392"/>
                    <a:pt x="7110" y="11392"/>
                  </a:cubicBezTo>
                  <a:cubicBezTo>
                    <a:pt x="9319" y="11392"/>
                    <a:pt x="10792" y="13666"/>
                    <a:pt x="13001" y="15655"/>
                  </a:cubicBezTo>
                  <a:cubicBezTo>
                    <a:pt x="15210" y="17644"/>
                    <a:pt x="18156" y="19350"/>
                    <a:pt x="21101" y="21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4361920" y="3222711"/>
              <a:ext cx="44451" cy="13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18225"/>
                  </a:moveTo>
                  <a:cubicBezTo>
                    <a:pt x="2057" y="19912"/>
                    <a:pt x="4114" y="21600"/>
                    <a:pt x="6686" y="21431"/>
                  </a:cubicBezTo>
                  <a:cubicBezTo>
                    <a:pt x="9257" y="21262"/>
                    <a:pt x="12343" y="19237"/>
                    <a:pt x="14914" y="15356"/>
                  </a:cubicBezTo>
                  <a:cubicBezTo>
                    <a:pt x="17486" y="11475"/>
                    <a:pt x="19543" y="57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4438716" y="3243643"/>
              <a:ext cx="137861" cy="131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0682" fill="norm" stroke="1" extrusionOk="0">
                  <a:moveTo>
                    <a:pt x="1843" y="4689"/>
                  </a:moveTo>
                  <a:cubicBezTo>
                    <a:pt x="1521" y="8344"/>
                    <a:pt x="1199" y="12000"/>
                    <a:pt x="876" y="14990"/>
                  </a:cubicBezTo>
                  <a:cubicBezTo>
                    <a:pt x="554" y="17981"/>
                    <a:pt x="231" y="20307"/>
                    <a:pt x="70" y="20640"/>
                  </a:cubicBezTo>
                  <a:cubicBezTo>
                    <a:pt x="-91" y="20972"/>
                    <a:pt x="-91" y="19310"/>
                    <a:pt x="1360" y="15655"/>
                  </a:cubicBezTo>
                  <a:cubicBezTo>
                    <a:pt x="2810" y="12000"/>
                    <a:pt x="5712" y="6350"/>
                    <a:pt x="7969" y="3194"/>
                  </a:cubicBezTo>
                  <a:cubicBezTo>
                    <a:pt x="10225" y="37"/>
                    <a:pt x="11837" y="-628"/>
                    <a:pt x="14094" y="535"/>
                  </a:cubicBezTo>
                  <a:cubicBezTo>
                    <a:pt x="16351" y="1698"/>
                    <a:pt x="19252" y="4689"/>
                    <a:pt x="20381" y="7846"/>
                  </a:cubicBezTo>
                  <a:cubicBezTo>
                    <a:pt x="21509" y="11003"/>
                    <a:pt x="20864" y="14326"/>
                    <a:pt x="20219" y="17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5074067" y="3099384"/>
              <a:ext cx="107004" cy="282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482" fill="norm" stroke="1" extrusionOk="0">
                  <a:moveTo>
                    <a:pt x="20999" y="204"/>
                  </a:moveTo>
                  <a:cubicBezTo>
                    <a:pt x="17676" y="43"/>
                    <a:pt x="14353" y="-118"/>
                    <a:pt x="12068" y="124"/>
                  </a:cubicBezTo>
                  <a:cubicBezTo>
                    <a:pt x="9784" y="366"/>
                    <a:pt x="8537" y="1010"/>
                    <a:pt x="6461" y="3186"/>
                  </a:cubicBezTo>
                  <a:cubicBezTo>
                    <a:pt x="4384" y="5363"/>
                    <a:pt x="1476" y="9070"/>
                    <a:pt x="437" y="12213"/>
                  </a:cubicBezTo>
                  <a:cubicBezTo>
                    <a:pt x="-601" y="15357"/>
                    <a:pt x="230" y="17936"/>
                    <a:pt x="2722" y="19386"/>
                  </a:cubicBezTo>
                  <a:cubicBezTo>
                    <a:pt x="5214" y="20837"/>
                    <a:pt x="9368" y="21160"/>
                    <a:pt x="13522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5232233" y="3081475"/>
              <a:ext cx="114622" cy="279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1" h="21093" fill="norm" stroke="1" extrusionOk="0">
                  <a:moveTo>
                    <a:pt x="2209" y="9236"/>
                  </a:moveTo>
                  <a:cubicBezTo>
                    <a:pt x="1451" y="11636"/>
                    <a:pt x="693" y="14036"/>
                    <a:pt x="314" y="13076"/>
                  </a:cubicBezTo>
                  <a:cubicBezTo>
                    <a:pt x="-65" y="12116"/>
                    <a:pt x="-65" y="7796"/>
                    <a:pt x="124" y="5156"/>
                  </a:cubicBezTo>
                  <a:cubicBezTo>
                    <a:pt x="314" y="2516"/>
                    <a:pt x="693" y="1556"/>
                    <a:pt x="1640" y="836"/>
                  </a:cubicBezTo>
                  <a:cubicBezTo>
                    <a:pt x="2588" y="116"/>
                    <a:pt x="4103" y="-364"/>
                    <a:pt x="7135" y="356"/>
                  </a:cubicBezTo>
                  <a:cubicBezTo>
                    <a:pt x="10167" y="1076"/>
                    <a:pt x="14714" y="2996"/>
                    <a:pt x="17556" y="5796"/>
                  </a:cubicBezTo>
                  <a:cubicBezTo>
                    <a:pt x="20398" y="8596"/>
                    <a:pt x="21535" y="12276"/>
                    <a:pt x="19451" y="14996"/>
                  </a:cubicBezTo>
                  <a:cubicBezTo>
                    <a:pt x="17367" y="17716"/>
                    <a:pt x="12061" y="19476"/>
                    <a:pt x="8461" y="20356"/>
                  </a:cubicBezTo>
                  <a:cubicBezTo>
                    <a:pt x="4861" y="21236"/>
                    <a:pt x="2967" y="21236"/>
                    <a:pt x="2019" y="20836"/>
                  </a:cubicBezTo>
                  <a:cubicBezTo>
                    <a:pt x="1072" y="20436"/>
                    <a:pt x="1072" y="19636"/>
                    <a:pt x="1830" y="18836"/>
                  </a:cubicBezTo>
                  <a:cubicBezTo>
                    <a:pt x="2588" y="18036"/>
                    <a:pt x="4103" y="17236"/>
                    <a:pt x="5619" y="16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5225520" y="3241761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00"/>
                    <a:pt x="0" y="11200"/>
                    <a:pt x="3600" y="14800"/>
                  </a:cubicBezTo>
                  <a:cubicBezTo>
                    <a:pt x="7200" y="18400"/>
                    <a:pt x="144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5549370" y="3095711"/>
              <a:ext cx="12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538"/>
                    <a:pt x="14400" y="11077"/>
                    <a:pt x="10800" y="14677"/>
                  </a:cubicBezTo>
                  <a:cubicBezTo>
                    <a:pt x="7200" y="18277"/>
                    <a:pt x="3600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5440047" y="3070311"/>
              <a:ext cx="229974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600" fill="norm" stroke="1" extrusionOk="0">
                  <a:moveTo>
                    <a:pt x="128" y="21600"/>
                  </a:moveTo>
                  <a:cubicBezTo>
                    <a:pt x="-69" y="19350"/>
                    <a:pt x="-265" y="17100"/>
                    <a:pt x="1404" y="13950"/>
                  </a:cubicBezTo>
                  <a:cubicBezTo>
                    <a:pt x="3073" y="10800"/>
                    <a:pt x="6608" y="6750"/>
                    <a:pt x="10240" y="4275"/>
                  </a:cubicBezTo>
                  <a:cubicBezTo>
                    <a:pt x="13873" y="1800"/>
                    <a:pt x="17604" y="900"/>
                    <a:pt x="213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5733520" y="3095451"/>
              <a:ext cx="191964" cy="235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31" fill="norm" stroke="1" extrusionOk="0">
                  <a:moveTo>
                    <a:pt x="0" y="4074"/>
                  </a:moveTo>
                  <a:cubicBezTo>
                    <a:pt x="235" y="8124"/>
                    <a:pt x="470" y="12174"/>
                    <a:pt x="470" y="14874"/>
                  </a:cubicBezTo>
                  <a:cubicBezTo>
                    <a:pt x="470" y="17574"/>
                    <a:pt x="235" y="18924"/>
                    <a:pt x="352" y="18924"/>
                  </a:cubicBezTo>
                  <a:cubicBezTo>
                    <a:pt x="470" y="18924"/>
                    <a:pt x="939" y="17574"/>
                    <a:pt x="1643" y="14488"/>
                  </a:cubicBezTo>
                  <a:cubicBezTo>
                    <a:pt x="2348" y="11402"/>
                    <a:pt x="3287" y="6581"/>
                    <a:pt x="3991" y="3688"/>
                  </a:cubicBezTo>
                  <a:cubicBezTo>
                    <a:pt x="4696" y="795"/>
                    <a:pt x="5165" y="-169"/>
                    <a:pt x="5400" y="24"/>
                  </a:cubicBezTo>
                  <a:cubicBezTo>
                    <a:pt x="5635" y="217"/>
                    <a:pt x="5635" y="1567"/>
                    <a:pt x="5987" y="2627"/>
                  </a:cubicBezTo>
                  <a:cubicBezTo>
                    <a:pt x="6339" y="3688"/>
                    <a:pt x="7043" y="4460"/>
                    <a:pt x="8570" y="4845"/>
                  </a:cubicBezTo>
                  <a:cubicBezTo>
                    <a:pt x="10096" y="5231"/>
                    <a:pt x="12443" y="5231"/>
                    <a:pt x="14791" y="4074"/>
                  </a:cubicBezTo>
                  <a:cubicBezTo>
                    <a:pt x="17139" y="2917"/>
                    <a:pt x="19487" y="602"/>
                    <a:pt x="20543" y="313"/>
                  </a:cubicBezTo>
                  <a:cubicBezTo>
                    <a:pt x="21600" y="24"/>
                    <a:pt x="21365" y="1760"/>
                    <a:pt x="20896" y="4556"/>
                  </a:cubicBezTo>
                  <a:cubicBezTo>
                    <a:pt x="20426" y="7352"/>
                    <a:pt x="19722" y="11210"/>
                    <a:pt x="19487" y="14199"/>
                  </a:cubicBezTo>
                  <a:cubicBezTo>
                    <a:pt x="19252" y="17188"/>
                    <a:pt x="19487" y="19310"/>
                    <a:pt x="19722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5996776" y="3121262"/>
              <a:ext cx="149495" cy="202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262" fill="norm" stroke="1" extrusionOk="0">
                  <a:moveTo>
                    <a:pt x="16688" y="2657"/>
                  </a:moveTo>
                  <a:cubicBezTo>
                    <a:pt x="17288" y="1543"/>
                    <a:pt x="17888" y="430"/>
                    <a:pt x="17438" y="96"/>
                  </a:cubicBezTo>
                  <a:cubicBezTo>
                    <a:pt x="16988" y="-238"/>
                    <a:pt x="15488" y="207"/>
                    <a:pt x="12338" y="2991"/>
                  </a:cubicBezTo>
                  <a:cubicBezTo>
                    <a:pt x="9188" y="5774"/>
                    <a:pt x="4388" y="10896"/>
                    <a:pt x="1988" y="14014"/>
                  </a:cubicBezTo>
                  <a:cubicBezTo>
                    <a:pt x="-412" y="17131"/>
                    <a:pt x="-412" y="18244"/>
                    <a:pt x="788" y="19247"/>
                  </a:cubicBezTo>
                  <a:cubicBezTo>
                    <a:pt x="1988" y="20249"/>
                    <a:pt x="4388" y="21139"/>
                    <a:pt x="7988" y="21251"/>
                  </a:cubicBezTo>
                  <a:cubicBezTo>
                    <a:pt x="11588" y="21362"/>
                    <a:pt x="16388" y="20694"/>
                    <a:pt x="21188" y="20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6178020" y="3063961"/>
              <a:ext cx="12615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4" h="21600" fill="norm" stroke="1" extrusionOk="0">
                  <a:moveTo>
                    <a:pt x="10286" y="0"/>
                  </a:moveTo>
                  <a:cubicBezTo>
                    <a:pt x="13371" y="1835"/>
                    <a:pt x="16457" y="3671"/>
                    <a:pt x="18514" y="6000"/>
                  </a:cubicBezTo>
                  <a:cubicBezTo>
                    <a:pt x="20571" y="8329"/>
                    <a:pt x="21600" y="11153"/>
                    <a:pt x="18343" y="13835"/>
                  </a:cubicBezTo>
                  <a:cubicBezTo>
                    <a:pt x="15086" y="16518"/>
                    <a:pt x="7543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177270" y="3639695"/>
              <a:ext cx="5549901" cy="21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6" y="20088"/>
                    <a:pt x="412" y="18576"/>
                    <a:pt x="688" y="17712"/>
                  </a:cubicBezTo>
                  <a:cubicBezTo>
                    <a:pt x="964" y="16848"/>
                    <a:pt x="1310" y="16632"/>
                    <a:pt x="1631" y="16308"/>
                  </a:cubicBezTo>
                  <a:cubicBezTo>
                    <a:pt x="1952" y="15984"/>
                    <a:pt x="2249" y="15552"/>
                    <a:pt x="2566" y="15012"/>
                  </a:cubicBezTo>
                  <a:cubicBezTo>
                    <a:pt x="2883" y="14472"/>
                    <a:pt x="3221" y="13824"/>
                    <a:pt x="3526" y="13392"/>
                  </a:cubicBezTo>
                  <a:cubicBezTo>
                    <a:pt x="3831" y="12960"/>
                    <a:pt x="4103" y="12744"/>
                    <a:pt x="4395" y="12420"/>
                  </a:cubicBezTo>
                  <a:cubicBezTo>
                    <a:pt x="4687" y="12096"/>
                    <a:pt x="5000" y="11664"/>
                    <a:pt x="5322" y="11232"/>
                  </a:cubicBezTo>
                  <a:cubicBezTo>
                    <a:pt x="5643" y="10800"/>
                    <a:pt x="5973" y="10368"/>
                    <a:pt x="6319" y="10044"/>
                  </a:cubicBezTo>
                  <a:cubicBezTo>
                    <a:pt x="6665" y="9720"/>
                    <a:pt x="7027" y="9504"/>
                    <a:pt x="7336" y="9288"/>
                  </a:cubicBezTo>
                  <a:cubicBezTo>
                    <a:pt x="7645" y="9072"/>
                    <a:pt x="7900" y="8856"/>
                    <a:pt x="8164" y="8640"/>
                  </a:cubicBezTo>
                  <a:cubicBezTo>
                    <a:pt x="8427" y="8424"/>
                    <a:pt x="8699" y="8208"/>
                    <a:pt x="8979" y="8100"/>
                  </a:cubicBezTo>
                  <a:cubicBezTo>
                    <a:pt x="9259" y="7992"/>
                    <a:pt x="9548" y="7992"/>
                    <a:pt x="9828" y="7992"/>
                  </a:cubicBezTo>
                  <a:cubicBezTo>
                    <a:pt x="10108" y="7992"/>
                    <a:pt x="10380" y="7992"/>
                    <a:pt x="10648" y="7884"/>
                  </a:cubicBezTo>
                  <a:cubicBezTo>
                    <a:pt x="10915" y="7776"/>
                    <a:pt x="11179" y="7560"/>
                    <a:pt x="11451" y="7344"/>
                  </a:cubicBezTo>
                  <a:cubicBezTo>
                    <a:pt x="11723" y="7128"/>
                    <a:pt x="12003" y="6912"/>
                    <a:pt x="12295" y="6804"/>
                  </a:cubicBezTo>
                  <a:cubicBezTo>
                    <a:pt x="12588" y="6696"/>
                    <a:pt x="12892" y="6696"/>
                    <a:pt x="13181" y="6588"/>
                  </a:cubicBezTo>
                  <a:cubicBezTo>
                    <a:pt x="13469" y="6480"/>
                    <a:pt x="13741" y="6264"/>
                    <a:pt x="14033" y="6048"/>
                  </a:cubicBezTo>
                  <a:cubicBezTo>
                    <a:pt x="14326" y="5832"/>
                    <a:pt x="14639" y="5616"/>
                    <a:pt x="14931" y="5508"/>
                  </a:cubicBezTo>
                  <a:cubicBezTo>
                    <a:pt x="15224" y="5400"/>
                    <a:pt x="15496" y="5400"/>
                    <a:pt x="15763" y="5292"/>
                  </a:cubicBezTo>
                  <a:cubicBezTo>
                    <a:pt x="16031" y="5184"/>
                    <a:pt x="16295" y="4968"/>
                    <a:pt x="16554" y="4752"/>
                  </a:cubicBezTo>
                  <a:cubicBezTo>
                    <a:pt x="16814" y="4536"/>
                    <a:pt x="17069" y="4320"/>
                    <a:pt x="17320" y="4104"/>
                  </a:cubicBezTo>
                  <a:cubicBezTo>
                    <a:pt x="17572" y="3888"/>
                    <a:pt x="17819" y="3672"/>
                    <a:pt x="18115" y="3348"/>
                  </a:cubicBezTo>
                  <a:cubicBezTo>
                    <a:pt x="18412" y="3024"/>
                    <a:pt x="18758" y="2592"/>
                    <a:pt x="19079" y="2160"/>
                  </a:cubicBezTo>
                  <a:cubicBezTo>
                    <a:pt x="19400" y="1728"/>
                    <a:pt x="19697" y="1296"/>
                    <a:pt x="20051" y="864"/>
                  </a:cubicBezTo>
                  <a:cubicBezTo>
                    <a:pt x="20405" y="432"/>
                    <a:pt x="20817" y="0"/>
                    <a:pt x="21085" y="0"/>
                  </a:cubicBezTo>
                  <a:cubicBezTo>
                    <a:pt x="21353" y="0"/>
                    <a:pt x="21476" y="432"/>
                    <a:pt x="21600" y="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342370" y="3718011"/>
              <a:ext cx="5626101" cy="313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19570"/>
                  </a:moveTo>
                  <a:cubicBezTo>
                    <a:pt x="211" y="20295"/>
                    <a:pt x="423" y="21020"/>
                    <a:pt x="703" y="21310"/>
                  </a:cubicBezTo>
                  <a:cubicBezTo>
                    <a:pt x="983" y="21600"/>
                    <a:pt x="1333" y="21455"/>
                    <a:pt x="1642" y="21238"/>
                  </a:cubicBezTo>
                  <a:cubicBezTo>
                    <a:pt x="1950" y="21020"/>
                    <a:pt x="2219" y="20730"/>
                    <a:pt x="2515" y="20295"/>
                  </a:cubicBezTo>
                  <a:cubicBezTo>
                    <a:pt x="2812" y="19860"/>
                    <a:pt x="3137" y="19281"/>
                    <a:pt x="3470" y="18701"/>
                  </a:cubicBezTo>
                  <a:cubicBezTo>
                    <a:pt x="3803" y="18121"/>
                    <a:pt x="4144" y="17541"/>
                    <a:pt x="4441" y="17034"/>
                  </a:cubicBezTo>
                  <a:cubicBezTo>
                    <a:pt x="4738" y="16526"/>
                    <a:pt x="4990" y="16091"/>
                    <a:pt x="5246" y="15656"/>
                  </a:cubicBezTo>
                  <a:cubicBezTo>
                    <a:pt x="5502" y="15221"/>
                    <a:pt x="5762" y="14787"/>
                    <a:pt x="6026" y="14352"/>
                  </a:cubicBezTo>
                  <a:cubicBezTo>
                    <a:pt x="6290" y="13917"/>
                    <a:pt x="6558" y="13482"/>
                    <a:pt x="6842" y="13047"/>
                  </a:cubicBezTo>
                  <a:cubicBezTo>
                    <a:pt x="7127" y="12612"/>
                    <a:pt x="7428" y="12177"/>
                    <a:pt x="7716" y="11742"/>
                  </a:cubicBezTo>
                  <a:cubicBezTo>
                    <a:pt x="8005" y="11307"/>
                    <a:pt x="8281" y="10872"/>
                    <a:pt x="8573" y="10438"/>
                  </a:cubicBezTo>
                  <a:cubicBezTo>
                    <a:pt x="8866" y="10003"/>
                    <a:pt x="9175" y="9568"/>
                    <a:pt x="9471" y="9205"/>
                  </a:cubicBezTo>
                  <a:cubicBezTo>
                    <a:pt x="9768" y="8843"/>
                    <a:pt x="10052" y="8553"/>
                    <a:pt x="10345" y="8263"/>
                  </a:cubicBezTo>
                  <a:cubicBezTo>
                    <a:pt x="10637" y="7973"/>
                    <a:pt x="10938" y="7683"/>
                    <a:pt x="11219" y="7466"/>
                  </a:cubicBezTo>
                  <a:cubicBezTo>
                    <a:pt x="11499" y="7248"/>
                    <a:pt x="11759" y="7103"/>
                    <a:pt x="12031" y="6886"/>
                  </a:cubicBezTo>
                  <a:cubicBezTo>
                    <a:pt x="12303" y="6668"/>
                    <a:pt x="12588" y="6379"/>
                    <a:pt x="12868" y="6161"/>
                  </a:cubicBezTo>
                  <a:cubicBezTo>
                    <a:pt x="13149" y="5944"/>
                    <a:pt x="13425" y="5799"/>
                    <a:pt x="13697" y="5654"/>
                  </a:cubicBezTo>
                  <a:cubicBezTo>
                    <a:pt x="13969" y="5509"/>
                    <a:pt x="14237" y="5364"/>
                    <a:pt x="14506" y="5219"/>
                  </a:cubicBezTo>
                  <a:cubicBezTo>
                    <a:pt x="14774" y="5074"/>
                    <a:pt x="15042" y="4929"/>
                    <a:pt x="15298" y="4784"/>
                  </a:cubicBezTo>
                  <a:cubicBezTo>
                    <a:pt x="15554" y="4639"/>
                    <a:pt x="15798" y="4494"/>
                    <a:pt x="16094" y="4421"/>
                  </a:cubicBezTo>
                  <a:cubicBezTo>
                    <a:pt x="16391" y="4349"/>
                    <a:pt x="16740" y="4349"/>
                    <a:pt x="17061" y="4349"/>
                  </a:cubicBezTo>
                  <a:cubicBezTo>
                    <a:pt x="17382" y="4349"/>
                    <a:pt x="17675" y="4349"/>
                    <a:pt x="17988" y="4349"/>
                  </a:cubicBezTo>
                  <a:cubicBezTo>
                    <a:pt x="18301" y="4349"/>
                    <a:pt x="18634" y="4349"/>
                    <a:pt x="18971" y="4349"/>
                  </a:cubicBezTo>
                  <a:cubicBezTo>
                    <a:pt x="19308" y="4349"/>
                    <a:pt x="19650" y="4349"/>
                    <a:pt x="19926" y="4204"/>
                  </a:cubicBezTo>
                  <a:cubicBezTo>
                    <a:pt x="20202" y="4059"/>
                    <a:pt x="20414" y="3769"/>
                    <a:pt x="20682" y="3044"/>
                  </a:cubicBezTo>
                  <a:cubicBezTo>
                    <a:pt x="20950" y="2319"/>
                    <a:pt x="21275" y="1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6520920" y="3248111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6514570" y="3432261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7233019" y="3057358"/>
              <a:ext cx="119752" cy="388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43" fill="norm" stroke="1" extrusionOk="0">
                  <a:moveTo>
                    <a:pt x="10071" y="8420"/>
                  </a:moveTo>
                  <a:cubicBezTo>
                    <a:pt x="10450" y="7836"/>
                    <a:pt x="10828" y="7253"/>
                    <a:pt x="11018" y="7253"/>
                  </a:cubicBezTo>
                  <a:cubicBezTo>
                    <a:pt x="11207" y="7253"/>
                    <a:pt x="11207" y="7836"/>
                    <a:pt x="9692" y="10055"/>
                  </a:cubicBezTo>
                  <a:cubicBezTo>
                    <a:pt x="8176" y="12273"/>
                    <a:pt x="5144" y="16126"/>
                    <a:pt x="3250" y="18403"/>
                  </a:cubicBezTo>
                  <a:cubicBezTo>
                    <a:pt x="1355" y="20680"/>
                    <a:pt x="597" y="21380"/>
                    <a:pt x="218" y="21439"/>
                  </a:cubicBezTo>
                  <a:cubicBezTo>
                    <a:pt x="-161" y="21497"/>
                    <a:pt x="-161" y="20913"/>
                    <a:pt x="1165" y="18636"/>
                  </a:cubicBezTo>
                  <a:cubicBezTo>
                    <a:pt x="2492" y="16360"/>
                    <a:pt x="5144" y="12390"/>
                    <a:pt x="7797" y="9296"/>
                  </a:cubicBezTo>
                  <a:cubicBezTo>
                    <a:pt x="10450" y="6202"/>
                    <a:pt x="13102" y="3983"/>
                    <a:pt x="15376" y="2466"/>
                  </a:cubicBezTo>
                  <a:cubicBezTo>
                    <a:pt x="17650" y="948"/>
                    <a:pt x="19544" y="131"/>
                    <a:pt x="20492" y="14"/>
                  </a:cubicBezTo>
                  <a:cubicBezTo>
                    <a:pt x="21439" y="-103"/>
                    <a:pt x="21439" y="481"/>
                    <a:pt x="21250" y="2933"/>
                  </a:cubicBezTo>
                  <a:cubicBezTo>
                    <a:pt x="21060" y="5385"/>
                    <a:pt x="20681" y="9705"/>
                    <a:pt x="20681" y="12799"/>
                  </a:cubicBezTo>
                  <a:cubicBezTo>
                    <a:pt x="20681" y="15893"/>
                    <a:pt x="21060" y="17761"/>
                    <a:pt x="21439" y="19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7263870" y="3254461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7854517" y="3125724"/>
              <a:ext cx="106571" cy="267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9" h="21333" fill="norm" stroke="1" extrusionOk="0">
                  <a:moveTo>
                    <a:pt x="18321" y="3682"/>
                  </a:moveTo>
                  <a:cubicBezTo>
                    <a:pt x="18321" y="2838"/>
                    <a:pt x="18321" y="1995"/>
                    <a:pt x="17506" y="1235"/>
                  </a:cubicBezTo>
                  <a:cubicBezTo>
                    <a:pt x="16691" y="476"/>
                    <a:pt x="15060" y="-199"/>
                    <a:pt x="12004" y="54"/>
                  </a:cubicBezTo>
                  <a:cubicBezTo>
                    <a:pt x="8947" y="307"/>
                    <a:pt x="4464" y="1488"/>
                    <a:pt x="2019" y="3092"/>
                  </a:cubicBezTo>
                  <a:cubicBezTo>
                    <a:pt x="-426" y="4695"/>
                    <a:pt x="-834" y="6720"/>
                    <a:pt x="1815" y="8913"/>
                  </a:cubicBezTo>
                  <a:cubicBezTo>
                    <a:pt x="4464" y="11107"/>
                    <a:pt x="10170" y="13470"/>
                    <a:pt x="13838" y="14988"/>
                  </a:cubicBezTo>
                  <a:cubicBezTo>
                    <a:pt x="17506" y="16507"/>
                    <a:pt x="19136" y="17182"/>
                    <a:pt x="19951" y="17942"/>
                  </a:cubicBezTo>
                  <a:cubicBezTo>
                    <a:pt x="20766" y="18701"/>
                    <a:pt x="20766" y="19545"/>
                    <a:pt x="19543" y="20135"/>
                  </a:cubicBezTo>
                  <a:cubicBezTo>
                    <a:pt x="18321" y="20726"/>
                    <a:pt x="15875" y="21063"/>
                    <a:pt x="13226" y="21232"/>
                  </a:cubicBezTo>
                  <a:cubicBezTo>
                    <a:pt x="10577" y="21401"/>
                    <a:pt x="7724" y="21401"/>
                    <a:pt x="6094" y="20895"/>
                  </a:cubicBezTo>
                  <a:cubicBezTo>
                    <a:pt x="4464" y="20389"/>
                    <a:pt x="4057" y="19376"/>
                    <a:pt x="3649" y="18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8032862" y="3103779"/>
              <a:ext cx="86558" cy="279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68" fill="norm" stroke="1" extrusionOk="0">
                  <a:moveTo>
                    <a:pt x="4473" y="9125"/>
                  </a:moveTo>
                  <a:cubicBezTo>
                    <a:pt x="4473" y="12373"/>
                    <a:pt x="4473" y="15621"/>
                    <a:pt x="4473" y="17895"/>
                  </a:cubicBezTo>
                  <a:cubicBezTo>
                    <a:pt x="4473" y="20169"/>
                    <a:pt x="4473" y="21468"/>
                    <a:pt x="3701" y="21468"/>
                  </a:cubicBezTo>
                  <a:cubicBezTo>
                    <a:pt x="2930" y="21468"/>
                    <a:pt x="1387" y="20169"/>
                    <a:pt x="615" y="17327"/>
                  </a:cubicBezTo>
                  <a:cubicBezTo>
                    <a:pt x="-156" y="14485"/>
                    <a:pt x="-156" y="10100"/>
                    <a:pt x="358" y="7095"/>
                  </a:cubicBezTo>
                  <a:cubicBezTo>
                    <a:pt x="873" y="4091"/>
                    <a:pt x="1901" y="2466"/>
                    <a:pt x="3444" y="1411"/>
                  </a:cubicBezTo>
                  <a:cubicBezTo>
                    <a:pt x="4987" y="355"/>
                    <a:pt x="7044" y="-132"/>
                    <a:pt x="9101" y="30"/>
                  </a:cubicBezTo>
                  <a:cubicBezTo>
                    <a:pt x="11158" y="193"/>
                    <a:pt x="13215" y="1005"/>
                    <a:pt x="15273" y="2304"/>
                  </a:cubicBezTo>
                  <a:cubicBezTo>
                    <a:pt x="17330" y="3603"/>
                    <a:pt x="19387" y="5390"/>
                    <a:pt x="20415" y="6689"/>
                  </a:cubicBezTo>
                  <a:cubicBezTo>
                    <a:pt x="21444" y="7988"/>
                    <a:pt x="21444" y="8800"/>
                    <a:pt x="18358" y="9369"/>
                  </a:cubicBezTo>
                  <a:cubicBezTo>
                    <a:pt x="15273" y="9937"/>
                    <a:pt x="9101" y="10262"/>
                    <a:pt x="2930" y="10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8607632" y="3124310"/>
              <a:ext cx="294539" cy="333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261" fill="norm" stroke="1" extrusionOk="0">
                  <a:moveTo>
                    <a:pt x="2029" y="9921"/>
                  </a:moveTo>
                  <a:cubicBezTo>
                    <a:pt x="1103" y="8571"/>
                    <a:pt x="178" y="7221"/>
                    <a:pt x="23" y="5601"/>
                  </a:cubicBezTo>
                  <a:cubicBezTo>
                    <a:pt x="-131" y="3981"/>
                    <a:pt x="486" y="2091"/>
                    <a:pt x="1566" y="1011"/>
                  </a:cubicBezTo>
                  <a:cubicBezTo>
                    <a:pt x="2646" y="-69"/>
                    <a:pt x="4189" y="-339"/>
                    <a:pt x="6272" y="471"/>
                  </a:cubicBezTo>
                  <a:cubicBezTo>
                    <a:pt x="8355" y="1281"/>
                    <a:pt x="10978" y="3171"/>
                    <a:pt x="13369" y="6141"/>
                  </a:cubicBezTo>
                  <a:cubicBezTo>
                    <a:pt x="15760" y="9111"/>
                    <a:pt x="17920" y="13161"/>
                    <a:pt x="19232" y="15861"/>
                  </a:cubicBezTo>
                  <a:cubicBezTo>
                    <a:pt x="20543" y="18561"/>
                    <a:pt x="21006" y="19911"/>
                    <a:pt x="21469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8683963" y="3140161"/>
              <a:ext cx="218208" cy="400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89" fill="norm" stroke="1" extrusionOk="0">
                  <a:moveTo>
                    <a:pt x="21411" y="0"/>
                  </a:moveTo>
                  <a:cubicBezTo>
                    <a:pt x="20373" y="114"/>
                    <a:pt x="19334" y="227"/>
                    <a:pt x="17880" y="1307"/>
                  </a:cubicBezTo>
                  <a:cubicBezTo>
                    <a:pt x="16426" y="2387"/>
                    <a:pt x="14557" y="4434"/>
                    <a:pt x="11857" y="7389"/>
                  </a:cubicBezTo>
                  <a:cubicBezTo>
                    <a:pt x="9157" y="10345"/>
                    <a:pt x="5626" y="14211"/>
                    <a:pt x="3549" y="16484"/>
                  </a:cubicBezTo>
                  <a:cubicBezTo>
                    <a:pt x="1473" y="18758"/>
                    <a:pt x="849" y="19440"/>
                    <a:pt x="434" y="20065"/>
                  </a:cubicBezTo>
                  <a:cubicBezTo>
                    <a:pt x="19" y="20691"/>
                    <a:pt x="-189" y="21259"/>
                    <a:pt x="226" y="21429"/>
                  </a:cubicBezTo>
                  <a:cubicBezTo>
                    <a:pt x="642" y="21600"/>
                    <a:pt x="1680" y="21373"/>
                    <a:pt x="2719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9137120" y="3317961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9143470" y="3419561"/>
              <a:ext cx="76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9401618" y="3105148"/>
              <a:ext cx="129203" cy="494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70" fill="norm" stroke="1" extrusionOk="0">
                  <a:moveTo>
                    <a:pt x="21266" y="2348"/>
                  </a:moveTo>
                  <a:cubicBezTo>
                    <a:pt x="20918" y="1888"/>
                    <a:pt x="20569" y="1429"/>
                    <a:pt x="20221" y="969"/>
                  </a:cubicBezTo>
                  <a:cubicBezTo>
                    <a:pt x="19872" y="509"/>
                    <a:pt x="19524" y="50"/>
                    <a:pt x="17085" y="4"/>
                  </a:cubicBezTo>
                  <a:cubicBezTo>
                    <a:pt x="14647" y="-42"/>
                    <a:pt x="10118" y="326"/>
                    <a:pt x="7331" y="1153"/>
                  </a:cubicBezTo>
                  <a:cubicBezTo>
                    <a:pt x="4543" y="1980"/>
                    <a:pt x="3498" y="3267"/>
                    <a:pt x="4195" y="4554"/>
                  </a:cubicBezTo>
                  <a:cubicBezTo>
                    <a:pt x="4892" y="5841"/>
                    <a:pt x="7331" y="7127"/>
                    <a:pt x="8724" y="8092"/>
                  </a:cubicBezTo>
                  <a:cubicBezTo>
                    <a:pt x="10118" y="9058"/>
                    <a:pt x="10466" y="9701"/>
                    <a:pt x="10118" y="10207"/>
                  </a:cubicBezTo>
                  <a:cubicBezTo>
                    <a:pt x="9769" y="10712"/>
                    <a:pt x="8724" y="11080"/>
                    <a:pt x="7331" y="11355"/>
                  </a:cubicBezTo>
                  <a:cubicBezTo>
                    <a:pt x="5937" y="11631"/>
                    <a:pt x="4195" y="11815"/>
                    <a:pt x="3847" y="11723"/>
                  </a:cubicBezTo>
                  <a:cubicBezTo>
                    <a:pt x="3498" y="11631"/>
                    <a:pt x="4543" y="11264"/>
                    <a:pt x="5589" y="11309"/>
                  </a:cubicBezTo>
                  <a:cubicBezTo>
                    <a:pt x="6634" y="11355"/>
                    <a:pt x="7679" y="11815"/>
                    <a:pt x="7505" y="12688"/>
                  </a:cubicBezTo>
                  <a:cubicBezTo>
                    <a:pt x="7331" y="13561"/>
                    <a:pt x="5937" y="14848"/>
                    <a:pt x="4369" y="16181"/>
                  </a:cubicBezTo>
                  <a:cubicBezTo>
                    <a:pt x="2801" y="17514"/>
                    <a:pt x="1060" y="18892"/>
                    <a:pt x="363" y="19812"/>
                  </a:cubicBezTo>
                  <a:cubicBezTo>
                    <a:pt x="-334" y="20731"/>
                    <a:pt x="14" y="21190"/>
                    <a:pt x="1060" y="21374"/>
                  </a:cubicBezTo>
                  <a:cubicBezTo>
                    <a:pt x="2105" y="21558"/>
                    <a:pt x="3847" y="21466"/>
                    <a:pt x="6111" y="21190"/>
                  </a:cubicBezTo>
                  <a:cubicBezTo>
                    <a:pt x="8376" y="20915"/>
                    <a:pt x="11163" y="20455"/>
                    <a:pt x="13950" y="19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9613370" y="3267161"/>
              <a:ext cx="1651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4032"/>
                    <a:pt x="9969" y="8064"/>
                    <a:pt x="13569" y="11664"/>
                  </a:cubicBezTo>
                  <a:cubicBezTo>
                    <a:pt x="17169" y="15264"/>
                    <a:pt x="19385" y="18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9624333" y="3210011"/>
              <a:ext cx="192238" cy="39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600" fill="norm" stroke="1" extrusionOk="0">
                  <a:moveTo>
                    <a:pt x="21323" y="0"/>
                  </a:moveTo>
                  <a:cubicBezTo>
                    <a:pt x="20149" y="231"/>
                    <a:pt x="18975" y="462"/>
                    <a:pt x="17566" y="1790"/>
                  </a:cubicBezTo>
                  <a:cubicBezTo>
                    <a:pt x="16158" y="3119"/>
                    <a:pt x="14514" y="5544"/>
                    <a:pt x="12401" y="8143"/>
                  </a:cubicBezTo>
                  <a:cubicBezTo>
                    <a:pt x="10288" y="10742"/>
                    <a:pt x="7706" y="13514"/>
                    <a:pt x="5827" y="15478"/>
                  </a:cubicBezTo>
                  <a:cubicBezTo>
                    <a:pt x="3949" y="17442"/>
                    <a:pt x="2775" y="18597"/>
                    <a:pt x="1719" y="19636"/>
                  </a:cubicBezTo>
                  <a:cubicBezTo>
                    <a:pt x="662" y="20676"/>
                    <a:pt x="-277" y="21600"/>
                    <a:pt x="75" y="21600"/>
                  </a:cubicBezTo>
                  <a:cubicBezTo>
                    <a:pt x="427" y="21600"/>
                    <a:pt x="2071" y="20676"/>
                    <a:pt x="3714" y="19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9862029" y="3394161"/>
              <a:ext cx="75192" cy="259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90" fill="norm" stroke="1" extrusionOk="0">
                  <a:moveTo>
                    <a:pt x="15914" y="0"/>
                  </a:moveTo>
                  <a:cubicBezTo>
                    <a:pt x="12314" y="4215"/>
                    <a:pt x="8714" y="8429"/>
                    <a:pt x="6014" y="11590"/>
                  </a:cubicBezTo>
                  <a:cubicBezTo>
                    <a:pt x="3314" y="14751"/>
                    <a:pt x="1514" y="16859"/>
                    <a:pt x="614" y="18351"/>
                  </a:cubicBezTo>
                  <a:cubicBezTo>
                    <a:pt x="-286" y="19844"/>
                    <a:pt x="-286" y="20722"/>
                    <a:pt x="1214" y="21161"/>
                  </a:cubicBezTo>
                  <a:cubicBezTo>
                    <a:pt x="2714" y="21600"/>
                    <a:pt x="5714" y="21600"/>
                    <a:pt x="9314" y="21161"/>
                  </a:cubicBezTo>
                  <a:cubicBezTo>
                    <a:pt x="12914" y="20722"/>
                    <a:pt x="17114" y="19844"/>
                    <a:pt x="19214" y="18966"/>
                  </a:cubicBezTo>
                  <a:cubicBezTo>
                    <a:pt x="21314" y="18088"/>
                    <a:pt x="21314" y="17210"/>
                    <a:pt x="21314" y="16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9829270" y="3521161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10026120" y="3603711"/>
              <a:ext cx="44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10449083" y="3197311"/>
              <a:ext cx="72338" cy="438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432" fill="norm" stroke="1" extrusionOk="0">
                  <a:moveTo>
                    <a:pt x="21091" y="0"/>
                  </a:moveTo>
                  <a:cubicBezTo>
                    <a:pt x="16154" y="3411"/>
                    <a:pt x="11217" y="6821"/>
                    <a:pt x="7514" y="10077"/>
                  </a:cubicBezTo>
                  <a:cubicBezTo>
                    <a:pt x="3811" y="13332"/>
                    <a:pt x="1342" y="16433"/>
                    <a:pt x="417" y="18293"/>
                  </a:cubicBezTo>
                  <a:cubicBezTo>
                    <a:pt x="-509" y="20153"/>
                    <a:pt x="108" y="20773"/>
                    <a:pt x="2268" y="21135"/>
                  </a:cubicBezTo>
                  <a:cubicBezTo>
                    <a:pt x="4428" y="21497"/>
                    <a:pt x="8131" y="21600"/>
                    <a:pt x="11217" y="21032"/>
                  </a:cubicBezTo>
                  <a:cubicBezTo>
                    <a:pt x="14302" y="20463"/>
                    <a:pt x="16771" y="19223"/>
                    <a:pt x="19240" y="17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10403087" y="3457661"/>
              <a:ext cx="131034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600" fill="norm" stroke="1" extrusionOk="0">
                  <a:moveTo>
                    <a:pt x="2668" y="21600"/>
                  </a:moveTo>
                  <a:cubicBezTo>
                    <a:pt x="980" y="21600"/>
                    <a:pt x="-707" y="21600"/>
                    <a:pt x="305" y="19200"/>
                  </a:cubicBezTo>
                  <a:cubicBezTo>
                    <a:pt x="1318" y="16800"/>
                    <a:pt x="5030" y="12000"/>
                    <a:pt x="8912" y="8400"/>
                  </a:cubicBezTo>
                  <a:cubicBezTo>
                    <a:pt x="12793" y="4800"/>
                    <a:pt x="16843" y="2400"/>
                    <a:pt x="208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10686520" y="3362411"/>
              <a:ext cx="1616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0" y="0"/>
                  </a:moveTo>
                  <a:cubicBezTo>
                    <a:pt x="3877" y="2880"/>
                    <a:pt x="7754" y="5760"/>
                    <a:pt x="10385" y="7440"/>
                  </a:cubicBezTo>
                  <a:cubicBezTo>
                    <a:pt x="13015" y="9120"/>
                    <a:pt x="14400" y="9600"/>
                    <a:pt x="16200" y="10320"/>
                  </a:cubicBezTo>
                  <a:cubicBezTo>
                    <a:pt x="18000" y="11040"/>
                    <a:pt x="20215" y="12000"/>
                    <a:pt x="20908" y="12960"/>
                  </a:cubicBezTo>
                  <a:cubicBezTo>
                    <a:pt x="21600" y="13920"/>
                    <a:pt x="20769" y="14880"/>
                    <a:pt x="18277" y="16320"/>
                  </a:cubicBezTo>
                  <a:cubicBezTo>
                    <a:pt x="15785" y="17760"/>
                    <a:pt x="11631" y="19680"/>
                    <a:pt x="7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10763358" y="3552911"/>
              <a:ext cx="177163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21523" y="0"/>
                  </a:moveTo>
                  <a:cubicBezTo>
                    <a:pt x="17409" y="480"/>
                    <a:pt x="13294" y="960"/>
                    <a:pt x="9694" y="3120"/>
                  </a:cubicBezTo>
                  <a:cubicBezTo>
                    <a:pt x="6094" y="5280"/>
                    <a:pt x="3009" y="9120"/>
                    <a:pt x="1466" y="12240"/>
                  </a:cubicBezTo>
                  <a:cubicBezTo>
                    <a:pt x="-77" y="15360"/>
                    <a:pt x="-77" y="17760"/>
                    <a:pt x="52" y="19200"/>
                  </a:cubicBezTo>
                  <a:cubicBezTo>
                    <a:pt x="180" y="20640"/>
                    <a:pt x="437" y="21120"/>
                    <a:pt x="6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10961282" y="3432261"/>
              <a:ext cx="119041" cy="147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468" fill="norm" stroke="1" extrusionOk="0">
                  <a:moveTo>
                    <a:pt x="17575" y="8331"/>
                  </a:moveTo>
                  <a:cubicBezTo>
                    <a:pt x="16830" y="6480"/>
                    <a:pt x="16085" y="4629"/>
                    <a:pt x="14409" y="3703"/>
                  </a:cubicBezTo>
                  <a:cubicBezTo>
                    <a:pt x="12733" y="2777"/>
                    <a:pt x="10127" y="2777"/>
                    <a:pt x="7520" y="4011"/>
                  </a:cubicBezTo>
                  <a:cubicBezTo>
                    <a:pt x="4913" y="5246"/>
                    <a:pt x="2306" y="7714"/>
                    <a:pt x="1002" y="10646"/>
                  </a:cubicBezTo>
                  <a:cubicBezTo>
                    <a:pt x="-301" y="13577"/>
                    <a:pt x="-301" y="16971"/>
                    <a:pt x="816" y="18977"/>
                  </a:cubicBezTo>
                  <a:cubicBezTo>
                    <a:pt x="1933" y="20983"/>
                    <a:pt x="4168" y="21600"/>
                    <a:pt x="6961" y="21446"/>
                  </a:cubicBezTo>
                  <a:cubicBezTo>
                    <a:pt x="9754" y="21291"/>
                    <a:pt x="13106" y="20366"/>
                    <a:pt x="15713" y="18669"/>
                  </a:cubicBezTo>
                  <a:cubicBezTo>
                    <a:pt x="18320" y="16971"/>
                    <a:pt x="20182" y="14503"/>
                    <a:pt x="20740" y="11571"/>
                  </a:cubicBezTo>
                  <a:cubicBezTo>
                    <a:pt x="21299" y="8640"/>
                    <a:pt x="20554" y="5246"/>
                    <a:pt x="20368" y="3240"/>
                  </a:cubicBezTo>
                  <a:cubicBezTo>
                    <a:pt x="20182" y="1234"/>
                    <a:pt x="20554" y="617"/>
                    <a:pt x="209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11372320" y="3141623"/>
              <a:ext cx="107007" cy="595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81" fill="norm" stroke="1" extrusionOk="0">
                  <a:moveTo>
                    <a:pt x="5082" y="175"/>
                  </a:moveTo>
                  <a:cubicBezTo>
                    <a:pt x="8047" y="23"/>
                    <a:pt x="11012" y="-129"/>
                    <a:pt x="13765" y="175"/>
                  </a:cubicBezTo>
                  <a:cubicBezTo>
                    <a:pt x="16518" y="479"/>
                    <a:pt x="19059" y="1240"/>
                    <a:pt x="19059" y="2571"/>
                  </a:cubicBezTo>
                  <a:cubicBezTo>
                    <a:pt x="19059" y="3902"/>
                    <a:pt x="16518" y="5803"/>
                    <a:pt x="14188" y="7325"/>
                  </a:cubicBezTo>
                  <a:cubicBezTo>
                    <a:pt x="11859" y="8846"/>
                    <a:pt x="9741" y="9986"/>
                    <a:pt x="8682" y="10747"/>
                  </a:cubicBezTo>
                  <a:cubicBezTo>
                    <a:pt x="7624" y="11508"/>
                    <a:pt x="7624" y="11888"/>
                    <a:pt x="9318" y="12572"/>
                  </a:cubicBezTo>
                  <a:cubicBezTo>
                    <a:pt x="11012" y="13257"/>
                    <a:pt x="14400" y="14246"/>
                    <a:pt x="16941" y="15196"/>
                  </a:cubicBezTo>
                  <a:cubicBezTo>
                    <a:pt x="19482" y="16147"/>
                    <a:pt x="21176" y="17060"/>
                    <a:pt x="21388" y="17896"/>
                  </a:cubicBezTo>
                  <a:cubicBezTo>
                    <a:pt x="21600" y="18733"/>
                    <a:pt x="20329" y="19494"/>
                    <a:pt x="17788" y="20102"/>
                  </a:cubicBezTo>
                  <a:cubicBezTo>
                    <a:pt x="15247" y="20710"/>
                    <a:pt x="11435" y="21167"/>
                    <a:pt x="8471" y="21319"/>
                  </a:cubicBezTo>
                  <a:cubicBezTo>
                    <a:pt x="5506" y="21471"/>
                    <a:pt x="3388" y="21319"/>
                    <a:pt x="2118" y="21091"/>
                  </a:cubicBezTo>
                  <a:cubicBezTo>
                    <a:pt x="847" y="20863"/>
                    <a:pt x="424" y="20558"/>
                    <a:pt x="0" y="20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11886670" y="3432261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11931120" y="3330661"/>
              <a:ext cx="38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11975570" y="3419924"/>
              <a:ext cx="133703" cy="20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251" fill="norm" stroke="1" extrusionOk="0">
                  <a:moveTo>
                    <a:pt x="20935" y="1907"/>
                  </a:moveTo>
                  <a:cubicBezTo>
                    <a:pt x="19274" y="1475"/>
                    <a:pt x="17612" y="1043"/>
                    <a:pt x="15286" y="611"/>
                  </a:cubicBezTo>
                  <a:cubicBezTo>
                    <a:pt x="12960" y="179"/>
                    <a:pt x="9969" y="-253"/>
                    <a:pt x="8308" y="179"/>
                  </a:cubicBezTo>
                  <a:cubicBezTo>
                    <a:pt x="6646" y="611"/>
                    <a:pt x="6314" y="1907"/>
                    <a:pt x="7809" y="4067"/>
                  </a:cubicBezTo>
                  <a:cubicBezTo>
                    <a:pt x="9305" y="6227"/>
                    <a:pt x="12628" y="9251"/>
                    <a:pt x="15120" y="11411"/>
                  </a:cubicBezTo>
                  <a:cubicBezTo>
                    <a:pt x="17612" y="13571"/>
                    <a:pt x="19274" y="14867"/>
                    <a:pt x="20271" y="16055"/>
                  </a:cubicBezTo>
                  <a:cubicBezTo>
                    <a:pt x="21268" y="17243"/>
                    <a:pt x="21600" y="18323"/>
                    <a:pt x="18775" y="19295"/>
                  </a:cubicBezTo>
                  <a:cubicBezTo>
                    <a:pt x="15951" y="20267"/>
                    <a:pt x="9969" y="21131"/>
                    <a:pt x="6314" y="21239"/>
                  </a:cubicBezTo>
                  <a:cubicBezTo>
                    <a:pt x="2658" y="21347"/>
                    <a:pt x="1329" y="20699"/>
                    <a:pt x="0" y="20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6204366" y="4126538"/>
              <a:ext cx="227655" cy="220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93" fill="norm" stroke="1" extrusionOk="0">
                  <a:moveTo>
                    <a:pt x="14911" y="5964"/>
                  </a:moveTo>
                  <a:cubicBezTo>
                    <a:pt x="14911" y="4936"/>
                    <a:pt x="14911" y="3907"/>
                    <a:pt x="14911" y="2879"/>
                  </a:cubicBezTo>
                  <a:cubicBezTo>
                    <a:pt x="14911" y="1850"/>
                    <a:pt x="14911" y="822"/>
                    <a:pt x="14411" y="307"/>
                  </a:cubicBezTo>
                  <a:cubicBezTo>
                    <a:pt x="13911" y="-207"/>
                    <a:pt x="12911" y="-207"/>
                    <a:pt x="10711" y="1336"/>
                  </a:cubicBezTo>
                  <a:cubicBezTo>
                    <a:pt x="8511" y="2879"/>
                    <a:pt x="5111" y="5964"/>
                    <a:pt x="3011" y="9256"/>
                  </a:cubicBezTo>
                  <a:cubicBezTo>
                    <a:pt x="911" y="12547"/>
                    <a:pt x="111" y="16044"/>
                    <a:pt x="11" y="18204"/>
                  </a:cubicBezTo>
                  <a:cubicBezTo>
                    <a:pt x="-89" y="20364"/>
                    <a:pt x="511" y="21187"/>
                    <a:pt x="2011" y="21187"/>
                  </a:cubicBezTo>
                  <a:cubicBezTo>
                    <a:pt x="3511" y="21187"/>
                    <a:pt x="5911" y="20364"/>
                    <a:pt x="7611" y="19027"/>
                  </a:cubicBezTo>
                  <a:cubicBezTo>
                    <a:pt x="9311" y="17690"/>
                    <a:pt x="10311" y="15839"/>
                    <a:pt x="11011" y="13987"/>
                  </a:cubicBezTo>
                  <a:cubicBezTo>
                    <a:pt x="11711" y="12136"/>
                    <a:pt x="12111" y="10284"/>
                    <a:pt x="12911" y="10387"/>
                  </a:cubicBezTo>
                  <a:cubicBezTo>
                    <a:pt x="13711" y="10490"/>
                    <a:pt x="14911" y="12547"/>
                    <a:pt x="16411" y="14707"/>
                  </a:cubicBezTo>
                  <a:cubicBezTo>
                    <a:pt x="17911" y="16867"/>
                    <a:pt x="19711" y="19130"/>
                    <a:pt x="21511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7169567" y="4030894"/>
              <a:ext cx="169495" cy="341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1" h="21270" fill="norm" stroke="1" extrusionOk="0">
                  <a:moveTo>
                    <a:pt x="2971" y="3053"/>
                  </a:moveTo>
                  <a:cubicBezTo>
                    <a:pt x="2971" y="7926"/>
                    <a:pt x="2971" y="12799"/>
                    <a:pt x="2971" y="15565"/>
                  </a:cubicBezTo>
                  <a:cubicBezTo>
                    <a:pt x="2971" y="18331"/>
                    <a:pt x="2971" y="18990"/>
                    <a:pt x="2971" y="18990"/>
                  </a:cubicBezTo>
                  <a:cubicBezTo>
                    <a:pt x="2971" y="18990"/>
                    <a:pt x="2971" y="18331"/>
                    <a:pt x="2585" y="15631"/>
                  </a:cubicBezTo>
                  <a:cubicBezTo>
                    <a:pt x="2199" y="12931"/>
                    <a:pt x="1428" y="8190"/>
                    <a:pt x="1299" y="5490"/>
                  </a:cubicBezTo>
                  <a:cubicBezTo>
                    <a:pt x="1171" y="2790"/>
                    <a:pt x="1685" y="2131"/>
                    <a:pt x="2328" y="1472"/>
                  </a:cubicBezTo>
                  <a:cubicBezTo>
                    <a:pt x="2971" y="814"/>
                    <a:pt x="3742" y="155"/>
                    <a:pt x="4899" y="24"/>
                  </a:cubicBezTo>
                  <a:cubicBezTo>
                    <a:pt x="6057" y="-108"/>
                    <a:pt x="7599" y="287"/>
                    <a:pt x="10299" y="1670"/>
                  </a:cubicBezTo>
                  <a:cubicBezTo>
                    <a:pt x="12999" y="3053"/>
                    <a:pt x="16857" y="5424"/>
                    <a:pt x="18914" y="8124"/>
                  </a:cubicBezTo>
                  <a:cubicBezTo>
                    <a:pt x="20971" y="10824"/>
                    <a:pt x="21228" y="13853"/>
                    <a:pt x="19171" y="16158"/>
                  </a:cubicBezTo>
                  <a:cubicBezTo>
                    <a:pt x="17114" y="18463"/>
                    <a:pt x="12742" y="20043"/>
                    <a:pt x="9271" y="20768"/>
                  </a:cubicBezTo>
                  <a:cubicBezTo>
                    <a:pt x="5799" y="21492"/>
                    <a:pt x="3228" y="21360"/>
                    <a:pt x="1685" y="20833"/>
                  </a:cubicBezTo>
                  <a:cubicBezTo>
                    <a:pt x="142" y="20307"/>
                    <a:pt x="-372" y="19385"/>
                    <a:pt x="271" y="18594"/>
                  </a:cubicBezTo>
                  <a:cubicBezTo>
                    <a:pt x="914" y="17804"/>
                    <a:pt x="2714" y="17146"/>
                    <a:pt x="4514" y="16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7550262" y="4075313"/>
              <a:ext cx="43809" cy="271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65" fill="norm" stroke="1" extrusionOk="0">
                  <a:moveTo>
                    <a:pt x="21288" y="870"/>
                  </a:moveTo>
                  <a:cubicBezTo>
                    <a:pt x="17174" y="367"/>
                    <a:pt x="13059" y="-135"/>
                    <a:pt x="9459" y="32"/>
                  </a:cubicBezTo>
                  <a:cubicBezTo>
                    <a:pt x="5859" y="200"/>
                    <a:pt x="2774" y="1037"/>
                    <a:pt x="1231" y="3465"/>
                  </a:cubicBezTo>
                  <a:cubicBezTo>
                    <a:pt x="-312" y="5893"/>
                    <a:pt x="-312" y="9912"/>
                    <a:pt x="717" y="13177"/>
                  </a:cubicBezTo>
                  <a:cubicBezTo>
                    <a:pt x="1745" y="16442"/>
                    <a:pt x="3802" y="18953"/>
                    <a:pt x="5859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7429966" y="4054561"/>
              <a:ext cx="253005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600" fill="norm" stroke="1" extrusionOk="0">
                  <a:moveTo>
                    <a:pt x="452" y="21600"/>
                  </a:moveTo>
                  <a:cubicBezTo>
                    <a:pt x="95" y="18831"/>
                    <a:pt x="-262" y="16062"/>
                    <a:pt x="274" y="13846"/>
                  </a:cubicBezTo>
                  <a:cubicBezTo>
                    <a:pt x="809" y="11631"/>
                    <a:pt x="2237" y="9969"/>
                    <a:pt x="5897" y="7754"/>
                  </a:cubicBezTo>
                  <a:cubicBezTo>
                    <a:pt x="9556" y="5538"/>
                    <a:pt x="15447" y="2769"/>
                    <a:pt x="213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7784933" y="4082651"/>
              <a:ext cx="247288" cy="288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209" fill="norm" stroke="1" extrusionOk="0">
                  <a:moveTo>
                    <a:pt x="2183" y="269"/>
                  </a:moveTo>
                  <a:cubicBezTo>
                    <a:pt x="1814" y="4465"/>
                    <a:pt x="1445" y="8661"/>
                    <a:pt x="1260" y="11691"/>
                  </a:cubicBezTo>
                  <a:cubicBezTo>
                    <a:pt x="1076" y="14721"/>
                    <a:pt x="1076" y="16586"/>
                    <a:pt x="891" y="18140"/>
                  </a:cubicBezTo>
                  <a:cubicBezTo>
                    <a:pt x="706" y="19694"/>
                    <a:pt x="337" y="20937"/>
                    <a:pt x="153" y="21170"/>
                  </a:cubicBezTo>
                  <a:cubicBezTo>
                    <a:pt x="-32" y="21403"/>
                    <a:pt x="-32" y="20626"/>
                    <a:pt x="60" y="18217"/>
                  </a:cubicBezTo>
                  <a:cubicBezTo>
                    <a:pt x="153" y="15809"/>
                    <a:pt x="337" y="11768"/>
                    <a:pt x="614" y="8738"/>
                  </a:cubicBezTo>
                  <a:cubicBezTo>
                    <a:pt x="891" y="5708"/>
                    <a:pt x="1260" y="3688"/>
                    <a:pt x="1630" y="2212"/>
                  </a:cubicBezTo>
                  <a:cubicBezTo>
                    <a:pt x="1999" y="735"/>
                    <a:pt x="2368" y="-197"/>
                    <a:pt x="2830" y="36"/>
                  </a:cubicBezTo>
                  <a:cubicBezTo>
                    <a:pt x="3291" y="269"/>
                    <a:pt x="3845" y="1668"/>
                    <a:pt x="4676" y="2833"/>
                  </a:cubicBezTo>
                  <a:cubicBezTo>
                    <a:pt x="5506" y="3999"/>
                    <a:pt x="6614" y="4931"/>
                    <a:pt x="7999" y="5397"/>
                  </a:cubicBezTo>
                  <a:cubicBezTo>
                    <a:pt x="9383" y="5863"/>
                    <a:pt x="11045" y="5863"/>
                    <a:pt x="12522" y="5242"/>
                  </a:cubicBezTo>
                  <a:cubicBezTo>
                    <a:pt x="13999" y="4620"/>
                    <a:pt x="15291" y="3377"/>
                    <a:pt x="16491" y="2289"/>
                  </a:cubicBezTo>
                  <a:cubicBezTo>
                    <a:pt x="17691" y="1202"/>
                    <a:pt x="18799" y="269"/>
                    <a:pt x="19353" y="502"/>
                  </a:cubicBezTo>
                  <a:cubicBezTo>
                    <a:pt x="19906" y="735"/>
                    <a:pt x="19906" y="2134"/>
                    <a:pt x="19722" y="4387"/>
                  </a:cubicBezTo>
                  <a:cubicBezTo>
                    <a:pt x="19537" y="6640"/>
                    <a:pt x="19168" y="9748"/>
                    <a:pt x="18983" y="12235"/>
                  </a:cubicBezTo>
                  <a:cubicBezTo>
                    <a:pt x="18799" y="14721"/>
                    <a:pt x="18799" y="16586"/>
                    <a:pt x="18799" y="17984"/>
                  </a:cubicBezTo>
                  <a:cubicBezTo>
                    <a:pt x="18799" y="19383"/>
                    <a:pt x="18799" y="20315"/>
                    <a:pt x="19260" y="20704"/>
                  </a:cubicBezTo>
                  <a:cubicBezTo>
                    <a:pt x="19722" y="21092"/>
                    <a:pt x="20645" y="20937"/>
                    <a:pt x="21568" y="20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8105049" y="4085645"/>
              <a:ext cx="225622" cy="264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082" fill="norm" stroke="1" extrusionOk="0">
                  <a:moveTo>
                    <a:pt x="14119" y="3597"/>
                  </a:moveTo>
                  <a:cubicBezTo>
                    <a:pt x="14319" y="2416"/>
                    <a:pt x="14519" y="1235"/>
                    <a:pt x="14119" y="560"/>
                  </a:cubicBezTo>
                  <a:cubicBezTo>
                    <a:pt x="13719" y="-115"/>
                    <a:pt x="12719" y="-284"/>
                    <a:pt x="11019" y="644"/>
                  </a:cubicBezTo>
                  <a:cubicBezTo>
                    <a:pt x="9319" y="1572"/>
                    <a:pt x="6919" y="3597"/>
                    <a:pt x="4919" y="6297"/>
                  </a:cubicBezTo>
                  <a:cubicBezTo>
                    <a:pt x="2919" y="8997"/>
                    <a:pt x="1319" y="12372"/>
                    <a:pt x="519" y="14819"/>
                  </a:cubicBezTo>
                  <a:cubicBezTo>
                    <a:pt x="-281" y="17266"/>
                    <a:pt x="-281" y="18785"/>
                    <a:pt x="1419" y="19797"/>
                  </a:cubicBezTo>
                  <a:cubicBezTo>
                    <a:pt x="3119" y="20810"/>
                    <a:pt x="6519" y="21316"/>
                    <a:pt x="10119" y="20978"/>
                  </a:cubicBezTo>
                  <a:cubicBezTo>
                    <a:pt x="13719" y="20641"/>
                    <a:pt x="17519" y="19460"/>
                    <a:pt x="21319" y="18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9022820" y="4162511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9054570" y="4060911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9186698" y="3902751"/>
              <a:ext cx="90123" cy="450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71" fill="norm" stroke="1" extrusionOk="0">
                  <a:moveTo>
                    <a:pt x="21388" y="3303"/>
                  </a:moveTo>
                  <a:cubicBezTo>
                    <a:pt x="21388" y="2697"/>
                    <a:pt x="21388" y="2092"/>
                    <a:pt x="20886" y="1486"/>
                  </a:cubicBezTo>
                  <a:cubicBezTo>
                    <a:pt x="20383" y="880"/>
                    <a:pt x="19379" y="275"/>
                    <a:pt x="17621" y="73"/>
                  </a:cubicBezTo>
                  <a:cubicBezTo>
                    <a:pt x="15862" y="-129"/>
                    <a:pt x="13351" y="73"/>
                    <a:pt x="10839" y="880"/>
                  </a:cubicBezTo>
                  <a:cubicBezTo>
                    <a:pt x="8328" y="1688"/>
                    <a:pt x="5816" y="3101"/>
                    <a:pt x="3807" y="5523"/>
                  </a:cubicBezTo>
                  <a:cubicBezTo>
                    <a:pt x="1797" y="7946"/>
                    <a:pt x="290" y="11378"/>
                    <a:pt x="39" y="14204"/>
                  </a:cubicBezTo>
                  <a:cubicBezTo>
                    <a:pt x="-212" y="17030"/>
                    <a:pt x="793" y="19250"/>
                    <a:pt x="1797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9130770" y="4175211"/>
              <a:ext cx="2032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7280"/>
                    <a:pt x="4500" y="12960"/>
                    <a:pt x="8100" y="9360"/>
                  </a:cubicBezTo>
                  <a:cubicBezTo>
                    <a:pt x="11700" y="5760"/>
                    <a:pt x="1665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9359370" y="4251411"/>
              <a:ext cx="952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9962620" y="4025896"/>
              <a:ext cx="196851" cy="319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4029"/>
                  </a:moveTo>
                  <a:cubicBezTo>
                    <a:pt x="697" y="5300"/>
                    <a:pt x="1394" y="6570"/>
                    <a:pt x="2206" y="8970"/>
                  </a:cubicBezTo>
                  <a:cubicBezTo>
                    <a:pt x="3019" y="11370"/>
                    <a:pt x="3948" y="14900"/>
                    <a:pt x="4645" y="17300"/>
                  </a:cubicBezTo>
                  <a:cubicBezTo>
                    <a:pt x="5342" y="19700"/>
                    <a:pt x="5806" y="20970"/>
                    <a:pt x="6503" y="21253"/>
                  </a:cubicBezTo>
                  <a:cubicBezTo>
                    <a:pt x="7200" y="21535"/>
                    <a:pt x="8129" y="20829"/>
                    <a:pt x="9406" y="18288"/>
                  </a:cubicBezTo>
                  <a:cubicBezTo>
                    <a:pt x="10684" y="15747"/>
                    <a:pt x="12310" y="11370"/>
                    <a:pt x="13703" y="8264"/>
                  </a:cubicBezTo>
                  <a:cubicBezTo>
                    <a:pt x="15097" y="5159"/>
                    <a:pt x="16258" y="3323"/>
                    <a:pt x="17071" y="2053"/>
                  </a:cubicBezTo>
                  <a:cubicBezTo>
                    <a:pt x="17884" y="782"/>
                    <a:pt x="18348" y="76"/>
                    <a:pt x="19045" y="6"/>
                  </a:cubicBezTo>
                  <a:cubicBezTo>
                    <a:pt x="19742" y="-65"/>
                    <a:pt x="20671" y="500"/>
                    <a:pt x="21600" y="1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9841970" y="4149811"/>
              <a:ext cx="4826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47" y="19440"/>
                    <a:pt x="1895" y="17280"/>
                    <a:pt x="4074" y="14760"/>
                  </a:cubicBezTo>
                  <a:cubicBezTo>
                    <a:pt x="6253" y="12240"/>
                    <a:pt x="9663" y="9360"/>
                    <a:pt x="12789" y="6840"/>
                  </a:cubicBezTo>
                  <a:cubicBezTo>
                    <a:pt x="15916" y="4320"/>
                    <a:pt x="18758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10592065" y="3978361"/>
              <a:ext cx="119856" cy="391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96" fill="norm" stroke="1" extrusionOk="0">
                  <a:moveTo>
                    <a:pt x="18047" y="0"/>
                  </a:moveTo>
                  <a:cubicBezTo>
                    <a:pt x="15774" y="2323"/>
                    <a:pt x="13500" y="4645"/>
                    <a:pt x="10847" y="7490"/>
                  </a:cubicBezTo>
                  <a:cubicBezTo>
                    <a:pt x="8195" y="10335"/>
                    <a:pt x="5163" y="13703"/>
                    <a:pt x="3269" y="15852"/>
                  </a:cubicBezTo>
                  <a:cubicBezTo>
                    <a:pt x="1374" y="18000"/>
                    <a:pt x="616" y="18929"/>
                    <a:pt x="237" y="19684"/>
                  </a:cubicBezTo>
                  <a:cubicBezTo>
                    <a:pt x="-142" y="20439"/>
                    <a:pt x="-142" y="21019"/>
                    <a:pt x="805" y="21310"/>
                  </a:cubicBezTo>
                  <a:cubicBezTo>
                    <a:pt x="1753" y="21600"/>
                    <a:pt x="3647" y="21600"/>
                    <a:pt x="7247" y="20961"/>
                  </a:cubicBezTo>
                  <a:cubicBezTo>
                    <a:pt x="10847" y="20323"/>
                    <a:pt x="16153" y="19045"/>
                    <a:pt x="21458" y="17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10559520" y="4156161"/>
              <a:ext cx="171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10915120" y="4105361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10896070" y="4302211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534987" y="4980185"/>
              <a:ext cx="137601" cy="625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505" fill="norm" stroke="1" extrusionOk="0">
                  <a:moveTo>
                    <a:pt x="645" y="10305"/>
                  </a:moveTo>
                  <a:cubicBezTo>
                    <a:pt x="645" y="12341"/>
                    <a:pt x="645" y="14378"/>
                    <a:pt x="806" y="16123"/>
                  </a:cubicBezTo>
                  <a:cubicBezTo>
                    <a:pt x="967" y="17869"/>
                    <a:pt x="1290" y="19323"/>
                    <a:pt x="1451" y="20232"/>
                  </a:cubicBezTo>
                  <a:cubicBezTo>
                    <a:pt x="1612" y="21141"/>
                    <a:pt x="1612" y="21505"/>
                    <a:pt x="1451" y="21505"/>
                  </a:cubicBezTo>
                  <a:cubicBezTo>
                    <a:pt x="1290" y="21505"/>
                    <a:pt x="967" y="21141"/>
                    <a:pt x="645" y="19687"/>
                  </a:cubicBezTo>
                  <a:cubicBezTo>
                    <a:pt x="322" y="18232"/>
                    <a:pt x="0" y="15687"/>
                    <a:pt x="0" y="12996"/>
                  </a:cubicBezTo>
                  <a:cubicBezTo>
                    <a:pt x="0" y="10305"/>
                    <a:pt x="322" y="7469"/>
                    <a:pt x="1128" y="5469"/>
                  </a:cubicBezTo>
                  <a:cubicBezTo>
                    <a:pt x="1934" y="3469"/>
                    <a:pt x="3224" y="2305"/>
                    <a:pt x="4513" y="1505"/>
                  </a:cubicBezTo>
                  <a:cubicBezTo>
                    <a:pt x="5803" y="705"/>
                    <a:pt x="7093" y="269"/>
                    <a:pt x="8543" y="87"/>
                  </a:cubicBezTo>
                  <a:cubicBezTo>
                    <a:pt x="9994" y="-95"/>
                    <a:pt x="11606" y="-22"/>
                    <a:pt x="14024" y="596"/>
                  </a:cubicBezTo>
                  <a:cubicBezTo>
                    <a:pt x="16442" y="1214"/>
                    <a:pt x="19666" y="2378"/>
                    <a:pt x="20633" y="3723"/>
                  </a:cubicBezTo>
                  <a:cubicBezTo>
                    <a:pt x="21600" y="5069"/>
                    <a:pt x="20310" y="6596"/>
                    <a:pt x="18054" y="7541"/>
                  </a:cubicBezTo>
                  <a:cubicBezTo>
                    <a:pt x="15797" y="8487"/>
                    <a:pt x="12573" y="8850"/>
                    <a:pt x="9672" y="9287"/>
                  </a:cubicBezTo>
                  <a:cubicBezTo>
                    <a:pt x="6770" y="9723"/>
                    <a:pt x="4191" y="10232"/>
                    <a:pt x="1612" y="10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723370" y="5292811"/>
              <a:ext cx="165101" cy="277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5400"/>
                  </a:moveTo>
                  <a:cubicBezTo>
                    <a:pt x="1385" y="5236"/>
                    <a:pt x="2769" y="5073"/>
                    <a:pt x="4846" y="7118"/>
                  </a:cubicBezTo>
                  <a:cubicBezTo>
                    <a:pt x="6923" y="9164"/>
                    <a:pt x="9692" y="13418"/>
                    <a:pt x="10938" y="16036"/>
                  </a:cubicBezTo>
                  <a:cubicBezTo>
                    <a:pt x="12185" y="18655"/>
                    <a:pt x="11908" y="19636"/>
                    <a:pt x="11215" y="20373"/>
                  </a:cubicBezTo>
                  <a:cubicBezTo>
                    <a:pt x="10523" y="21109"/>
                    <a:pt x="9415" y="21600"/>
                    <a:pt x="8723" y="21436"/>
                  </a:cubicBezTo>
                  <a:cubicBezTo>
                    <a:pt x="8031" y="21273"/>
                    <a:pt x="7754" y="20455"/>
                    <a:pt x="8169" y="17591"/>
                  </a:cubicBezTo>
                  <a:cubicBezTo>
                    <a:pt x="8585" y="14727"/>
                    <a:pt x="9692" y="9818"/>
                    <a:pt x="12046" y="6545"/>
                  </a:cubicBezTo>
                  <a:cubicBezTo>
                    <a:pt x="14400" y="3273"/>
                    <a:pt x="18000" y="16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1015470" y="5137109"/>
              <a:ext cx="190501" cy="473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21600" y="2166"/>
                  </a:moveTo>
                  <a:cubicBezTo>
                    <a:pt x="21120" y="1398"/>
                    <a:pt x="20640" y="630"/>
                    <a:pt x="19680" y="246"/>
                  </a:cubicBezTo>
                  <a:cubicBezTo>
                    <a:pt x="18720" y="-138"/>
                    <a:pt x="17280" y="-138"/>
                    <a:pt x="14880" y="726"/>
                  </a:cubicBezTo>
                  <a:cubicBezTo>
                    <a:pt x="12480" y="1590"/>
                    <a:pt x="9120" y="3318"/>
                    <a:pt x="6000" y="5574"/>
                  </a:cubicBezTo>
                  <a:cubicBezTo>
                    <a:pt x="2880" y="7830"/>
                    <a:pt x="0" y="10614"/>
                    <a:pt x="0" y="13206"/>
                  </a:cubicBezTo>
                  <a:cubicBezTo>
                    <a:pt x="0" y="15798"/>
                    <a:pt x="2880" y="18198"/>
                    <a:pt x="5040" y="19542"/>
                  </a:cubicBezTo>
                  <a:cubicBezTo>
                    <a:pt x="7200" y="20886"/>
                    <a:pt x="8640" y="21174"/>
                    <a:pt x="10080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1307570" y="5201494"/>
              <a:ext cx="190501" cy="37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1585"/>
                  </a:moveTo>
                  <a:cubicBezTo>
                    <a:pt x="0" y="861"/>
                    <a:pt x="0" y="137"/>
                    <a:pt x="360" y="17"/>
                  </a:cubicBezTo>
                  <a:cubicBezTo>
                    <a:pt x="720" y="-104"/>
                    <a:pt x="1440" y="379"/>
                    <a:pt x="3840" y="2551"/>
                  </a:cubicBezTo>
                  <a:cubicBezTo>
                    <a:pt x="6240" y="4723"/>
                    <a:pt x="10320" y="8584"/>
                    <a:pt x="13560" y="12023"/>
                  </a:cubicBezTo>
                  <a:cubicBezTo>
                    <a:pt x="16800" y="15462"/>
                    <a:pt x="19200" y="18479"/>
                    <a:pt x="2160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1358370" y="5165811"/>
              <a:ext cx="1397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09" y="2000"/>
                    <a:pt x="17018" y="4000"/>
                    <a:pt x="14236" y="6650"/>
                  </a:cubicBezTo>
                  <a:cubicBezTo>
                    <a:pt x="11455" y="9300"/>
                    <a:pt x="8182" y="12600"/>
                    <a:pt x="5727" y="15200"/>
                  </a:cubicBezTo>
                  <a:cubicBezTo>
                    <a:pt x="3273" y="17800"/>
                    <a:pt x="1636" y="19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1651004" y="5470611"/>
              <a:ext cx="75667" cy="29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33" fill="norm" stroke="1" extrusionOk="0">
                  <a:moveTo>
                    <a:pt x="7049" y="0"/>
                  </a:moveTo>
                  <a:cubicBezTo>
                    <a:pt x="5249" y="4011"/>
                    <a:pt x="3449" y="8023"/>
                    <a:pt x="2249" y="11186"/>
                  </a:cubicBezTo>
                  <a:cubicBezTo>
                    <a:pt x="1049" y="14349"/>
                    <a:pt x="449" y="16663"/>
                    <a:pt x="149" y="18206"/>
                  </a:cubicBezTo>
                  <a:cubicBezTo>
                    <a:pt x="-151" y="19749"/>
                    <a:pt x="-151" y="20520"/>
                    <a:pt x="1649" y="20983"/>
                  </a:cubicBezTo>
                  <a:cubicBezTo>
                    <a:pt x="3449" y="21446"/>
                    <a:pt x="7049" y="21600"/>
                    <a:pt x="10649" y="21214"/>
                  </a:cubicBezTo>
                  <a:cubicBezTo>
                    <a:pt x="14249" y="20829"/>
                    <a:pt x="17849" y="19903"/>
                    <a:pt x="21449" y="18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1612370" y="5623011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71" y="16200"/>
                    <a:pt x="2743" y="10800"/>
                    <a:pt x="6343" y="7200"/>
                  </a:cubicBezTo>
                  <a:cubicBezTo>
                    <a:pt x="9943" y="3600"/>
                    <a:pt x="1577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1885420" y="5616661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1948920" y="5565861"/>
              <a:ext cx="25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6048"/>
                    <a:pt x="3600" y="12096"/>
                    <a:pt x="7200" y="15696"/>
                  </a:cubicBezTo>
                  <a:cubicBezTo>
                    <a:pt x="10800" y="19296"/>
                    <a:pt x="16200" y="204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2088620" y="5502361"/>
              <a:ext cx="63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2348970" y="5435868"/>
              <a:ext cx="1968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6271" y="1118"/>
                    <a:pt x="12542" y="-1582"/>
                    <a:pt x="16142" y="1118"/>
                  </a:cubicBezTo>
                  <a:cubicBezTo>
                    <a:pt x="19742" y="3818"/>
                    <a:pt x="20671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2380720" y="5527761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2926820" y="5388061"/>
              <a:ext cx="82126" cy="351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251" fill="norm" stroke="1" extrusionOk="0">
                  <a:moveTo>
                    <a:pt x="4985" y="0"/>
                  </a:moveTo>
                  <a:cubicBezTo>
                    <a:pt x="8862" y="2301"/>
                    <a:pt x="12738" y="4601"/>
                    <a:pt x="15508" y="7349"/>
                  </a:cubicBezTo>
                  <a:cubicBezTo>
                    <a:pt x="18277" y="10097"/>
                    <a:pt x="19938" y="13292"/>
                    <a:pt x="20769" y="15337"/>
                  </a:cubicBezTo>
                  <a:cubicBezTo>
                    <a:pt x="21600" y="17382"/>
                    <a:pt x="21600" y="18277"/>
                    <a:pt x="21323" y="19044"/>
                  </a:cubicBezTo>
                  <a:cubicBezTo>
                    <a:pt x="21046" y="19811"/>
                    <a:pt x="20492" y="20450"/>
                    <a:pt x="18277" y="20897"/>
                  </a:cubicBezTo>
                  <a:cubicBezTo>
                    <a:pt x="16062" y="21344"/>
                    <a:pt x="12185" y="21600"/>
                    <a:pt x="8862" y="20194"/>
                  </a:cubicBezTo>
                  <a:cubicBezTo>
                    <a:pt x="5538" y="18788"/>
                    <a:pt x="2769" y="15721"/>
                    <a:pt x="0" y="12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2939520" y="5254711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3279791" y="4861011"/>
              <a:ext cx="21680" cy="984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2" h="21600" fill="norm" stroke="1" extrusionOk="0">
                  <a:moveTo>
                    <a:pt x="14221" y="0"/>
                  </a:moveTo>
                  <a:cubicBezTo>
                    <a:pt x="14221" y="2137"/>
                    <a:pt x="14221" y="4274"/>
                    <a:pt x="14221" y="6248"/>
                  </a:cubicBezTo>
                  <a:cubicBezTo>
                    <a:pt x="14221" y="8222"/>
                    <a:pt x="14221" y="10034"/>
                    <a:pt x="14221" y="11822"/>
                  </a:cubicBezTo>
                  <a:cubicBezTo>
                    <a:pt x="14221" y="13610"/>
                    <a:pt x="14221" y="15375"/>
                    <a:pt x="12257" y="16908"/>
                  </a:cubicBezTo>
                  <a:cubicBezTo>
                    <a:pt x="10294" y="18441"/>
                    <a:pt x="6367" y="19742"/>
                    <a:pt x="3421" y="20532"/>
                  </a:cubicBezTo>
                  <a:cubicBezTo>
                    <a:pt x="476" y="21321"/>
                    <a:pt x="-1488" y="21600"/>
                    <a:pt x="1457" y="21600"/>
                  </a:cubicBezTo>
                  <a:cubicBezTo>
                    <a:pt x="4403" y="21600"/>
                    <a:pt x="12257" y="21321"/>
                    <a:pt x="20112" y="21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3498320" y="5229311"/>
              <a:ext cx="19685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16" y="2738"/>
                    <a:pt x="7432" y="5476"/>
                    <a:pt x="10568" y="8468"/>
                  </a:cubicBezTo>
                  <a:cubicBezTo>
                    <a:pt x="13703" y="11459"/>
                    <a:pt x="16258" y="14704"/>
                    <a:pt x="18000" y="16935"/>
                  </a:cubicBezTo>
                  <a:cubicBezTo>
                    <a:pt x="19742" y="19166"/>
                    <a:pt x="20671" y="203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3517335" y="5153111"/>
              <a:ext cx="222286" cy="583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57" fill="norm" stroke="1" extrusionOk="0">
                  <a:moveTo>
                    <a:pt x="21400" y="0"/>
                  </a:moveTo>
                  <a:cubicBezTo>
                    <a:pt x="19362" y="939"/>
                    <a:pt x="17325" y="1878"/>
                    <a:pt x="15389" y="3561"/>
                  </a:cubicBezTo>
                  <a:cubicBezTo>
                    <a:pt x="13453" y="5243"/>
                    <a:pt x="11619" y="7670"/>
                    <a:pt x="9479" y="10213"/>
                  </a:cubicBezTo>
                  <a:cubicBezTo>
                    <a:pt x="7340" y="12757"/>
                    <a:pt x="4894" y="15417"/>
                    <a:pt x="3366" y="17061"/>
                  </a:cubicBezTo>
                  <a:cubicBezTo>
                    <a:pt x="1838" y="18704"/>
                    <a:pt x="1226" y="19330"/>
                    <a:pt x="717" y="19917"/>
                  </a:cubicBezTo>
                  <a:cubicBezTo>
                    <a:pt x="208" y="20504"/>
                    <a:pt x="-200" y="21052"/>
                    <a:pt x="106" y="21326"/>
                  </a:cubicBezTo>
                  <a:cubicBezTo>
                    <a:pt x="411" y="21600"/>
                    <a:pt x="1430" y="21600"/>
                    <a:pt x="2449" y="21483"/>
                  </a:cubicBezTo>
                  <a:cubicBezTo>
                    <a:pt x="3468" y="21365"/>
                    <a:pt x="4487" y="21130"/>
                    <a:pt x="5506" y="20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3775261" y="5476961"/>
              <a:ext cx="65960" cy="308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532" fill="norm" stroke="1" extrusionOk="0">
                  <a:moveTo>
                    <a:pt x="21034" y="0"/>
                  </a:moveTo>
                  <a:cubicBezTo>
                    <a:pt x="17659" y="296"/>
                    <a:pt x="14284" y="592"/>
                    <a:pt x="11921" y="1553"/>
                  </a:cubicBezTo>
                  <a:cubicBezTo>
                    <a:pt x="9559" y="2515"/>
                    <a:pt x="8209" y="4142"/>
                    <a:pt x="6184" y="7323"/>
                  </a:cubicBezTo>
                  <a:cubicBezTo>
                    <a:pt x="4159" y="10504"/>
                    <a:pt x="1459" y="15238"/>
                    <a:pt x="447" y="17975"/>
                  </a:cubicBezTo>
                  <a:cubicBezTo>
                    <a:pt x="-566" y="20712"/>
                    <a:pt x="109" y="21452"/>
                    <a:pt x="2809" y="21526"/>
                  </a:cubicBezTo>
                  <a:cubicBezTo>
                    <a:pt x="5509" y="21600"/>
                    <a:pt x="10234" y="21008"/>
                    <a:pt x="13609" y="19899"/>
                  </a:cubicBezTo>
                  <a:cubicBezTo>
                    <a:pt x="16984" y="18789"/>
                    <a:pt x="19009" y="17162"/>
                    <a:pt x="21034" y="15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3771370" y="5642061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4101570" y="5407474"/>
              <a:ext cx="1524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800" y="1118"/>
                    <a:pt x="9600" y="-1582"/>
                    <a:pt x="13200" y="1118"/>
                  </a:cubicBezTo>
                  <a:cubicBezTo>
                    <a:pt x="16800" y="3818"/>
                    <a:pt x="192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4120620" y="5540461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4444470" y="5445211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4476220" y="5299674"/>
              <a:ext cx="22316" cy="62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0735" fill="norm" stroke="1" extrusionOk="0">
                  <a:moveTo>
                    <a:pt x="5891" y="10283"/>
                  </a:moveTo>
                  <a:cubicBezTo>
                    <a:pt x="13745" y="6103"/>
                    <a:pt x="21600" y="1922"/>
                    <a:pt x="20618" y="529"/>
                  </a:cubicBezTo>
                  <a:cubicBezTo>
                    <a:pt x="19636" y="-865"/>
                    <a:pt x="9818" y="529"/>
                    <a:pt x="4909" y="4361"/>
                  </a:cubicBezTo>
                  <a:cubicBezTo>
                    <a:pt x="0" y="8193"/>
                    <a:pt x="0" y="14464"/>
                    <a:pt x="0" y="20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4558770" y="5616661"/>
              <a:ext cx="762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6171"/>
                    <a:pt x="13200" y="12343"/>
                    <a:pt x="9600" y="15943"/>
                  </a:cubicBezTo>
                  <a:cubicBezTo>
                    <a:pt x="6000" y="19543"/>
                    <a:pt x="300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5058158" y="5266378"/>
              <a:ext cx="256263" cy="432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41" fill="norm" stroke="1" extrusionOk="0">
                  <a:moveTo>
                    <a:pt x="189" y="1938"/>
                  </a:moveTo>
                  <a:cubicBezTo>
                    <a:pt x="12" y="1204"/>
                    <a:pt x="-165" y="470"/>
                    <a:pt x="278" y="156"/>
                  </a:cubicBezTo>
                  <a:cubicBezTo>
                    <a:pt x="720" y="-159"/>
                    <a:pt x="1783" y="-54"/>
                    <a:pt x="3907" y="994"/>
                  </a:cubicBezTo>
                  <a:cubicBezTo>
                    <a:pt x="6032" y="2043"/>
                    <a:pt x="9219" y="4035"/>
                    <a:pt x="11786" y="6447"/>
                  </a:cubicBezTo>
                  <a:cubicBezTo>
                    <a:pt x="14353" y="8858"/>
                    <a:pt x="16301" y="11690"/>
                    <a:pt x="17805" y="14258"/>
                  </a:cubicBezTo>
                  <a:cubicBezTo>
                    <a:pt x="19310" y="16827"/>
                    <a:pt x="20373" y="19134"/>
                    <a:pt x="21435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5139555" y="5216611"/>
              <a:ext cx="251066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21530" y="0"/>
                  </a:moveTo>
                  <a:cubicBezTo>
                    <a:pt x="18444" y="1355"/>
                    <a:pt x="15359" y="2711"/>
                    <a:pt x="12727" y="4574"/>
                  </a:cubicBezTo>
                  <a:cubicBezTo>
                    <a:pt x="10095" y="6438"/>
                    <a:pt x="7917" y="8809"/>
                    <a:pt x="5920" y="11266"/>
                  </a:cubicBezTo>
                  <a:cubicBezTo>
                    <a:pt x="3923" y="13722"/>
                    <a:pt x="2108" y="16264"/>
                    <a:pt x="1110" y="17788"/>
                  </a:cubicBezTo>
                  <a:cubicBezTo>
                    <a:pt x="112" y="19313"/>
                    <a:pt x="-70" y="19821"/>
                    <a:pt x="21" y="20287"/>
                  </a:cubicBezTo>
                  <a:cubicBezTo>
                    <a:pt x="112" y="20753"/>
                    <a:pt x="475" y="21176"/>
                    <a:pt x="838" y="21388"/>
                  </a:cubicBezTo>
                  <a:cubicBezTo>
                    <a:pt x="1201" y="21600"/>
                    <a:pt x="1564" y="21600"/>
                    <a:pt x="19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5442215" y="5572211"/>
              <a:ext cx="62706" cy="223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60" fill="norm" stroke="1" extrusionOk="0">
                  <a:moveTo>
                    <a:pt x="17010" y="0"/>
                  </a:moveTo>
                  <a:cubicBezTo>
                    <a:pt x="12690" y="4845"/>
                    <a:pt x="8370" y="9690"/>
                    <a:pt x="5490" y="12718"/>
                  </a:cubicBezTo>
                  <a:cubicBezTo>
                    <a:pt x="2610" y="15746"/>
                    <a:pt x="1170" y="16957"/>
                    <a:pt x="450" y="18067"/>
                  </a:cubicBezTo>
                  <a:cubicBezTo>
                    <a:pt x="-270" y="19178"/>
                    <a:pt x="-270" y="20187"/>
                    <a:pt x="1530" y="20793"/>
                  </a:cubicBezTo>
                  <a:cubicBezTo>
                    <a:pt x="3330" y="21398"/>
                    <a:pt x="6930" y="21600"/>
                    <a:pt x="10530" y="20994"/>
                  </a:cubicBezTo>
                  <a:cubicBezTo>
                    <a:pt x="14130" y="20389"/>
                    <a:pt x="17730" y="18976"/>
                    <a:pt x="21330" y="17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5422370" y="5670355"/>
              <a:ext cx="120651" cy="4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379" y="15804"/>
                    <a:pt x="758" y="10404"/>
                    <a:pt x="3411" y="6624"/>
                  </a:cubicBezTo>
                  <a:cubicBezTo>
                    <a:pt x="6063" y="2844"/>
                    <a:pt x="10989" y="684"/>
                    <a:pt x="14400" y="144"/>
                  </a:cubicBezTo>
                  <a:cubicBezTo>
                    <a:pt x="17811" y="-396"/>
                    <a:pt x="19705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5612870" y="5711911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5765270" y="5642061"/>
              <a:ext cx="25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5949420" y="5465203"/>
              <a:ext cx="1333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5143" y="6132"/>
                    <a:pt x="10286" y="-1068"/>
                    <a:pt x="13886" y="132"/>
                  </a:cubicBezTo>
                  <a:cubicBezTo>
                    <a:pt x="17486" y="1332"/>
                    <a:pt x="19543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5943070" y="5565861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6341414" y="5421801"/>
              <a:ext cx="230307" cy="252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254" fill="norm" stroke="1" extrusionOk="0">
                  <a:moveTo>
                    <a:pt x="13000" y="6794"/>
                  </a:moveTo>
                  <a:cubicBezTo>
                    <a:pt x="13195" y="5902"/>
                    <a:pt x="13389" y="5009"/>
                    <a:pt x="13195" y="3760"/>
                  </a:cubicBezTo>
                  <a:cubicBezTo>
                    <a:pt x="13000" y="2510"/>
                    <a:pt x="12416" y="904"/>
                    <a:pt x="11054" y="279"/>
                  </a:cubicBezTo>
                  <a:cubicBezTo>
                    <a:pt x="9692" y="-346"/>
                    <a:pt x="7551" y="11"/>
                    <a:pt x="5411" y="2064"/>
                  </a:cubicBezTo>
                  <a:cubicBezTo>
                    <a:pt x="3270" y="4117"/>
                    <a:pt x="1130" y="7866"/>
                    <a:pt x="351" y="10633"/>
                  </a:cubicBezTo>
                  <a:cubicBezTo>
                    <a:pt x="-427" y="13399"/>
                    <a:pt x="157" y="15185"/>
                    <a:pt x="1422" y="16345"/>
                  </a:cubicBezTo>
                  <a:cubicBezTo>
                    <a:pt x="2687" y="17505"/>
                    <a:pt x="4632" y="18041"/>
                    <a:pt x="6773" y="17059"/>
                  </a:cubicBezTo>
                  <a:cubicBezTo>
                    <a:pt x="8914" y="16077"/>
                    <a:pt x="11249" y="13578"/>
                    <a:pt x="12805" y="12061"/>
                  </a:cubicBezTo>
                  <a:cubicBezTo>
                    <a:pt x="14362" y="10543"/>
                    <a:pt x="15141" y="10008"/>
                    <a:pt x="16405" y="11704"/>
                  </a:cubicBezTo>
                  <a:cubicBezTo>
                    <a:pt x="17670" y="13399"/>
                    <a:pt x="19422" y="17327"/>
                    <a:pt x="21173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6660620" y="5730961"/>
              <a:ext cx="635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7009870" y="5330911"/>
              <a:ext cx="2095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720"/>
                    <a:pt x="3927" y="1440"/>
                    <a:pt x="6873" y="3780"/>
                  </a:cubicBezTo>
                  <a:cubicBezTo>
                    <a:pt x="9818" y="6120"/>
                    <a:pt x="13745" y="10080"/>
                    <a:pt x="16364" y="13320"/>
                  </a:cubicBezTo>
                  <a:cubicBezTo>
                    <a:pt x="18982" y="16560"/>
                    <a:pt x="20291" y="190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7048676" y="5280111"/>
              <a:ext cx="215195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600" fill="norm" stroke="1" extrusionOk="0">
                  <a:moveTo>
                    <a:pt x="21320" y="0"/>
                  </a:moveTo>
                  <a:cubicBezTo>
                    <a:pt x="18594" y="1355"/>
                    <a:pt x="15868" y="2711"/>
                    <a:pt x="12932" y="4913"/>
                  </a:cubicBezTo>
                  <a:cubicBezTo>
                    <a:pt x="9996" y="7115"/>
                    <a:pt x="6850" y="10165"/>
                    <a:pt x="4543" y="12664"/>
                  </a:cubicBezTo>
                  <a:cubicBezTo>
                    <a:pt x="2237" y="15162"/>
                    <a:pt x="769" y="17111"/>
                    <a:pt x="244" y="18508"/>
                  </a:cubicBezTo>
                  <a:cubicBezTo>
                    <a:pt x="-280" y="19906"/>
                    <a:pt x="139" y="20753"/>
                    <a:pt x="5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7316225" y="5597611"/>
              <a:ext cx="55596" cy="289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426" fill="norm" stroke="1" extrusionOk="0">
                  <a:moveTo>
                    <a:pt x="16213" y="0"/>
                  </a:moveTo>
                  <a:cubicBezTo>
                    <a:pt x="14613" y="3287"/>
                    <a:pt x="13013" y="6574"/>
                    <a:pt x="10213" y="9783"/>
                  </a:cubicBezTo>
                  <a:cubicBezTo>
                    <a:pt x="7413" y="12991"/>
                    <a:pt x="3413" y="16122"/>
                    <a:pt x="1413" y="18157"/>
                  </a:cubicBezTo>
                  <a:cubicBezTo>
                    <a:pt x="-587" y="20191"/>
                    <a:pt x="-587" y="21130"/>
                    <a:pt x="2213" y="21365"/>
                  </a:cubicBezTo>
                  <a:cubicBezTo>
                    <a:pt x="5013" y="21600"/>
                    <a:pt x="10613" y="21130"/>
                    <a:pt x="14213" y="20426"/>
                  </a:cubicBezTo>
                  <a:cubicBezTo>
                    <a:pt x="17813" y="19722"/>
                    <a:pt x="19413" y="18783"/>
                    <a:pt x="21013" y="17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7257520" y="5769061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67" y="16200"/>
                    <a:pt x="10133" y="10800"/>
                    <a:pt x="13733" y="7200"/>
                  </a:cubicBezTo>
                  <a:cubicBezTo>
                    <a:pt x="17333" y="3600"/>
                    <a:pt x="1946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7486120" y="5775411"/>
              <a:ext cx="88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7606770" y="5661736"/>
              <a:ext cx="152401" cy="220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3642"/>
                  </a:moveTo>
                  <a:cubicBezTo>
                    <a:pt x="0" y="2613"/>
                    <a:pt x="0" y="1585"/>
                    <a:pt x="750" y="968"/>
                  </a:cubicBezTo>
                  <a:cubicBezTo>
                    <a:pt x="1500" y="350"/>
                    <a:pt x="3000" y="145"/>
                    <a:pt x="4500" y="42"/>
                  </a:cubicBezTo>
                  <a:cubicBezTo>
                    <a:pt x="6000" y="-61"/>
                    <a:pt x="7500" y="-61"/>
                    <a:pt x="9150" y="1070"/>
                  </a:cubicBezTo>
                  <a:cubicBezTo>
                    <a:pt x="10800" y="2202"/>
                    <a:pt x="12600" y="4465"/>
                    <a:pt x="11550" y="7550"/>
                  </a:cubicBezTo>
                  <a:cubicBezTo>
                    <a:pt x="10500" y="10636"/>
                    <a:pt x="6600" y="14545"/>
                    <a:pt x="4500" y="17013"/>
                  </a:cubicBezTo>
                  <a:cubicBezTo>
                    <a:pt x="2400" y="19482"/>
                    <a:pt x="2100" y="20510"/>
                    <a:pt x="2850" y="21025"/>
                  </a:cubicBezTo>
                  <a:cubicBezTo>
                    <a:pt x="3600" y="21539"/>
                    <a:pt x="5400" y="21539"/>
                    <a:pt x="8700" y="20922"/>
                  </a:cubicBezTo>
                  <a:cubicBezTo>
                    <a:pt x="12000" y="20305"/>
                    <a:pt x="16800" y="19070"/>
                    <a:pt x="21600" y="17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8000470" y="5591261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8006820" y="5711911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8375120" y="5343611"/>
              <a:ext cx="161356" cy="373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517" fill="norm" stroke="1" extrusionOk="0">
                  <a:moveTo>
                    <a:pt x="16615" y="0"/>
                  </a:moveTo>
                  <a:cubicBezTo>
                    <a:pt x="14400" y="1953"/>
                    <a:pt x="12185" y="3905"/>
                    <a:pt x="10246" y="6529"/>
                  </a:cubicBezTo>
                  <a:cubicBezTo>
                    <a:pt x="8308" y="9153"/>
                    <a:pt x="6646" y="12447"/>
                    <a:pt x="5538" y="14461"/>
                  </a:cubicBezTo>
                  <a:cubicBezTo>
                    <a:pt x="4431" y="16475"/>
                    <a:pt x="3877" y="17207"/>
                    <a:pt x="3738" y="18000"/>
                  </a:cubicBezTo>
                  <a:cubicBezTo>
                    <a:pt x="3600" y="18793"/>
                    <a:pt x="3877" y="19647"/>
                    <a:pt x="4292" y="19769"/>
                  </a:cubicBezTo>
                  <a:cubicBezTo>
                    <a:pt x="4708" y="19892"/>
                    <a:pt x="5262" y="19281"/>
                    <a:pt x="6646" y="18244"/>
                  </a:cubicBezTo>
                  <a:cubicBezTo>
                    <a:pt x="8031" y="17207"/>
                    <a:pt x="10246" y="15742"/>
                    <a:pt x="12046" y="14888"/>
                  </a:cubicBezTo>
                  <a:cubicBezTo>
                    <a:pt x="13846" y="14034"/>
                    <a:pt x="15231" y="13790"/>
                    <a:pt x="16477" y="13851"/>
                  </a:cubicBezTo>
                  <a:cubicBezTo>
                    <a:pt x="17723" y="13912"/>
                    <a:pt x="18831" y="14278"/>
                    <a:pt x="19800" y="15254"/>
                  </a:cubicBezTo>
                  <a:cubicBezTo>
                    <a:pt x="20769" y="16231"/>
                    <a:pt x="21600" y="17817"/>
                    <a:pt x="20769" y="18976"/>
                  </a:cubicBezTo>
                  <a:cubicBezTo>
                    <a:pt x="19938" y="20136"/>
                    <a:pt x="17446" y="20868"/>
                    <a:pt x="14538" y="21234"/>
                  </a:cubicBezTo>
                  <a:cubicBezTo>
                    <a:pt x="11631" y="21600"/>
                    <a:pt x="8308" y="21600"/>
                    <a:pt x="5815" y="21295"/>
                  </a:cubicBezTo>
                  <a:cubicBezTo>
                    <a:pt x="3323" y="20990"/>
                    <a:pt x="1662" y="20380"/>
                    <a:pt x="0" y="1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8527520" y="5724611"/>
              <a:ext cx="133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8787870" y="5724974"/>
              <a:ext cx="1206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516" y="11918"/>
                    <a:pt x="3032" y="3818"/>
                    <a:pt x="6632" y="1118"/>
                  </a:cubicBezTo>
                  <a:cubicBezTo>
                    <a:pt x="10232" y="-1582"/>
                    <a:pt x="1591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9194270" y="5734634"/>
              <a:ext cx="508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700" y="12302"/>
                    <a:pt x="5400" y="4448"/>
                    <a:pt x="9000" y="1502"/>
                  </a:cubicBezTo>
                  <a:cubicBezTo>
                    <a:pt x="12600" y="-1443"/>
                    <a:pt x="171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9391120" y="5724611"/>
              <a:ext cx="57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9683220" y="5222961"/>
              <a:ext cx="206999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600" fill="norm" stroke="1" extrusionOk="0">
                  <a:moveTo>
                    <a:pt x="15552" y="0"/>
                  </a:moveTo>
                  <a:cubicBezTo>
                    <a:pt x="17280" y="2221"/>
                    <a:pt x="19008" y="4443"/>
                    <a:pt x="20088" y="6855"/>
                  </a:cubicBezTo>
                  <a:cubicBezTo>
                    <a:pt x="21168" y="9268"/>
                    <a:pt x="21600" y="11872"/>
                    <a:pt x="20412" y="14132"/>
                  </a:cubicBezTo>
                  <a:cubicBezTo>
                    <a:pt x="19224" y="16391"/>
                    <a:pt x="16416" y="18306"/>
                    <a:pt x="12744" y="19494"/>
                  </a:cubicBezTo>
                  <a:cubicBezTo>
                    <a:pt x="9072" y="20681"/>
                    <a:pt x="4536" y="211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1098020" y="6724918"/>
              <a:ext cx="2159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718" y="11918"/>
                    <a:pt x="11435" y="3818"/>
                    <a:pt x="15035" y="1118"/>
                  </a:cubicBezTo>
                  <a:cubicBezTo>
                    <a:pt x="18635" y="-1582"/>
                    <a:pt x="2011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1167870" y="6886661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4400"/>
                    <a:pt x="10971" y="7200"/>
                    <a:pt x="14571" y="3600"/>
                  </a:cubicBezTo>
                  <a:cubicBezTo>
                    <a:pt x="18171" y="0"/>
                    <a:pt x="198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1771120" y="6458959"/>
              <a:ext cx="195440" cy="591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492" fill="norm" stroke="1" extrusionOk="0">
                  <a:moveTo>
                    <a:pt x="0" y="9537"/>
                  </a:moveTo>
                  <a:cubicBezTo>
                    <a:pt x="455" y="11996"/>
                    <a:pt x="909" y="14456"/>
                    <a:pt x="1137" y="16301"/>
                  </a:cubicBezTo>
                  <a:cubicBezTo>
                    <a:pt x="1364" y="18146"/>
                    <a:pt x="1364" y="19376"/>
                    <a:pt x="1251" y="20221"/>
                  </a:cubicBezTo>
                  <a:cubicBezTo>
                    <a:pt x="1137" y="21067"/>
                    <a:pt x="909" y="21528"/>
                    <a:pt x="796" y="21490"/>
                  </a:cubicBezTo>
                  <a:cubicBezTo>
                    <a:pt x="682" y="21451"/>
                    <a:pt x="682" y="20913"/>
                    <a:pt x="909" y="19337"/>
                  </a:cubicBezTo>
                  <a:cubicBezTo>
                    <a:pt x="1137" y="17761"/>
                    <a:pt x="1592" y="15148"/>
                    <a:pt x="2274" y="12880"/>
                  </a:cubicBezTo>
                  <a:cubicBezTo>
                    <a:pt x="2956" y="10613"/>
                    <a:pt x="3865" y="8691"/>
                    <a:pt x="5457" y="6769"/>
                  </a:cubicBezTo>
                  <a:cubicBezTo>
                    <a:pt x="7048" y="4848"/>
                    <a:pt x="9322" y="2926"/>
                    <a:pt x="10800" y="1811"/>
                  </a:cubicBezTo>
                  <a:cubicBezTo>
                    <a:pt x="12278" y="697"/>
                    <a:pt x="12960" y="389"/>
                    <a:pt x="13869" y="197"/>
                  </a:cubicBezTo>
                  <a:cubicBezTo>
                    <a:pt x="14779" y="5"/>
                    <a:pt x="15916" y="-72"/>
                    <a:pt x="16939" y="82"/>
                  </a:cubicBezTo>
                  <a:cubicBezTo>
                    <a:pt x="17962" y="235"/>
                    <a:pt x="18872" y="620"/>
                    <a:pt x="19781" y="1581"/>
                  </a:cubicBezTo>
                  <a:cubicBezTo>
                    <a:pt x="20691" y="2542"/>
                    <a:pt x="21600" y="4079"/>
                    <a:pt x="20463" y="5616"/>
                  </a:cubicBezTo>
                  <a:cubicBezTo>
                    <a:pt x="19326" y="7154"/>
                    <a:pt x="16143" y="8691"/>
                    <a:pt x="12619" y="9652"/>
                  </a:cubicBezTo>
                  <a:cubicBezTo>
                    <a:pt x="9095" y="10613"/>
                    <a:pt x="5229" y="10997"/>
                    <a:pt x="1364" y="1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1917120" y="6823161"/>
              <a:ext cx="108001" cy="212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306" fill="norm" stroke="1" extrusionOk="0">
                  <a:moveTo>
                    <a:pt x="1256" y="3812"/>
                  </a:moveTo>
                  <a:cubicBezTo>
                    <a:pt x="425" y="2541"/>
                    <a:pt x="-406" y="1271"/>
                    <a:pt x="217" y="741"/>
                  </a:cubicBezTo>
                  <a:cubicBezTo>
                    <a:pt x="840" y="212"/>
                    <a:pt x="2917" y="424"/>
                    <a:pt x="6448" y="2753"/>
                  </a:cubicBezTo>
                  <a:cubicBezTo>
                    <a:pt x="9979" y="5082"/>
                    <a:pt x="14963" y="9529"/>
                    <a:pt x="17456" y="12812"/>
                  </a:cubicBezTo>
                  <a:cubicBezTo>
                    <a:pt x="19948" y="16094"/>
                    <a:pt x="19948" y="18212"/>
                    <a:pt x="19117" y="19588"/>
                  </a:cubicBezTo>
                  <a:cubicBezTo>
                    <a:pt x="18286" y="20965"/>
                    <a:pt x="16625" y="21600"/>
                    <a:pt x="15794" y="21176"/>
                  </a:cubicBezTo>
                  <a:cubicBezTo>
                    <a:pt x="14963" y="20753"/>
                    <a:pt x="14963" y="19271"/>
                    <a:pt x="16002" y="15565"/>
                  </a:cubicBezTo>
                  <a:cubicBezTo>
                    <a:pt x="17040" y="11859"/>
                    <a:pt x="19117" y="5929"/>
                    <a:pt x="211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2226645" y="6582803"/>
              <a:ext cx="166776" cy="411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551" fill="norm" stroke="1" extrusionOk="0">
                  <a:moveTo>
                    <a:pt x="21011" y="1613"/>
                  </a:moveTo>
                  <a:cubicBezTo>
                    <a:pt x="19944" y="1280"/>
                    <a:pt x="18878" y="948"/>
                    <a:pt x="17678" y="616"/>
                  </a:cubicBezTo>
                  <a:cubicBezTo>
                    <a:pt x="16478" y="283"/>
                    <a:pt x="15144" y="-49"/>
                    <a:pt x="13811" y="6"/>
                  </a:cubicBezTo>
                  <a:cubicBezTo>
                    <a:pt x="12478" y="62"/>
                    <a:pt x="11144" y="505"/>
                    <a:pt x="9011" y="1945"/>
                  </a:cubicBezTo>
                  <a:cubicBezTo>
                    <a:pt x="6878" y="3385"/>
                    <a:pt x="3944" y="5822"/>
                    <a:pt x="2078" y="8480"/>
                  </a:cubicBezTo>
                  <a:cubicBezTo>
                    <a:pt x="211" y="11139"/>
                    <a:pt x="-589" y="14019"/>
                    <a:pt x="478" y="16234"/>
                  </a:cubicBezTo>
                  <a:cubicBezTo>
                    <a:pt x="1544" y="18449"/>
                    <a:pt x="4478" y="20000"/>
                    <a:pt x="7411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2450570" y="6632661"/>
              <a:ext cx="1714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33" y="4200"/>
                    <a:pt x="7467" y="8400"/>
                    <a:pt x="11067" y="12000"/>
                  </a:cubicBezTo>
                  <a:cubicBezTo>
                    <a:pt x="14667" y="15600"/>
                    <a:pt x="18133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2482320" y="6600911"/>
              <a:ext cx="1651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191"/>
                    <a:pt x="14400" y="4383"/>
                    <a:pt x="11215" y="7043"/>
                  </a:cubicBezTo>
                  <a:cubicBezTo>
                    <a:pt x="8031" y="9704"/>
                    <a:pt x="5262" y="12835"/>
                    <a:pt x="3462" y="15339"/>
                  </a:cubicBezTo>
                  <a:cubicBezTo>
                    <a:pt x="1662" y="17843"/>
                    <a:pt x="831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2718248" y="6848561"/>
              <a:ext cx="56173" cy="236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398" fill="norm" stroke="1" extrusionOk="0">
                  <a:moveTo>
                    <a:pt x="14030" y="0"/>
                  </a:moveTo>
                  <a:cubicBezTo>
                    <a:pt x="10830" y="3250"/>
                    <a:pt x="7630" y="6499"/>
                    <a:pt x="5230" y="9366"/>
                  </a:cubicBezTo>
                  <a:cubicBezTo>
                    <a:pt x="2830" y="12234"/>
                    <a:pt x="1230" y="14719"/>
                    <a:pt x="430" y="16726"/>
                  </a:cubicBezTo>
                  <a:cubicBezTo>
                    <a:pt x="-370" y="18733"/>
                    <a:pt x="-370" y="20262"/>
                    <a:pt x="3230" y="20931"/>
                  </a:cubicBezTo>
                  <a:cubicBezTo>
                    <a:pt x="6830" y="21600"/>
                    <a:pt x="14030" y="21409"/>
                    <a:pt x="21230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2653770" y="6988261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2876020" y="7000961"/>
              <a:ext cx="57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2888720" y="6931111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3041120" y="6880311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3244320" y="6823161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3276070" y="6912061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3574520" y="6816811"/>
              <a:ext cx="107951" cy="341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10165" y="0"/>
                  </a:moveTo>
                  <a:cubicBezTo>
                    <a:pt x="13129" y="3467"/>
                    <a:pt x="16094" y="6933"/>
                    <a:pt x="18212" y="9733"/>
                  </a:cubicBezTo>
                  <a:cubicBezTo>
                    <a:pt x="20329" y="12533"/>
                    <a:pt x="21600" y="14667"/>
                    <a:pt x="21600" y="16400"/>
                  </a:cubicBezTo>
                  <a:cubicBezTo>
                    <a:pt x="21600" y="18133"/>
                    <a:pt x="20329" y="19467"/>
                    <a:pt x="17153" y="20333"/>
                  </a:cubicBezTo>
                  <a:cubicBezTo>
                    <a:pt x="13976" y="21200"/>
                    <a:pt x="8894" y="21600"/>
                    <a:pt x="5718" y="21533"/>
                  </a:cubicBezTo>
                  <a:cubicBezTo>
                    <a:pt x="2541" y="21467"/>
                    <a:pt x="1271" y="20933"/>
                    <a:pt x="635" y="19933"/>
                  </a:cubicBezTo>
                  <a:cubicBezTo>
                    <a:pt x="0" y="18933"/>
                    <a:pt x="0" y="17467"/>
                    <a:pt x="0" y="16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3549120" y="6670761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3726920" y="6524711"/>
              <a:ext cx="1524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750"/>
                    <a:pt x="3600" y="1500"/>
                    <a:pt x="5550" y="2850"/>
                  </a:cubicBezTo>
                  <a:cubicBezTo>
                    <a:pt x="7500" y="4200"/>
                    <a:pt x="9600" y="6150"/>
                    <a:pt x="11250" y="8512"/>
                  </a:cubicBezTo>
                  <a:cubicBezTo>
                    <a:pt x="12900" y="10875"/>
                    <a:pt x="14100" y="13650"/>
                    <a:pt x="15750" y="15900"/>
                  </a:cubicBezTo>
                  <a:cubicBezTo>
                    <a:pt x="17400" y="18150"/>
                    <a:pt x="19500" y="198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4044420" y="6646823"/>
              <a:ext cx="279401" cy="335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312"/>
                  </a:moveTo>
                  <a:cubicBezTo>
                    <a:pt x="818" y="42"/>
                    <a:pt x="1636" y="-228"/>
                    <a:pt x="2700" y="312"/>
                  </a:cubicBezTo>
                  <a:cubicBezTo>
                    <a:pt x="3764" y="852"/>
                    <a:pt x="5073" y="2202"/>
                    <a:pt x="7527" y="4767"/>
                  </a:cubicBezTo>
                  <a:cubicBezTo>
                    <a:pt x="9982" y="7332"/>
                    <a:pt x="13582" y="11112"/>
                    <a:pt x="16118" y="14082"/>
                  </a:cubicBezTo>
                  <a:cubicBezTo>
                    <a:pt x="18655" y="17052"/>
                    <a:pt x="20127" y="19212"/>
                    <a:pt x="21600" y="21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4192172" y="6607261"/>
              <a:ext cx="144349" cy="408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477" fill="norm" stroke="1" extrusionOk="0">
                  <a:moveTo>
                    <a:pt x="21348" y="0"/>
                  </a:moveTo>
                  <a:cubicBezTo>
                    <a:pt x="18218" y="2227"/>
                    <a:pt x="15087" y="4454"/>
                    <a:pt x="12270" y="7181"/>
                  </a:cubicBezTo>
                  <a:cubicBezTo>
                    <a:pt x="9452" y="9909"/>
                    <a:pt x="6948" y="13138"/>
                    <a:pt x="5226" y="15142"/>
                  </a:cubicBezTo>
                  <a:cubicBezTo>
                    <a:pt x="3505" y="17146"/>
                    <a:pt x="2565" y="17926"/>
                    <a:pt x="1626" y="18816"/>
                  </a:cubicBezTo>
                  <a:cubicBezTo>
                    <a:pt x="687" y="19707"/>
                    <a:pt x="-252" y="20709"/>
                    <a:pt x="61" y="21155"/>
                  </a:cubicBezTo>
                  <a:cubicBezTo>
                    <a:pt x="374" y="21600"/>
                    <a:pt x="1939" y="21489"/>
                    <a:pt x="3505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4438626" y="6854911"/>
              <a:ext cx="88395" cy="230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67" fill="norm" stroke="1" extrusionOk="0">
                  <a:moveTo>
                    <a:pt x="7591" y="0"/>
                  </a:moveTo>
                  <a:cubicBezTo>
                    <a:pt x="5534" y="4713"/>
                    <a:pt x="3477" y="9425"/>
                    <a:pt x="2191" y="12371"/>
                  </a:cubicBezTo>
                  <a:cubicBezTo>
                    <a:pt x="906" y="15316"/>
                    <a:pt x="391" y="16495"/>
                    <a:pt x="134" y="17771"/>
                  </a:cubicBezTo>
                  <a:cubicBezTo>
                    <a:pt x="-123" y="19047"/>
                    <a:pt x="-123" y="20422"/>
                    <a:pt x="1163" y="21011"/>
                  </a:cubicBezTo>
                  <a:cubicBezTo>
                    <a:pt x="2448" y="21600"/>
                    <a:pt x="5020" y="21404"/>
                    <a:pt x="8620" y="20815"/>
                  </a:cubicBezTo>
                  <a:cubicBezTo>
                    <a:pt x="12220" y="20225"/>
                    <a:pt x="16848" y="19244"/>
                    <a:pt x="21477" y="18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4444470" y="6937461"/>
              <a:ext cx="114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7600"/>
                    <a:pt x="1600" y="13600"/>
                    <a:pt x="5200" y="10000"/>
                  </a:cubicBezTo>
                  <a:cubicBezTo>
                    <a:pt x="8800" y="6400"/>
                    <a:pt x="152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4761970" y="6829511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4400"/>
                    <a:pt x="10971" y="7200"/>
                    <a:pt x="14571" y="3600"/>
                  </a:cubicBezTo>
                  <a:cubicBezTo>
                    <a:pt x="18171" y="0"/>
                    <a:pt x="198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4742920" y="6905711"/>
              <a:ext cx="146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6560"/>
                    <a:pt x="6887" y="11520"/>
                    <a:pt x="10487" y="7920"/>
                  </a:cubicBezTo>
                  <a:cubicBezTo>
                    <a:pt x="14087" y="4320"/>
                    <a:pt x="17843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5047720" y="6816811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5041370" y="6651711"/>
              <a:ext cx="57705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5" h="21600" fill="norm" stroke="1" extrusionOk="0">
                  <a:moveTo>
                    <a:pt x="4469" y="21600"/>
                  </a:moveTo>
                  <a:cubicBezTo>
                    <a:pt x="11172" y="19800"/>
                    <a:pt x="17876" y="18000"/>
                    <a:pt x="19738" y="14400"/>
                  </a:cubicBezTo>
                  <a:cubicBezTo>
                    <a:pt x="21600" y="10800"/>
                    <a:pt x="18621" y="5400"/>
                    <a:pt x="14524" y="2700"/>
                  </a:cubicBezTo>
                  <a:cubicBezTo>
                    <a:pt x="10428" y="0"/>
                    <a:pt x="5214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5174720" y="6524711"/>
              <a:ext cx="125186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600" fill="norm" stroke="1" extrusionOk="0">
                  <a:moveTo>
                    <a:pt x="4249" y="0"/>
                  </a:moveTo>
                  <a:cubicBezTo>
                    <a:pt x="8852" y="1948"/>
                    <a:pt x="13456" y="3896"/>
                    <a:pt x="16643" y="6226"/>
                  </a:cubicBezTo>
                  <a:cubicBezTo>
                    <a:pt x="19830" y="8555"/>
                    <a:pt x="21600" y="11266"/>
                    <a:pt x="20715" y="13638"/>
                  </a:cubicBezTo>
                  <a:cubicBezTo>
                    <a:pt x="19830" y="16009"/>
                    <a:pt x="16289" y="18042"/>
                    <a:pt x="12393" y="19313"/>
                  </a:cubicBezTo>
                  <a:cubicBezTo>
                    <a:pt x="8498" y="20584"/>
                    <a:pt x="4249" y="210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5816070" y="6721561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73" y="10800"/>
                    <a:pt x="1745" y="21600"/>
                    <a:pt x="5345" y="21600"/>
                  </a:cubicBezTo>
                  <a:cubicBezTo>
                    <a:pt x="8945" y="21600"/>
                    <a:pt x="15273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5860520" y="6854911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200"/>
                    <a:pt x="10800" y="10800"/>
                    <a:pt x="14400" y="7200"/>
                  </a:cubicBezTo>
                  <a:cubicBezTo>
                    <a:pt x="18000" y="3600"/>
                    <a:pt x="19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6465488" y="6453793"/>
              <a:ext cx="163647" cy="433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353" fill="norm" stroke="1" extrusionOk="0">
                  <a:moveTo>
                    <a:pt x="3879" y="5687"/>
                  </a:moveTo>
                  <a:cubicBezTo>
                    <a:pt x="4426" y="8714"/>
                    <a:pt x="4973" y="11740"/>
                    <a:pt x="5246" y="14192"/>
                  </a:cubicBezTo>
                  <a:cubicBezTo>
                    <a:pt x="5520" y="16644"/>
                    <a:pt x="5520" y="18522"/>
                    <a:pt x="5656" y="19722"/>
                  </a:cubicBezTo>
                  <a:cubicBezTo>
                    <a:pt x="5793" y="20922"/>
                    <a:pt x="6067" y="21444"/>
                    <a:pt x="6203" y="21340"/>
                  </a:cubicBezTo>
                  <a:cubicBezTo>
                    <a:pt x="6340" y="21235"/>
                    <a:pt x="6340" y="20505"/>
                    <a:pt x="5793" y="18783"/>
                  </a:cubicBezTo>
                  <a:cubicBezTo>
                    <a:pt x="5246" y="17061"/>
                    <a:pt x="4153" y="14348"/>
                    <a:pt x="2922" y="11896"/>
                  </a:cubicBezTo>
                  <a:cubicBezTo>
                    <a:pt x="1692" y="9444"/>
                    <a:pt x="325" y="7253"/>
                    <a:pt x="51" y="5427"/>
                  </a:cubicBezTo>
                  <a:cubicBezTo>
                    <a:pt x="-222" y="3601"/>
                    <a:pt x="598" y="2140"/>
                    <a:pt x="2375" y="1201"/>
                  </a:cubicBezTo>
                  <a:cubicBezTo>
                    <a:pt x="4153" y="261"/>
                    <a:pt x="6887" y="-156"/>
                    <a:pt x="9484" y="53"/>
                  </a:cubicBezTo>
                  <a:cubicBezTo>
                    <a:pt x="12082" y="261"/>
                    <a:pt x="14543" y="1096"/>
                    <a:pt x="16730" y="2401"/>
                  </a:cubicBezTo>
                  <a:cubicBezTo>
                    <a:pt x="18917" y="3705"/>
                    <a:pt x="20831" y="5479"/>
                    <a:pt x="21105" y="6887"/>
                  </a:cubicBezTo>
                  <a:cubicBezTo>
                    <a:pt x="21378" y="8296"/>
                    <a:pt x="20011" y="9340"/>
                    <a:pt x="16867" y="10122"/>
                  </a:cubicBezTo>
                  <a:cubicBezTo>
                    <a:pt x="13722" y="10905"/>
                    <a:pt x="8801" y="11427"/>
                    <a:pt x="3879" y="11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6666970" y="6829511"/>
              <a:ext cx="1" cy="114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6679670" y="6746961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6743170" y="6842211"/>
              <a:ext cx="69322" cy="271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296" fill="norm" stroke="1" extrusionOk="0">
                  <a:moveTo>
                    <a:pt x="17673" y="0"/>
                  </a:moveTo>
                  <a:cubicBezTo>
                    <a:pt x="18982" y="4985"/>
                    <a:pt x="20291" y="9969"/>
                    <a:pt x="20945" y="12877"/>
                  </a:cubicBezTo>
                  <a:cubicBezTo>
                    <a:pt x="21600" y="15785"/>
                    <a:pt x="21600" y="16615"/>
                    <a:pt x="20945" y="17778"/>
                  </a:cubicBezTo>
                  <a:cubicBezTo>
                    <a:pt x="20291" y="18942"/>
                    <a:pt x="18982" y="20437"/>
                    <a:pt x="16691" y="21018"/>
                  </a:cubicBezTo>
                  <a:cubicBezTo>
                    <a:pt x="14400" y="21600"/>
                    <a:pt x="11127" y="21268"/>
                    <a:pt x="8182" y="20022"/>
                  </a:cubicBezTo>
                  <a:cubicBezTo>
                    <a:pt x="5236" y="18775"/>
                    <a:pt x="2618" y="16615"/>
                    <a:pt x="0" y="14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6755870" y="6746961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7276570" y="6696161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7282920" y="6829511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7924270" y="6447306"/>
              <a:ext cx="147534" cy="478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515" fill="norm" stroke="1" extrusionOk="0">
                  <a:moveTo>
                    <a:pt x="2738" y="6905"/>
                  </a:moveTo>
                  <a:cubicBezTo>
                    <a:pt x="2434" y="8618"/>
                    <a:pt x="2130" y="10331"/>
                    <a:pt x="2282" y="12567"/>
                  </a:cubicBezTo>
                  <a:cubicBezTo>
                    <a:pt x="2434" y="14803"/>
                    <a:pt x="3042" y="17563"/>
                    <a:pt x="3346" y="19228"/>
                  </a:cubicBezTo>
                  <a:cubicBezTo>
                    <a:pt x="3651" y="20893"/>
                    <a:pt x="3651" y="21464"/>
                    <a:pt x="3499" y="21511"/>
                  </a:cubicBezTo>
                  <a:cubicBezTo>
                    <a:pt x="3346" y="21559"/>
                    <a:pt x="3042" y="21083"/>
                    <a:pt x="2586" y="19133"/>
                  </a:cubicBezTo>
                  <a:cubicBezTo>
                    <a:pt x="2130" y="17182"/>
                    <a:pt x="1521" y="13756"/>
                    <a:pt x="1369" y="10807"/>
                  </a:cubicBezTo>
                  <a:cubicBezTo>
                    <a:pt x="1217" y="7857"/>
                    <a:pt x="1521" y="5383"/>
                    <a:pt x="2282" y="3765"/>
                  </a:cubicBezTo>
                  <a:cubicBezTo>
                    <a:pt x="3042" y="2148"/>
                    <a:pt x="4259" y="1386"/>
                    <a:pt x="5628" y="863"/>
                  </a:cubicBezTo>
                  <a:cubicBezTo>
                    <a:pt x="6997" y="340"/>
                    <a:pt x="8518" y="54"/>
                    <a:pt x="10039" y="7"/>
                  </a:cubicBezTo>
                  <a:cubicBezTo>
                    <a:pt x="11561" y="-41"/>
                    <a:pt x="13082" y="149"/>
                    <a:pt x="15363" y="1196"/>
                  </a:cubicBezTo>
                  <a:cubicBezTo>
                    <a:pt x="17645" y="2243"/>
                    <a:pt x="20687" y="4146"/>
                    <a:pt x="21144" y="5621"/>
                  </a:cubicBezTo>
                  <a:cubicBezTo>
                    <a:pt x="21600" y="7096"/>
                    <a:pt x="19470" y="8142"/>
                    <a:pt x="15515" y="8856"/>
                  </a:cubicBezTo>
                  <a:cubicBezTo>
                    <a:pt x="11561" y="9570"/>
                    <a:pt x="5780" y="9950"/>
                    <a:pt x="0" y="10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8095720" y="6937461"/>
              <a:ext cx="25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8103772" y="6836296"/>
              <a:ext cx="25902" cy="3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79" h="19030" fill="norm" stroke="1" extrusionOk="0">
                  <a:moveTo>
                    <a:pt x="8017" y="3353"/>
                  </a:moveTo>
                  <a:cubicBezTo>
                    <a:pt x="3389" y="8153"/>
                    <a:pt x="-1240" y="12953"/>
                    <a:pt x="303" y="15953"/>
                  </a:cubicBezTo>
                  <a:cubicBezTo>
                    <a:pt x="1846" y="18953"/>
                    <a:pt x="9560" y="20153"/>
                    <a:pt x="14189" y="17753"/>
                  </a:cubicBezTo>
                  <a:cubicBezTo>
                    <a:pt x="18817" y="15353"/>
                    <a:pt x="20360" y="9353"/>
                    <a:pt x="17274" y="5153"/>
                  </a:cubicBezTo>
                  <a:cubicBezTo>
                    <a:pt x="14189" y="953"/>
                    <a:pt x="6474" y="-1447"/>
                    <a:pt x="3389" y="953"/>
                  </a:cubicBezTo>
                  <a:cubicBezTo>
                    <a:pt x="303" y="3353"/>
                    <a:pt x="1846" y="10553"/>
                    <a:pt x="3389" y="17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8239654" y="7032711"/>
              <a:ext cx="306917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0" y="21600"/>
                  </a:moveTo>
                  <a:cubicBezTo>
                    <a:pt x="745" y="18000"/>
                    <a:pt x="0" y="14400"/>
                    <a:pt x="0" y="12600"/>
                  </a:cubicBezTo>
                  <a:cubicBezTo>
                    <a:pt x="0" y="10800"/>
                    <a:pt x="745" y="10800"/>
                    <a:pt x="3501" y="9000"/>
                  </a:cubicBezTo>
                  <a:cubicBezTo>
                    <a:pt x="6257" y="7200"/>
                    <a:pt x="11023" y="3600"/>
                    <a:pt x="14375" y="1800"/>
                  </a:cubicBezTo>
                  <a:cubicBezTo>
                    <a:pt x="17727" y="0"/>
                    <a:pt x="1966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8494639" y="6956511"/>
              <a:ext cx="76847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600" fill="norm" stroke="1" extrusionOk="0">
                  <a:moveTo>
                    <a:pt x="5419" y="0"/>
                  </a:moveTo>
                  <a:cubicBezTo>
                    <a:pt x="2577" y="0"/>
                    <a:pt x="-265" y="0"/>
                    <a:pt x="19" y="491"/>
                  </a:cubicBezTo>
                  <a:cubicBezTo>
                    <a:pt x="303" y="982"/>
                    <a:pt x="3714" y="1964"/>
                    <a:pt x="6840" y="2782"/>
                  </a:cubicBezTo>
                  <a:cubicBezTo>
                    <a:pt x="9967" y="3600"/>
                    <a:pt x="12809" y="4255"/>
                    <a:pt x="15651" y="5891"/>
                  </a:cubicBezTo>
                  <a:cubicBezTo>
                    <a:pt x="18493" y="7527"/>
                    <a:pt x="21335" y="10145"/>
                    <a:pt x="20482" y="12927"/>
                  </a:cubicBezTo>
                  <a:cubicBezTo>
                    <a:pt x="19630" y="15709"/>
                    <a:pt x="15082" y="18655"/>
                    <a:pt x="105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8749720" y="6943811"/>
              <a:ext cx="60636" cy="285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5" h="21409" fill="norm" stroke="1" extrusionOk="0">
                  <a:moveTo>
                    <a:pt x="6497" y="0"/>
                  </a:moveTo>
                  <a:cubicBezTo>
                    <a:pt x="10097" y="3494"/>
                    <a:pt x="13697" y="6988"/>
                    <a:pt x="16217" y="10085"/>
                  </a:cubicBezTo>
                  <a:cubicBezTo>
                    <a:pt x="18737" y="13182"/>
                    <a:pt x="20177" y="15882"/>
                    <a:pt x="20537" y="17629"/>
                  </a:cubicBezTo>
                  <a:cubicBezTo>
                    <a:pt x="20897" y="19376"/>
                    <a:pt x="20177" y="20171"/>
                    <a:pt x="18017" y="20726"/>
                  </a:cubicBezTo>
                  <a:cubicBezTo>
                    <a:pt x="15857" y="21282"/>
                    <a:pt x="12257" y="21600"/>
                    <a:pt x="8657" y="21282"/>
                  </a:cubicBezTo>
                  <a:cubicBezTo>
                    <a:pt x="5057" y="20965"/>
                    <a:pt x="1457" y="20012"/>
                    <a:pt x="377" y="18582"/>
                  </a:cubicBezTo>
                  <a:cubicBezTo>
                    <a:pt x="-703" y="17153"/>
                    <a:pt x="737" y="15247"/>
                    <a:pt x="2177" y="13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8762470" y="6880311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3485620" y="5912561"/>
              <a:ext cx="6438901" cy="14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21347"/>
                  </a:moveTo>
                  <a:cubicBezTo>
                    <a:pt x="156" y="20394"/>
                    <a:pt x="312" y="19441"/>
                    <a:pt x="518" y="18329"/>
                  </a:cubicBezTo>
                  <a:cubicBezTo>
                    <a:pt x="724" y="17218"/>
                    <a:pt x="980" y="15947"/>
                    <a:pt x="1246" y="15153"/>
                  </a:cubicBezTo>
                  <a:cubicBezTo>
                    <a:pt x="1512" y="14359"/>
                    <a:pt x="1789" y="14041"/>
                    <a:pt x="2080" y="13882"/>
                  </a:cubicBezTo>
                  <a:cubicBezTo>
                    <a:pt x="2372" y="13723"/>
                    <a:pt x="2677" y="13723"/>
                    <a:pt x="2968" y="13882"/>
                  </a:cubicBezTo>
                  <a:cubicBezTo>
                    <a:pt x="3259" y="14041"/>
                    <a:pt x="3536" y="14359"/>
                    <a:pt x="3809" y="14676"/>
                  </a:cubicBezTo>
                  <a:cubicBezTo>
                    <a:pt x="4083" y="14994"/>
                    <a:pt x="4353" y="15312"/>
                    <a:pt x="4619" y="15629"/>
                  </a:cubicBezTo>
                  <a:cubicBezTo>
                    <a:pt x="4885" y="15947"/>
                    <a:pt x="5148" y="16265"/>
                    <a:pt x="5414" y="16582"/>
                  </a:cubicBezTo>
                  <a:cubicBezTo>
                    <a:pt x="5680" y="16900"/>
                    <a:pt x="5950" y="17218"/>
                    <a:pt x="6227" y="17535"/>
                  </a:cubicBezTo>
                  <a:cubicBezTo>
                    <a:pt x="6504" y="17853"/>
                    <a:pt x="6788" y="18171"/>
                    <a:pt x="7079" y="18488"/>
                  </a:cubicBezTo>
                  <a:cubicBezTo>
                    <a:pt x="7370" y="18806"/>
                    <a:pt x="7669" y="19123"/>
                    <a:pt x="7970" y="19441"/>
                  </a:cubicBezTo>
                  <a:cubicBezTo>
                    <a:pt x="8272" y="19759"/>
                    <a:pt x="8578" y="20076"/>
                    <a:pt x="8862" y="20235"/>
                  </a:cubicBezTo>
                  <a:cubicBezTo>
                    <a:pt x="9146" y="20394"/>
                    <a:pt x="9408" y="20394"/>
                    <a:pt x="9678" y="20394"/>
                  </a:cubicBezTo>
                  <a:cubicBezTo>
                    <a:pt x="9948" y="20394"/>
                    <a:pt x="10225" y="20394"/>
                    <a:pt x="10498" y="20235"/>
                  </a:cubicBezTo>
                  <a:cubicBezTo>
                    <a:pt x="10772" y="20076"/>
                    <a:pt x="11041" y="19759"/>
                    <a:pt x="11308" y="19600"/>
                  </a:cubicBezTo>
                  <a:cubicBezTo>
                    <a:pt x="11574" y="19441"/>
                    <a:pt x="11837" y="19441"/>
                    <a:pt x="12092" y="19282"/>
                  </a:cubicBezTo>
                  <a:cubicBezTo>
                    <a:pt x="12348" y="19123"/>
                    <a:pt x="12596" y="18806"/>
                    <a:pt x="12849" y="18329"/>
                  </a:cubicBezTo>
                  <a:cubicBezTo>
                    <a:pt x="13101" y="17853"/>
                    <a:pt x="13356" y="17218"/>
                    <a:pt x="13612" y="16741"/>
                  </a:cubicBezTo>
                  <a:cubicBezTo>
                    <a:pt x="13867" y="16265"/>
                    <a:pt x="14123" y="15947"/>
                    <a:pt x="14379" y="15471"/>
                  </a:cubicBezTo>
                  <a:cubicBezTo>
                    <a:pt x="14634" y="14994"/>
                    <a:pt x="14890" y="14359"/>
                    <a:pt x="15138" y="13882"/>
                  </a:cubicBezTo>
                  <a:cubicBezTo>
                    <a:pt x="15387" y="13406"/>
                    <a:pt x="15628" y="13088"/>
                    <a:pt x="15866" y="12612"/>
                  </a:cubicBezTo>
                  <a:cubicBezTo>
                    <a:pt x="16104" y="12135"/>
                    <a:pt x="16338" y="11500"/>
                    <a:pt x="16576" y="10865"/>
                  </a:cubicBezTo>
                  <a:cubicBezTo>
                    <a:pt x="16814" y="10229"/>
                    <a:pt x="17056" y="9594"/>
                    <a:pt x="17304" y="9118"/>
                  </a:cubicBezTo>
                  <a:cubicBezTo>
                    <a:pt x="17553" y="8641"/>
                    <a:pt x="17808" y="8323"/>
                    <a:pt x="18089" y="8006"/>
                  </a:cubicBezTo>
                  <a:cubicBezTo>
                    <a:pt x="18369" y="7688"/>
                    <a:pt x="18675" y="7371"/>
                    <a:pt x="18955" y="7212"/>
                  </a:cubicBezTo>
                  <a:cubicBezTo>
                    <a:pt x="19236" y="7053"/>
                    <a:pt x="19491" y="7053"/>
                    <a:pt x="19747" y="6576"/>
                  </a:cubicBezTo>
                  <a:cubicBezTo>
                    <a:pt x="20002" y="6100"/>
                    <a:pt x="20258" y="5147"/>
                    <a:pt x="20499" y="4035"/>
                  </a:cubicBezTo>
                  <a:cubicBezTo>
                    <a:pt x="20741" y="2923"/>
                    <a:pt x="20968" y="1653"/>
                    <a:pt x="21121" y="859"/>
                  </a:cubicBezTo>
                  <a:cubicBezTo>
                    <a:pt x="21273" y="65"/>
                    <a:pt x="21351" y="-253"/>
                    <a:pt x="21419" y="223"/>
                  </a:cubicBezTo>
                  <a:cubicBezTo>
                    <a:pt x="21486" y="700"/>
                    <a:pt x="21543" y="1971"/>
                    <a:pt x="21600" y="32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-1" y="7380831"/>
              <a:ext cx="272522" cy="496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557" fill="norm" stroke="1" extrusionOk="0">
                  <a:moveTo>
                    <a:pt x="1465" y="8597"/>
                  </a:moveTo>
                  <a:cubicBezTo>
                    <a:pt x="1298" y="9516"/>
                    <a:pt x="1130" y="10435"/>
                    <a:pt x="1130" y="11952"/>
                  </a:cubicBezTo>
                  <a:cubicBezTo>
                    <a:pt x="1130" y="13468"/>
                    <a:pt x="1298" y="15583"/>
                    <a:pt x="1381" y="17099"/>
                  </a:cubicBezTo>
                  <a:cubicBezTo>
                    <a:pt x="1465" y="18616"/>
                    <a:pt x="1465" y="19535"/>
                    <a:pt x="1465" y="20270"/>
                  </a:cubicBezTo>
                  <a:cubicBezTo>
                    <a:pt x="1465" y="21006"/>
                    <a:pt x="1465" y="21557"/>
                    <a:pt x="1465" y="21557"/>
                  </a:cubicBezTo>
                  <a:cubicBezTo>
                    <a:pt x="1465" y="21557"/>
                    <a:pt x="1465" y="21006"/>
                    <a:pt x="1381" y="19213"/>
                  </a:cubicBezTo>
                  <a:cubicBezTo>
                    <a:pt x="1298" y="17421"/>
                    <a:pt x="1130" y="14388"/>
                    <a:pt x="879" y="11584"/>
                  </a:cubicBezTo>
                  <a:cubicBezTo>
                    <a:pt x="628" y="8781"/>
                    <a:pt x="293" y="6207"/>
                    <a:pt x="125" y="4691"/>
                  </a:cubicBezTo>
                  <a:cubicBezTo>
                    <a:pt x="-42" y="3174"/>
                    <a:pt x="-42" y="2714"/>
                    <a:pt x="125" y="2255"/>
                  </a:cubicBezTo>
                  <a:cubicBezTo>
                    <a:pt x="293" y="1795"/>
                    <a:pt x="628" y="1336"/>
                    <a:pt x="1130" y="1244"/>
                  </a:cubicBezTo>
                  <a:cubicBezTo>
                    <a:pt x="1632" y="1152"/>
                    <a:pt x="2302" y="1428"/>
                    <a:pt x="3391" y="2531"/>
                  </a:cubicBezTo>
                  <a:cubicBezTo>
                    <a:pt x="4479" y="3634"/>
                    <a:pt x="5986" y="5564"/>
                    <a:pt x="6823" y="6805"/>
                  </a:cubicBezTo>
                  <a:cubicBezTo>
                    <a:pt x="7660" y="8046"/>
                    <a:pt x="7828" y="8597"/>
                    <a:pt x="8246" y="9148"/>
                  </a:cubicBezTo>
                  <a:cubicBezTo>
                    <a:pt x="8665" y="9700"/>
                    <a:pt x="9335" y="10251"/>
                    <a:pt x="10005" y="10389"/>
                  </a:cubicBezTo>
                  <a:cubicBezTo>
                    <a:pt x="10674" y="10527"/>
                    <a:pt x="11344" y="10251"/>
                    <a:pt x="12349" y="8873"/>
                  </a:cubicBezTo>
                  <a:cubicBezTo>
                    <a:pt x="13353" y="7494"/>
                    <a:pt x="14693" y="5012"/>
                    <a:pt x="15530" y="3542"/>
                  </a:cubicBezTo>
                  <a:cubicBezTo>
                    <a:pt x="16367" y="2071"/>
                    <a:pt x="16702" y="1611"/>
                    <a:pt x="16953" y="1106"/>
                  </a:cubicBezTo>
                  <a:cubicBezTo>
                    <a:pt x="17205" y="600"/>
                    <a:pt x="17372" y="49"/>
                    <a:pt x="17623" y="3"/>
                  </a:cubicBezTo>
                  <a:cubicBezTo>
                    <a:pt x="17874" y="-43"/>
                    <a:pt x="18209" y="417"/>
                    <a:pt x="18544" y="1703"/>
                  </a:cubicBezTo>
                  <a:cubicBezTo>
                    <a:pt x="18879" y="2990"/>
                    <a:pt x="19214" y="5104"/>
                    <a:pt x="19716" y="7540"/>
                  </a:cubicBezTo>
                  <a:cubicBezTo>
                    <a:pt x="20218" y="9976"/>
                    <a:pt x="20888" y="12733"/>
                    <a:pt x="21558" y="154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320770" y="7598808"/>
              <a:ext cx="110501" cy="134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170" fill="norm" stroke="1" extrusionOk="0">
                  <a:moveTo>
                    <a:pt x="16385" y="6829"/>
                  </a:moveTo>
                  <a:cubicBezTo>
                    <a:pt x="15163" y="5500"/>
                    <a:pt x="13940" y="4171"/>
                    <a:pt x="12718" y="2842"/>
                  </a:cubicBezTo>
                  <a:cubicBezTo>
                    <a:pt x="11495" y="1513"/>
                    <a:pt x="10272" y="183"/>
                    <a:pt x="8846" y="17"/>
                  </a:cubicBezTo>
                  <a:cubicBezTo>
                    <a:pt x="7419" y="-149"/>
                    <a:pt x="5789" y="848"/>
                    <a:pt x="4159" y="3839"/>
                  </a:cubicBezTo>
                  <a:cubicBezTo>
                    <a:pt x="2529" y="6829"/>
                    <a:pt x="899" y="11814"/>
                    <a:pt x="287" y="15303"/>
                  </a:cubicBezTo>
                  <a:cubicBezTo>
                    <a:pt x="-324" y="18793"/>
                    <a:pt x="84" y="20786"/>
                    <a:pt x="1102" y="21119"/>
                  </a:cubicBezTo>
                  <a:cubicBezTo>
                    <a:pt x="2121" y="21451"/>
                    <a:pt x="3751" y="20122"/>
                    <a:pt x="4974" y="18460"/>
                  </a:cubicBezTo>
                  <a:cubicBezTo>
                    <a:pt x="6197" y="16799"/>
                    <a:pt x="7012" y="14805"/>
                    <a:pt x="7827" y="12479"/>
                  </a:cubicBezTo>
                  <a:cubicBezTo>
                    <a:pt x="8642" y="10153"/>
                    <a:pt x="9457" y="7494"/>
                    <a:pt x="10068" y="6996"/>
                  </a:cubicBezTo>
                  <a:cubicBezTo>
                    <a:pt x="10680" y="6497"/>
                    <a:pt x="11087" y="8159"/>
                    <a:pt x="12921" y="10485"/>
                  </a:cubicBezTo>
                  <a:cubicBezTo>
                    <a:pt x="14755" y="12811"/>
                    <a:pt x="18016" y="15802"/>
                    <a:pt x="21276" y="187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450320" y="7559761"/>
              <a:ext cx="825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696"/>
                  </a:moveTo>
                  <a:cubicBezTo>
                    <a:pt x="5538" y="9078"/>
                    <a:pt x="11077" y="13461"/>
                    <a:pt x="13569" y="16591"/>
                  </a:cubicBezTo>
                  <a:cubicBezTo>
                    <a:pt x="16062" y="19722"/>
                    <a:pt x="15508" y="21600"/>
                    <a:pt x="14954" y="21600"/>
                  </a:cubicBezTo>
                  <a:cubicBezTo>
                    <a:pt x="14400" y="21600"/>
                    <a:pt x="13846" y="19722"/>
                    <a:pt x="13569" y="16435"/>
                  </a:cubicBezTo>
                  <a:cubicBezTo>
                    <a:pt x="13292" y="13148"/>
                    <a:pt x="13292" y="8452"/>
                    <a:pt x="14677" y="5478"/>
                  </a:cubicBezTo>
                  <a:cubicBezTo>
                    <a:pt x="16062" y="2504"/>
                    <a:pt x="18831" y="12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621770" y="7362911"/>
              <a:ext cx="50801" cy="337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0"/>
                  </a:moveTo>
                  <a:cubicBezTo>
                    <a:pt x="4500" y="4050"/>
                    <a:pt x="9000" y="8100"/>
                    <a:pt x="11700" y="11475"/>
                  </a:cubicBezTo>
                  <a:cubicBezTo>
                    <a:pt x="14400" y="14850"/>
                    <a:pt x="15300" y="17550"/>
                    <a:pt x="15750" y="19238"/>
                  </a:cubicBezTo>
                  <a:cubicBezTo>
                    <a:pt x="16200" y="20925"/>
                    <a:pt x="16200" y="21600"/>
                    <a:pt x="17100" y="21533"/>
                  </a:cubicBezTo>
                  <a:cubicBezTo>
                    <a:pt x="18000" y="21465"/>
                    <a:pt x="19800" y="20655"/>
                    <a:pt x="21600" y="198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648759" y="7470861"/>
              <a:ext cx="87312" cy="185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96" fill="norm" stroke="1" extrusionOk="0">
                  <a:moveTo>
                    <a:pt x="15043" y="0"/>
                  </a:moveTo>
                  <a:cubicBezTo>
                    <a:pt x="9900" y="5400"/>
                    <a:pt x="4757" y="10800"/>
                    <a:pt x="2185" y="14114"/>
                  </a:cubicBezTo>
                  <a:cubicBezTo>
                    <a:pt x="-386" y="17427"/>
                    <a:pt x="-386" y="18655"/>
                    <a:pt x="643" y="19636"/>
                  </a:cubicBezTo>
                  <a:cubicBezTo>
                    <a:pt x="1671" y="20618"/>
                    <a:pt x="3728" y="21355"/>
                    <a:pt x="7328" y="21477"/>
                  </a:cubicBezTo>
                  <a:cubicBezTo>
                    <a:pt x="10928" y="21600"/>
                    <a:pt x="16071" y="21109"/>
                    <a:pt x="21214" y="206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758031" y="7502561"/>
              <a:ext cx="63107" cy="147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0645" fill="norm" stroke="1" extrusionOk="0">
                  <a:moveTo>
                    <a:pt x="19945" y="895"/>
                  </a:moveTo>
                  <a:cubicBezTo>
                    <a:pt x="16462" y="303"/>
                    <a:pt x="12978" y="-289"/>
                    <a:pt x="9842" y="155"/>
                  </a:cubicBezTo>
                  <a:cubicBezTo>
                    <a:pt x="6707" y="599"/>
                    <a:pt x="3920" y="2078"/>
                    <a:pt x="2178" y="4741"/>
                  </a:cubicBezTo>
                  <a:cubicBezTo>
                    <a:pt x="436" y="7404"/>
                    <a:pt x="-261" y="11251"/>
                    <a:pt x="87" y="13914"/>
                  </a:cubicBezTo>
                  <a:cubicBezTo>
                    <a:pt x="436" y="16577"/>
                    <a:pt x="1829" y="18056"/>
                    <a:pt x="4268" y="19240"/>
                  </a:cubicBezTo>
                  <a:cubicBezTo>
                    <a:pt x="6707" y="20423"/>
                    <a:pt x="10191" y="21311"/>
                    <a:pt x="13326" y="19979"/>
                  </a:cubicBezTo>
                  <a:cubicBezTo>
                    <a:pt x="16462" y="18648"/>
                    <a:pt x="19249" y="15097"/>
                    <a:pt x="20294" y="12582"/>
                  </a:cubicBezTo>
                  <a:cubicBezTo>
                    <a:pt x="21339" y="10067"/>
                    <a:pt x="20642" y="8588"/>
                    <a:pt x="18552" y="7848"/>
                  </a:cubicBezTo>
                  <a:cubicBezTo>
                    <a:pt x="16462" y="7108"/>
                    <a:pt x="12978" y="7108"/>
                    <a:pt x="9494" y="71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824970" y="7524746"/>
              <a:ext cx="120651" cy="10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5" fill="norm" stroke="1" extrusionOk="0">
                  <a:moveTo>
                    <a:pt x="0" y="3325"/>
                  </a:moveTo>
                  <a:cubicBezTo>
                    <a:pt x="1137" y="1561"/>
                    <a:pt x="2274" y="-202"/>
                    <a:pt x="3221" y="18"/>
                  </a:cubicBezTo>
                  <a:cubicBezTo>
                    <a:pt x="4168" y="239"/>
                    <a:pt x="4926" y="2443"/>
                    <a:pt x="6253" y="5749"/>
                  </a:cubicBezTo>
                  <a:cubicBezTo>
                    <a:pt x="7579" y="9055"/>
                    <a:pt x="9474" y="13463"/>
                    <a:pt x="10989" y="16549"/>
                  </a:cubicBezTo>
                  <a:cubicBezTo>
                    <a:pt x="12505" y="19635"/>
                    <a:pt x="13642" y="21398"/>
                    <a:pt x="14589" y="20957"/>
                  </a:cubicBezTo>
                  <a:cubicBezTo>
                    <a:pt x="15537" y="20516"/>
                    <a:pt x="16295" y="17871"/>
                    <a:pt x="17432" y="14125"/>
                  </a:cubicBezTo>
                  <a:cubicBezTo>
                    <a:pt x="18568" y="10378"/>
                    <a:pt x="20084" y="5529"/>
                    <a:pt x="21600" y="6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983720" y="7489911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980727" y="7411970"/>
              <a:ext cx="15694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104" fill="norm" stroke="1" extrusionOk="0">
                  <a:moveTo>
                    <a:pt x="20018" y="8669"/>
                  </a:moveTo>
                  <a:cubicBezTo>
                    <a:pt x="11918" y="3586"/>
                    <a:pt x="3818" y="-1496"/>
                    <a:pt x="1118" y="410"/>
                  </a:cubicBezTo>
                  <a:cubicBezTo>
                    <a:pt x="-1582" y="2316"/>
                    <a:pt x="1118" y="11210"/>
                    <a:pt x="3818" y="201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1009654" y="7466804"/>
              <a:ext cx="132817" cy="124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0866" fill="norm" stroke="1" extrusionOk="0">
                  <a:moveTo>
                    <a:pt x="16371" y="7053"/>
                  </a:moveTo>
                  <a:cubicBezTo>
                    <a:pt x="14657" y="4574"/>
                    <a:pt x="12943" y="2096"/>
                    <a:pt x="11228" y="856"/>
                  </a:cubicBezTo>
                  <a:cubicBezTo>
                    <a:pt x="9514" y="-383"/>
                    <a:pt x="7800" y="-383"/>
                    <a:pt x="5914" y="1565"/>
                  </a:cubicBezTo>
                  <a:cubicBezTo>
                    <a:pt x="4028" y="3512"/>
                    <a:pt x="1971" y="7407"/>
                    <a:pt x="943" y="10240"/>
                  </a:cubicBezTo>
                  <a:cubicBezTo>
                    <a:pt x="-86" y="13073"/>
                    <a:pt x="-86" y="14843"/>
                    <a:pt x="85" y="16614"/>
                  </a:cubicBezTo>
                  <a:cubicBezTo>
                    <a:pt x="257" y="18384"/>
                    <a:pt x="600" y="20155"/>
                    <a:pt x="2314" y="20686"/>
                  </a:cubicBezTo>
                  <a:cubicBezTo>
                    <a:pt x="4028" y="21217"/>
                    <a:pt x="7114" y="20509"/>
                    <a:pt x="9171" y="19447"/>
                  </a:cubicBezTo>
                  <a:cubicBezTo>
                    <a:pt x="11228" y="18384"/>
                    <a:pt x="12257" y="16968"/>
                    <a:pt x="13114" y="15197"/>
                  </a:cubicBezTo>
                  <a:cubicBezTo>
                    <a:pt x="13971" y="13427"/>
                    <a:pt x="14657" y="11302"/>
                    <a:pt x="15000" y="11125"/>
                  </a:cubicBezTo>
                  <a:cubicBezTo>
                    <a:pt x="15343" y="10948"/>
                    <a:pt x="15343" y="12719"/>
                    <a:pt x="15514" y="14489"/>
                  </a:cubicBezTo>
                  <a:cubicBezTo>
                    <a:pt x="15685" y="16260"/>
                    <a:pt x="16028" y="18030"/>
                    <a:pt x="17057" y="19092"/>
                  </a:cubicBezTo>
                  <a:cubicBezTo>
                    <a:pt x="18085" y="20155"/>
                    <a:pt x="19800" y="20509"/>
                    <a:pt x="21514" y="208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1180570" y="7453039"/>
              <a:ext cx="120651" cy="176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0" y="5952"/>
                  </a:moveTo>
                  <a:cubicBezTo>
                    <a:pt x="0" y="9510"/>
                    <a:pt x="0" y="13067"/>
                    <a:pt x="568" y="15608"/>
                  </a:cubicBezTo>
                  <a:cubicBezTo>
                    <a:pt x="1137" y="18150"/>
                    <a:pt x="2274" y="19674"/>
                    <a:pt x="2842" y="19801"/>
                  </a:cubicBezTo>
                  <a:cubicBezTo>
                    <a:pt x="3411" y="19928"/>
                    <a:pt x="3411" y="18658"/>
                    <a:pt x="3600" y="15990"/>
                  </a:cubicBezTo>
                  <a:cubicBezTo>
                    <a:pt x="3789" y="13321"/>
                    <a:pt x="4168" y="9255"/>
                    <a:pt x="5116" y="6079"/>
                  </a:cubicBezTo>
                  <a:cubicBezTo>
                    <a:pt x="6063" y="2903"/>
                    <a:pt x="7579" y="615"/>
                    <a:pt x="9095" y="107"/>
                  </a:cubicBezTo>
                  <a:cubicBezTo>
                    <a:pt x="10611" y="-401"/>
                    <a:pt x="12126" y="870"/>
                    <a:pt x="14211" y="4681"/>
                  </a:cubicBezTo>
                  <a:cubicBezTo>
                    <a:pt x="16295" y="8493"/>
                    <a:pt x="18947" y="14846"/>
                    <a:pt x="21600" y="211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1663170" y="7427323"/>
              <a:ext cx="87200" cy="436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506" fill="norm" stroke="1" extrusionOk="0">
                  <a:moveTo>
                    <a:pt x="10800" y="6842"/>
                  </a:moveTo>
                  <a:cubicBezTo>
                    <a:pt x="10286" y="10807"/>
                    <a:pt x="9771" y="14772"/>
                    <a:pt x="9771" y="17016"/>
                  </a:cubicBezTo>
                  <a:cubicBezTo>
                    <a:pt x="9771" y="19259"/>
                    <a:pt x="10286" y="19781"/>
                    <a:pt x="10543" y="20355"/>
                  </a:cubicBezTo>
                  <a:cubicBezTo>
                    <a:pt x="10800" y="20929"/>
                    <a:pt x="10800" y="21555"/>
                    <a:pt x="10029" y="21503"/>
                  </a:cubicBezTo>
                  <a:cubicBezTo>
                    <a:pt x="9257" y="21451"/>
                    <a:pt x="7714" y="20720"/>
                    <a:pt x="5914" y="18320"/>
                  </a:cubicBezTo>
                  <a:cubicBezTo>
                    <a:pt x="4114" y="15920"/>
                    <a:pt x="2057" y="11851"/>
                    <a:pt x="1029" y="8929"/>
                  </a:cubicBezTo>
                  <a:cubicBezTo>
                    <a:pt x="0" y="6007"/>
                    <a:pt x="0" y="4233"/>
                    <a:pt x="0" y="3085"/>
                  </a:cubicBezTo>
                  <a:cubicBezTo>
                    <a:pt x="0" y="1938"/>
                    <a:pt x="0" y="1416"/>
                    <a:pt x="1029" y="998"/>
                  </a:cubicBezTo>
                  <a:cubicBezTo>
                    <a:pt x="2057" y="581"/>
                    <a:pt x="4114" y="268"/>
                    <a:pt x="6429" y="112"/>
                  </a:cubicBezTo>
                  <a:cubicBezTo>
                    <a:pt x="8743" y="-45"/>
                    <a:pt x="11314" y="-45"/>
                    <a:pt x="13371" y="164"/>
                  </a:cubicBezTo>
                  <a:cubicBezTo>
                    <a:pt x="15429" y="372"/>
                    <a:pt x="16971" y="790"/>
                    <a:pt x="18514" y="1625"/>
                  </a:cubicBezTo>
                  <a:cubicBezTo>
                    <a:pt x="20057" y="2459"/>
                    <a:pt x="21600" y="3712"/>
                    <a:pt x="21086" y="5016"/>
                  </a:cubicBezTo>
                  <a:cubicBezTo>
                    <a:pt x="20571" y="6320"/>
                    <a:pt x="18000" y="7677"/>
                    <a:pt x="14400" y="8616"/>
                  </a:cubicBezTo>
                  <a:cubicBezTo>
                    <a:pt x="10800" y="9555"/>
                    <a:pt x="6171" y="10077"/>
                    <a:pt x="1543" y="1059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1815570" y="7439817"/>
              <a:ext cx="69851" cy="210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0" y="2471"/>
                  </a:moveTo>
                  <a:cubicBezTo>
                    <a:pt x="5891" y="7342"/>
                    <a:pt x="11782" y="12212"/>
                    <a:pt x="15055" y="15389"/>
                  </a:cubicBezTo>
                  <a:cubicBezTo>
                    <a:pt x="18327" y="18565"/>
                    <a:pt x="18982" y="20047"/>
                    <a:pt x="17673" y="20683"/>
                  </a:cubicBezTo>
                  <a:cubicBezTo>
                    <a:pt x="16364" y="21318"/>
                    <a:pt x="13091" y="21106"/>
                    <a:pt x="10473" y="19942"/>
                  </a:cubicBezTo>
                  <a:cubicBezTo>
                    <a:pt x="7855" y="18777"/>
                    <a:pt x="5891" y="16659"/>
                    <a:pt x="4909" y="13800"/>
                  </a:cubicBezTo>
                  <a:cubicBezTo>
                    <a:pt x="3927" y="10942"/>
                    <a:pt x="3927" y="7342"/>
                    <a:pt x="5236" y="4800"/>
                  </a:cubicBezTo>
                  <a:cubicBezTo>
                    <a:pt x="6545" y="2259"/>
                    <a:pt x="9164" y="777"/>
                    <a:pt x="12109" y="247"/>
                  </a:cubicBezTo>
                  <a:cubicBezTo>
                    <a:pt x="15055" y="-282"/>
                    <a:pt x="18327" y="142"/>
                    <a:pt x="21600" y="5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1937014" y="7471804"/>
              <a:ext cx="64445" cy="152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069" fill="norm" stroke="1" extrusionOk="0">
                  <a:moveTo>
                    <a:pt x="15947" y="6000"/>
                  </a:moveTo>
                  <a:cubicBezTo>
                    <a:pt x="15272" y="4540"/>
                    <a:pt x="14597" y="3081"/>
                    <a:pt x="12909" y="1913"/>
                  </a:cubicBezTo>
                  <a:cubicBezTo>
                    <a:pt x="11222" y="746"/>
                    <a:pt x="8522" y="-130"/>
                    <a:pt x="6159" y="16"/>
                  </a:cubicBezTo>
                  <a:cubicBezTo>
                    <a:pt x="3797" y="162"/>
                    <a:pt x="1772" y="1329"/>
                    <a:pt x="759" y="4394"/>
                  </a:cubicBezTo>
                  <a:cubicBezTo>
                    <a:pt x="-253" y="7459"/>
                    <a:pt x="-253" y="12421"/>
                    <a:pt x="759" y="15486"/>
                  </a:cubicBezTo>
                  <a:cubicBezTo>
                    <a:pt x="1772" y="18551"/>
                    <a:pt x="3797" y="19719"/>
                    <a:pt x="6497" y="20448"/>
                  </a:cubicBezTo>
                  <a:cubicBezTo>
                    <a:pt x="9197" y="21178"/>
                    <a:pt x="12572" y="21470"/>
                    <a:pt x="15609" y="20156"/>
                  </a:cubicBezTo>
                  <a:cubicBezTo>
                    <a:pt x="18647" y="18843"/>
                    <a:pt x="21347" y="15924"/>
                    <a:pt x="20335" y="12713"/>
                  </a:cubicBezTo>
                  <a:cubicBezTo>
                    <a:pt x="19322" y="9502"/>
                    <a:pt x="14597" y="6000"/>
                    <a:pt x="9872" y="24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2067454" y="7412924"/>
              <a:ext cx="123034" cy="399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241" fill="norm" stroke="1" extrusionOk="0">
                  <a:moveTo>
                    <a:pt x="3661" y="6117"/>
                  </a:moveTo>
                  <a:cubicBezTo>
                    <a:pt x="3661" y="9492"/>
                    <a:pt x="3661" y="12867"/>
                    <a:pt x="3478" y="15230"/>
                  </a:cubicBezTo>
                  <a:cubicBezTo>
                    <a:pt x="3295" y="17592"/>
                    <a:pt x="2929" y="18942"/>
                    <a:pt x="2563" y="19898"/>
                  </a:cubicBezTo>
                  <a:cubicBezTo>
                    <a:pt x="2197" y="20855"/>
                    <a:pt x="1831" y="21417"/>
                    <a:pt x="1647" y="21192"/>
                  </a:cubicBezTo>
                  <a:cubicBezTo>
                    <a:pt x="1464" y="20967"/>
                    <a:pt x="1464" y="19955"/>
                    <a:pt x="1464" y="17873"/>
                  </a:cubicBezTo>
                  <a:cubicBezTo>
                    <a:pt x="1464" y="15792"/>
                    <a:pt x="1464" y="12642"/>
                    <a:pt x="2197" y="9886"/>
                  </a:cubicBezTo>
                  <a:cubicBezTo>
                    <a:pt x="2929" y="7130"/>
                    <a:pt x="4393" y="4767"/>
                    <a:pt x="5858" y="3136"/>
                  </a:cubicBezTo>
                  <a:cubicBezTo>
                    <a:pt x="7322" y="1505"/>
                    <a:pt x="8786" y="605"/>
                    <a:pt x="10434" y="211"/>
                  </a:cubicBezTo>
                  <a:cubicBezTo>
                    <a:pt x="12081" y="-183"/>
                    <a:pt x="13912" y="-70"/>
                    <a:pt x="16108" y="942"/>
                  </a:cubicBezTo>
                  <a:cubicBezTo>
                    <a:pt x="18305" y="1955"/>
                    <a:pt x="20868" y="3867"/>
                    <a:pt x="21234" y="5611"/>
                  </a:cubicBezTo>
                  <a:cubicBezTo>
                    <a:pt x="21600" y="7355"/>
                    <a:pt x="19769" y="8930"/>
                    <a:pt x="16475" y="9942"/>
                  </a:cubicBezTo>
                  <a:cubicBezTo>
                    <a:pt x="13180" y="10954"/>
                    <a:pt x="8420" y="11405"/>
                    <a:pt x="5125" y="11573"/>
                  </a:cubicBezTo>
                  <a:cubicBezTo>
                    <a:pt x="1831" y="11742"/>
                    <a:pt x="0" y="11629"/>
                    <a:pt x="0" y="11236"/>
                  </a:cubicBezTo>
                  <a:cubicBezTo>
                    <a:pt x="0" y="10842"/>
                    <a:pt x="1831" y="10167"/>
                    <a:pt x="3661" y="94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2221475" y="7452428"/>
              <a:ext cx="108446" cy="145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202" fill="norm" stroke="1" extrusionOk="0">
                  <a:moveTo>
                    <a:pt x="7574" y="9168"/>
                  </a:moveTo>
                  <a:cubicBezTo>
                    <a:pt x="7574" y="7625"/>
                    <a:pt x="7574" y="6082"/>
                    <a:pt x="7990" y="4385"/>
                  </a:cubicBezTo>
                  <a:cubicBezTo>
                    <a:pt x="8405" y="2688"/>
                    <a:pt x="9236" y="836"/>
                    <a:pt x="8613" y="219"/>
                  </a:cubicBezTo>
                  <a:cubicBezTo>
                    <a:pt x="7990" y="-398"/>
                    <a:pt x="5913" y="219"/>
                    <a:pt x="4044" y="2996"/>
                  </a:cubicBezTo>
                  <a:cubicBezTo>
                    <a:pt x="2174" y="5773"/>
                    <a:pt x="513" y="10711"/>
                    <a:pt x="97" y="13951"/>
                  </a:cubicBezTo>
                  <a:cubicBezTo>
                    <a:pt x="-318" y="17191"/>
                    <a:pt x="513" y="18733"/>
                    <a:pt x="4251" y="19659"/>
                  </a:cubicBezTo>
                  <a:cubicBezTo>
                    <a:pt x="7990" y="20585"/>
                    <a:pt x="14636" y="20893"/>
                    <a:pt x="21282" y="212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2361670" y="7394661"/>
              <a:ext cx="127001" cy="219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5554"/>
                  </a:moveTo>
                  <a:cubicBezTo>
                    <a:pt x="4320" y="9874"/>
                    <a:pt x="8640" y="14194"/>
                    <a:pt x="10620" y="16971"/>
                  </a:cubicBezTo>
                  <a:cubicBezTo>
                    <a:pt x="12600" y="19749"/>
                    <a:pt x="12240" y="20983"/>
                    <a:pt x="11340" y="21291"/>
                  </a:cubicBezTo>
                  <a:cubicBezTo>
                    <a:pt x="10440" y="21600"/>
                    <a:pt x="9000" y="20983"/>
                    <a:pt x="8640" y="18926"/>
                  </a:cubicBezTo>
                  <a:cubicBezTo>
                    <a:pt x="8280" y="16869"/>
                    <a:pt x="9000" y="13371"/>
                    <a:pt x="11340" y="9977"/>
                  </a:cubicBezTo>
                  <a:cubicBezTo>
                    <a:pt x="13680" y="6583"/>
                    <a:pt x="17640" y="32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2517976" y="7267661"/>
              <a:ext cx="258272" cy="50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543" fill="norm" stroke="1" extrusionOk="0">
                  <a:moveTo>
                    <a:pt x="5950" y="0"/>
                  </a:moveTo>
                  <a:cubicBezTo>
                    <a:pt x="4556" y="2643"/>
                    <a:pt x="3163" y="5286"/>
                    <a:pt x="2466" y="7656"/>
                  </a:cubicBezTo>
                  <a:cubicBezTo>
                    <a:pt x="1769" y="10025"/>
                    <a:pt x="1769" y="12122"/>
                    <a:pt x="2030" y="13397"/>
                  </a:cubicBezTo>
                  <a:cubicBezTo>
                    <a:pt x="2292" y="14673"/>
                    <a:pt x="2814" y="15129"/>
                    <a:pt x="3511" y="15403"/>
                  </a:cubicBezTo>
                  <a:cubicBezTo>
                    <a:pt x="4208" y="15676"/>
                    <a:pt x="5079" y="15767"/>
                    <a:pt x="5688" y="15585"/>
                  </a:cubicBezTo>
                  <a:cubicBezTo>
                    <a:pt x="6298" y="15403"/>
                    <a:pt x="6647" y="14947"/>
                    <a:pt x="6559" y="13899"/>
                  </a:cubicBezTo>
                  <a:cubicBezTo>
                    <a:pt x="6472" y="12851"/>
                    <a:pt x="5950" y="11210"/>
                    <a:pt x="5427" y="10162"/>
                  </a:cubicBezTo>
                  <a:cubicBezTo>
                    <a:pt x="4905" y="9114"/>
                    <a:pt x="4382" y="8658"/>
                    <a:pt x="3685" y="8294"/>
                  </a:cubicBezTo>
                  <a:cubicBezTo>
                    <a:pt x="2988" y="7929"/>
                    <a:pt x="2118" y="7656"/>
                    <a:pt x="1334" y="7656"/>
                  </a:cubicBezTo>
                  <a:cubicBezTo>
                    <a:pt x="550" y="7656"/>
                    <a:pt x="-147" y="7929"/>
                    <a:pt x="27" y="8157"/>
                  </a:cubicBezTo>
                  <a:cubicBezTo>
                    <a:pt x="201" y="8385"/>
                    <a:pt x="1247" y="8567"/>
                    <a:pt x="2988" y="8704"/>
                  </a:cubicBezTo>
                  <a:cubicBezTo>
                    <a:pt x="4730" y="8841"/>
                    <a:pt x="7169" y="8932"/>
                    <a:pt x="8824" y="8932"/>
                  </a:cubicBezTo>
                  <a:cubicBezTo>
                    <a:pt x="10479" y="8932"/>
                    <a:pt x="11350" y="8841"/>
                    <a:pt x="12221" y="8795"/>
                  </a:cubicBezTo>
                  <a:cubicBezTo>
                    <a:pt x="13092" y="8749"/>
                    <a:pt x="13963" y="8749"/>
                    <a:pt x="14572" y="8476"/>
                  </a:cubicBezTo>
                  <a:cubicBezTo>
                    <a:pt x="15182" y="8203"/>
                    <a:pt x="15530" y="7656"/>
                    <a:pt x="15705" y="7656"/>
                  </a:cubicBezTo>
                  <a:cubicBezTo>
                    <a:pt x="15879" y="7656"/>
                    <a:pt x="15879" y="8203"/>
                    <a:pt x="16314" y="9478"/>
                  </a:cubicBezTo>
                  <a:cubicBezTo>
                    <a:pt x="16750" y="10754"/>
                    <a:pt x="17621" y="12759"/>
                    <a:pt x="18579" y="14673"/>
                  </a:cubicBezTo>
                  <a:cubicBezTo>
                    <a:pt x="19537" y="16587"/>
                    <a:pt x="20582" y="18410"/>
                    <a:pt x="21018" y="19549"/>
                  </a:cubicBezTo>
                  <a:cubicBezTo>
                    <a:pt x="21453" y="20689"/>
                    <a:pt x="21279" y="21144"/>
                    <a:pt x="20582" y="21372"/>
                  </a:cubicBezTo>
                  <a:cubicBezTo>
                    <a:pt x="19885" y="21600"/>
                    <a:pt x="18666" y="21600"/>
                    <a:pt x="17272" y="21372"/>
                  </a:cubicBezTo>
                  <a:cubicBezTo>
                    <a:pt x="15879" y="21144"/>
                    <a:pt x="14311" y="20689"/>
                    <a:pt x="13353" y="20187"/>
                  </a:cubicBezTo>
                  <a:cubicBezTo>
                    <a:pt x="12395" y="19686"/>
                    <a:pt x="12047" y="19139"/>
                    <a:pt x="11698" y="185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2888720" y="7578811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6292320" y="6219911"/>
              <a:ext cx="76201" cy="96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00" y="1042"/>
                    <a:pt x="20400" y="2084"/>
                    <a:pt x="20100" y="3529"/>
                  </a:cubicBezTo>
                  <a:cubicBezTo>
                    <a:pt x="19800" y="4974"/>
                    <a:pt x="19800" y="6821"/>
                    <a:pt x="18900" y="8621"/>
                  </a:cubicBezTo>
                  <a:cubicBezTo>
                    <a:pt x="18000" y="10421"/>
                    <a:pt x="16200" y="12174"/>
                    <a:pt x="14100" y="13926"/>
                  </a:cubicBezTo>
                  <a:cubicBezTo>
                    <a:pt x="12000" y="15679"/>
                    <a:pt x="9600" y="17432"/>
                    <a:pt x="7200" y="18711"/>
                  </a:cubicBezTo>
                  <a:cubicBezTo>
                    <a:pt x="4800" y="19989"/>
                    <a:pt x="2400" y="207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5898620" y="6182076"/>
              <a:ext cx="3522427" cy="1167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44" fill="norm" stroke="1" extrusionOk="0">
                  <a:moveTo>
                    <a:pt x="2762" y="2456"/>
                  </a:moveTo>
                  <a:cubicBezTo>
                    <a:pt x="2762" y="2221"/>
                    <a:pt x="2762" y="1987"/>
                    <a:pt x="2872" y="1792"/>
                  </a:cubicBezTo>
                  <a:cubicBezTo>
                    <a:pt x="2982" y="1596"/>
                    <a:pt x="3202" y="1440"/>
                    <a:pt x="3559" y="1264"/>
                  </a:cubicBezTo>
                  <a:cubicBezTo>
                    <a:pt x="3915" y="1089"/>
                    <a:pt x="4408" y="893"/>
                    <a:pt x="4875" y="757"/>
                  </a:cubicBezTo>
                  <a:cubicBezTo>
                    <a:pt x="5342" y="620"/>
                    <a:pt x="5782" y="542"/>
                    <a:pt x="6249" y="483"/>
                  </a:cubicBezTo>
                  <a:cubicBezTo>
                    <a:pt x="6716" y="425"/>
                    <a:pt x="7209" y="386"/>
                    <a:pt x="7721" y="366"/>
                  </a:cubicBezTo>
                  <a:cubicBezTo>
                    <a:pt x="8233" y="347"/>
                    <a:pt x="8764" y="347"/>
                    <a:pt x="9277" y="347"/>
                  </a:cubicBezTo>
                  <a:cubicBezTo>
                    <a:pt x="9789" y="347"/>
                    <a:pt x="10281" y="347"/>
                    <a:pt x="10774" y="327"/>
                  </a:cubicBezTo>
                  <a:cubicBezTo>
                    <a:pt x="11267" y="307"/>
                    <a:pt x="11759" y="268"/>
                    <a:pt x="12246" y="229"/>
                  </a:cubicBezTo>
                  <a:cubicBezTo>
                    <a:pt x="12732" y="190"/>
                    <a:pt x="13212" y="151"/>
                    <a:pt x="13685" y="112"/>
                  </a:cubicBezTo>
                  <a:cubicBezTo>
                    <a:pt x="14158" y="73"/>
                    <a:pt x="14625" y="34"/>
                    <a:pt x="15130" y="15"/>
                  </a:cubicBezTo>
                  <a:cubicBezTo>
                    <a:pt x="15636" y="-5"/>
                    <a:pt x="16181" y="-5"/>
                    <a:pt x="16693" y="15"/>
                  </a:cubicBezTo>
                  <a:cubicBezTo>
                    <a:pt x="17205" y="34"/>
                    <a:pt x="17685" y="73"/>
                    <a:pt x="18177" y="171"/>
                  </a:cubicBezTo>
                  <a:cubicBezTo>
                    <a:pt x="18670" y="268"/>
                    <a:pt x="19176" y="425"/>
                    <a:pt x="19675" y="600"/>
                  </a:cubicBezTo>
                  <a:cubicBezTo>
                    <a:pt x="20174" y="776"/>
                    <a:pt x="20667" y="971"/>
                    <a:pt x="20991" y="1128"/>
                  </a:cubicBezTo>
                  <a:cubicBezTo>
                    <a:pt x="21315" y="1284"/>
                    <a:pt x="21470" y="1401"/>
                    <a:pt x="21535" y="1577"/>
                  </a:cubicBezTo>
                  <a:cubicBezTo>
                    <a:pt x="21600" y="1753"/>
                    <a:pt x="21574" y="1987"/>
                    <a:pt x="21548" y="2710"/>
                  </a:cubicBezTo>
                  <a:cubicBezTo>
                    <a:pt x="21522" y="3432"/>
                    <a:pt x="21496" y="4643"/>
                    <a:pt x="21483" y="5991"/>
                  </a:cubicBezTo>
                  <a:cubicBezTo>
                    <a:pt x="21470" y="7338"/>
                    <a:pt x="21470" y="8822"/>
                    <a:pt x="21464" y="10365"/>
                  </a:cubicBezTo>
                  <a:cubicBezTo>
                    <a:pt x="21457" y="11908"/>
                    <a:pt x="21444" y="13510"/>
                    <a:pt x="21444" y="15072"/>
                  </a:cubicBezTo>
                  <a:cubicBezTo>
                    <a:pt x="21444" y="16634"/>
                    <a:pt x="21457" y="18158"/>
                    <a:pt x="21470" y="19115"/>
                  </a:cubicBezTo>
                  <a:cubicBezTo>
                    <a:pt x="21483" y="20072"/>
                    <a:pt x="21496" y="20462"/>
                    <a:pt x="21503" y="20794"/>
                  </a:cubicBezTo>
                  <a:cubicBezTo>
                    <a:pt x="21509" y="21126"/>
                    <a:pt x="21509" y="21400"/>
                    <a:pt x="21470" y="21497"/>
                  </a:cubicBezTo>
                  <a:cubicBezTo>
                    <a:pt x="21431" y="21595"/>
                    <a:pt x="21354" y="21517"/>
                    <a:pt x="21088" y="21458"/>
                  </a:cubicBezTo>
                  <a:cubicBezTo>
                    <a:pt x="20822" y="21400"/>
                    <a:pt x="20368" y="21361"/>
                    <a:pt x="19850" y="21341"/>
                  </a:cubicBezTo>
                  <a:cubicBezTo>
                    <a:pt x="19331" y="21322"/>
                    <a:pt x="18748" y="21322"/>
                    <a:pt x="18190" y="21322"/>
                  </a:cubicBezTo>
                  <a:cubicBezTo>
                    <a:pt x="17633" y="21322"/>
                    <a:pt x="17101" y="21322"/>
                    <a:pt x="16589" y="21302"/>
                  </a:cubicBezTo>
                  <a:cubicBezTo>
                    <a:pt x="16077" y="21283"/>
                    <a:pt x="15584" y="21243"/>
                    <a:pt x="15059" y="21165"/>
                  </a:cubicBezTo>
                  <a:cubicBezTo>
                    <a:pt x="14534" y="21087"/>
                    <a:pt x="13976" y="20970"/>
                    <a:pt x="13471" y="20892"/>
                  </a:cubicBezTo>
                  <a:cubicBezTo>
                    <a:pt x="12965" y="20814"/>
                    <a:pt x="12511" y="20775"/>
                    <a:pt x="12032" y="20716"/>
                  </a:cubicBezTo>
                  <a:cubicBezTo>
                    <a:pt x="11552" y="20658"/>
                    <a:pt x="11046" y="20579"/>
                    <a:pt x="10554" y="20501"/>
                  </a:cubicBezTo>
                  <a:cubicBezTo>
                    <a:pt x="10061" y="20423"/>
                    <a:pt x="9581" y="20345"/>
                    <a:pt x="9102" y="20267"/>
                  </a:cubicBezTo>
                  <a:cubicBezTo>
                    <a:pt x="8622" y="20189"/>
                    <a:pt x="8142" y="20111"/>
                    <a:pt x="7662" y="19994"/>
                  </a:cubicBezTo>
                  <a:cubicBezTo>
                    <a:pt x="7183" y="19876"/>
                    <a:pt x="6703" y="19720"/>
                    <a:pt x="6184" y="19544"/>
                  </a:cubicBezTo>
                  <a:cubicBezTo>
                    <a:pt x="5666" y="19369"/>
                    <a:pt x="5108" y="19173"/>
                    <a:pt x="4583" y="18958"/>
                  </a:cubicBezTo>
                  <a:cubicBezTo>
                    <a:pt x="4058" y="18744"/>
                    <a:pt x="3565" y="18509"/>
                    <a:pt x="3060" y="18314"/>
                  </a:cubicBezTo>
                  <a:cubicBezTo>
                    <a:pt x="2554" y="18119"/>
                    <a:pt x="2036" y="17962"/>
                    <a:pt x="1523" y="17962"/>
                  </a:cubicBezTo>
                  <a:cubicBezTo>
                    <a:pt x="1011" y="17962"/>
                    <a:pt x="506" y="18119"/>
                    <a:pt x="0" y="182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1" name="Drawing"/>
          <p:cNvGrpSpPr/>
          <p:nvPr/>
        </p:nvGrpSpPr>
        <p:grpSpPr>
          <a:xfrm>
            <a:off x="311149" y="1563042"/>
            <a:ext cx="12217401" cy="6945285"/>
            <a:chOff x="0" y="0"/>
            <a:chExt cx="12217399" cy="6945283"/>
          </a:xfrm>
        </p:grpSpPr>
        <p:sp>
          <p:nvSpPr>
            <p:cNvPr id="1810" name="Line"/>
            <p:cNvSpPr/>
            <p:nvPr/>
          </p:nvSpPr>
          <p:spPr>
            <a:xfrm>
              <a:off x="1227666" y="977159"/>
              <a:ext cx="289984" cy="353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21127" y="3038"/>
                  </a:moveTo>
                  <a:cubicBezTo>
                    <a:pt x="20496" y="2021"/>
                    <a:pt x="19866" y="1005"/>
                    <a:pt x="18447" y="433"/>
                  </a:cubicBezTo>
                  <a:cubicBezTo>
                    <a:pt x="17028" y="-139"/>
                    <a:pt x="14820" y="-266"/>
                    <a:pt x="11982" y="814"/>
                  </a:cubicBezTo>
                  <a:cubicBezTo>
                    <a:pt x="9145" y="1894"/>
                    <a:pt x="5676" y="4181"/>
                    <a:pt x="3390" y="6849"/>
                  </a:cubicBezTo>
                  <a:cubicBezTo>
                    <a:pt x="1104" y="9518"/>
                    <a:pt x="0" y="12567"/>
                    <a:pt x="0" y="14918"/>
                  </a:cubicBezTo>
                  <a:cubicBezTo>
                    <a:pt x="0" y="17268"/>
                    <a:pt x="1104" y="18920"/>
                    <a:pt x="3863" y="19936"/>
                  </a:cubicBezTo>
                  <a:cubicBezTo>
                    <a:pt x="6622" y="20953"/>
                    <a:pt x="11036" y="21334"/>
                    <a:pt x="14269" y="21207"/>
                  </a:cubicBezTo>
                  <a:cubicBezTo>
                    <a:pt x="17501" y="21080"/>
                    <a:pt x="19550" y="20445"/>
                    <a:pt x="21600" y="19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1033567" y="805201"/>
              <a:ext cx="722213" cy="719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281" fill="norm" stroke="1" extrusionOk="0">
                  <a:moveTo>
                    <a:pt x="15776" y="2826"/>
                  </a:moveTo>
                  <a:cubicBezTo>
                    <a:pt x="14964" y="1950"/>
                    <a:pt x="14153" y="1073"/>
                    <a:pt x="13154" y="541"/>
                  </a:cubicBezTo>
                  <a:cubicBezTo>
                    <a:pt x="12155" y="9"/>
                    <a:pt x="10969" y="-179"/>
                    <a:pt x="9470" y="197"/>
                  </a:cubicBezTo>
                  <a:cubicBezTo>
                    <a:pt x="7972" y="572"/>
                    <a:pt x="6162" y="1511"/>
                    <a:pt x="4664" y="2951"/>
                  </a:cubicBezTo>
                  <a:cubicBezTo>
                    <a:pt x="3165" y="4391"/>
                    <a:pt x="1979" y="6332"/>
                    <a:pt x="1168" y="8430"/>
                  </a:cubicBezTo>
                  <a:cubicBezTo>
                    <a:pt x="356" y="10527"/>
                    <a:pt x="-81" y="12781"/>
                    <a:pt x="13" y="14659"/>
                  </a:cubicBezTo>
                  <a:cubicBezTo>
                    <a:pt x="106" y="16538"/>
                    <a:pt x="731" y="18040"/>
                    <a:pt x="1823" y="19167"/>
                  </a:cubicBezTo>
                  <a:cubicBezTo>
                    <a:pt x="2916" y="20294"/>
                    <a:pt x="4476" y="21045"/>
                    <a:pt x="6380" y="21233"/>
                  </a:cubicBezTo>
                  <a:cubicBezTo>
                    <a:pt x="8284" y="21421"/>
                    <a:pt x="10532" y="21045"/>
                    <a:pt x="12592" y="20200"/>
                  </a:cubicBezTo>
                  <a:cubicBezTo>
                    <a:pt x="14652" y="19355"/>
                    <a:pt x="16525" y="18040"/>
                    <a:pt x="18023" y="16569"/>
                  </a:cubicBezTo>
                  <a:cubicBezTo>
                    <a:pt x="19521" y="15098"/>
                    <a:pt x="20645" y="13470"/>
                    <a:pt x="21082" y="11654"/>
                  </a:cubicBezTo>
                  <a:cubicBezTo>
                    <a:pt x="21519" y="9838"/>
                    <a:pt x="21269" y="7835"/>
                    <a:pt x="20614" y="5988"/>
                  </a:cubicBezTo>
                  <a:cubicBezTo>
                    <a:pt x="19958" y="4141"/>
                    <a:pt x="18897" y="2451"/>
                    <a:pt x="17742" y="1543"/>
                  </a:cubicBezTo>
                  <a:cubicBezTo>
                    <a:pt x="16587" y="635"/>
                    <a:pt x="15339" y="510"/>
                    <a:pt x="14090" y="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3574010" y="910030"/>
              <a:ext cx="193803" cy="388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449" fill="norm" stroke="1" extrusionOk="0">
                  <a:moveTo>
                    <a:pt x="20793" y="2640"/>
                  </a:moveTo>
                  <a:cubicBezTo>
                    <a:pt x="21023" y="1940"/>
                    <a:pt x="21253" y="1239"/>
                    <a:pt x="20679" y="772"/>
                  </a:cubicBezTo>
                  <a:cubicBezTo>
                    <a:pt x="20104" y="305"/>
                    <a:pt x="18725" y="72"/>
                    <a:pt x="15853" y="13"/>
                  </a:cubicBezTo>
                  <a:cubicBezTo>
                    <a:pt x="12981" y="-45"/>
                    <a:pt x="8615" y="72"/>
                    <a:pt x="5513" y="539"/>
                  </a:cubicBezTo>
                  <a:cubicBezTo>
                    <a:pt x="2410" y="1006"/>
                    <a:pt x="572" y="1823"/>
                    <a:pt x="113" y="2991"/>
                  </a:cubicBezTo>
                  <a:cubicBezTo>
                    <a:pt x="-347" y="4158"/>
                    <a:pt x="572" y="5676"/>
                    <a:pt x="3330" y="7311"/>
                  </a:cubicBezTo>
                  <a:cubicBezTo>
                    <a:pt x="6087" y="8945"/>
                    <a:pt x="10683" y="10697"/>
                    <a:pt x="13785" y="12039"/>
                  </a:cubicBezTo>
                  <a:cubicBezTo>
                    <a:pt x="16887" y="13382"/>
                    <a:pt x="18496" y="14316"/>
                    <a:pt x="19415" y="15309"/>
                  </a:cubicBezTo>
                  <a:cubicBezTo>
                    <a:pt x="20334" y="16301"/>
                    <a:pt x="20564" y="17352"/>
                    <a:pt x="19415" y="18403"/>
                  </a:cubicBezTo>
                  <a:cubicBezTo>
                    <a:pt x="18266" y="19453"/>
                    <a:pt x="15738" y="20504"/>
                    <a:pt x="12866" y="21030"/>
                  </a:cubicBezTo>
                  <a:cubicBezTo>
                    <a:pt x="9993" y="21555"/>
                    <a:pt x="6776" y="21555"/>
                    <a:pt x="4708" y="21205"/>
                  </a:cubicBezTo>
                  <a:cubicBezTo>
                    <a:pt x="2640" y="20854"/>
                    <a:pt x="1721" y="20154"/>
                    <a:pt x="802" y="19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3276675" y="712640"/>
              <a:ext cx="647130" cy="820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264" fill="norm" stroke="1" extrusionOk="0">
                  <a:moveTo>
                    <a:pt x="15675" y="3392"/>
                  </a:moveTo>
                  <a:cubicBezTo>
                    <a:pt x="14908" y="2460"/>
                    <a:pt x="14142" y="1528"/>
                    <a:pt x="12957" y="871"/>
                  </a:cubicBezTo>
                  <a:cubicBezTo>
                    <a:pt x="11773" y="213"/>
                    <a:pt x="10170" y="-171"/>
                    <a:pt x="8568" y="76"/>
                  </a:cubicBezTo>
                  <a:cubicBezTo>
                    <a:pt x="6965" y="322"/>
                    <a:pt x="5363" y="1200"/>
                    <a:pt x="3934" y="2515"/>
                  </a:cubicBezTo>
                  <a:cubicBezTo>
                    <a:pt x="2506" y="3831"/>
                    <a:pt x="1252" y="5585"/>
                    <a:pt x="590" y="7285"/>
                  </a:cubicBezTo>
                  <a:cubicBezTo>
                    <a:pt x="-72" y="8984"/>
                    <a:pt x="-142" y="10629"/>
                    <a:pt x="206" y="12383"/>
                  </a:cubicBezTo>
                  <a:cubicBezTo>
                    <a:pt x="555" y="14138"/>
                    <a:pt x="1321" y="16002"/>
                    <a:pt x="2471" y="17509"/>
                  </a:cubicBezTo>
                  <a:cubicBezTo>
                    <a:pt x="3621" y="19017"/>
                    <a:pt x="5153" y="20168"/>
                    <a:pt x="7035" y="20771"/>
                  </a:cubicBezTo>
                  <a:cubicBezTo>
                    <a:pt x="8916" y="21374"/>
                    <a:pt x="11146" y="21429"/>
                    <a:pt x="13062" y="20908"/>
                  </a:cubicBezTo>
                  <a:cubicBezTo>
                    <a:pt x="14978" y="20387"/>
                    <a:pt x="16581" y="19291"/>
                    <a:pt x="17835" y="17838"/>
                  </a:cubicBezTo>
                  <a:cubicBezTo>
                    <a:pt x="19089" y="16385"/>
                    <a:pt x="19995" y="14576"/>
                    <a:pt x="20587" y="12932"/>
                  </a:cubicBezTo>
                  <a:cubicBezTo>
                    <a:pt x="21179" y="11287"/>
                    <a:pt x="21458" y="9807"/>
                    <a:pt x="21214" y="8189"/>
                  </a:cubicBezTo>
                  <a:cubicBezTo>
                    <a:pt x="20970" y="6572"/>
                    <a:pt x="20204" y="4818"/>
                    <a:pt x="19159" y="3557"/>
                  </a:cubicBezTo>
                  <a:cubicBezTo>
                    <a:pt x="18113" y="2296"/>
                    <a:pt x="16790" y="1528"/>
                    <a:pt x="15466" y="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1237136" y="154953"/>
              <a:ext cx="413865" cy="669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38" fill="norm" stroke="1" extrusionOk="0">
                  <a:moveTo>
                    <a:pt x="2689" y="19936"/>
                  </a:moveTo>
                  <a:cubicBezTo>
                    <a:pt x="2031" y="19059"/>
                    <a:pt x="1373" y="18181"/>
                    <a:pt x="825" y="16460"/>
                  </a:cubicBezTo>
                  <a:cubicBezTo>
                    <a:pt x="277" y="14738"/>
                    <a:pt x="-162" y="12174"/>
                    <a:pt x="57" y="9811"/>
                  </a:cubicBezTo>
                  <a:cubicBezTo>
                    <a:pt x="277" y="7449"/>
                    <a:pt x="1154" y="5289"/>
                    <a:pt x="2469" y="3702"/>
                  </a:cubicBezTo>
                  <a:cubicBezTo>
                    <a:pt x="3785" y="2116"/>
                    <a:pt x="5540" y="1104"/>
                    <a:pt x="8007" y="530"/>
                  </a:cubicBezTo>
                  <a:cubicBezTo>
                    <a:pt x="10474" y="-44"/>
                    <a:pt x="13653" y="-179"/>
                    <a:pt x="15901" y="260"/>
                  </a:cubicBezTo>
                  <a:cubicBezTo>
                    <a:pt x="18149" y="699"/>
                    <a:pt x="19464" y="1711"/>
                    <a:pt x="20232" y="3534"/>
                  </a:cubicBezTo>
                  <a:cubicBezTo>
                    <a:pt x="20999" y="5356"/>
                    <a:pt x="21219" y="7988"/>
                    <a:pt x="21328" y="10756"/>
                  </a:cubicBezTo>
                  <a:cubicBezTo>
                    <a:pt x="21438" y="13523"/>
                    <a:pt x="21438" y="16426"/>
                    <a:pt x="21438" y="18114"/>
                  </a:cubicBezTo>
                  <a:cubicBezTo>
                    <a:pt x="21438" y="19801"/>
                    <a:pt x="21438" y="20274"/>
                    <a:pt x="21383" y="20679"/>
                  </a:cubicBezTo>
                  <a:cubicBezTo>
                    <a:pt x="21328" y="21084"/>
                    <a:pt x="21219" y="21421"/>
                    <a:pt x="20945" y="21320"/>
                  </a:cubicBezTo>
                  <a:cubicBezTo>
                    <a:pt x="20670" y="21218"/>
                    <a:pt x="20232" y="20679"/>
                    <a:pt x="19793" y="20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1527922" y="640407"/>
              <a:ext cx="237379" cy="126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0744" fill="norm" stroke="1" extrusionOk="0">
                  <a:moveTo>
                    <a:pt x="2513" y="0"/>
                  </a:moveTo>
                  <a:cubicBezTo>
                    <a:pt x="1366" y="3484"/>
                    <a:pt x="219" y="6968"/>
                    <a:pt x="28" y="10800"/>
                  </a:cubicBezTo>
                  <a:cubicBezTo>
                    <a:pt x="-163" y="14632"/>
                    <a:pt x="602" y="18813"/>
                    <a:pt x="2991" y="20206"/>
                  </a:cubicBezTo>
                  <a:cubicBezTo>
                    <a:pt x="5380" y="21600"/>
                    <a:pt x="9395" y="20206"/>
                    <a:pt x="12740" y="16897"/>
                  </a:cubicBezTo>
                  <a:cubicBezTo>
                    <a:pt x="16085" y="13587"/>
                    <a:pt x="18761" y="8361"/>
                    <a:pt x="21437" y="3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1871169" y="30807"/>
              <a:ext cx="74449" cy="211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3" h="21393" fill="norm" stroke="1" extrusionOk="0">
                  <a:moveTo>
                    <a:pt x="9330" y="0"/>
                  </a:moveTo>
                  <a:cubicBezTo>
                    <a:pt x="5828" y="4063"/>
                    <a:pt x="2325" y="8127"/>
                    <a:pt x="865" y="11335"/>
                  </a:cubicBezTo>
                  <a:cubicBezTo>
                    <a:pt x="-594" y="14543"/>
                    <a:pt x="-10" y="16895"/>
                    <a:pt x="1157" y="18499"/>
                  </a:cubicBezTo>
                  <a:cubicBezTo>
                    <a:pt x="2325" y="20103"/>
                    <a:pt x="4076" y="20958"/>
                    <a:pt x="6411" y="21279"/>
                  </a:cubicBezTo>
                  <a:cubicBezTo>
                    <a:pt x="8747" y="21600"/>
                    <a:pt x="11665" y="21386"/>
                    <a:pt x="14292" y="18713"/>
                  </a:cubicBezTo>
                  <a:cubicBezTo>
                    <a:pt x="16920" y="16040"/>
                    <a:pt x="19255" y="10907"/>
                    <a:pt x="20130" y="7806"/>
                  </a:cubicBezTo>
                  <a:cubicBezTo>
                    <a:pt x="21006" y="4705"/>
                    <a:pt x="20422" y="3636"/>
                    <a:pt x="18671" y="2673"/>
                  </a:cubicBezTo>
                  <a:cubicBezTo>
                    <a:pt x="16920" y="1711"/>
                    <a:pt x="14001" y="855"/>
                    <a:pt x="12541" y="1069"/>
                  </a:cubicBezTo>
                  <a:cubicBezTo>
                    <a:pt x="11082" y="1283"/>
                    <a:pt x="11082" y="2566"/>
                    <a:pt x="11082" y="3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2032000" y="119707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2131292" y="0"/>
              <a:ext cx="91208" cy="322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537" fill="norm" stroke="1" extrusionOk="0">
                  <a:moveTo>
                    <a:pt x="21153" y="2902"/>
                  </a:moveTo>
                  <a:cubicBezTo>
                    <a:pt x="20171" y="2196"/>
                    <a:pt x="19189" y="1490"/>
                    <a:pt x="16489" y="925"/>
                  </a:cubicBezTo>
                  <a:cubicBezTo>
                    <a:pt x="13789" y="361"/>
                    <a:pt x="9371" y="-63"/>
                    <a:pt x="6426" y="8"/>
                  </a:cubicBezTo>
                  <a:cubicBezTo>
                    <a:pt x="3480" y="78"/>
                    <a:pt x="2008" y="643"/>
                    <a:pt x="1026" y="1349"/>
                  </a:cubicBezTo>
                  <a:cubicBezTo>
                    <a:pt x="44" y="2055"/>
                    <a:pt x="-447" y="2902"/>
                    <a:pt x="535" y="3396"/>
                  </a:cubicBezTo>
                  <a:cubicBezTo>
                    <a:pt x="1517" y="3890"/>
                    <a:pt x="3971" y="4031"/>
                    <a:pt x="6180" y="3890"/>
                  </a:cubicBezTo>
                  <a:cubicBezTo>
                    <a:pt x="8389" y="3749"/>
                    <a:pt x="10353" y="3325"/>
                    <a:pt x="12071" y="3537"/>
                  </a:cubicBezTo>
                  <a:cubicBezTo>
                    <a:pt x="13789" y="3749"/>
                    <a:pt x="15262" y="4596"/>
                    <a:pt x="16244" y="7137"/>
                  </a:cubicBezTo>
                  <a:cubicBezTo>
                    <a:pt x="17226" y="9678"/>
                    <a:pt x="17717" y="13913"/>
                    <a:pt x="17962" y="16596"/>
                  </a:cubicBezTo>
                  <a:cubicBezTo>
                    <a:pt x="18208" y="19278"/>
                    <a:pt x="18208" y="20408"/>
                    <a:pt x="18208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1752600" y="880488"/>
              <a:ext cx="1450220" cy="280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31" fill="norm" stroke="1" extrusionOk="0">
                  <a:moveTo>
                    <a:pt x="0" y="21531"/>
                  </a:moveTo>
                  <a:cubicBezTo>
                    <a:pt x="0" y="20069"/>
                    <a:pt x="0" y="18608"/>
                    <a:pt x="173" y="17390"/>
                  </a:cubicBezTo>
                  <a:cubicBezTo>
                    <a:pt x="346" y="16172"/>
                    <a:pt x="693" y="15197"/>
                    <a:pt x="1480" y="13654"/>
                  </a:cubicBezTo>
                  <a:cubicBezTo>
                    <a:pt x="2267" y="12111"/>
                    <a:pt x="3495" y="10000"/>
                    <a:pt x="4676" y="8214"/>
                  </a:cubicBezTo>
                  <a:cubicBezTo>
                    <a:pt x="5857" y="6427"/>
                    <a:pt x="6990" y="4966"/>
                    <a:pt x="8076" y="3748"/>
                  </a:cubicBezTo>
                  <a:cubicBezTo>
                    <a:pt x="9163" y="2529"/>
                    <a:pt x="10202" y="1555"/>
                    <a:pt x="11367" y="905"/>
                  </a:cubicBezTo>
                  <a:cubicBezTo>
                    <a:pt x="12532" y="256"/>
                    <a:pt x="13823" y="-69"/>
                    <a:pt x="15051" y="12"/>
                  </a:cubicBezTo>
                  <a:cubicBezTo>
                    <a:pt x="16279" y="93"/>
                    <a:pt x="17444" y="581"/>
                    <a:pt x="18483" y="2123"/>
                  </a:cubicBezTo>
                  <a:cubicBezTo>
                    <a:pt x="19522" y="3666"/>
                    <a:pt x="20435" y="6265"/>
                    <a:pt x="20955" y="7808"/>
                  </a:cubicBezTo>
                  <a:cubicBezTo>
                    <a:pt x="21474" y="9351"/>
                    <a:pt x="21600" y="9838"/>
                    <a:pt x="21569" y="9513"/>
                  </a:cubicBezTo>
                  <a:cubicBezTo>
                    <a:pt x="21537" y="9188"/>
                    <a:pt x="21348" y="8051"/>
                    <a:pt x="21159" y="6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3064933" y="878713"/>
              <a:ext cx="129019" cy="225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2" h="21482" fill="norm" stroke="1" extrusionOk="0">
                  <a:moveTo>
                    <a:pt x="5400" y="286"/>
                  </a:moveTo>
                  <a:cubicBezTo>
                    <a:pt x="2700" y="84"/>
                    <a:pt x="0" y="-118"/>
                    <a:pt x="0" y="84"/>
                  </a:cubicBezTo>
                  <a:cubicBezTo>
                    <a:pt x="0" y="286"/>
                    <a:pt x="2700" y="891"/>
                    <a:pt x="6919" y="2607"/>
                  </a:cubicBezTo>
                  <a:cubicBezTo>
                    <a:pt x="11137" y="4323"/>
                    <a:pt x="16875" y="7149"/>
                    <a:pt x="19237" y="9673"/>
                  </a:cubicBezTo>
                  <a:cubicBezTo>
                    <a:pt x="21600" y="12196"/>
                    <a:pt x="20588" y="14417"/>
                    <a:pt x="18056" y="16334"/>
                  </a:cubicBezTo>
                  <a:cubicBezTo>
                    <a:pt x="15525" y="18252"/>
                    <a:pt x="11475" y="19867"/>
                    <a:pt x="7425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2437483" y="571506"/>
              <a:ext cx="102517" cy="207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166" fill="norm" stroke="1" extrusionOk="0">
                  <a:moveTo>
                    <a:pt x="20923" y="7031"/>
                  </a:moveTo>
                  <a:cubicBezTo>
                    <a:pt x="20491" y="5951"/>
                    <a:pt x="20059" y="4871"/>
                    <a:pt x="18763" y="4223"/>
                  </a:cubicBezTo>
                  <a:cubicBezTo>
                    <a:pt x="17467" y="3575"/>
                    <a:pt x="15307" y="3359"/>
                    <a:pt x="12067" y="4547"/>
                  </a:cubicBezTo>
                  <a:cubicBezTo>
                    <a:pt x="8827" y="5735"/>
                    <a:pt x="4507" y="8327"/>
                    <a:pt x="2131" y="11027"/>
                  </a:cubicBezTo>
                  <a:cubicBezTo>
                    <a:pt x="-245" y="13727"/>
                    <a:pt x="-677" y="16535"/>
                    <a:pt x="1051" y="18479"/>
                  </a:cubicBezTo>
                  <a:cubicBezTo>
                    <a:pt x="2779" y="20423"/>
                    <a:pt x="6667" y="21503"/>
                    <a:pt x="10555" y="21071"/>
                  </a:cubicBezTo>
                  <a:cubicBezTo>
                    <a:pt x="14443" y="20639"/>
                    <a:pt x="18331" y="18695"/>
                    <a:pt x="18979" y="15131"/>
                  </a:cubicBezTo>
                  <a:cubicBezTo>
                    <a:pt x="19627" y="11567"/>
                    <a:pt x="17035" y="6383"/>
                    <a:pt x="14659" y="3467"/>
                  </a:cubicBezTo>
                  <a:cubicBezTo>
                    <a:pt x="12283" y="551"/>
                    <a:pt x="10123" y="-97"/>
                    <a:pt x="8395" y="11"/>
                  </a:cubicBezTo>
                  <a:cubicBezTo>
                    <a:pt x="6667" y="119"/>
                    <a:pt x="5371" y="983"/>
                    <a:pt x="5155" y="1955"/>
                  </a:cubicBezTo>
                  <a:cubicBezTo>
                    <a:pt x="4939" y="2927"/>
                    <a:pt x="5803" y="4007"/>
                    <a:pt x="6667" y="5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2654300" y="684857"/>
              <a:ext cx="254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2730500" y="551507"/>
              <a:ext cx="635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659"/>
                    <a:pt x="11520" y="9318"/>
                    <a:pt x="15120" y="12918"/>
                  </a:cubicBezTo>
                  <a:cubicBezTo>
                    <a:pt x="18720" y="16518"/>
                    <a:pt x="20160" y="190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3735506" y="23077"/>
              <a:ext cx="461844" cy="69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18" fill="norm" stroke="1" extrusionOk="0">
                  <a:moveTo>
                    <a:pt x="1991" y="18780"/>
                  </a:moveTo>
                  <a:cubicBezTo>
                    <a:pt x="1498" y="18649"/>
                    <a:pt x="1005" y="18519"/>
                    <a:pt x="610" y="18096"/>
                  </a:cubicBezTo>
                  <a:cubicBezTo>
                    <a:pt x="216" y="17674"/>
                    <a:pt x="-80" y="16958"/>
                    <a:pt x="19" y="15462"/>
                  </a:cubicBezTo>
                  <a:cubicBezTo>
                    <a:pt x="117" y="13965"/>
                    <a:pt x="610" y="11688"/>
                    <a:pt x="1498" y="9411"/>
                  </a:cubicBezTo>
                  <a:cubicBezTo>
                    <a:pt x="2386" y="7134"/>
                    <a:pt x="3668" y="4857"/>
                    <a:pt x="5443" y="3198"/>
                  </a:cubicBezTo>
                  <a:cubicBezTo>
                    <a:pt x="7219" y="1539"/>
                    <a:pt x="9487" y="498"/>
                    <a:pt x="11460" y="140"/>
                  </a:cubicBezTo>
                  <a:cubicBezTo>
                    <a:pt x="13432" y="-218"/>
                    <a:pt x="15109" y="107"/>
                    <a:pt x="16539" y="1148"/>
                  </a:cubicBezTo>
                  <a:cubicBezTo>
                    <a:pt x="17969" y="2189"/>
                    <a:pt x="19153" y="3946"/>
                    <a:pt x="19893" y="6028"/>
                  </a:cubicBezTo>
                  <a:cubicBezTo>
                    <a:pt x="20632" y="8110"/>
                    <a:pt x="20928" y="10517"/>
                    <a:pt x="20780" y="12664"/>
                  </a:cubicBezTo>
                  <a:cubicBezTo>
                    <a:pt x="20632" y="14811"/>
                    <a:pt x="20041" y="16698"/>
                    <a:pt x="19597" y="17836"/>
                  </a:cubicBezTo>
                  <a:cubicBezTo>
                    <a:pt x="19153" y="18975"/>
                    <a:pt x="18857" y="19365"/>
                    <a:pt x="18512" y="19723"/>
                  </a:cubicBezTo>
                  <a:cubicBezTo>
                    <a:pt x="18167" y="20081"/>
                    <a:pt x="17772" y="20406"/>
                    <a:pt x="17476" y="20341"/>
                  </a:cubicBezTo>
                  <a:cubicBezTo>
                    <a:pt x="17180" y="20276"/>
                    <a:pt x="16983" y="19821"/>
                    <a:pt x="16835" y="19268"/>
                  </a:cubicBezTo>
                  <a:cubicBezTo>
                    <a:pt x="16687" y="18715"/>
                    <a:pt x="16588" y="18064"/>
                    <a:pt x="16539" y="17543"/>
                  </a:cubicBezTo>
                  <a:cubicBezTo>
                    <a:pt x="16490" y="17023"/>
                    <a:pt x="16490" y="16633"/>
                    <a:pt x="16441" y="16633"/>
                  </a:cubicBezTo>
                  <a:cubicBezTo>
                    <a:pt x="16391" y="16633"/>
                    <a:pt x="16293" y="17023"/>
                    <a:pt x="16194" y="17739"/>
                  </a:cubicBezTo>
                  <a:cubicBezTo>
                    <a:pt x="16095" y="18454"/>
                    <a:pt x="15997" y="19495"/>
                    <a:pt x="15997" y="20178"/>
                  </a:cubicBezTo>
                  <a:cubicBezTo>
                    <a:pt x="15997" y="20862"/>
                    <a:pt x="16095" y="21187"/>
                    <a:pt x="16786" y="21284"/>
                  </a:cubicBezTo>
                  <a:cubicBezTo>
                    <a:pt x="17476" y="21382"/>
                    <a:pt x="18758" y="21252"/>
                    <a:pt x="19646" y="21057"/>
                  </a:cubicBezTo>
                  <a:cubicBezTo>
                    <a:pt x="20534" y="20862"/>
                    <a:pt x="21027" y="20601"/>
                    <a:pt x="21520" y="20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4431048" y="310207"/>
              <a:ext cx="90153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600" fill="norm" stroke="1" extrusionOk="0">
                  <a:moveTo>
                    <a:pt x="20908" y="2738"/>
                  </a:moveTo>
                  <a:cubicBezTo>
                    <a:pt x="19435" y="1521"/>
                    <a:pt x="17963" y="304"/>
                    <a:pt x="14281" y="761"/>
                  </a:cubicBezTo>
                  <a:cubicBezTo>
                    <a:pt x="10599" y="1217"/>
                    <a:pt x="4708" y="3346"/>
                    <a:pt x="2008" y="6693"/>
                  </a:cubicBezTo>
                  <a:cubicBezTo>
                    <a:pt x="-692" y="10039"/>
                    <a:pt x="-201" y="14603"/>
                    <a:pt x="781" y="17493"/>
                  </a:cubicBezTo>
                  <a:cubicBezTo>
                    <a:pt x="1763" y="20383"/>
                    <a:pt x="3235" y="21600"/>
                    <a:pt x="5935" y="21600"/>
                  </a:cubicBezTo>
                  <a:cubicBezTo>
                    <a:pt x="8635" y="21600"/>
                    <a:pt x="12563" y="20383"/>
                    <a:pt x="14772" y="17189"/>
                  </a:cubicBezTo>
                  <a:cubicBezTo>
                    <a:pt x="16981" y="13994"/>
                    <a:pt x="17472" y="8823"/>
                    <a:pt x="16981" y="5628"/>
                  </a:cubicBezTo>
                  <a:cubicBezTo>
                    <a:pt x="16490" y="2434"/>
                    <a:pt x="15017" y="1217"/>
                    <a:pt x="135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4572000" y="348307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4726776" y="237806"/>
              <a:ext cx="99464" cy="274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0" h="21395" fill="norm" stroke="1" extrusionOk="0">
                  <a:moveTo>
                    <a:pt x="20251" y="2177"/>
                  </a:moveTo>
                  <a:cubicBezTo>
                    <a:pt x="18955" y="1518"/>
                    <a:pt x="17659" y="858"/>
                    <a:pt x="14635" y="446"/>
                  </a:cubicBezTo>
                  <a:cubicBezTo>
                    <a:pt x="11611" y="34"/>
                    <a:pt x="6859" y="-131"/>
                    <a:pt x="3835" y="116"/>
                  </a:cubicBezTo>
                  <a:cubicBezTo>
                    <a:pt x="811" y="364"/>
                    <a:pt x="-485" y="1023"/>
                    <a:pt x="163" y="2342"/>
                  </a:cubicBezTo>
                  <a:cubicBezTo>
                    <a:pt x="811" y="3661"/>
                    <a:pt x="3403" y="5640"/>
                    <a:pt x="7291" y="8278"/>
                  </a:cubicBezTo>
                  <a:cubicBezTo>
                    <a:pt x="11179" y="10916"/>
                    <a:pt x="16363" y="14214"/>
                    <a:pt x="18739" y="16275"/>
                  </a:cubicBezTo>
                  <a:cubicBezTo>
                    <a:pt x="21115" y="18336"/>
                    <a:pt x="20683" y="19161"/>
                    <a:pt x="18091" y="19903"/>
                  </a:cubicBezTo>
                  <a:cubicBezTo>
                    <a:pt x="15499" y="20645"/>
                    <a:pt x="10747" y="21304"/>
                    <a:pt x="7507" y="21387"/>
                  </a:cubicBezTo>
                  <a:cubicBezTo>
                    <a:pt x="4267" y="21469"/>
                    <a:pt x="2539" y="20974"/>
                    <a:pt x="811" y="20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4749799" y="240357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1875366" y="1465907"/>
              <a:ext cx="1686984" cy="774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21600" y="0"/>
                  </a:moveTo>
                  <a:cubicBezTo>
                    <a:pt x="21519" y="1878"/>
                    <a:pt x="21437" y="3757"/>
                    <a:pt x="21383" y="5605"/>
                  </a:cubicBezTo>
                  <a:cubicBezTo>
                    <a:pt x="21329" y="7454"/>
                    <a:pt x="21302" y="9274"/>
                    <a:pt x="21153" y="10947"/>
                  </a:cubicBezTo>
                  <a:cubicBezTo>
                    <a:pt x="21004" y="12620"/>
                    <a:pt x="20733" y="14146"/>
                    <a:pt x="20286" y="15642"/>
                  </a:cubicBezTo>
                  <a:cubicBezTo>
                    <a:pt x="19838" y="17139"/>
                    <a:pt x="19215" y="18607"/>
                    <a:pt x="18497" y="19634"/>
                  </a:cubicBezTo>
                  <a:cubicBezTo>
                    <a:pt x="17779" y="20661"/>
                    <a:pt x="16966" y="21248"/>
                    <a:pt x="16071" y="21424"/>
                  </a:cubicBezTo>
                  <a:cubicBezTo>
                    <a:pt x="15177" y="21600"/>
                    <a:pt x="14201" y="21365"/>
                    <a:pt x="13266" y="21013"/>
                  </a:cubicBezTo>
                  <a:cubicBezTo>
                    <a:pt x="12331" y="20661"/>
                    <a:pt x="11437" y="20191"/>
                    <a:pt x="10515" y="19751"/>
                  </a:cubicBezTo>
                  <a:cubicBezTo>
                    <a:pt x="9594" y="19311"/>
                    <a:pt x="8645" y="18900"/>
                    <a:pt x="7710" y="18401"/>
                  </a:cubicBezTo>
                  <a:cubicBezTo>
                    <a:pt x="6775" y="17902"/>
                    <a:pt x="5854" y="17315"/>
                    <a:pt x="4946" y="16493"/>
                  </a:cubicBezTo>
                  <a:cubicBezTo>
                    <a:pt x="4038" y="15672"/>
                    <a:pt x="3144" y="14615"/>
                    <a:pt x="2412" y="13353"/>
                  </a:cubicBezTo>
                  <a:cubicBezTo>
                    <a:pt x="1680" y="12091"/>
                    <a:pt x="1111" y="10624"/>
                    <a:pt x="772" y="9421"/>
                  </a:cubicBezTo>
                  <a:cubicBezTo>
                    <a:pt x="434" y="8217"/>
                    <a:pt x="325" y="7278"/>
                    <a:pt x="271" y="6662"/>
                  </a:cubicBezTo>
                  <a:cubicBezTo>
                    <a:pt x="217" y="6046"/>
                    <a:pt x="217" y="5752"/>
                    <a:pt x="257" y="5723"/>
                  </a:cubicBezTo>
                  <a:cubicBezTo>
                    <a:pt x="298" y="5693"/>
                    <a:pt x="379" y="5928"/>
                    <a:pt x="501" y="7043"/>
                  </a:cubicBezTo>
                  <a:cubicBezTo>
                    <a:pt x="623" y="8159"/>
                    <a:pt x="786" y="10154"/>
                    <a:pt x="867" y="11328"/>
                  </a:cubicBezTo>
                  <a:cubicBezTo>
                    <a:pt x="949" y="12502"/>
                    <a:pt x="949" y="12854"/>
                    <a:pt x="962" y="13177"/>
                  </a:cubicBezTo>
                  <a:cubicBezTo>
                    <a:pt x="976" y="13500"/>
                    <a:pt x="1003" y="13793"/>
                    <a:pt x="962" y="13852"/>
                  </a:cubicBezTo>
                  <a:cubicBezTo>
                    <a:pt x="921" y="13911"/>
                    <a:pt x="813" y="13735"/>
                    <a:pt x="650" y="12766"/>
                  </a:cubicBezTo>
                  <a:cubicBezTo>
                    <a:pt x="488" y="11798"/>
                    <a:pt x="271" y="10037"/>
                    <a:pt x="149" y="8951"/>
                  </a:cubicBezTo>
                  <a:cubicBezTo>
                    <a:pt x="27" y="7865"/>
                    <a:pt x="0" y="7454"/>
                    <a:pt x="0" y="7073"/>
                  </a:cubicBezTo>
                  <a:cubicBezTo>
                    <a:pt x="0" y="6691"/>
                    <a:pt x="27" y="6339"/>
                    <a:pt x="108" y="6104"/>
                  </a:cubicBezTo>
                  <a:cubicBezTo>
                    <a:pt x="190" y="5870"/>
                    <a:pt x="325" y="5752"/>
                    <a:pt x="867" y="5664"/>
                  </a:cubicBezTo>
                  <a:cubicBezTo>
                    <a:pt x="1409" y="5576"/>
                    <a:pt x="2358" y="5517"/>
                    <a:pt x="3306" y="5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2650638" y="2399357"/>
              <a:ext cx="121624" cy="201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1159" fill="norm" stroke="1" extrusionOk="0">
                  <a:moveTo>
                    <a:pt x="20063" y="0"/>
                  </a:moveTo>
                  <a:cubicBezTo>
                    <a:pt x="15743" y="445"/>
                    <a:pt x="11423" y="891"/>
                    <a:pt x="7643" y="3452"/>
                  </a:cubicBezTo>
                  <a:cubicBezTo>
                    <a:pt x="3863" y="6012"/>
                    <a:pt x="623" y="10689"/>
                    <a:pt x="83" y="14140"/>
                  </a:cubicBezTo>
                  <a:cubicBezTo>
                    <a:pt x="-457" y="17592"/>
                    <a:pt x="1703" y="19819"/>
                    <a:pt x="4943" y="20709"/>
                  </a:cubicBezTo>
                  <a:cubicBezTo>
                    <a:pt x="8183" y="21600"/>
                    <a:pt x="12503" y="21155"/>
                    <a:pt x="15743" y="19485"/>
                  </a:cubicBezTo>
                  <a:cubicBezTo>
                    <a:pt x="18983" y="17814"/>
                    <a:pt x="21143" y="14920"/>
                    <a:pt x="20603" y="12581"/>
                  </a:cubicBezTo>
                  <a:cubicBezTo>
                    <a:pt x="20063" y="10243"/>
                    <a:pt x="16823" y="8462"/>
                    <a:pt x="13583" y="6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2863850" y="2481907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2950416" y="2406212"/>
              <a:ext cx="130446" cy="229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9" h="21460" fill="norm" stroke="1" extrusionOk="0">
                  <a:moveTo>
                    <a:pt x="12143" y="547"/>
                  </a:moveTo>
                  <a:cubicBezTo>
                    <a:pt x="10506" y="349"/>
                    <a:pt x="8870" y="151"/>
                    <a:pt x="6579" y="52"/>
                  </a:cubicBezTo>
                  <a:cubicBezTo>
                    <a:pt x="4288" y="-47"/>
                    <a:pt x="1343" y="-47"/>
                    <a:pt x="361" y="448"/>
                  </a:cubicBezTo>
                  <a:cubicBezTo>
                    <a:pt x="-621" y="944"/>
                    <a:pt x="361" y="1935"/>
                    <a:pt x="3797" y="3619"/>
                  </a:cubicBezTo>
                  <a:cubicBezTo>
                    <a:pt x="7234" y="5303"/>
                    <a:pt x="13124" y="7681"/>
                    <a:pt x="16561" y="10456"/>
                  </a:cubicBezTo>
                  <a:cubicBezTo>
                    <a:pt x="19997" y="13230"/>
                    <a:pt x="20979" y="16401"/>
                    <a:pt x="19506" y="18481"/>
                  </a:cubicBezTo>
                  <a:cubicBezTo>
                    <a:pt x="18034" y="20562"/>
                    <a:pt x="14106" y="21553"/>
                    <a:pt x="11161" y="21454"/>
                  </a:cubicBezTo>
                  <a:cubicBezTo>
                    <a:pt x="8215" y="21355"/>
                    <a:pt x="6252" y="20166"/>
                    <a:pt x="4288" y="18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2946400" y="2227907"/>
              <a:ext cx="4000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7486"/>
                    <a:pt x="4800" y="13371"/>
                    <a:pt x="8400" y="9771"/>
                  </a:cubicBezTo>
                  <a:cubicBezTo>
                    <a:pt x="12000" y="6171"/>
                    <a:pt x="1680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665696" y="3377257"/>
              <a:ext cx="11551704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600" fill="norm" stroke="1" extrusionOk="0">
                  <a:moveTo>
                    <a:pt x="227" y="3142"/>
                  </a:moveTo>
                  <a:cubicBezTo>
                    <a:pt x="160" y="2749"/>
                    <a:pt x="93" y="2356"/>
                    <a:pt x="51" y="1898"/>
                  </a:cubicBezTo>
                  <a:cubicBezTo>
                    <a:pt x="10" y="1440"/>
                    <a:pt x="-6" y="916"/>
                    <a:pt x="2" y="589"/>
                  </a:cubicBezTo>
                  <a:cubicBezTo>
                    <a:pt x="10" y="262"/>
                    <a:pt x="41" y="131"/>
                    <a:pt x="109" y="851"/>
                  </a:cubicBezTo>
                  <a:cubicBezTo>
                    <a:pt x="176" y="1571"/>
                    <a:pt x="279" y="3142"/>
                    <a:pt x="407" y="4189"/>
                  </a:cubicBezTo>
                  <a:cubicBezTo>
                    <a:pt x="536" y="5236"/>
                    <a:pt x="690" y="5760"/>
                    <a:pt x="841" y="6022"/>
                  </a:cubicBezTo>
                  <a:cubicBezTo>
                    <a:pt x="991" y="6284"/>
                    <a:pt x="1138" y="6284"/>
                    <a:pt x="1274" y="6087"/>
                  </a:cubicBezTo>
                  <a:cubicBezTo>
                    <a:pt x="1411" y="5891"/>
                    <a:pt x="1537" y="5498"/>
                    <a:pt x="1672" y="5171"/>
                  </a:cubicBezTo>
                  <a:cubicBezTo>
                    <a:pt x="1806" y="4844"/>
                    <a:pt x="1949" y="4582"/>
                    <a:pt x="2097" y="4255"/>
                  </a:cubicBezTo>
                  <a:cubicBezTo>
                    <a:pt x="2245" y="3927"/>
                    <a:pt x="2400" y="3535"/>
                    <a:pt x="2522" y="3273"/>
                  </a:cubicBezTo>
                  <a:cubicBezTo>
                    <a:pt x="2645" y="3011"/>
                    <a:pt x="2736" y="2880"/>
                    <a:pt x="2825" y="2815"/>
                  </a:cubicBezTo>
                  <a:cubicBezTo>
                    <a:pt x="2914" y="2749"/>
                    <a:pt x="3001" y="2749"/>
                    <a:pt x="3094" y="2684"/>
                  </a:cubicBezTo>
                  <a:cubicBezTo>
                    <a:pt x="3187" y="2618"/>
                    <a:pt x="3286" y="2487"/>
                    <a:pt x="3381" y="2422"/>
                  </a:cubicBezTo>
                  <a:cubicBezTo>
                    <a:pt x="3476" y="2356"/>
                    <a:pt x="3567" y="2356"/>
                    <a:pt x="3670" y="2356"/>
                  </a:cubicBezTo>
                  <a:cubicBezTo>
                    <a:pt x="3773" y="2356"/>
                    <a:pt x="3887" y="2356"/>
                    <a:pt x="3996" y="2356"/>
                  </a:cubicBezTo>
                  <a:cubicBezTo>
                    <a:pt x="4105" y="2356"/>
                    <a:pt x="4208" y="2356"/>
                    <a:pt x="4311" y="2356"/>
                  </a:cubicBezTo>
                  <a:cubicBezTo>
                    <a:pt x="4414" y="2356"/>
                    <a:pt x="4517" y="2356"/>
                    <a:pt x="4625" y="2356"/>
                  </a:cubicBezTo>
                  <a:cubicBezTo>
                    <a:pt x="4734" y="2356"/>
                    <a:pt x="4849" y="2356"/>
                    <a:pt x="4968" y="2356"/>
                  </a:cubicBezTo>
                  <a:cubicBezTo>
                    <a:pt x="5086" y="2356"/>
                    <a:pt x="5209" y="2356"/>
                    <a:pt x="5330" y="2356"/>
                  </a:cubicBezTo>
                  <a:cubicBezTo>
                    <a:pt x="5450" y="2356"/>
                    <a:pt x="5569" y="2356"/>
                    <a:pt x="5694" y="2356"/>
                  </a:cubicBezTo>
                  <a:cubicBezTo>
                    <a:pt x="5818" y="2356"/>
                    <a:pt x="5949" y="2356"/>
                    <a:pt x="6076" y="2356"/>
                  </a:cubicBezTo>
                  <a:cubicBezTo>
                    <a:pt x="6202" y="2356"/>
                    <a:pt x="6325" y="2356"/>
                    <a:pt x="6457" y="2356"/>
                  </a:cubicBezTo>
                  <a:cubicBezTo>
                    <a:pt x="6590" y="2356"/>
                    <a:pt x="6732" y="2356"/>
                    <a:pt x="6873" y="2291"/>
                  </a:cubicBezTo>
                  <a:cubicBezTo>
                    <a:pt x="7013" y="2225"/>
                    <a:pt x="7152" y="2095"/>
                    <a:pt x="7296" y="2029"/>
                  </a:cubicBezTo>
                  <a:cubicBezTo>
                    <a:pt x="7441" y="1964"/>
                    <a:pt x="7591" y="1964"/>
                    <a:pt x="7737" y="1898"/>
                  </a:cubicBezTo>
                  <a:cubicBezTo>
                    <a:pt x="7884" y="1833"/>
                    <a:pt x="8026" y="1702"/>
                    <a:pt x="8181" y="1571"/>
                  </a:cubicBezTo>
                  <a:cubicBezTo>
                    <a:pt x="8335" y="1440"/>
                    <a:pt x="8501" y="1309"/>
                    <a:pt x="8663" y="1178"/>
                  </a:cubicBezTo>
                  <a:cubicBezTo>
                    <a:pt x="8826" y="1047"/>
                    <a:pt x="8984" y="916"/>
                    <a:pt x="9150" y="785"/>
                  </a:cubicBezTo>
                  <a:cubicBezTo>
                    <a:pt x="9316" y="655"/>
                    <a:pt x="9490" y="524"/>
                    <a:pt x="9656" y="458"/>
                  </a:cubicBezTo>
                  <a:cubicBezTo>
                    <a:pt x="9823" y="393"/>
                    <a:pt x="9981" y="393"/>
                    <a:pt x="10153" y="327"/>
                  </a:cubicBezTo>
                  <a:cubicBezTo>
                    <a:pt x="10325" y="262"/>
                    <a:pt x="10511" y="131"/>
                    <a:pt x="10693" y="65"/>
                  </a:cubicBezTo>
                  <a:cubicBezTo>
                    <a:pt x="10875" y="0"/>
                    <a:pt x="11053" y="0"/>
                    <a:pt x="11235" y="0"/>
                  </a:cubicBezTo>
                  <a:cubicBezTo>
                    <a:pt x="11417" y="0"/>
                    <a:pt x="11603" y="0"/>
                    <a:pt x="11781" y="0"/>
                  </a:cubicBezTo>
                  <a:cubicBezTo>
                    <a:pt x="11959" y="0"/>
                    <a:pt x="12129" y="0"/>
                    <a:pt x="12311" y="0"/>
                  </a:cubicBezTo>
                  <a:cubicBezTo>
                    <a:pt x="12493" y="0"/>
                    <a:pt x="12687" y="0"/>
                    <a:pt x="12877" y="65"/>
                  </a:cubicBezTo>
                  <a:cubicBezTo>
                    <a:pt x="13067" y="131"/>
                    <a:pt x="13253" y="262"/>
                    <a:pt x="13441" y="458"/>
                  </a:cubicBezTo>
                  <a:cubicBezTo>
                    <a:pt x="13629" y="655"/>
                    <a:pt x="13819" y="916"/>
                    <a:pt x="13999" y="1113"/>
                  </a:cubicBezTo>
                  <a:cubicBezTo>
                    <a:pt x="14179" y="1309"/>
                    <a:pt x="14349" y="1440"/>
                    <a:pt x="14531" y="1636"/>
                  </a:cubicBezTo>
                  <a:cubicBezTo>
                    <a:pt x="14713" y="1833"/>
                    <a:pt x="14907" y="2095"/>
                    <a:pt x="15095" y="2356"/>
                  </a:cubicBezTo>
                  <a:cubicBezTo>
                    <a:pt x="15283" y="2618"/>
                    <a:pt x="15465" y="2880"/>
                    <a:pt x="15647" y="3142"/>
                  </a:cubicBezTo>
                  <a:cubicBezTo>
                    <a:pt x="15829" y="3404"/>
                    <a:pt x="16011" y="3665"/>
                    <a:pt x="16183" y="3927"/>
                  </a:cubicBezTo>
                  <a:cubicBezTo>
                    <a:pt x="16355" y="4189"/>
                    <a:pt x="16517" y="4451"/>
                    <a:pt x="16690" y="4713"/>
                  </a:cubicBezTo>
                  <a:cubicBezTo>
                    <a:pt x="16862" y="4975"/>
                    <a:pt x="17044" y="5236"/>
                    <a:pt x="17216" y="5564"/>
                  </a:cubicBezTo>
                  <a:cubicBezTo>
                    <a:pt x="17388" y="5891"/>
                    <a:pt x="17550" y="6284"/>
                    <a:pt x="17712" y="6611"/>
                  </a:cubicBezTo>
                  <a:cubicBezTo>
                    <a:pt x="17875" y="6938"/>
                    <a:pt x="18037" y="7200"/>
                    <a:pt x="18189" y="7527"/>
                  </a:cubicBezTo>
                  <a:cubicBezTo>
                    <a:pt x="18342" y="7855"/>
                    <a:pt x="18484" y="8247"/>
                    <a:pt x="18700" y="8902"/>
                  </a:cubicBezTo>
                  <a:cubicBezTo>
                    <a:pt x="18915" y="9556"/>
                    <a:pt x="19204" y="10473"/>
                    <a:pt x="19416" y="11127"/>
                  </a:cubicBezTo>
                  <a:cubicBezTo>
                    <a:pt x="19627" y="11782"/>
                    <a:pt x="19762" y="12175"/>
                    <a:pt x="19950" y="12960"/>
                  </a:cubicBezTo>
                  <a:cubicBezTo>
                    <a:pt x="20138" y="13745"/>
                    <a:pt x="20379" y="14924"/>
                    <a:pt x="20557" y="15775"/>
                  </a:cubicBezTo>
                  <a:cubicBezTo>
                    <a:pt x="20735" y="16625"/>
                    <a:pt x="20850" y="17149"/>
                    <a:pt x="21012" y="18065"/>
                  </a:cubicBezTo>
                  <a:cubicBezTo>
                    <a:pt x="21175" y="18982"/>
                    <a:pt x="21384" y="20291"/>
                    <a:pt x="215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1246716" y="3853015"/>
              <a:ext cx="232736" cy="634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457" fill="norm" stroke="1" extrusionOk="0">
                  <a:moveTo>
                    <a:pt x="386" y="3235"/>
                  </a:moveTo>
                  <a:cubicBezTo>
                    <a:pt x="193" y="5238"/>
                    <a:pt x="0" y="7240"/>
                    <a:pt x="0" y="9744"/>
                  </a:cubicBezTo>
                  <a:cubicBezTo>
                    <a:pt x="0" y="12247"/>
                    <a:pt x="193" y="15251"/>
                    <a:pt x="289" y="17182"/>
                  </a:cubicBezTo>
                  <a:cubicBezTo>
                    <a:pt x="386" y="19113"/>
                    <a:pt x="386" y="19971"/>
                    <a:pt x="386" y="20579"/>
                  </a:cubicBezTo>
                  <a:cubicBezTo>
                    <a:pt x="386" y="21187"/>
                    <a:pt x="386" y="21545"/>
                    <a:pt x="386" y="21438"/>
                  </a:cubicBezTo>
                  <a:cubicBezTo>
                    <a:pt x="386" y="21330"/>
                    <a:pt x="386" y="20758"/>
                    <a:pt x="482" y="18970"/>
                  </a:cubicBezTo>
                  <a:cubicBezTo>
                    <a:pt x="579" y="17182"/>
                    <a:pt x="771" y="14178"/>
                    <a:pt x="964" y="11603"/>
                  </a:cubicBezTo>
                  <a:cubicBezTo>
                    <a:pt x="1157" y="9028"/>
                    <a:pt x="1350" y="6883"/>
                    <a:pt x="1832" y="5130"/>
                  </a:cubicBezTo>
                  <a:cubicBezTo>
                    <a:pt x="2314" y="3378"/>
                    <a:pt x="3086" y="2019"/>
                    <a:pt x="3857" y="1197"/>
                  </a:cubicBezTo>
                  <a:cubicBezTo>
                    <a:pt x="4629" y="374"/>
                    <a:pt x="5400" y="88"/>
                    <a:pt x="7232" y="17"/>
                  </a:cubicBezTo>
                  <a:cubicBezTo>
                    <a:pt x="9064" y="-55"/>
                    <a:pt x="11957" y="88"/>
                    <a:pt x="14561" y="768"/>
                  </a:cubicBezTo>
                  <a:cubicBezTo>
                    <a:pt x="17164" y="1447"/>
                    <a:pt x="19479" y="2663"/>
                    <a:pt x="20539" y="3843"/>
                  </a:cubicBezTo>
                  <a:cubicBezTo>
                    <a:pt x="21600" y="5023"/>
                    <a:pt x="21407" y="6168"/>
                    <a:pt x="19864" y="7133"/>
                  </a:cubicBezTo>
                  <a:cubicBezTo>
                    <a:pt x="18321" y="8099"/>
                    <a:pt x="15429" y="8885"/>
                    <a:pt x="12150" y="9243"/>
                  </a:cubicBezTo>
                  <a:cubicBezTo>
                    <a:pt x="8871" y="9601"/>
                    <a:pt x="5207" y="9529"/>
                    <a:pt x="3086" y="9315"/>
                  </a:cubicBezTo>
                  <a:cubicBezTo>
                    <a:pt x="964" y="9100"/>
                    <a:pt x="386" y="8742"/>
                    <a:pt x="482" y="8385"/>
                  </a:cubicBezTo>
                  <a:cubicBezTo>
                    <a:pt x="579" y="8027"/>
                    <a:pt x="1350" y="7670"/>
                    <a:pt x="2121" y="7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1579297" y="3680858"/>
              <a:ext cx="160603" cy="198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500" fill="norm" stroke="1" extrusionOk="0">
                  <a:moveTo>
                    <a:pt x="1928" y="6334"/>
                  </a:moveTo>
                  <a:cubicBezTo>
                    <a:pt x="1928" y="10011"/>
                    <a:pt x="1928" y="13687"/>
                    <a:pt x="1648" y="16215"/>
                  </a:cubicBezTo>
                  <a:cubicBezTo>
                    <a:pt x="1367" y="18743"/>
                    <a:pt x="806" y="20121"/>
                    <a:pt x="385" y="20121"/>
                  </a:cubicBezTo>
                  <a:cubicBezTo>
                    <a:pt x="-35" y="20121"/>
                    <a:pt x="-316" y="18743"/>
                    <a:pt x="666" y="15411"/>
                  </a:cubicBezTo>
                  <a:cubicBezTo>
                    <a:pt x="1648" y="12079"/>
                    <a:pt x="3892" y="6794"/>
                    <a:pt x="6416" y="3806"/>
                  </a:cubicBezTo>
                  <a:cubicBezTo>
                    <a:pt x="8941" y="819"/>
                    <a:pt x="11746" y="130"/>
                    <a:pt x="13850" y="15"/>
                  </a:cubicBezTo>
                  <a:cubicBezTo>
                    <a:pt x="15954" y="-100"/>
                    <a:pt x="17357" y="360"/>
                    <a:pt x="18479" y="4036"/>
                  </a:cubicBezTo>
                  <a:cubicBezTo>
                    <a:pt x="19601" y="7713"/>
                    <a:pt x="20442" y="14606"/>
                    <a:pt x="21284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815351" y="3787096"/>
              <a:ext cx="270499" cy="822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565" fill="norm" stroke="1" extrusionOk="0">
                  <a:moveTo>
                    <a:pt x="21234" y="909"/>
                  </a:moveTo>
                  <a:cubicBezTo>
                    <a:pt x="20736" y="631"/>
                    <a:pt x="20237" y="354"/>
                    <a:pt x="19572" y="187"/>
                  </a:cubicBezTo>
                  <a:cubicBezTo>
                    <a:pt x="18908" y="21"/>
                    <a:pt x="18077" y="-35"/>
                    <a:pt x="16914" y="21"/>
                  </a:cubicBezTo>
                  <a:cubicBezTo>
                    <a:pt x="15751" y="76"/>
                    <a:pt x="14256" y="243"/>
                    <a:pt x="12096" y="1048"/>
                  </a:cubicBezTo>
                  <a:cubicBezTo>
                    <a:pt x="9936" y="1853"/>
                    <a:pt x="7111" y="3297"/>
                    <a:pt x="5034" y="4935"/>
                  </a:cubicBezTo>
                  <a:cubicBezTo>
                    <a:pt x="2957" y="6573"/>
                    <a:pt x="1628" y="8405"/>
                    <a:pt x="797" y="10460"/>
                  </a:cubicBezTo>
                  <a:cubicBezTo>
                    <a:pt x="-34" y="12514"/>
                    <a:pt x="-366" y="14791"/>
                    <a:pt x="548" y="16595"/>
                  </a:cubicBezTo>
                  <a:cubicBezTo>
                    <a:pt x="1462" y="18400"/>
                    <a:pt x="3622" y="19733"/>
                    <a:pt x="6031" y="20482"/>
                  </a:cubicBezTo>
                  <a:cubicBezTo>
                    <a:pt x="8440" y="21232"/>
                    <a:pt x="11099" y="21398"/>
                    <a:pt x="13757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1790699" y="3751907"/>
              <a:ext cx="312047" cy="80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529" fill="norm" stroke="1" extrusionOk="0">
                  <a:moveTo>
                    <a:pt x="12445" y="0"/>
                  </a:moveTo>
                  <a:cubicBezTo>
                    <a:pt x="12874" y="796"/>
                    <a:pt x="13303" y="1592"/>
                    <a:pt x="14591" y="2984"/>
                  </a:cubicBezTo>
                  <a:cubicBezTo>
                    <a:pt x="15878" y="4377"/>
                    <a:pt x="18024" y="6366"/>
                    <a:pt x="19454" y="8356"/>
                  </a:cubicBezTo>
                  <a:cubicBezTo>
                    <a:pt x="20885" y="10345"/>
                    <a:pt x="21600" y="12335"/>
                    <a:pt x="20670" y="14182"/>
                  </a:cubicBezTo>
                  <a:cubicBezTo>
                    <a:pt x="19740" y="16029"/>
                    <a:pt x="17166" y="17735"/>
                    <a:pt x="14019" y="18957"/>
                  </a:cubicBezTo>
                  <a:cubicBezTo>
                    <a:pt x="10872" y="20179"/>
                    <a:pt x="7152" y="20918"/>
                    <a:pt x="4721" y="21259"/>
                  </a:cubicBezTo>
                  <a:cubicBezTo>
                    <a:pt x="2289" y="21600"/>
                    <a:pt x="1144" y="21543"/>
                    <a:pt x="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0" y="3967807"/>
              <a:ext cx="38100" cy="64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2753"/>
                    <a:pt x="12000" y="5506"/>
                    <a:pt x="15600" y="8224"/>
                  </a:cubicBezTo>
                  <a:cubicBezTo>
                    <a:pt x="19200" y="10941"/>
                    <a:pt x="20400" y="13624"/>
                    <a:pt x="21000" y="15847"/>
                  </a:cubicBezTo>
                  <a:cubicBezTo>
                    <a:pt x="21600" y="18071"/>
                    <a:pt x="21600" y="198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139700" y="4437707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120650" y="4342457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222250" y="4347753"/>
              <a:ext cx="184150" cy="187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4439"/>
                  </a:moveTo>
                  <a:cubicBezTo>
                    <a:pt x="0" y="9239"/>
                    <a:pt x="0" y="14039"/>
                    <a:pt x="0" y="17039"/>
                  </a:cubicBezTo>
                  <a:cubicBezTo>
                    <a:pt x="0" y="20039"/>
                    <a:pt x="0" y="21239"/>
                    <a:pt x="0" y="21239"/>
                  </a:cubicBezTo>
                  <a:cubicBezTo>
                    <a:pt x="0" y="21239"/>
                    <a:pt x="0" y="20039"/>
                    <a:pt x="248" y="17519"/>
                  </a:cubicBezTo>
                  <a:cubicBezTo>
                    <a:pt x="497" y="14999"/>
                    <a:pt x="993" y="11159"/>
                    <a:pt x="1366" y="8639"/>
                  </a:cubicBezTo>
                  <a:cubicBezTo>
                    <a:pt x="1738" y="6119"/>
                    <a:pt x="1986" y="4919"/>
                    <a:pt x="2607" y="3959"/>
                  </a:cubicBezTo>
                  <a:cubicBezTo>
                    <a:pt x="3228" y="2999"/>
                    <a:pt x="4221" y="2279"/>
                    <a:pt x="5214" y="2759"/>
                  </a:cubicBezTo>
                  <a:cubicBezTo>
                    <a:pt x="6207" y="3239"/>
                    <a:pt x="7200" y="4919"/>
                    <a:pt x="7945" y="7079"/>
                  </a:cubicBezTo>
                  <a:cubicBezTo>
                    <a:pt x="8690" y="9239"/>
                    <a:pt x="9186" y="11879"/>
                    <a:pt x="9559" y="13799"/>
                  </a:cubicBezTo>
                  <a:cubicBezTo>
                    <a:pt x="9931" y="15719"/>
                    <a:pt x="10179" y="16919"/>
                    <a:pt x="10303" y="16799"/>
                  </a:cubicBezTo>
                  <a:cubicBezTo>
                    <a:pt x="10428" y="16679"/>
                    <a:pt x="10428" y="15239"/>
                    <a:pt x="10800" y="12479"/>
                  </a:cubicBezTo>
                  <a:cubicBezTo>
                    <a:pt x="11172" y="9719"/>
                    <a:pt x="11917" y="5639"/>
                    <a:pt x="12786" y="3119"/>
                  </a:cubicBezTo>
                  <a:cubicBezTo>
                    <a:pt x="13655" y="599"/>
                    <a:pt x="14648" y="-361"/>
                    <a:pt x="15517" y="119"/>
                  </a:cubicBezTo>
                  <a:cubicBezTo>
                    <a:pt x="16386" y="599"/>
                    <a:pt x="17131" y="2519"/>
                    <a:pt x="18124" y="4919"/>
                  </a:cubicBezTo>
                  <a:cubicBezTo>
                    <a:pt x="19117" y="7319"/>
                    <a:pt x="20359" y="10199"/>
                    <a:pt x="21600" y="13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38100" y="4861469"/>
              <a:ext cx="146050" cy="160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3590"/>
                  </a:moveTo>
                  <a:cubicBezTo>
                    <a:pt x="0" y="6676"/>
                    <a:pt x="0" y="9762"/>
                    <a:pt x="313" y="11866"/>
                  </a:cubicBezTo>
                  <a:cubicBezTo>
                    <a:pt x="626" y="13969"/>
                    <a:pt x="1252" y="15092"/>
                    <a:pt x="2035" y="13689"/>
                  </a:cubicBezTo>
                  <a:cubicBezTo>
                    <a:pt x="2817" y="12286"/>
                    <a:pt x="3757" y="8359"/>
                    <a:pt x="4696" y="5414"/>
                  </a:cubicBezTo>
                  <a:cubicBezTo>
                    <a:pt x="5635" y="2468"/>
                    <a:pt x="6574" y="505"/>
                    <a:pt x="7670" y="84"/>
                  </a:cubicBezTo>
                  <a:cubicBezTo>
                    <a:pt x="8765" y="-337"/>
                    <a:pt x="10017" y="785"/>
                    <a:pt x="12365" y="4572"/>
                  </a:cubicBezTo>
                  <a:cubicBezTo>
                    <a:pt x="14713" y="8359"/>
                    <a:pt x="18157" y="14811"/>
                    <a:pt x="21600" y="21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239037" y="4920307"/>
              <a:ext cx="237214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204" y="21600"/>
                  </a:moveTo>
                  <a:cubicBezTo>
                    <a:pt x="13" y="15600"/>
                    <a:pt x="-178" y="9600"/>
                    <a:pt x="300" y="6600"/>
                  </a:cubicBezTo>
                  <a:cubicBezTo>
                    <a:pt x="778" y="3600"/>
                    <a:pt x="1925" y="3600"/>
                    <a:pt x="5557" y="3000"/>
                  </a:cubicBezTo>
                  <a:cubicBezTo>
                    <a:pt x="9188" y="2400"/>
                    <a:pt x="15305" y="1200"/>
                    <a:pt x="214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405268" y="4862600"/>
              <a:ext cx="97478" cy="127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1339" fill="norm" stroke="1" extrusionOk="0">
                  <a:moveTo>
                    <a:pt x="4291" y="4342"/>
                  </a:moveTo>
                  <a:cubicBezTo>
                    <a:pt x="2041" y="3280"/>
                    <a:pt x="-209" y="2218"/>
                    <a:pt x="16" y="1332"/>
                  </a:cubicBezTo>
                  <a:cubicBezTo>
                    <a:pt x="241" y="447"/>
                    <a:pt x="2941" y="-261"/>
                    <a:pt x="6316" y="93"/>
                  </a:cubicBezTo>
                  <a:cubicBezTo>
                    <a:pt x="9691" y="447"/>
                    <a:pt x="13741" y="1864"/>
                    <a:pt x="16666" y="4519"/>
                  </a:cubicBezTo>
                  <a:cubicBezTo>
                    <a:pt x="19591" y="7175"/>
                    <a:pt x="21391" y="11070"/>
                    <a:pt x="20491" y="14080"/>
                  </a:cubicBezTo>
                  <a:cubicBezTo>
                    <a:pt x="19591" y="17090"/>
                    <a:pt x="15991" y="19214"/>
                    <a:pt x="12391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578491" y="4825057"/>
              <a:ext cx="205509" cy="156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264" fill="norm" stroke="1" extrusionOk="0">
                  <a:moveTo>
                    <a:pt x="11716" y="0"/>
                  </a:moveTo>
                  <a:cubicBezTo>
                    <a:pt x="10189" y="4896"/>
                    <a:pt x="8661" y="9792"/>
                    <a:pt x="7570" y="13248"/>
                  </a:cubicBezTo>
                  <a:cubicBezTo>
                    <a:pt x="6479" y="16704"/>
                    <a:pt x="5825" y="18720"/>
                    <a:pt x="4952" y="19728"/>
                  </a:cubicBezTo>
                  <a:cubicBezTo>
                    <a:pt x="4079" y="20736"/>
                    <a:pt x="2989" y="20736"/>
                    <a:pt x="2116" y="19728"/>
                  </a:cubicBezTo>
                  <a:cubicBezTo>
                    <a:pt x="1243" y="18720"/>
                    <a:pt x="589" y="16704"/>
                    <a:pt x="261" y="14976"/>
                  </a:cubicBezTo>
                  <a:cubicBezTo>
                    <a:pt x="-66" y="13248"/>
                    <a:pt x="-66" y="11808"/>
                    <a:pt x="152" y="10368"/>
                  </a:cubicBezTo>
                  <a:cubicBezTo>
                    <a:pt x="370" y="8928"/>
                    <a:pt x="807" y="7488"/>
                    <a:pt x="2552" y="8208"/>
                  </a:cubicBezTo>
                  <a:cubicBezTo>
                    <a:pt x="4298" y="8928"/>
                    <a:pt x="7352" y="11808"/>
                    <a:pt x="9752" y="14400"/>
                  </a:cubicBezTo>
                  <a:cubicBezTo>
                    <a:pt x="12152" y="16992"/>
                    <a:pt x="13898" y="19296"/>
                    <a:pt x="15316" y="20448"/>
                  </a:cubicBezTo>
                  <a:cubicBezTo>
                    <a:pt x="16734" y="21600"/>
                    <a:pt x="17825" y="21600"/>
                    <a:pt x="19025" y="20016"/>
                  </a:cubicBezTo>
                  <a:cubicBezTo>
                    <a:pt x="20225" y="18432"/>
                    <a:pt x="21534" y="15264"/>
                    <a:pt x="21098" y="12816"/>
                  </a:cubicBezTo>
                  <a:cubicBezTo>
                    <a:pt x="20661" y="10368"/>
                    <a:pt x="18479" y="8640"/>
                    <a:pt x="15316" y="7488"/>
                  </a:cubicBezTo>
                  <a:cubicBezTo>
                    <a:pt x="12152" y="6336"/>
                    <a:pt x="8007" y="5760"/>
                    <a:pt x="3861" y="5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2679700" y="4202757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2686049" y="4348807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3755765" y="3583342"/>
              <a:ext cx="435235" cy="1526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41" fill="norm" stroke="1" extrusionOk="0">
                  <a:moveTo>
                    <a:pt x="21560" y="586"/>
                  </a:moveTo>
                  <a:cubicBezTo>
                    <a:pt x="21350" y="437"/>
                    <a:pt x="21141" y="288"/>
                    <a:pt x="19935" y="168"/>
                  </a:cubicBezTo>
                  <a:cubicBezTo>
                    <a:pt x="18729" y="49"/>
                    <a:pt x="16527" y="-41"/>
                    <a:pt x="14273" y="19"/>
                  </a:cubicBezTo>
                  <a:cubicBezTo>
                    <a:pt x="12018" y="79"/>
                    <a:pt x="9711" y="288"/>
                    <a:pt x="7824" y="810"/>
                  </a:cubicBezTo>
                  <a:cubicBezTo>
                    <a:pt x="5937" y="1333"/>
                    <a:pt x="4469" y="2170"/>
                    <a:pt x="3787" y="3096"/>
                  </a:cubicBezTo>
                  <a:cubicBezTo>
                    <a:pt x="3106" y="4022"/>
                    <a:pt x="3210" y="5038"/>
                    <a:pt x="3473" y="6054"/>
                  </a:cubicBezTo>
                  <a:cubicBezTo>
                    <a:pt x="3735" y="7069"/>
                    <a:pt x="4154" y="8085"/>
                    <a:pt x="4364" y="9176"/>
                  </a:cubicBezTo>
                  <a:cubicBezTo>
                    <a:pt x="4574" y="10266"/>
                    <a:pt x="4574" y="11431"/>
                    <a:pt x="4311" y="12507"/>
                  </a:cubicBezTo>
                  <a:cubicBezTo>
                    <a:pt x="4049" y="13582"/>
                    <a:pt x="3525" y="14568"/>
                    <a:pt x="3053" y="15524"/>
                  </a:cubicBezTo>
                  <a:cubicBezTo>
                    <a:pt x="2581" y="16480"/>
                    <a:pt x="2162" y="17406"/>
                    <a:pt x="1743" y="18198"/>
                  </a:cubicBezTo>
                  <a:cubicBezTo>
                    <a:pt x="1323" y="18990"/>
                    <a:pt x="904" y="19647"/>
                    <a:pt x="589" y="20095"/>
                  </a:cubicBezTo>
                  <a:cubicBezTo>
                    <a:pt x="275" y="20543"/>
                    <a:pt x="65" y="20782"/>
                    <a:pt x="12" y="20991"/>
                  </a:cubicBezTo>
                  <a:cubicBezTo>
                    <a:pt x="-40" y="21200"/>
                    <a:pt x="65" y="21380"/>
                    <a:pt x="379" y="21469"/>
                  </a:cubicBezTo>
                  <a:cubicBezTo>
                    <a:pt x="694" y="21559"/>
                    <a:pt x="1218" y="21559"/>
                    <a:pt x="2896" y="21499"/>
                  </a:cubicBezTo>
                  <a:cubicBezTo>
                    <a:pt x="4574" y="21439"/>
                    <a:pt x="7405" y="21320"/>
                    <a:pt x="9082" y="21275"/>
                  </a:cubicBezTo>
                  <a:cubicBezTo>
                    <a:pt x="10760" y="21230"/>
                    <a:pt x="11284" y="21260"/>
                    <a:pt x="11809" y="21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4298386" y="3733854"/>
              <a:ext cx="85957" cy="196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385" fill="norm" stroke="1" extrusionOk="0">
                  <a:moveTo>
                    <a:pt x="17109" y="3339"/>
                  </a:moveTo>
                  <a:cubicBezTo>
                    <a:pt x="18652" y="1730"/>
                    <a:pt x="20194" y="122"/>
                    <a:pt x="20709" y="7"/>
                  </a:cubicBezTo>
                  <a:cubicBezTo>
                    <a:pt x="21223" y="-108"/>
                    <a:pt x="20709" y="1271"/>
                    <a:pt x="17880" y="4718"/>
                  </a:cubicBezTo>
                  <a:cubicBezTo>
                    <a:pt x="15052" y="8164"/>
                    <a:pt x="9909" y="13679"/>
                    <a:pt x="6309" y="17011"/>
                  </a:cubicBezTo>
                  <a:cubicBezTo>
                    <a:pt x="2709" y="20343"/>
                    <a:pt x="652" y="21492"/>
                    <a:pt x="137" y="21377"/>
                  </a:cubicBezTo>
                  <a:cubicBezTo>
                    <a:pt x="-377" y="21262"/>
                    <a:pt x="652" y="19883"/>
                    <a:pt x="1680" y="18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4464050" y="3707457"/>
              <a:ext cx="127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040"/>
                    <a:pt x="14400" y="10080"/>
                    <a:pt x="10800" y="13680"/>
                  </a:cubicBezTo>
                  <a:cubicBezTo>
                    <a:pt x="7200" y="17280"/>
                    <a:pt x="3600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4292600" y="3694757"/>
              <a:ext cx="2349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5" y="18831"/>
                    <a:pt x="389" y="16062"/>
                    <a:pt x="3989" y="12462"/>
                  </a:cubicBezTo>
                  <a:cubicBezTo>
                    <a:pt x="7589" y="8862"/>
                    <a:pt x="14595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4616449" y="3904307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5314949" y="3707457"/>
              <a:ext cx="444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400"/>
                    <a:pt x="7200" y="10800"/>
                    <a:pt x="3600" y="14400"/>
                  </a:cubicBezTo>
                  <a:cubicBezTo>
                    <a:pt x="0" y="18000"/>
                    <a:pt x="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5419443" y="3688407"/>
              <a:ext cx="980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059"/>
                    <a:pt x="2735" y="10119"/>
                    <a:pt x="575" y="13719"/>
                  </a:cubicBezTo>
                  <a:cubicBezTo>
                    <a:pt x="-1585" y="17319"/>
                    <a:pt x="2735" y="1945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5283199" y="3669357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1" y="17100"/>
                    <a:pt x="1543" y="12600"/>
                    <a:pt x="5143" y="9000"/>
                  </a:cubicBezTo>
                  <a:cubicBezTo>
                    <a:pt x="8743" y="5400"/>
                    <a:pt x="15171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5549900" y="3857963"/>
              <a:ext cx="107950" cy="134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6" fill="norm" stroke="1" extrusionOk="0">
                  <a:moveTo>
                    <a:pt x="0" y="298"/>
                  </a:moveTo>
                  <a:cubicBezTo>
                    <a:pt x="2118" y="-35"/>
                    <a:pt x="4235" y="-367"/>
                    <a:pt x="6776" y="962"/>
                  </a:cubicBezTo>
                  <a:cubicBezTo>
                    <a:pt x="9318" y="2291"/>
                    <a:pt x="12282" y="5282"/>
                    <a:pt x="12071" y="8273"/>
                  </a:cubicBezTo>
                  <a:cubicBezTo>
                    <a:pt x="11859" y="11264"/>
                    <a:pt x="8471" y="14255"/>
                    <a:pt x="6141" y="16415"/>
                  </a:cubicBezTo>
                  <a:cubicBezTo>
                    <a:pt x="3812" y="18575"/>
                    <a:pt x="2541" y="19904"/>
                    <a:pt x="2965" y="20568"/>
                  </a:cubicBezTo>
                  <a:cubicBezTo>
                    <a:pt x="3388" y="21233"/>
                    <a:pt x="5506" y="21233"/>
                    <a:pt x="8894" y="20568"/>
                  </a:cubicBezTo>
                  <a:cubicBezTo>
                    <a:pt x="12282" y="19904"/>
                    <a:pt x="16941" y="18575"/>
                    <a:pt x="21600" y="17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5918200" y="3910657"/>
              <a:ext cx="63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6261100" y="3904307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7372350" y="3593662"/>
              <a:ext cx="382941" cy="1585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70" fill="norm" stroke="1" extrusionOk="0">
                  <a:moveTo>
                    <a:pt x="1424" y="166"/>
                  </a:moveTo>
                  <a:cubicBezTo>
                    <a:pt x="5222" y="137"/>
                    <a:pt x="9020" y="108"/>
                    <a:pt x="12046" y="79"/>
                  </a:cubicBezTo>
                  <a:cubicBezTo>
                    <a:pt x="15073" y="51"/>
                    <a:pt x="17327" y="22"/>
                    <a:pt x="18752" y="7"/>
                  </a:cubicBezTo>
                  <a:cubicBezTo>
                    <a:pt x="20176" y="-7"/>
                    <a:pt x="20769" y="-7"/>
                    <a:pt x="21125" y="65"/>
                  </a:cubicBezTo>
                  <a:cubicBezTo>
                    <a:pt x="21481" y="137"/>
                    <a:pt x="21600" y="281"/>
                    <a:pt x="21303" y="785"/>
                  </a:cubicBezTo>
                  <a:cubicBezTo>
                    <a:pt x="21007" y="1289"/>
                    <a:pt x="20295" y="2153"/>
                    <a:pt x="19523" y="3147"/>
                  </a:cubicBezTo>
                  <a:cubicBezTo>
                    <a:pt x="18752" y="4140"/>
                    <a:pt x="17921" y="5263"/>
                    <a:pt x="17327" y="6315"/>
                  </a:cubicBezTo>
                  <a:cubicBezTo>
                    <a:pt x="16734" y="7366"/>
                    <a:pt x="16378" y="8345"/>
                    <a:pt x="16022" y="9382"/>
                  </a:cubicBezTo>
                  <a:cubicBezTo>
                    <a:pt x="15666" y="10419"/>
                    <a:pt x="15310" y="11513"/>
                    <a:pt x="15013" y="12564"/>
                  </a:cubicBezTo>
                  <a:cubicBezTo>
                    <a:pt x="14716" y="13615"/>
                    <a:pt x="14479" y="14623"/>
                    <a:pt x="14242" y="15617"/>
                  </a:cubicBezTo>
                  <a:cubicBezTo>
                    <a:pt x="14004" y="16611"/>
                    <a:pt x="13767" y="17590"/>
                    <a:pt x="13589" y="18454"/>
                  </a:cubicBezTo>
                  <a:cubicBezTo>
                    <a:pt x="13411" y="19318"/>
                    <a:pt x="13292" y="20067"/>
                    <a:pt x="13174" y="20513"/>
                  </a:cubicBezTo>
                  <a:cubicBezTo>
                    <a:pt x="13055" y="20959"/>
                    <a:pt x="12936" y="21103"/>
                    <a:pt x="12224" y="21247"/>
                  </a:cubicBezTo>
                  <a:cubicBezTo>
                    <a:pt x="11512" y="21391"/>
                    <a:pt x="10207" y="21535"/>
                    <a:pt x="8070" y="21564"/>
                  </a:cubicBezTo>
                  <a:cubicBezTo>
                    <a:pt x="5934" y="21593"/>
                    <a:pt x="2967" y="21507"/>
                    <a:pt x="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4274922" y="4380557"/>
              <a:ext cx="43079" cy="192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600" fill="norm" stroke="1" extrusionOk="0">
                  <a:moveTo>
                    <a:pt x="20933" y="0"/>
                  </a:moveTo>
                  <a:cubicBezTo>
                    <a:pt x="13733" y="6409"/>
                    <a:pt x="6533" y="12818"/>
                    <a:pt x="2933" y="16615"/>
                  </a:cubicBezTo>
                  <a:cubicBezTo>
                    <a:pt x="-667" y="20413"/>
                    <a:pt x="-667" y="21600"/>
                    <a:pt x="1390" y="21600"/>
                  </a:cubicBezTo>
                  <a:cubicBezTo>
                    <a:pt x="3447" y="21600"/>
                    <a:pt x="7562" y="20413"/>
                    <a:pt x="10647" y="19464"/>
                  </a:cubicBezTo>
                  <a:cubicBezTo>
                    <a:pt x="13733" y="18514"/>
                    <a:pt x="15790" y="17802"/>
                    <a:pt x="17847" y="17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4400550" y="4361507"/>
              <a:ext cx="317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6120"/>
                    <a:pt x="10080" y="12240"/>
                    <a:pt x="6480" y="15840"/>
                  </a:cubicBezTo>
                  <a:cubicBezTo>
                    <a:pt x="2880" y="19440"/>
                    <a:pt x="1440" y="20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4235450" y="4382673"/>
              <a:ext cx="222250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6" y="15247"/>
                    <a:pt x="411" y="8894"/>
                    <a:pt x="1749" y="5082"/>
                  </a:cubicBezTo>
                  <a:cubicBezTo>
                    <a:pt x="3086" y="1271"/>
                    <a:pt x="5554" y="0"/>
                    <a:pt x="9051" y="0"/>
                  </a:cubicBezTo>
                  <a:cubicBezTo>
                    <a:pt x="12549" y="0"/>
                    <a:pt x="17074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4502513" y="4552007"/>
              <a:ext cx="3138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564"/>
                    <a:pt x="3818" y="11127"/>
                    <a:pt x="1118" y="14727"/>
                  </a:cubicBezTo>
                  <a:cubicBezTo>
                    <a:pt x="-1582" y="18327"/>
                    <a:pt x="1118" y="19964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5226049" y="4386907"/>
              <a:ext cx="381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659"/>
                    <a:pt x="12000" y="9318"/>
                    <a:pt x="8400" y="12918"/>
                  </a:cubicBezTo>
                  <a:cubicBezTo>
                    <a:pt x="4800" y="16518"/>
                    <a:pt x="2400" y="190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5365749" y="4393257"/>
              <a:ext cx="127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5223372" y="4367857"/>
              <a:ext cx="205879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279" y="21600"/>
                  </a:moveTo>
                  <a:cubicBezTo>
                    <a:pt x="58" y="17600"/>
                    <a:pt x="-162" y="13600"/>
                    <a:pt x="169" y="10400"/>
                  </a:cubicBezTo>
                  <a:cubicBezTo>
                    <a:pt x="499" y="7200"/>
                    <a:pt x="1381" y="4800"/>
                    <a:pt x="5018" y="3200"/>
                  </a:cubicBezTo>
                  <a:cubicBezTo>
                    <a:pt x="8654" y="1600"/>
                    <a:pt x="15046" y="800"/>
                    <a:pt x="214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5441950" y="4530840"/>
              <a:ext cx="177800" cy="13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323"/>
                  </a:moveTo>
                  <a:cubicBezTo>
                    <a:pt x="1286" y="0"/>
                    <a:pt x="2571" y="-322"/>
                    <a:pt x="4114" y="645"/>
                  </a:cubicBezTo>
                  <a:cubicBezTo>
                    <a:pt x="5657" y="1612"/>
                    <a:pt x="7457" y="3869"/>
                    <a:pt x="8357" y="6771"/>
                  </a:cubicBezTo>
                  <a:cubicBezTo>
                    <a:pt x="9257" y="9672"/>
                    <a:pt x="9257" y="13218"/>
                    <a:pt x="8743" y="15636"/>
                  </a:cubicBezTo>
                  <a:cubicBezTo>
                    <a:pt x="8229" y="18054"/>
                    <a:pt x="7200" y="19344"/>
                    <a:pt x="7329" y="20150"/>
                  </a:cubicBezTo>
                  <a:cubicBezTo>
                    <a:pt x="7457" y="20956"/>
                    <a:pt x="8743" y="21278"/>
                    <a:pt x="11314" y="20794"/>
                  </a:cubicBezTo>
                  <a:cubicBezTo>
                    <a:pt x="13886" y="20311"/>
                    <a:pt x="17743" y="19021"/>
                    <a:pt x="21600" y="17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6096000" y="4513907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29" y="15600"/>
                    <a:pt x="1858" y="9600"/>
                    <a:pt x="5458" y="6000"/>
                  </a:cubicBezTo>
                  <a:cubicBezTo>
                    <a:pt x="9058" y="2400"/>
                    <a:pt x="1532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6775450" y="4577407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7010400" y="4552007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7483129" y="3872557"/>
              <a:ext cx="867122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345" y="21600"/>
                  </a:moveTo>
                  <a:cubicBezTo>
                    <a:pt x="1030" y="21600"/>
                    <a:pt x="716" y="21600"/>
                    <a:pt x="427" y="21600"/>
                  </a:cubicBezTo>
                  <a:cubicBezTo>
                    <a:pt x="139" y="21600"/>
                    <a:pt x="-123" y="21600"/>
                    <a:pt x="60" y="21323"/>
                  </a:cubicBezTo>
                  <a:cubicBezTo>
                    <a:pt x="244" y="21046"/>
                    <a:pt x="873" y="20492"/>
                    <a:pt x="2000" y="18831"/>
                  </a:cubicBezTo>
                  <a:cubicBezTo>
                    <a:pt x="3127" y="17169"/>
                    <a:pt x="4753" y="14400"/>
                    <a:pt x="6666" y="11908"/>
                  </a:cubicBezTo>
                  <a:cubicBezTo>
                    <a:pt x="8580" y="9415"/>
                    <a:pt x="10782" y="7200"/>
                    <a:pt x="12879" y="5538"/>
                  </a:cubicBezTo>
                  <a:cubicBezTo>
                    <a:pt x="14976" y="3877"/>
                    <a:pt x="16968" y="2769"/>
                    <a:pt x="18384" y="1938"/>
                  </a:cubicBezTo>
                  <a:cubicBezTo>
                    <a:pt x="19799" y="1108"/>
                    <a:pt x="20638" y="554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8188239" y="3770394"/>
              <a:ext cx="194257" cy="22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1455" fill="norm" stroke="1" extrusionOk="0">
                  <a:moveTo>
                    <a:pt x="5808" y="1837"/>
                  </a:moveTo>
                  <a:cubicBezTo>
                    <a:pt x="4671" y="1440"/>
                    <a:pt x="3534" y="1044"/>
                    <a:pt x="2397" y="648"/>
                  </a:cubicBezTo>
                  <a:cubicBezTo>
                    <a:pt x="1260" y="251"/>
                    <a:pt x="123" y="-145"/>
                    <a:pt x="10" y="53"/>
                  </a:cubicBezTo>
                  <a:cubicBezTo>
                    <a:pt x="-104" y="251"/>
                    <a:pt x="805" y="1044"/>
                    <a:pt x="4330" y="2629"/>
                  </a:cubicBezTo>
                  <a:cubicBezTo>
                    <a:pt x="7854" y="4215"/>
                    <a:pt x="13993" y="6593"/>
                    <a:pt x="17403" y="8376"/>
                  </a:cubicBezTo>
                  <a:cubicBezTo>
                    <a:pt x="20814" y="10160"/>
                    <a:pt x="21496" y="11349"/>
                    <a:pt x="20359" y="13231"/>
                  </a:cubicBezTo>
                  <a:cubicBezTo>
                    <a:pt x="19222" y="15114"/>
                    <a:pt x="16267" y="17690"/>
                    <a:pt x="13993" y="19176"/>
                  </a:cubicBezTo>
                  <a:cubicBezTo>
                    <a:pt x="11719" y="20662"/>
                    <a:pt x="10128" y="21059"/>
                    <a:pt x="8536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8813527" y="3677408"/>
              <a:ext cx="292374" cy="368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68" fill="norm" stroke="1" extrusionOk="0">
                  <a:moveTo>
                    <a:pt x="14938" y="1742"/>
                  </a:moveTo>
                  <a:cubicBezTo>
                    <a:pt x="15560" y="1374"/>
                    <a:pt x="16182" y="1006"/>
                    <a:pt x="16881" y="637"/>
                  </a:cubicBezTo>
                  <a:cubicBezTo>
                    <a:pt x="17580" y="269"/>
                    <a:pt x="18357" y="-99"/>
                    <a:pt x="18435" y="24"/>
                  </a:cubicBezTo>
                  <a:cubicBezTo>
                    <a:pt x="18512" y="146"/>
                    <a:pt x="17891" y="760"/>
                    <a:pt x="15327" y="2171"/>
                  </a:cubicBezTo>
                  <a:cubicBezTo>
                    <a:pt x="12763" y="3583"/>
                    <a:pt x="8256" y="5792"/>
                    <a:pt x="5615" y="7019"/>
                  </a:cubicBezTo>
                  <a:cubicBezTo>
                    <a:pt x="2973" y="8246"/>
                    <a:pt x="2196" y="8492"/>
                    <a:pt x="1419" y="8983"/>
                  </a:cubicBezTo>
                  <a:cubicBezTo>
                    <a:pt x="642" y="9474"/>
                    <a:pt x="-135" y="10210"/>
                    <a:pt x="20" y="10701"/>
                  </a:cubicBezTo>
                  <a:cubicBezTo>
                    <a:pt x="176" y="11192"/>
                    <a:pt x="1264" y="11437"/>
                    <a:pt x="3051" y="11683"/>
                  </a:cubicBezTo>
                  <a:cubicBezTo>
                    <a:pt x="4838" y="11928"/>
                    <a:pt x="7324" y="12174"/>
                    <a:pt x="8956" y="12419"/>
                  </a:cubicBezTo>
                  <a:cubicBezTo>
                    <a:pt x="10587" y="12665"/>
                    <a:pt x="11364" y="12910"/>
                    <a:pt x="11675" y="13340"/>
                  </a:cubicBezTo>
                  <a:cubicBezTo>
                    <a:pt x="11986" y="13769"/>
                    <a:pt x="11830" y="14383"/>
                    <a:pt x="10510" y="15181"/>
                  </a:cubicBezTo>
                  <a:cubicBezTo>
                    <a:pt x="9189" y="15978"/>
                    <a:pt x="6702" y="16960"/>
                    <a:pt x="4838" y="17696"/>
                  </a:cubicBezTo>
                  <a:cubicBezTo>
                    <a:pt x="2973" y="18433"/>
                    <a:pt x="1730" y="18924"/>
                    <a:pt x="953" y="19476"/>
                  </a:cubicBezTo>
                  <a:cubicBezTo>
                    <a:pt x="176" y="20028"/>
                    <a:pt x="-135" y="20642"/>
                    <a:pt x="331" y="21010"/>
                  </a:cubicBezTo>
                  <a:cubicBezTo>
                    <a:pt x="797" y="21378"/>
                    <a:pt x="2041" y="21501"/>
                    <a:pt x="5692" y="21194"/>
                  </a:cubicBezTo>
                  <a:cubicBezTo>
                    <a:pt x="9344" y="20887"/>
                    <a:pt x="15405" y="20151"/>
                    <a:pt x="21465" y="19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9284405" y="3828107"/>
              <a:ext cx="69146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600" fill="norm" stroke="1" extrusionOk="0">
                  <a:moveTo>
                    <a:pt x="20753" y="0"/>
                  </a:moveTo>
                  <a:cubicBezTo>
                    <a:pt x="17577" y="450"/>
                    <a:pt x="14400" y="900"/>
                    <a:pt x="10588" y="3938"/>
                  </a:cubicBezTo>
                  <a:cubicBezTo>
                    <a:pt x="6777" y="6975"/>
                    <a:pt x="2329" y="12600"/>
                    <a:pt x="741" y="15975"/>
                  </a:cubicBezTo>
                  <a:cubicBezTo>
                    <a:pt x="-847" y="19350"/>
                    <a:pt x="424" y="20475"/>
                    <a:pt x="16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9398000" y="3815407"/>
              <a:ext cx="254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9215551" y="3799250"/>
              <a:ext cx="271350" cy="66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52" fill="norm" stroke="1" extrusionOk="0">
                  <a:moveTo>
                    <a:pt x="870" y="21352"/>
                  </a:moveTo>
                  <a:cubicBezTo>
                    <a:pt x="367" y="17302"/>
                    <a:pt x="-135" y="13252"/>
                    <a:pt x="32" y="10215"/>
                  </a:cubicBezTo>
                  <a:cubicBezTo>
                    <a:pt x="200" y="7177"/>
                    <a:pt x="1037" y="5152"/>
                    <a:pt x="4135" y="3464"/>
                  </a:cubicBezTo>
                  <a:cubicBezTo>
                    <a:pt x="7232" y="1777"/>
                    <a:pt x="12591" y="427"/>
                    <a:pt x="15856" y="89"/>
                  </a:cubicBezTo>
                  <a:cubicBezTo>
                    <a:pt x="19121" y="-248"/>
                    <a:pt x="20293" y="427"/>
                    <a:pt x="21465" y="1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9544049" y="4044007"/>
              <a:ext cx="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9523282" y="3933612"/>
              <a:ext cx="65219" cy="37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0210" fill="norm" stroke="1" extrusionOk="0">
                  <a:moveTo>
                    <a:pt x="12698" y="1313"/>
                  </a:moveTo>
                  <a:cubicBezTo>
                    <a:pt x="7973" y="176"/>
                    <a:pt x="3248" y="-961"/>
                    <a:pt x="1223" y="1313"/>
                  </a:cubicBezTo>
                  <a:cubicBezTo>
                    <a:pt x="-802" y="3586"/>
                    <a:pt x="-127" y="9271"/>
                    <a:pt x="1898" y="13250"/>
                  </a:cubicBezTo>
                  <a:cubicBezTo>
                    <a:pt x="3923" y="17228"/>
                    <a:pt x="7298" y="19502"/>
                    <a:pt x="10673" y="20071"/>
                  </a:cubicBezTo>
                  <a:cubicBezTo>
                    <a:pt x="14048" y="20639"/>
                    <a:pt x="17423" y="19502"/>
                    <a:pt x="19110" y="16092"/>
                  </a:cubicBezTo>
                  <a:cubicBezTo>
                    <a:pt x="20798" y="12681"/>
                    <a:pt x="20798" y="6997"/>
                    <a:pt x="20798" y="1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9778999" y="3878344"/>
              <a:ext cx="1714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400" y="11375"/>
                    <a:pt x="4800" y="2735"/>
                    <a:pt x="8400" y="575"/>
                  </a:cubicBezTo>
                  <a:cubicBezTo>
                    <a:pt x="12000" y="-1585"/>
                    <a:pt x="168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9759949" y="3999557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10215927" y="3790007"/>
              <a:ext cx="13923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1920"/>
                    <a:pt x="1783" y="3840"/>
                    <a:pt x="240" y="7440"/>
                  </a:cubicBezTo>
                  <a:cubicBezTo>
                    <a:pt x="-1303" y="11040"/>
                    <a:pt x="4868" y="1632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1581150" y="5907453"/>
              <a:ext cx="235162" cy="629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429" fill="norm" stroke="1" extrusionOk="0">
                  <a:moveTo>
                    <a:pt x="3979" y="3141"/>
                  </a:moveTo>
                  <a:cubicBezTo>
                    <a:pt x="4358" y="5517"/>
                    <a:pt x="4737" y="7893"/>
                    <a:pt x="4832" y="10413"/>
                  </a:cubicBezTo>
                  <a:cubicBezTo>
                    <a:pt x="4926" y="12933"/>
                    <a:pt x="4737" y="15597"/>
                    <a:pt x="4547" y="17289"/>
                  </a:cubicBezTo>
                  <a:cubicBezTo>
                    <a:pt x="4358" y="18981"/>
                    <a:pt x="4168" y="19701"/>
                    <a:pt x="3789" y="20313"/>
                  </a:cubicBezTo>
                  <a:cubicBezTo>
                    <a:pt x="3411" y="20925"/>
                    <a:pt x="2842" y="21429"/>
                    <a:pt x="2463" y="21429"/>
                  </a:cubicBezTo>
                  <a:cubicBezTo>
                    <a:pt x="2084" y="21429"/>
                    <a:pt x="1895" y="20925"/>
                    <a:pt x="1800" y="19269"/>
                  </a:cubicBezTo>
                  <a:cubicBezTo>
                    <a:pt x="1705" y="17613"/>
                    <a:pt x="1705" y="14805"/>
                    <a:pt x="1800" y="11889"/>
                  </a:cubicBezTo>
                  <a:cubicBezTo>
                    <a:pt x="1895" y="8973"/>
                    <a:pt x="2084" y="5949"/>
                    <a:pt x="2653" y="3969"/>
                  </a:cubicBezTo>
                  <a:cubicBezTo>
                    <a:pt x="3221" y="1989"/>
                    <a:pt x="4168" y="1053"/>
                    <a:pt x="5684" y="513"/>
                  </a:cubicBezTo>
                  <a:cubicBezTo>
                    <a:pt x="7200" y="-27"/>
                    <a:pt x="9284" y="-171"/>
                    <a:pt x="11842" y="225"/>
                  </a:cubicBezTo>
                  <a:cubicBezTo>
                    <a:pt x="14400" y="621"/>
                    <a:pt x="17432" y="1557"/>
                    <a:pt x="19232" y="2457"/>
                  </a:cubicBezTo>
                  <a:cubicBezTo>
                    <a:pt x="21032" y="3357"/>
                    <a:pt x="21600" y="4221"/>
                    <a:pt x="20463" y="5085"/>
                  </a:cubicBezTo>
                  <a:cubicBezTo>
                    <a:pt x="19326" y="5949"/>
                    <a:pt x="16484" y="6813"/>
                    <a:pt x="13263" y="7317"/>
                  </a:cubicBezTo>
                  <a:cubicBezTo>
                    <a:pt x="10042" y="7821"/>
                    <a:pt x="6442" y="7965"/>
                    <a:pt x="4168" y="7929"/>
                  </a:cubicBezTo>
                  <a:cubicBezTo>
                    <a:pt x="1895" y="7893"/>
                    <a:pt x="947" y="7677"/>
                    <a:pt x="0" y="7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1936750" y="5783907"/>
              <a:ext cx="1714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7" y="3972"/>
                    <a:pt x="533" y="7945"/>
                    <a:pt x="933" y="11048"/>
                  </a:cubicBezTo>
                  <a:cubicBezTo>
                    <a:pt x="1333" y="14152"/>
                    <a:pt x="1867" y="16386"/>
                    <a:pt x="2267" y="16510"/>
                  </a:cubicBezTo>
                  <a:cubicBezTo>
                    <a:pt x="2667" y="16634"/>
                    <a:pt x="2933" y="14648"/>
                    <a:pt x="3200" y="12414"/>
                  </a:cubicBezTo>
                  <a:cubicBezTo>
                    <a:pt x="3467" y="10179"/>
                    <a:pt x="3733" y="7697"/>
                    <a:pt x="5333" y="5586"/>
                  </a:cubicBezTo>
                  <a:cubicBezTo>
                    <a:pt x="6933" y="3476"/>
                    <a:pt x="9867" y="1738"/>
                    <a:pt x="12667" y="3103"/>
                  </a:cubicBezTo>
                  <a:cubicBezTo>
                    <a:pt x="15467" y="4469"/>
                    <a:pt x="18133" y="8938"/>
                    <a:pt x="19600" y="12538"/>
                  </a:cubicBezTo>
                  <a:cubicBezTo>
                    <a:pt x="21067" y="16138"/>
                    <a:pt x="21333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2355850" y="5782307"/>
              <a:ext cx="195263" cy="776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527" fill="norm" stroke="1" extrusionOk="0">
                  <a:moveTo>
                    <a:pt x="0" y="44"/>
                  </a:moveTo>
                  <a:cubicBezTo>
                    <a:pt x="1364" y="-14"/>
                    <a:pt x="2728" y="-73"/>
                    <a:pt x="4547" y="279"/>
                  </a:cubicBezTo>
                  <a:cubicBezTo>
                    <a:pt x="6366" y="631"/>
                    <a:pt x="8640" y="1394"/>
                    <a:pt x="11482" y="2920"/>
                  </a:cubicBezTo>
                  <a:cubicBezTo>
                    <a:pt x="14324" y="4447"/>
                    <a:pt x="17735" y="6736"/>
                    <a:pt x="19554" y="8790"/>
                  </a:cubicBezTo>
                  <a:cubicBezTo>
                    <a:pt x="21373" y="10844"/>
                    <a:pt x="21600" y="12664"/>
                    <a:pt x="19326" y="14484"/>
                  </a:cubicBezTo>
                  <a:cubicBezTo>
                    <a:pt x="17053" y="16303"/>
                    <a:pt x="12278" y="18123"/>
                    <a:pt x="8754" y="19297"/>
                  </a:cubicBezTo>
                  <a:cubicBezTo>
                    <a:pt x="5229" y="20470"/>
                    <a:pt x="2956" y="20999"/>
                    <a:pt x="682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109295" y="5847407"/>
              <a:ext cx="236906" cy="88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600" fill="norm" stroke="1" extrusionOk="0">
                  <a:moveTo>
                    <a:pt x="21207" y="0"/>
                  </a:moveTo>
                  <a:cubicBezTo>
                    <a:pt x="17228" y="720"/>
                    <a:pt x="13249" y="1440"/>
                    <a:pt x="9839" y="2597"/>
                  </a:cubicBezTo>
                  <a:cubicBezTo>
                    <a:pt x="6428" y="3754"/>
                    <a:pt x="3586" y="5349"/>
                    <a:pt x="1881" y="7174"/>
                  </a:cubicBezTo>
                  <a:cubicBezTo>
                    <a:pt x="175" y="9000"/>
                    <a:pt x="-393" y="11057"/>
                    <a:pt x="270" y="12986"/>
                  </a:cubicBezTo>
                  <a:cubicBezTo>
                    <a:pt x="933" y="14914"/>
                    <a:pt x="2828" y="16714"/>
                    <a:pt x="5670" y="18129"/>
                  </a:cubicBezTo>
                  <a:cubicBezTo>
                    <a:pt x="8512" y="19543"/>
                    <a:pt x="12302" y="20571"/>
                    <a:pt x="160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2654300" y="6590357"/>
              <a:ext cx="63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2660649" y="6493975"/>
              <a:ext cx="12701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21600" y="20827"/>
                  </a:moveTo>
                  <a:cubicBezTo>
                    <a:pt x="10800" y="10858"/>
                    <a:pt x="0" y="889"/>
                    <a:pt x="0" y="58"/>
                  </a:cubicBezTo>
                  <a:cubicBezTo>
                    <a:pt x="0" y="-773"/>
                    <a:pt x="10800" y="7535"/>
                    <a:pt x="21600" y="15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2813050" y="6622107"/>
              <a:ext cx="111093" cy="323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415" fill="norm" stroke="1" extrusionOk="0">
                  <a:moveTo>
                    <a:pt x="3600" y="0"/>
                  </a:moveTo>
                  <a:cubicBezTo>
                    <a:pt x="9600" y="4909"/>
                    <a:pt x="15600" y="9818"/>
                    <a:pt x="18600" y="13044"/>
                  </a:cubicBezTo>
                  <a:cubicBezTo>
                    <a:pt x="21600" y="16270"/>
                    <a:pt x="21600" y="17813"/>
                    <a:pt x="19600" y="19145"/>
                  </a:cubicBezTo>
                  <a:cubicBezTo>
                    <a:pt x="17600" y="20478"/>
                    <a:pt x="13600" y="21600"/>
                    <a:pt x="10000" y="21390"/>
                  </a:cubicBezTo>
                  <a:cubicBezTo>
                    <a:pt x="6400" y="21179"/>
                    <a:pt x="3200" y="19636"/>
                    <a:pt x="0" y="18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2895599" y="6507807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3248937" y="6326572"/>
              <a:ext cx="148313" cy="3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121" fill="norm" stroke="1" extrusionOk="0">
                  <a:moveTo>
                    <a:pt x="325" y="21121"/>
                  </a:moveTo>
                  <a:cubicBezTo>
                    <a:pt x="21" y="14768"/>
                    <a:pt x="-283" y="8415"/>
                    <a:pt x="478" y="4603"/>
                  </a:cubicBezTo>
                  <a:cubicBezTo>
                    <a:pt x="1238" y="792"/>
                    <a:pt x="3063" y="-479"/>
                    <a:pt x="6714" y="156"/>
                  </a:cubicBezTo>
                  <a:cubicBezTo>
                    <a:pt x="10365" y="792"/>
                    <a:pt x="15841" y="3333"/>
                    <a:pt x="21317" y="5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3257549" y="6507807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4025900" y="5988631"/>
              <a:ext cx="183663" cy="600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425" fill="norm" stroke="1" extrusionOk="0">
                  <a:moveTo>
                    <a:pt x="0" y="7876"/>
                  </a:moveTo>
                  <a:cubicBezTo>
                    <a:pt x="1718" y="10217"/>
                    <a:pt x="3436" y="12559"/>
                    <a:pt x="4173" y="14560"/>
                  </a:cubicBezTo>
                  <a:cubicBezTo>
                    <a:pt x="4909" y="16561"/>
                    <a:pt x="4664" y="18223"/>
                    <a:pt x="4050" y="19394"/>
                  </a:cubicBezTo>
                  <a:cubicBezTo>
                    <a:pt x="3436" y="20564"/>
                    <a:pt x="2455" y="21244"/>
                    <a:pt x="1841" y="21395"/>
                  </a:cubicBezTo>
                  <a:cubicBezTo>
                    <a:pt x="1227" y="21546"/>
                    <a:pt x="982" y="21168"/>
                    <a:pt x="1227" y="19658"/>
                  </a:cubicBezTo>
                  <a:cubicBezTo>
                    <a:pt x="1473" y="18147"/>
                    <a:pt x="2209" y="15504"/>
                    <a:pt x="3559" y="12823"/>
                  </a:cubicBezTo>
                  <a:cubicBezTo>
                    <a:pt x="4909" y="10142"/>
                    <a:pt x="6873" y="7423"/>
                    <a:pt x="8468" y="5422"/>
                  </a:cubicBezTo>
                  <a:cubicBezTo>
                    <a:pt x="10064" y="3420"/>
                    <a:pt x="11291" y="2136"/>
                    <a:pt x="12273" y="1343"/>
                  </a:cubicBezTo>
                  <a:cubicBezTo>
                    <a:pt x="13255" y="550"/>
                    <a:pt x="13991" y="248"/>
                    <a:pt x="15095" y="97"/>
                  </a:cubicBezTo>
                  <a:cubicBezTo>
                    <a:pt x="16200" y="-54"/>
                    <a:pt x="17673" y="-54"/>
                    <a:pt x="19023" y="286"/>
                  </a:cubicBezTo>
                  <a:cubicBezTo>
                    <a:pt x="20373" y="626"/>
                    <a:pt x="21600" y="1305"/>
                    <a:pt x="21232" y="2401"/>
                  </a:cubicBezTo>
                  <a:cubicBezTo>
                    <a:pt x="20864" y="3496"/>
                    <a:pt x="18900" y="5006"/>
                    <a:pt x="16445" y="6177"/>
                  </a:cubicBezTo>
                  <a:cubicBezTo>
                    <a:pt x="13991" y="7347"/>
                    <a:pt x="11045" y="8178"/>
                    <a:pt x="8100" y="9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4229049" y="6266507"/>
              <a:ext cx="165152" cy="226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0969" fill="norm" stroke="1" extrusionOk="0">
                  <a:moveTo>
                    <a:pt x="827" y="4124"/>
                  </a:moveTo>
                  <a:cubicBezTo>
                    <a:pt x="280" y="2553"/>
                    <a:pt x="-267" y="982"/>
                    <a:pt x="143" y="491"/>
                  </a:cubicBezTo>
                  <a:cubicBezTo>
                    <a:pt x="553" y="0"/>
                    <a:pt x="1920" y="589"/>
                    <a:pt x="4791" y="3044"/>
                  </a:cubicBezTo>
                  <a:cubicBezTo>
                    <a:pt x="7662" y="5498"/>
                    <a:pt x="12037" y="9818"/>
                    <a:pt x="14087" y="12960"/>
                  </a:cubicBezTo>
                  <a:cubicBezTo>
                    <a:pt x="16138" y="16102"/>
                    <a:pt x="15865" y="18065"/>
                    <a:pt x="14361" y="19440"/>
                  </a:cubicBezTo>
                  <a:cubicBezTo>
                    <a:pt x="12857" y="20815"/>
                    <a:pt x="10123" y="21600"/>
                    <a:pt x="8072" y="20324"/>
                  </a:cubicBezTo>
                  <a:cubicBezTo>
                    <a:pt x="6022" y="19047"/>
                    <a:pt x="4655" y="15709"/>
                    <a:pt x="6979" y="11978"/>
                  </a:cubicBezTo>
                  <a:cubicBezTo>
                    <a:pt x="9303" y="8247"/>
                    <a:pt x="15318" y="4124"/>
                    <a:pt x="213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4571265" y="6036000"/>
              <a:ext cx="197586" cy="554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347" fill="norm" stroke="1" extrusionOk="0">
                  <a:moveTo>
                    <a:pt x="21224" y="3985"/>
                  </a:moveTo>
                  <a:cubicBezTo>
                    <a:pt x="20315" y="2518"/>
                    <a:pt x="19405" y="1051"/>
                    <a:pt x="18268" y="399"/>
                  </a:cubicBezTo>
                  <a:cubicBezTo>
                    <a:pt x="17131" y="-253"/>
                    <a:pt x="15767" y="-90"/>
                    <a:pt x="13607" y="766"/>
                  </a:cubicBezTo>
                  <a:cubicBezTo>
                    <a:pt x="11447" y="1622"/>
                    <a:pt x="8491" y="3170"/>
                    <a:pt x="5763" y="5453"/>
                  </a:cubicBezTo>
                  <a:cubicBezTo>
                    <a:pt x="3035" y="7735"/>
                    <a:pt x="533" y="10751"/>
                    <a:pt x="79" y="13359"/>
                  </a:cubicBezTo>
                  <a:cubicBezTo>
                    <a:pt x="-376" y="15967"/>
                    <a:pt x="1216" y="18168"/>
                    <a:pt x="2807" y="19432"/>
                  </a:cubicBezTo>
                  <a:cubicBezTo>
                    <a:pt x="4399" y="20695"/>
                    <a:pt x="5990" y="21021"/>
                    <a:pt x="7582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4832350" y="6304607"/>
              <a:ext cx="190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600"/>
                    <a:pt x="12000" y="11200"/>
                    <a:pt x="8400" y="14800"/>
                  </a:cubicBezTo>
                  <a:cubicBezTo>
                    <a:pt x="4800" y="18400"/>
                    <a:pt x="240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4861106" y="6156112"/>
              <a:ext cx="34745" cy="46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0806" fill="norm" stroke="1" extrusionOk="0">
                  <a:moveTo>
                    <a:pt x="20856" y="12354"/>
                  </a:moveTo>
                  <a:cubicBezTo>
                    <a:pt x="17044" y="6719"/>
                    <a:pt x="13232" y="1084"/>
                    <a:pt x="9421" y="145"/>
                  </a:cubicBezTo>
                  <a:cubicBezTo>
                    <a:pt x="5609" y="-794"/>
                    <a:pt x="1797" y="2963"/>
                    <a:pt x="527" y="7189"/>
                  </a:cubicBezTo>
                  <a:cubicBezTo>
                    <a:pt x="-744" y="11415"/>
                    <a:pt x="527" y="16110"/>
                    <a:pt x="1797" y="20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5086349" y="6361757"/>
              <a:ext cx="527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41" y="21600"/>
                  </a:moveTo>
                  <a:cubicBezTo>
                    <a:pt x="520" y="19800"/>
                    <a:pt x="0" y="18000"/>
                    <a:pt x="0" y="15300"/>
                  </a:cubicBezTo>
                  <a:cubicBezTo>
                    <a:pt x="0" y="12600"/>
                    <a:pt x="520" y="9000"/>
                    <a:pt x="2646" y="6300"/>
                  </a:cubicBezTo>
                  <a:cubicBezTo>
                    <a:pt x="4771" y="3600"/>
                    <a:pt x="8501" y="1800"/>
                    <a:pt x="11928" y="900"/>
                  </a:cubicBezTo>
                  <a:cubicBezTo>
                    <a:pt x="15354" y="0"/>
                    <a:pt x="1847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5505450" y="6282928"/>
              <a:ext cx="157562" cy="18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410" fill="norm" stroke="1" extrusionOk="0">
                  <a:moveTo>
                    <a:pt x="9257" y="1819"/>
                  </a:moveTo>
                  <a:cubicBezTo>
                    <a:pt x="7574" y="1317"/>
                    <a:pt x="5891" y="815"/>
                    <a:pt x="4348" y="438"/>
                  </a:cubicBezTo>
                  <a:cubicBezTo>
                    <a:pt x="2805" y="61"/>
                    <a:pt x="1403" y="-190"/>
                    <a:pt x="1262" y="187"/>
                  </a:cubicBezTo>
                  <a:cubicBezTo>
                    <a:pt x="1122" y="563"/>
                    <a:pt x="2244" y="1568"/>
                    <a:pt x="5751" y="3829"/>
                  </a:cubicBezTo>
                  <a:cubicBezTo>
                    <a:pt x="9257" y="6089"/>
                    <a:pt x="15148" y="9605"/>
                    <a:pt x="18234" y="12117"/>
                  </a:cubicBezTo>
                  <a:cubicBezTo>
                    <a:pt x="21319" y="14629"/>
                    <a:pt x="21600" y="16136"/>
                    <a:pt x="19636" y="17391"/>
                  </a:cubicBezTo>
                  <a:cubicBezTo>
                    <a:pt x="17673" y="18647"/>
                    <a:pt x="13465" y="19652"/>
                    <a:pt x="9818" y="20280"/>
                  </a:cubicBezTo>
                  <a:cubicBezTo>
                    <a:pt x="6171" y="20908"/>
                    <a:pt x="3086" y="21159"/>
                    <a:pt x="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5740400" y="6349057"/>
              <a:ext cx="130012" cy="407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347" fill="norm" stroke="1" extrusionOk="0">
                  <a:moveTo>
                    <a:pt x="15429" y="0"/>
                  </a:moveTo>
                  <a:cubicBezTo>
                    <a:pt x="16800" y="2215"/>
                    <a:pt x="18171" y="4431"/>
                    <a:pt x="19371" y="7145"/>
                  </a:cubicBezTo>
                  <a:cubicBezTo>
                    <a:pt x="20571" y="9858"/>
                    <a:pt x="21600" y="13071"/>
                    <a:pt x="20743" y="15563"/>
                  </a:cubicBezTo>
                  <a:cubicBezTo>
                    <a:pt x="19886" y="18055"/>
                    <a:pt x="17143" y="19828"/>
                    <a:pt x="14571" y="20714"/>
                  </a:cubicBezTo>
                  <a:cubicBezTo>
                    <a:pt x="12000" y="21600"/>
                    <a:pt x="9600" y="21600"/>
                    <a:pt x="7200" y="20437"/>
                  </a:cubicBezTo>
                  <a:cubicBezTo>
                    <a:pt x="4800" y="19274"/>
                    <a:pt x="2400" y="16948"/>
                    <a:pt x="0" y="14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5778500" y="6215707"/>
              <a:ext cx="31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6515100" y="6317307"/>
              <a:ext cx="1" cy="1714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6515100" y="6196657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6601835" y="6260862"/>
              <a:ext cx="178882" cy="215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0717" fill="norm" stroke="1" extrusionOk="0">
                  <a:moveTo>
                    <a:pt x="4669" y="4823"/>
                  </a:moveTo>
                  <a:cubicBezTo>
                    <a:pt x="3687" y="7879"/>
                    <a:pt x="2705" y="10936"/>
                    <a:pt x="2215" y="12974"/>
                  </a:cubicBezTo>
                  <a:cubicBezTo>
                    <a:pt x="1724" y="15011"/>
                    <a:pt x="1724" y="16030"/>
                    <a:pt x="1478" y="17049"/>
                  </a:cubicBezTo>
                  <a:cubicBezTo>
                    <a:pt x="1233" y="18068"/>
                    <a:pt x="742" y="19087"/>
                    <a:pt x="374" y="18781"/>
                  </a:cubicBezTo>
                  <a:cubicBezTo>
                    <a:pt x="5" y="18475"/>
                    <a:pt x="-240" y="16845"/>
                    <a:pt x="374" y="13687"/>
                  </a:cubicBezTo>
                  <a:cubicBezTo>
                    <a:pt x="987" y="10528"/>
                    <a:pt x="2460" y="5842"/>
                    <a:pt x="4669" y="2989"/>
                  </a:cubicBezTo>
                  <a:cubicBezTo>
                    <a:pt x="6878" y="136"/>
                    <a:pt x="9824" y="-883"/>
                    <a:pt x="12892" y="849"/>
                  </a:cubicBezTo>
                  <a:cubicBezTo>
                    <a:pt x="15960" y="2581"/>
                    <a:pt x="19151" y="7064"/>
                    <a:pt x="20255" y="10834"/>
                  </a:cubicBezTo>
                  <a:cubicBezTo>
                    <a:pt x="21360" y="14604"/>
                    <a:pt x="20378" y="17660"/>
                    <a:pt x="19396" y="20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7410450" y="6242757"/>
              <a:ext cx="215900" cy="258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1271" y="5131"/>
                  </a:moveTo>
                  <a:cubicBezTo>
                    <a:pt x="847" y="8468"/>
                    <a:pt x="424" y="11804"/>
                    <a:pt x="212" y="14263"/>
                  </a:cubicBezTo>
                  <a:cubicBezTo>
                    <a:pt x="0" y="16722"/>
                    <a:pt x="0" y="18302"/>
                    <a:pt x="0" y="18653"/>
                  </a:cubicBezTo>
                  <a:cubicBezTo>
                    <a:pt x="0" y="19004"/>
                    <a:pt x="0" y="18126"/>
                    <a:pt x="1271" y="15492"/>
                  </a:cubicBezTo>
                  <a:cubicBezTo>
                    <a:pt x="2541" y="12858"/>
                    <a:pt x="5082" y="8468"/>
                    <a:pt x="7518" y="5570"/>
                  </a:cubicBezTo>
                  <a:cubicBezTo>
                    <a:pt x="9953" y="2673"/>
                    <a:pt x="12282" y="1268"/>
                    <a:pt x="13976" y="565"/>
                  </a:cubicBezTo>
                  <a:cubicBezTo>
                    <a:pt x="15671" y="-137"/>
                    <a:pt x="16729" y="-137"/>
                    <a:pt x="17576" y="302"/>
                  </a:cubicBezTo>
                  <a:cubicBezTo>
                    <a:pt x="18424" y="741"/>
                    <a:pt x="19059" y="1619"/>
                    <a:pt x="19482" y="4253"/>
                  </a:cubicBezTo>
                  <a:cubicBezTo>
                    <a:pt x="19906" y="6887"/>
                    <a:pt x="20118" y="11278"/>
                    <a:pt x="20435" y="14439"/>
                  </a:cubicBezTo>
                  <a:cubicBezTo>
                    <a:pt x="20753" y="17600"/>
                    <a:pt x="21176" y="19531"/>
                    <a:pt x="21600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7971366" y="6236873"/>
              <a:ext cx="143934" cy="251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4" fill="norm" stroke="1" extrusionOk="0">
                  <a:moveTo>
                    <a:pt x="21600" y="1452"/>
                  </a:moveTo>
                  <a:cubicBezTo>
                    <a:pt x="18106" y="726"/>
                    <a:pt x="14612" y="0"/>
                    <a:pt x="11435" y="0"/>
                  </a:cubicBezTo>
                  <a:cubicBezTo>
                    <a:pt x="8259" y="0"/>
                    <a:pt x="5400" y="726"/>
                    <a:pt x="3335" y="1997"/>
                  </a:cubicBezTo>
                  <a:cubicBezTo>
                    <a:pt x="1271" y="3267"/>
                    <a:pt x="0" y="5082"/>
                    <a:pt x="0" y="6716"/>
                  </a:cubicBezTo>
                  <a:cubicBezTo>
                    <a:pt x="0" y="8350"/>
                    <a:pt x="1271" y="9802"/>
                    <a:pt x="4288" y="11526"/>
                  </a:cubicBezTo>
                  <a:cubicBezTo>
                    <a:pt x="7306" y="13250"/>
                    <a:pt x="12071" y="15247"/>
                    <a:pt x="14612" y="16699"/>
                  </a:cubicBezTo>
                  <a:cubicBezTo>
                    <a:pt x="17153" y="18151"/>
                    <a:pt x="17471" y="19059"/>
                    <a:pt x="16835" y="19785"/>
                  </a:cubicBezTo>
                  <a:cubicBezTo>
                    <a:pt x="16200" y="20511"/>
                    <a:pt x="14612" y="21055"/>
                    <a:pt x="12865" y="21328"/>
                  </a:cubicBezTo>
                  <a:cubicBezTo>
                    <a:pt x="11118" y="21600"/>
                    <a:pt x="9212" y="21600"/>
                    <a:pt x="8100" y="21509"/>
                  </a:cubicBezTo>
                  <a:cubicBezTo>
                    <a:pt x="6988" y="21418"/>
                    <a:pt x="6671" y="21237"/>
                    <a:pt x="6353" y="21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8223827" y="6007155"/>
              <a:ext cx="117180" cy="464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71" fill="norm" stroke="1" extrusionOk="0">
                  <a:moveTo>
                    <a:pt x="20724" y="1420"/>
                  </a:moveTo>
                  <a:cubicBezTo>
                    <a:pt x="21109" y="736"/>
                    <a:pt x="21495" y="52"/>
                    <a:pt x="21302" y="3"/>
                  </a:cubicBezTo>
                  <a:cubicBezTo>
                    <a:pt x="21109" y="-46"/>
                    <a:pt x="20338" y="540"/>
                    <a:pt x="18216" y="2349"/>
                  </a:cubicBezTo>
                  <a:cubicBezTo>
                    <a:pt x="16095" y="4157"/>
                    <a:pt x="12624" y="7187"/>
                    <a:pt x="9345" y="10021"/>
                  </a:cubicBezTo>
                  <a:cubicBezTo>
                    <a:pt x="6066" y="12855"/>
                    <a:pt x="2981" y="15494"/>
                    <a:pt x="1438" y="17156"/>
                  </a:cubicBezTo>
                  <a:cubicBezTo>
                    <a:pt x="-105" y="18817"/>
                    <a:pt x="-105" y="19502"/>
                    <a:pt x="88" y="20137"/>
                  </a:cubicBezTo>
                  <a:cubicBezTo>
                    <a:pt x="281" y="20772"/>
                    <a:pt x="666" y="21359"/>
                    <a:pt x="2209" y="21456"/>
                  </a:cubicBezTo>
                  <a:cubicBezTo>
                    <a:pt x="3752" y="21554"/>
                    <a:pt x="6452" y="21163"/>
                    <a:pt x="9152" y="20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8206516" y="6278656"/>
              <a:ext cx="464631" cy="449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35" fill="norm" stroke="1" extrusionOk="0">
                  <a:moveTo>
                    <a:pt x="769" y="1843"/>
                  </a:moveTo>
                  <a:cubicBezTo>
                    <a:pt x="282" y="1742"/>
                    <a:pt x="-204" y="1641"/>
                    <a:pt x="88" y="1691"/>
                  </a:cubicBezTo>
                  <a:cubicBezTo>
                    <a:pt x="380" y="1742"/>
                    <a:pt x="1450" y="1944"/>
                    <a:pt x="3299" y="2045"/>
                  </a:cubicBezTo>
                  <a:cubicBezTo>
                    <a:pt x="5147" y="2146"/>
                    <a:pt x="7774" y="2146"/>
                    <a:pt x="9331" y="2045"/>
                  </a:cubicBezTo>
                  <a:cubicBezTo>
                    <a:pt x="10888" y="1944"/>
                    <a:pt x="11374" y="1742"/>
                    <a:pt x="11764" y="1439"/>
                  </a:cubicBezTo>
                  <a:cubicBezTo>
                    <a:pt x="12153" y="1136"/>
                    <a:pt x="12445" y="732"/>
                    <a:pt x="12347" y="430"/>
                  </a:cubicBezTo>
                  <a:cubicBezTo>
                    <a:pt x="12250" y="127"/>
                    <a:pt x="11764" y="-75"/>
                    <a:pt x="11034" y="26"/>
                  </a:cubicBezTo>
                  <a:cubicBezTo>
                    <a:pt x="10304" y="127"/>
                    <a:pt x="9331" y="531"/>
                    <a:pt x="8553" y="1439"/>
                  </a:cubicBezTo>
                  <a:cubicBezTo>
                    <a:pt x="7774" y="2347"/>
                    <a:pt x="7191" y="3761"/>
                    <a:pt x="6850" y="4719"/>
                  </a:cubicBezTo>
                  <a:cubicBezTo>
                    <a:pt x="6510" y="5678"/>
                    <a:pt x="6412" y="6183"/>
                    <a:pt x="6558" y="6637"/>
                  </a:cubicBezTo>
                  <a:cubicBezTo>
                    <a:pt x="6704" y="7091"/>
                    <a:pt x="7093" y="7495"/>
                    <a:pt x="7872" y="7697"/>
                  </a:cubicBezTo>
                  <a:cubicBezTo>
                    <a:pt x="8650" y="7899"/>
                    <a:pt x="9818" y="7899"/>
                    <a:pt x="10742" y="7747"/>
                  </a:cubicBezTo>
                  <a:cubicBezTo>
                    <a:pt x="11666" y="7596"/>
                    <a:pt x="12347" y="7293"/>
                    <a:pt x="12980" y="6990"/>
                  </a:cubicBezTo>
                  <a:cubicBezTo>
                    <a:pt x="13612" y="6688"/>
                    <a:pt x="14196" y="6385"/>
                    <a:pt x="14537" y="6536"/>
                  </a:cubicBezTo>
                  <a:cubicBezTo>
                    <a:pt x="14877" y="6688"/>
                    <a:pt x="14974" y="7293"/>
                    <a:pt x="14537" y="8908"/>
                  </a:cubicBezTo>
                  <a:cubicBezTo>
                    <a:pt x="14099" y="10523"/>
                    <a:pt x="13126" y="13147"/>
                    <a:pt x="12493" y="15217"/>
                  </a:cubicBezTo>
                  <a:cubicBezTo>
                    <a:pt x="11861" y="17286"/>
                    <a:pt x="11569" y="18800"/>
                    <a:pt x="11326" y="19860"/>
                  </a:cubicBezTo>
                  <a:cubicBezTo>
                    <a:pt x="11082" y="20919"/>
                    <a:pt x="10888" y="21525"/>
                    <a:pt x="10839" y="21424"/>
                  </a:cubicBezTo>
                  <a:cubicBezTo>
                    <a:pt x="10791" y="21323"/>
                    <a:pt x="10888" y="20516"/>
                    <a:pt x="11472" y="18547"/>
                  </a:cubicBezTo>
                  <a:cubicBezTo>
                    <a:pt x="12055" y="16579"/>
                    <a:pt x="13126" y="13450"/>
                    <a:pt x="14391" y="10523"/>
                  </a:cubicBezTo>
                  <a:cubicBezTo>
                    <a:pt x="15655" y="7596"/>
                    <a:pt x="17115" y="4871"/>
                    <a:pt x="17991" y="3306"/>
                  </a:cubicBezTo>
                  <a:cubicBezTo>
                    <a:pt x="18866" y="1742"/>
                    <a:pt x="19158" y="1338"/>
                    <a:pt x="19547" y="1035"/>
                  </a:cubicBezTo>
                  <a:cubicBezTo>
                    <a:pt x="19937" y="732"/>
                    <a:pt x="20423" y="531"/>
                    <a:pt x="20764" y="682"/>
                  </a:cubicBezTo>
                  <a:cubicBezTo>
                    <a:pt x="21104" y="833"/>
                    <a:pt x="21299" y="1338"/>
                    <a:pt x="21347" y="2196"/>
                  </a:cubicBezTo>
                  <a:cubicBezTo>
                    <a:pt x="21396" y="3054"/>
                    <a:pt x="21299" y="4265"/>
                    <a:pt x="20423" y="5275"/>
                  </a:cubicBezTo>
                  <a:cubicBezTo>
                    <a:pt x="19547" y="6284"/>
                    <a:pt x="17893" y="7091"/>
                    <a:pt x="16823" y="7445"/>
                  </a:cubicBezTo>
                  <a:cubicBezTo>
                    <a:pt x="15753" y="7798"/>
                    <a:pt x="15266" y="7697"/>
                    <a:pt x="14780" y="7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8724900" y="6236040"/>
              <a:ext cx="112503" cy="232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161" fill="norm" stroke="1" extrusionOk="0">
                  <a:moveTo>
                    <a:pt x="15600" y="6247"/>
                  </a:moveTo>
                  <a:cubicBezTo>
                    <a:pt x="16400" y="5283"/>
                    <a:pt x="17200" y="4319"/>
                    <a:pt x="17600" y="3258"/>
                  </a:cubicBezTo>
                  <a:cubicBezTo>
                    <a:pt x="18000" y="2197"/>
                    <a:pt x="18000" y="1040"/>
                    <a:pt x="16800" y="462"/>
                  </a:cubicBezTo>
                  <a:cubicBezTo>
                    <a:pt x="15600" y="-117"/>
                    <a:pt x="13200" y="-117"/>
                    <a:pt x="11400" y="269"/>
                  </a:cubicBezTo>
                  <a:cubicBezTo>
                    <a:pt x="9600" y="654"/>
                    <a:pt x="8400" y="1426"/>
                    <a:pt x="9400" y="3740"/>
                  </a:cubicBezTo>
                  <a:cubicBezTo>
                    <a:pt x="10400" y="6054"/>
                    <a:pt x="13600" y="9912"/>
                    <a:pt x="16000" y="12515"/>
                  </a:cubicBezTo>
                  <a:cubicBezTo>
                    <a:pt x="18400" y="15119"/>
                    <a:pt x="20000" y="16469"/>
                    <a:pt x="20800" y="17626"/>
                  </a:cubicBezTo>
                  <a:cubicBezTo>
                    <a:pt x="21600" y="18783"/>
                    <a:pt x="21600" y="19747"/>
                    <a:pt x="18800" y="20422"/>
                  </a:cubicBezTo>
                  <a:cubicBezTo>
                    <a:pt x="16000" y="21097"/>
                    <a:pt x="10400" y="21483"/>
                    <a:pt x="6800" y="20808"/>
                  </a:cubicBezTo>
                  <a:cubicBezTo>
                    <a:pt x="3200" y="20133"/>
                    <a:pt x="1600" y="18397"/>
                    <a:pt x="0" y="16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8832850" y="6014250"/>
              <a:ext cx="149312" cy="544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31" fill="norm" stroke="1" extrusionOk="0">
                  <a:moveTo>
                    <a:pt x="12777" y="936"/>
                  </a:moveTo>
                  <a:cubicBezTo>
                    <a:pt x="13082" y="517"/>
                    <a:pt x="13386" y="98"/>
                    <a:pt x="14299" y="15"/>
                  </a:cubicBezTo>
                  <a:cubicBezTo>
                    <a:pt x="15211" y="-69"/>
                    <a:pt x="16732" y="182"/>
                    <a:pt x="18254" y="1312"/>
                  </a:cubicBezTo>
                  <a:cubicBezTo>
                    <a:pt x="19775" y="2443"/>
                    <a:pt x="21296" y="4452"/>
                    <a:pt x="21448" y="7005"/>
                  </a:cubicBezTo>
                  <a:cubicBezTo>
                    <a:pt x="21600" y="9559"/>
                    <a:pt x="20383" y="12657"/>
                    <a:pt x="16580" y="15168"/>
                  </a:cubicBezTo>
                  <a:cubicBezTo>
                    <a:pt x="12777" y="17680"/>
                    <a:pt x="6389" y="19605"/>
                    <a:pt x="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926" name="Drawing"/>
          <p:cNvGrpSpPr/>
          <p:nvPr/>
        </p:nvGrpSpPr>
        <p:grpSpPr>
          <a:xfrm>
            <a:off x="7404100" y="1773381"/>
            <a:ext cx="2330451" cy="2181490"/>
            <a:chOff x="0" y="0"/>
            <a:chExt cx="2330449" cy="2181489"/>
          </a:xfrm>
        </p:grpSpPr>
        <p:sp>
          <p:nvSpPr>
            <p:cNvPr id="1912" name="Line"/>
            <p:cNvSpPr/>
            <p:nvPr/>
          </p:nvSpPr>
          <p:spPr>
            <a:xfrm>
              <a:off x="0" y="531385"/>
              <a:ext cx="208048" cy="690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419" fill="norm" stroke="1" extrusionOk="0">
                  <a:moveTo>
                    <a:pt x="2566" y="8872"/>
                  </a:moveTo>
                  <a:cubicBezTo>
                    <a:pt x="2352" y="9594"/>
                    <a:pt x="2139" y="10316"/>
                    <a:pt x="2459" y="11859"/>
                  </a:cubicBezTo>
                  <a:cubicBezTo>
                    <a:pt x="2780" y="13402"/>
                    <a:pt x="3636" y="15765"/>
                    <a:pt x="4170" y="17374"/>
                  </a:cubicBezTo>
                  <a:cubicBezTo>
                    <a:pt x="4705" y="18982"/>
                    <a:pt x="4919" y="19836"/>
                    <a:pt x="4919" y="20459"/>
                  </a:cubicBezTo>
                  <a:cubicBezTo>
                    <a:pt x="4919" y="21083"/>
                    <a:pt x="4705" y="21477"/>
                    <a:pt x="4384" y="21411"/>
                  </a:cubicBezTo>
                  <a:cubicBezTo>
                    <a:pt x="4063" y="21346"/>
                    <a:pt x="3636" y="20820"/>
                    <a:pt x="3101" y="19310"/>
                  </a:cubicBezTo>
                  <a:cubicBezTo>
                    <a:pt x="2566" y="17800"/>
                    <a:pt x="1925" y="15306"/>
                    <a:pt x="1711" y="12778"/>
                  </a:cubicBezTo>
                  <a:cubicBezTo>
                    <a:pt x="1497" y="10250"/>
                    <a:pt x="1711" y="7690"/>
                    <a:pt x="2246" y="5786"/>
                  </a:cubicBezTo>
                  <a:cubicBezTo>
                    <a:pt x="2780" y="3882"/>
                    <a:pt x="3636" y="2634"/>
                    <a:pt x="4384" y="1781"/>
                  </a:cubicBezTo>
                  <a:cubicBezTo>
                    <a:pt x="5133" y="927"/>
                    <a:pt x="5774" y="468"/>
                    <a:pt x="6844" y="205"/>
                  </a:cubicBezTo>
                  <a:cubicBezTo>
                    <a:pt x="7913" y="-57"/>
                    <a:pt x="9410" y="-123"/>
                    <a:pt x="11976" y="337"/>
                  </a:cubicBezTo>
                  <a:cubicBezTo>
                    <a:pt x="14543" y="796"/>
                    <a:pt x="18178" y="1781"/>
                    <a:pt x="19889" y="3028"/>
                  </a:cubicBezTo>
                  <a:cubicBezTo>
                    <a:pt x="21600" y="4276"/>
                    <a:pt x="21386" y="5786"/>
                    <a:pt x="19141" y="7033"/>
                  </a:cubicBezTo>
                  <a:cubicBezTo>
                    <a:pt x="16895" y="8281"/>
                    <a:pt x="12618" y="9265"/>
                    <a:pt x="9089" y="9692"/>
                  </a:cubicBezTo>
                  <a:cubicBezTo>
                    <a:pt x="5560" y="10119"/>
                    <a:pt x="2780" y="9988"/>
                    <a:pt x="0" y="9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282720" y="956567"/>
              <a:ext cx="161781" cy="32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0601" fill="norm" stroke="1" extrusionOk="0">
                  <a:moveTo>
                    <a:pt x="1228" y="20601"/>
                  </a:moveTo>
                  <a:cubicBezTo>
                    <a:pt x="397" y="15201"/>
                    <a:pt x="-434" y="9801"/>
                    <a:pt x="258" y="5751"/>
                  </a:cubicBezTo>
                  <a:cubicBezTo>
                    <a:pt x="951" y="1701"/>
                    <a:pt x="3166" y="-999"/>
                    <a:pt x="6904" y="351"/>
                  </a:cubicBezTo>
                  <a:cubicBezTo>
                    <a:pt x="10643" y="1701"/>
                    <a:pt x="15904" y="7101"/>
                    <a:pt x="21166" y="12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304800" y="1128568"/>
              <a:ext cx="1968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1305847" y="357189"/>
              <a:ext cx="281654" cy="182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547" fill="norm" stroke="1" extrusionOk="0">
                  <a:moveTo>
                    <a:pt x="19998" y="636"/>
                  </a:moveTo>
                  <a:cubicBezTo>
                    <a:pt x="20643" y="536"/>
                    <a:pt x="21288" y="436"/>
                    <a:pt x="21288" y="348"/>
                  </a:cubicBezTo>
                  <a:cubicBezTo>
                    <a:pt x="21288" y="261"/>
                    <a:pt x="20643" y="186"/>
                    <a:pt x="18225" y="111"/>
                  </a:cubicBezTo>
                  <a:cubicBezTo>
                    <a:pt x="15807" y="36"/>
                    <a:pt x="11616" y="-39"/>
                    <a:pt x="8634" y="23"/>
                  </a:cubicBezTo>
                  <a:cubicBezTo>
                    <a:pt x="5652" y="86"/>
                    <a:pt x="3879" y="286"/>
                    <a:pt x="2589" y="786"/>
                  </a:cubicBezTo>
                  <a:cubicBezTo>
                    <a:pt x="1300" y="1286"/>
                    <a:pt x="494" y="2086"/>
                    <a:pt x="171" y="2973"/>
                  </a:cubicBezTo>
                  <a:cubicBezTo>
                    <a:pt x="-151" y="3861"/>
                    <a:pt x="10" y="4836"/>
                    <a:pt x="413" y="5823"/>
                  </a:cubicBezTo>
                  <a:cubicBezTo>
                    <a:pt x="816" y="6811"/>
                    <a:pt x="1461" y="7811"/>
                    <a:pt x="1945" y="8848"/>
                  </a:cubicBezTo>
                  <a:cubicBezTo>
                    <a:pt x="2428" y="9886"/>
                    <a:pt x="2750" y="10961"/>
                    <a:pt x="2831" y="12011"/>
                  </a:cubicBezTo>
                  <a:cubicBezTo>
                    <a:pt x="2912" y="13061"/>
                    <a:pt x="2750" y="14086"/>
                    <a:pt x="2589" y="15048"/>
                  </a:cubicBezTo>
                  <a:cubicBezTo>
                    <a:pt x="2428" y="16011"/>
                    <a:pt x="2267" y="16911"/>
                    <a:pt x="2267" y="17848"/>
                  </a:cubicBezTo>
                  <a:cubicBezTo>
                    <a:pt x="2267" y="18786"/>
                    <a:pt x="2428" y="19761"/>
                    <a:pt x="2509" y="20324"/>
                  </a:cubicBezTo>
                  <a:cubicBezTo>
                    <a:pt x="2589" y="20886"/>
                    <a:pt x="2589" y="21036"/>
                    <a:pt x="2670" y="21173"/>
                  </a:cubicBezTo>
                  <a:cubicBezTo>
                    <a:pt x="2750" y="21311"/>
                    <a:pt x="2912" y="21436"/>
                    <a:pt x="3637" y="21498"/>
                  </a:cubicBezTo>
                  <a:cubicBezTo>
                    <a:pt x="4362" y="21561"/>
                    <a:pt x="5652" y="21561"/>
                    <a:pt x="8715" y="21511"/>
                  </a:cubicBezTo>
                  <a:cubicBezTo>
                    <a:pt x="11777" y="21461"/>
                    <a:pt x="16613" y="21361"/>
                    <a:pt x="21449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872963" y="602929"/>
              <a:ext cx="181137" cy="292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014" fill="norm" stroke="1" extrusionOk="0">
                  <a:moveTo>
                    <a:pt x="21005" y="811"/>
                  </a:moveTo>
                  <a:cubicBezTo>
                    <a:pt x="17814" y="202"/>
                    <a:pt x="14623" y="-406"/>
                    <a:pt x="11187" y="355"/>
                  </a:cubicBezTo>
                  <a:cubicBezTo>
                    <a:pt x="7750" y="1115"/>
                    <a:pt x="4069" y="3245"/>
                    <a:pt x="1982" y="6135"/>
                  </a:cubicBezTo>
                  <a:cubicBezTo>
                    <a:pt x="-104" y="9025"/>
                    <a:pt x="-595" y="12676"/>
                    <a:pt x="755" y="15338"/>
                  </a:cubicBezTo>
                  <a:cubicBezTo>
                    <a:pt x="2105" y="18000"/>
                    <a:pt x="5296" y="19673"/>
                    <a:pt x="8855" y="20433"/>
                  </a:cubicBezTo>
                  <a:cubicBezTo>
                    <a:pt x="12414" y="21194"/>
                    <a:pt x="16341" y="21042"/>
                    <a:pt x="20269" y="20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937368" y="1756086"/>
              <a:ext cx="158273" cy="305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5" h="21531" fill="norm" stroke="1" extrusionOk="0">
                  <a:moveTo>
                    <a:pt x="15899" y="3655"/>
                  </a:moveTo>
                  <a:cubicBezTo>
                    <a:pt x="15899" y="2910"/>
                    <a:pt x="15899" y="2165"/>
                    <a:pt x="14669" y="1421"/>
                  </a:cubicBezTo>
                  <a:cubicBezTo>
                    <a:pt x="13438" y="676"/>
                    <a:pt x="10978" y="-69"/>
                    <a:pt x="8243" y="5"/>
                  </a:cubicBezTo>
                  <a:cubicBezTo>
                    <a:pt x="5509" y="80"/>
                    <a:pt x="2502" y="974"/>
                    <a:pt x="998" y="1868"/>
                  </a:cubicBezTo>
                  <a:cubicBezTo>
                    <a:pt x="-506" y="2761"/>
                    <a:pt x="-506" y="3655"/>
                    <a:pt x="2365" y="5070"/>
                  </a:cubicBezTo>
                  <a:cubicBezTo>
                    <a:pt x="5236" y="6485"/>
                    <a:pt x="10978" y="8422"/>
                    <a:pt x="14942" y="10284"/>
                  </a:cubicBezTo>
                  <a:cubicBezTo>
                    <a:pt x="18907" y="12146"/>
                    <a:pt x="21094" y="13934"/>
                    <a:pt x="20274" y="15796"/>
                  </a:cubicBezTo>
                  <a:cubicBezTo>
                    <a:pt x="19453" y="17658"/>
                    <a:pt x="15626" y="19594"/>
                    <a:pt x="12891" y="20563"/>
                  </a:cubicBezTo>
                  <a:cubicBezTo>
                    <a:pt x="10157" y="21531"/>
                    <a:pt x="8517" y="21531"/>
                    <a:pt x="6876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1820965" y="0"/>
              <a:ext cx="204685" cy="201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16" fill="norm" stroke="1" extrusionOk="0">
                  <a:moveTo>
                    <a:pt x="16024" y="2516"/>
                  </a:moveTo>
                  <a:cubicBezTo>
                    <a:pt x="15143" y="1391"/>
                    <a:pt x="14261" y="266"/>
                    <a:pt x="12057" y="41"/>
                  </a:cubicBezTo>
                  <a:cubicBezTo>
                    <a:pt x="9853" y="-184"/>
                    <a:pt x="6326" y="491"/>
                    <a:pt x="3792" y="2741"/>
                  </a:cubicBezTo>
                  <a:cubicBezTo>
                    <a:pt x="1257" y="4991"/>
                    <a:pt x="-286" y="8816"/>
                    <a:pt x="45" y="12191"/>
                  </a:cubicBezTo>
                  <a:cubicBezTo>
                    <a:pt x="375" y="15566"/>
                    <a:pt x="2579" y="18491"/>
                    <a:pt x="6436" y="19954"/>
                  </a:cubicBezTo>
                  <a:cubicBezTo>
                    <a:pt x="10294" y="21416"/>
                    <a:pt x="15804" y="21416"/>
                    <a:pt x="21314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1684338" y="715818"/>
              <a:ext cx="132792" cy="24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447" fill="norm" stroke="1" extrusionOk="0">
                  <a:moveTo>
                    <a:pt x="18693" y="1108"/>
                  </a:moveTo>
                  <a:cubicBezTo>
                    <a:pt x="17031" y="554"/>
                    <a:pt x="15369" y="0"/>
                    <a:pt x="13874" y="0"/>
                  </a:cubicBezTo>
                  <a:cubicBezTo>
                    <a:pt x="12379" y="0"/>
                    <a:pt x="11049" y="554"/>
                    <a:pt x="8723" y="2769"/>
                  </a:cubicBezTo>
                  <a:cubicBezTo>
                    <a:pt x="6397" y="4985"/>
                    <a:pt x="3074" y="8862"/>
                    <a:pt x="1413" y="11908"/>
                  </a:cubicBezTo>
                  <a:cubicBezTo>
                    <a:pt x="-249" y="14954"/>
                    <a:pt x="-249" y="17169"/>
                    <a:pt x="416" y="18646"/>
                  </a:cubicBezTo>
                  <a:cubicBezTo>
                    <a:pt x="1080" y="20123"/>
                    <a:pt x="2409" y="20862"/>
                    <a:pt x="3905" y="21231"/>
                  </a:cubicBezTo>
                  <a:cubicBezTo>
                    <a:pt x="5400" y="21600"/>
                    <a:pt x="7062" y="21600"/>
                    <a:pt x="9886" y="20400"/>
                  </a:cubicBezTo>
                  <a:cubicBezTo>
                    <a:pt x="12711" y="19200"/>
                    <a:pt x="16699" y="16800"/>
                    <a:pt x="18859" y="13846"/>
                  </a:cubicBezTo>
                  <a:cubicBezTo>
                    <a:pt x="21019" y="10892"/>
                    <a:pt x="21351" y="7385"/>
                    <a:pt x="20188" y="4985"/>
                  </a:cubicBezTo>
                  <a:cubicBezTo>
                    <a:pt x="19025" y="2585"/>
                    <a:pt x="16366" y="1292"/>
                    <a:pt x="14040" y="831"/>
                  </a:cubicBezTo>
                  <a:cubicBezTo>
                    <a:pt x="11714" y="369"/>
                    <a:pt x="9720" y="738"/>
                    <a:pt x="8723" y="1385"/>
                  </a:cubicBezTo>
                  <a:cubicBezTo>
                    <a:pt x="7726" y="2031"/>
                    <a:pt x="7726" y="2954"/>
                    <a:pt x="7726" y="3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1924050" y="811068"/>
              <a:ext cx="31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2025641" y="660405"/>
              <a:ext cx="101610" cy="341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91" fill="norm" stroke="1" extrusionOk="0">
                  <a:moveTo>
                    <a:pt x="14549" y="8691"/>
                  </a:moveTo>
                  <a:cubicBezTo>
                    <a:pt x="14549" y="6424"/>
                    <a:pt x="14549" y="4158"/>
                    <a:pt x="14108" y="2691"/>
                  </a:cubicBezTo>
                  <a:cubicBezTo>
                    <a:pt x="13667" y="1224"/>
                    <a:pt x="12785" y="558"/>
                    <a:pt x="11243" y="224"/>
                  </a:cubicBezTo>
                  <a:cubicBezTo>
                    <a:pt x="9700" y="-109"/>
                    <a:pt x="7496" y="-109"/>
                    <a:pt x="5292" y="491"/>
                  </a:cubicBezTo>
                  <a:cubicBezTo>
                    <a:pt x="3088" y="1091"/>
                    <a:pt x="883" y="2291"/>
                    <a:pt x="222" y="3224"/>
                  </a:cubicBezTo>
                  <a:cubicBezTo>
                    <a:pt x="-439" y="4158"/>
                    <a:pt x="443" y="4824"/>
                    <a:pt x="1985" y="5291"/>
                  </a:cubicBezTo>
                  <a:cubicBezTo>
                    <a:pt x="3528" y="5758"/>
                    <a:pt x="5732" y="6024"/>
                    <a:pt x="9039" y="6891"/>
                  </a:cubicBezTo>
                  <a:cubicBezTo>
                    <a:pt x="12345" y="7758"/>
                    <a:pt x="16753" y="9224"/>
                    <a:pt x="18957" y="11758"/>
                  </a:cubicBezTo>
                  <a:cubicBezTo>
                    <a:pt x="21161" y="14291"/>
                    <a:pt x="21161" y="17891"/>
                    <a:pt x="21161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1748366" y="1708320"/>
              <a:ext cx="105834" cy="236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3" fill="norm" stroke="1" extrusionOk="0">
                  <a:moveTo>
                    <a:pt x="21600" y="3185"/>
                  </a:moveTo>
                  <a:cubicBezTo>
                    <a:pt x="21168" y="2254"/>
                    <a:pt x="20736" y="1323"/>
                    <a:pt x="19008" y="671"/>
                  </a:cubicBezTo>
                  <a:cubicBezTo>
                    <a:pt x="17280" y="19"/>
                    <a:pt x="14256" y="-353"/>
                    <a:pt x="11448" y="485"/>
                  </a:cubicBezTo>
                  <a:cubicBezTo>
                    <a:pt x="8640" y="1323"/>
                    <a:pt x="6048" y="3371"/>
                    <a:pt x="3888" y="6723"/>
                  </a:cubicBezTo>
                  <a:cubicBezTo>
                    <a:pt x="1728" y="10075"/>
                    <a:pt x="0" y="14730"/>
                    <a:pt x="0" y="17523"/>
                  </a:cubicBezTo>
                  <a:cubicBezTo>
                    <a:pt x="0" y="20316"/>
                    <a:pt x="1728" y="21247"/>
                    <a:pt x="5184" y="20688"/>
                  </a:cubicBezTo>
                  <a:cubicBezTo>
                    <a:pt x="8640" y="20130"/>
                    <a:pt x="13824" y="18081"/>
                    <a:pt x="16848" y="15381"/>
                  </a:cubicBezTo>
                  <a:cubicBezTo>
                    <a:pt x="19872" y="12681"/>
                    <a:pt x="20736" y="9330"/>
                    <a:pt x="20736" y="7095"/>
                  </a:cubicBezTo>
                  <a:cubicBezTo>
                    <a:pt x="20736" y="4861"/>
                    <a:pt x="19872" y="3744"/>
                    <a:pt x="18576" y="2906"/>
                  </a:cubicBezTo>
                  <a:cubicBezTo>
                    <a:pt x="17280" y="2068"/>
                    <a:pt x="15552" y="1509"/>
                    <a:pt x="14688" y="1788"/>
                  </a:cubicBezTo>
                  <a:cubicBezTo>
                    <a:pt x="13824" y="2068"/>
                    <a:pt x="13824" y="3185"/>
                    <a:pt x="13824" y="4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1987550" y="1827068"/>
              <a:ext cx="25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2074638" y="1716601"/>
              <a:ext cx="142229" cy="288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472" fill="norm" stroke="1" extrusionOk="0">
                  <a:moveTo>
                    <a:pt x="16927" y="1606"/>
                  </a:moveTo>
                  <a:cubicBezTo>
                    <a:pt x="12607" y="976"/>
                    <a:pt x="8287" y="345"/>
                    <a:pt x="5356" y="108"/>
                  </a:cubicBezTo>
                  <a:cubicBezTo>
                    <a:pt x="2424" y="-128"/>
                    <a:pt x="881" y="30"/>
                    <a:pt x="264" y="503"/>
                  </a:cubicBezTo>
                  <a:cubicBezTo>
                    <a:pt x="-353" y="976"/>
                    <a:pt x="-44" y="1764"/>
                    <a:pt x="2887" y="3498"/>
                  </a:cubicBezTo>
                  <a:cubicBezTo>
                    <a:pt x="5818" y="5233"/>
                    <a:pt x="11373" y="7913"/>
                    <a:pt x="15230" y="10041"/>
                  </a:cubicBezTo>
                  <a:cubicBezTo>
                    <a:pt x="19087" y="12170"/>
                    <a:pt x="21247" y="13746"/>
                    <a:pt x="20630" y="15560"/>
                  </a:cubicBezTo>
                  <a:cubicBezTo>
                    <a:pt x="20013" y="17373"/>
                    <a:pt x="16618" y="19422"/>
                    <a:pt x="13224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2133600" y="1681018"/>
              <a:ext cx="1968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800"/>
                    <a:pt x="0" y="12000"/>
                    <a:pt x="1626" y="8400"/>
                  </a:cubicBezTo>
                  <a:cubicBezTo>
                    <a:pt x="3252" y="4800"/>
                    <a:pt x="6503" y="2400"/>
                    <a:pt x="10103" y="1200"/>
                  </a:cubicBezTo>
                  <a:cubicBezTo>
                    <a:pt x="13703" y="0"/>
                    <a:pt x="176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936" name="Drawing"/>
          <p:cNvGrpSpPr/>
          <p:nvPr/>
        </p:nvGrpSpPr>
        <p:grpSpPr>
          <a:xfrm>
            <a:off x="10738365" y="1580877"/>
            <a:ext cx="892367" cy="2391330"/>
            <a:chOff x="0" y="0"/>
            <a:chExt cx="892366" cy="2391328"/>
          </a:xfrm>
        </p:grpSpPr>
        <p:sp>
          <p:nvSpPr>
            <p:cNvPr id="1927" name="Line"/>
            <p:cNvSpPr/>
            <p:nvPr/>
          </p:nvSpPr>
          <p:spPr>
            <a:xfrm>
              <a:off x="475734" y="442777"/>
              <a:ext cx="416633" cy="1948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67" fill="norm" stroke="1" extrusionOk="0">
                  <a:moveTo>
                    <a:pt x="977" y="584"/>
                  </a:moveTo>
                  <a:cubicBezTo>
                    <a:pt x="760" y="444"/>
                    <a:pt x="543" y="303"/>
                    <a:pt x="868" y="209"/>
                  </a:cubicBezTo>
                  <a:cubicBezTo>
                    <a:pt x="1194" y="116"/>
                    <a:pt x="2062" y="69"/>
                    <a:pt x="4070" y="34"/>
                  </a:cubicBezTo>
                  <a:cubicBezTo>
                    <a:pt x="6078" y="-2"/>
                    <a:pt x="9226" y="-25"/>
                    <a:pt x="11723" y="45"/>
                  </a:cubicBezTo>
                  <a:cubicBezTo>
                    <a:pt x="14219" y="116"/>
                    <a:pt x="16064" y="280"/>
                    <a:pt x="17638" y="690"/>
                  </a:cubicBezTo>
                  <a:cubicBezTo>
                    <a:pt x="19212" y="1100"/>
                    <a:pt x="20515" y="1755"/>
                    <a:pt x="21057" y="2411"/>
                  </a:cubicBezTo>
                  <a:cubicBezTo>
                    <a:pt x="21600" y="3067"/>
                    <a:pt x="21383" y="3723"/>
                    <a:pt x="20732" y="4461"/>
                  </a:cubicBezTo>
                  <a:cubicBezTo>
                    <a:pt x="20080" y="5199"/>
                    <a:pt x="18995" y="6019"/>
                    <a:pt x="18127" y="6898"/>
                  </a:cubicBezTo>
                  <a:cubicBezTo>
                    <a:pt x="17258" y="7776"/>
                    <a:pt x="16607" y="8713"/>
                    <a:pt x="16064" y="9615"/>
                  </a:cubicBezTo>
                  <a:cubicBezTo>
                    <a:pt x="15522" y="10517"/>
                    <a:pt x="15087" y="11384"/>
                    <a:pt x="14599" y="12227"/>
                  </a:cubicBezTo>
                  <a:cubicBezTo>
                    <a:pt x="14111" y="13071"/>
                    <a:pt x="13568" y="13891"/>
                    <a:pt x="13296" y="14781"/>
                  </a:cubicBezTo>
                  <a:cubicBezTo>
                    <a:pt x="13025" y="15671"/>
                    <a:pt x="13025" y="16632"/>
                    <a:pt x="12917" y="17405"/>
                  </a:cubicBezTo>
                  <a:cubicBezTo>
                    <a:pt x="12808" y="18178"/>
                    <a:pt x="12591" y="18764"/>
                    <a:pt x="12482" y="19314"/>
                  </a:cubicBezTo>
                  <a:cubicBezTo>
                    <a:pt x="12374" y="19865"/>
                    <a:pt x="12374" y="20380"/>
                    <a:pt x="12374" y="20732"/>
                  </a:cubicBezTo>
                  <a:cubicBezTo>
                    <a:pt x="12374" y="21083"/>
                    <a:pt x="12374" y="21270"/>
                    <a:pt x="12103" y="21376"/>
                  </a:cubicBezTo>
                  <a:cubicBezTo>
                    <a:pt x="11831" y="21481"/>
                    <a:pt x="11288" y="21505"/>
                    <a:pt x="9497" y="21528"/>
                  </a:cubicBezTo>
                  <a:cubicBezTo>
                    <a:pt x="7707" y="21552"/>
                    <a:pt x="4667" y="21575"/>
                    <a:pt x="2876" y="21563"/>
                  </a:cubicBezTo>
                  <a:cubicBezTo>
                    <a:pt x="1085" y="21552"/>
                    <a:pt x="543" y="21505"/>
                    <a:pt x="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253484" y="-1"/>
              <a:ext cx="196851" cy="317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21600" y="3451"/>
                  </a:moveTo>
                  <a:cubicBezTo>
                    <a:pt x="21600" y="2736"/>
                    <a:pt x="21600" y="2021"/>
                    <a:pt x="20206" y="1305"/>
                  </a:cubicBezTo>
                  <a:cubicBezTo>
                    <a:pt x="18813" y="590"/>
                    <a:pt x="16026" y="-125"/>
                    <a:pt x="13355" y="18"/>
                  </a:cubicBezTo>
                  <a:cubicBezTo>
                    <a:pt x="10684" y="161"/>
                    <a:pt x="8129" y="1162"/>
                    <a:pt x="6503" y="2021"/>
                  </a:cubicBezTo>
                  <a:cubicBezTo>
                    <a:pt x="4877" y="2879"/>
                    <a:pt x="4181" y="3594"/>
                    <a:pt x="4181" y="4309"/>
                  </a:cubicBezTo>
                  <a:cubicBezTo>
                    <a:pt x="4181" y="5025"/>
                    <a:pt x="4877" y="5740"/>
                    <a:pt x="6968" y="6813"/>
                  </a:cubicBezTo>
                  <a:cubicBezTo>
                    <a:pt x="9058" y="7886"/>
                    <a:pt x="12542" y="9316"/>
                    <a:pt x="14865" y="10460"/>
                  </a:cubicBezTo>
                  <a:cubicBezTo>
                    <a:pt x="17187" y="11605"/>
                    <a:pt x="18348" y="12463"/>
                    <a:pt x="17187" y="13822"/>
                  </a:cubicBezTo>
                  <a:cubicBezTo>
                    <a:pt x="16026" y="15181"/>
                    <a:pt x="12542" y="17041"/>
                    <a:pt x="9290" y="18400"/>
                  </a:cubicBezTo>
                  <a:cubicBezTo>
                    <a:pt x="6039" y="19758"/>
                    <a:pt x="3019" y="20617"/>
                    <a:pt x="0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84026" y="885671"/>
              <a:ext cx="108124" cy="225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3" h="20723" fill="norm" stroke="1" extrusionOk="0">
                  <a:moveTo>
                    <a:pt x="17624" y="6752"/>
                  </a:moveTo>
                  <a:cubicBezTo>
                    <a:pt x="18424" y="5779"/>
                    <a:pt x="19224" y="4806"/>
                    <a:pt x="19824" y="3639"/>
                  </a:cubicBezTo>
                  <a:cubicBezTo>
                    <a:pt x="20424" y="2471"/>
                    <a:pt x="20824" y="1109"/>
                    <a:pt x="19824" y="428"/>
                  </a:cubicBezTo>
                  <a:cubicBezTo>
                    <a:pt x="18824" y="-253"/>
                    <a:pt x="16424" y="-253"/>
                    <a:pt x="13024" y="1401"/>
                  </a:cubicBezTo>
                  <a:cubicBezTo>
                    <a:pt x="9624" y="3055"/>
                    <a:pt x="5224" y="6363"/>
                    <a:pt x="2624" y="9769"/>
                  </a:cubicBezTo>
                  <a:cubicBezTo>
                    <a:pt x="24" y="13174"/>
                    <a:pt x="-776" y="16677"/>
                    <a:pt x="824" y="18720"/>
                  </a:cubicBezTo>
                  <a:cubicBezTo>
                    <a:pt x="2424" y="20763"/>
                    <a:pt x="6424" y="21347"/>
                    <a:pt x="10224" y="19985"/>
                  </a:cubicBezTo>
                  <a:cubicBezTo>
                    <a:pt x="14024" y="18623"/>
                    <a:pt x="17624" y="15315"/>
                    <a:pt x="19024" y="12298"/>
                  </a:cubicBezTo>
                  <a:cubicBezTo>
                    <a:pt x="20424" y="9282"/>
                    <a:pt x="19624" y="6558"/>
                    <a:pt x="18424" y="4904"/>
                  </a:cubicBezTo>
                  <a:cubicBezTo>
                    <a:pt x="17224" y="3250"/>
                    <a:pt x="15624" y="2666"/>
                    <a:pt x="13824" y="2374"/>
                  </a:cubicBezTo>
                  <a:cubicBezTo>
                    <a:pt x="12024" y="2082"/>
                    <a:pt x="10024" y="2082"/>
                    <a:pt x="9424" y="2861"/>
                  </a:cubicBezTo>
                  <a:cubicBezTo>
                    <a:pt x="8824" y="3639"/>
                    <a:pt x="9624" y="5196"/>
                    <a:pt x="10424" y="6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317927" y="1022622"/>
              <a:ext cx="18108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21600"/>
                  </a:moveTo>
                  <a:cubicBezTo>
                    <a:pt x="6132" y="16800"/>
                    <a:pt x="-1068" y="12000"/>
                    <a:pt x="132" y="8400"/>
                  </a:cubicBezTo>
                  <a:cubicBezTo>
                    <a:pt x="1332" y="4800"/>
                    <a:pt x="10932" y="2400"/>
                    <a:pt x="205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463034" y="876572"/>
              <a:ext cx="19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749"/>
                    <a:pt x="9600" y="9498"/>
                    <a:pt x="13200" y="13098"/>
                  </a:cubicBezTo>
                  <a:cubicBezTo>
                    <a:pt x="16800" y="16698"/>
                    <a:pt x="19200" y="191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-1" y="1931071"/>
              <a:ext cx="126486" cy="236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0486" fill="norm" stroke="1" extrusionOk="0">
                  <a:moveTo>
                    <a:pt x="20818" y="4358"/>
                  </a:moveTo>
                  <a:cubicBezTo>
                    <a:pt x="19773" y="2894"/>
                    <a:pt x="18728" y="1430"/>
                    <a:pt x="17334" y="606"/>
                  </a:cubicBezTo>
                  <a:cubicBezTo>
                    <a:pt x="15941" y="-218"/>
                    <a:pt x="14199" y="-401"/>
                    <a:pt x="11237" y="1338"/>
                  </a:cubicBezTo>
                  <a:cubicBezTo>
                    <a:pt x="8276" y="3077"/>
                    <a:pt x="4095" y="6738"/>
                    <a:pt x="1831" y="10124"/>
                  </a:cubicBezTo>
                  <a:cubicBezTo>
                    <a:pt x="-434" y="13511"/>
                    <a:pt x="-782" y="16623"/>
                    <a:pt x="1831" y="18545"/>
                  </a:cubicBezTo>
                  <a:cubicBezTo>
                    <a:pt x="4444" y="20467"/>
                    <a:pt x="10018" y="21199"/>
                    <a:pt x="14024" y="19643"/>
                  </a:cubicBezTo>
                  <a:cubicBezTo>
                    <a:pt x="18031" y="18087"/>
                    <a:pt x="20470" y="14243"/>
                    <a:pt x="20644" y="11314"/>
                  </a:cubicBezTo>
                  <a:cubicBezTo>
                    <a:pt x="20818" y="8385"/>
                    <a:pt x="18728" y="6372"/>
                    <a:pt x="16637" y="4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228034" y="2070372"/>
              <a:ext cx="25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21600"/>
                  </a:moveTo>
                  <a:cubicBezTo>
                    <a:pt x="1701" y="17100"/>
                    <a:pt x="-1622" y="12600"/>
                    <a:pt x="870" y="9000"/>
                  </a:cubicBezTo>
                  <a:cubicBezTo>
                    <a:pt x="3363" y="5400"/>
                    <a:pt x="11670" y="2700"/>
                    <a:pt x="199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308518" y="1928954"/>
              <a:ext cx="154435" cy="281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1408" fill="norm" stroke="1" extrusionOk="0">
                  <a:moveTo>
                    <a:pt x="12221" y="3032"/>
                  </a:moveTo>
                  <a:cubicBezTo>
                    <a:pt x="9095" y="1904"/>
                    <a:pt x="5968" y="775"/>
                    <a:pt x="3695" y="292"/>
                  </a:cubicBezTo>
                  <a:cubicBezTo>
                    <a:pt x="1421" y="-192"/>
                    <a:pt x="0" y="-31"/>
                    <a:pt x="0" y="453"/>
                  </a:cubicBezTo>
                  <a:cubicBezTo>
                    <a:pt x="0" y="936"/>
                    <a:pt x="1421" y="1742"/>
                    <a:pt x="4405" y="2951"/>
                  </a:cubicBezTo>
                  <a:cubicBezTo>
                    <a:pt x="7389" y="4160"/>
                    <a:pt x="11937" y="5772"/>
                    <a:pt x="15489" y="8190"/>
                  </a:cubicBezTo>
                  <a:cubicBezTo>
                    <a:pt x="19042" y="10608"/>
                    <a:pt x="21600" y="13832"/>
                    <a:pt x="20463" y="16169"/>
                  </a:cubicBezTo>
                  <a:cubicBezTo>
                    <a:pt x="19326" y="18507"/>
                    <a:pt x="14495" y="19957"/>
                    <a:pt x="9663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405884" y="1911622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7" name="Drawing"/>
          <p:cNvGrpSpPr/>
          <p:nvPr/>
        </p:nvGrpSpPr>
        <p:grpSpPr>
          <a:xfrm>
            <a:off x="3130550" y="1806096"/>
            <a:ext cx="5778500" cy="3597754"/>
            <a:chOff x="0" y="0"/>
            <a:chExt cx="5778500" cy="3597753"/>
          </a:xfrm>
        </p:grpSpPr>
        <p:sp>
          <p:nvSpPr>
            <p:cNvPr id="1938" name="Line"/>
            <p:cNvSpPr/>
            <p:nvPr/>
          </p:nvSpPr>
          <p:spPr>
            <a:xfrm>
              <a:off x="393700" y="84086"/>
              <a:ext cx="38101" cy="28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541"/>
                  </a:moveTo>
                  <a:cubicBezTo>
                    <a:pt x="0" y="1271"/>
                    <a:pt x="0" y="0"/>
                    <a:pt x="600" y="0"/>
                  </a:cubicBezTo>
                  <a:cubicBezTo>
                    <a:pt x="1200" y="0"/>
                    <a:pt x="2400" y="1271"/>
                    <a:pt x="4800" y="4368"/>
                  </a:cubicBezTo>
                  <a:cubicBezTo>
                    <a:pt x="7200" y="7465"/>
                    <a:pt x="10800" y="12388"/>
                    <a:pt x="13800" y="15565"/>
                  </a:cubicBezTo>
                  <a:cubicBezTo>
                    <a:pt x="16800" y="18741"/>
                    <a:pt x="19200" y="20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369296" y="0"/>
              <a:ext cx="178155" cy="346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275" fill="norm" stroke="1" extrusionOk="0">
                  <a:moveTo>
                    <a:pt x="2896" y="6861"/>
                  </a:moveTo>
                  <a:cubicBezTo>
                    <a:pt x="1389" y="5950"/>
                    <a:pt x="-118" y="5039"/>
                    <a:pt x="8" y="3803"/>
                  </a:cubicBezTo>
                  <a:cubicBezTo>
                    <a:pt x="133" y="2567"/>
                    <a:pt x="1891" y="1005"/>
                    <a:pt x="5156" y="355"/>
                  </a:cubicBezTo>
                  <a:cubicBezTo>
                    <a:pt x="8422" y="-296"/>
                    <a:pt x="13194" y="-36"/>
                    <a:pt x="16333" y="1005"/>
                  </a:cubicBezTo>
                  <a:cubicBezTo>
                    <a:pt x="19473" y="2046"/>
                    <a:pt x="20980" y="3868"/>
                    <a:pt x="20226" y="5624"/>
                  </a:cubicBezTo>
                  <a:cubicBezTo>
                    <a:pt x="19473" y="7381"/>
                    <a:pt x="16459" y="9073"/>
                    <a:pt x="14324" y="10049"/>
                  </a:cubicBezTo>
                  <a:cubicBezTo>
                    <a:pt x="12189" y="11024"/>
                    <a:pt x="10933" y="11285"/>
                    <a:pt x="10808" y="11675"/>
                  </a:cubicBezTo>
                  <a:cubicBezTo>
                    <a:pt x="10682" y="12065"/>
                    <a:pt x="11687" y="12586"/>
                    <a:pt x="13570" y="13627"/>
                  </a:cubicBezTo>
                  <a:cubicBezTo>
                    <a:pt x="15454" y="14668"/>
                    <a:pt x="18217" y="16229"/>
                    <a:pt x="19724" y="17335"/>
                  </a:cubicBezTo>
                  <a:cubicBezTo>
                    <a:pt x="21231" y="18441"/>
                    <a:pt x="21482" y="19092"/>
                    <a:pt x="20729" y="19677"/>
                  </a:cubicBezTo>
                  <a:cubicBezTo>
                    <a:pt x="19975" y="20263"/>
                    <a:pt x="18217" y="20784"/>
                    <a:pt x="16208" y="21044"/>
                  </a:cubicBezTo>
                  <a:cubicBezTo>
                    <a:pt x="14198" y="21304"/>
                    <a:pt x="11938" y="21304"/>
                    <a:pt x="10180" y="21239"/>
                  </a:cubicBezTo>
                  <a:cubicBezTo>
                    <a:pt x="8422" y="21174"/>
                    <a:pt x="7166" y="21044"/>
                    <a:pt x="6789" y="20914"/>
                  </a:cubicBezTo>
                  <a:cubicBezTo>
                    <a:pt x="6412" y="20784"/>
                    <a:pt x="6915" y="20653"/>
                    <a:pt x="7417" y="20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638507" y="196269"/>
              <a:ext cx="96914" cy="103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0807" fill="norm" stroke="1" extrusionOk="0">
                  <a:moveTo>
                    <a:pt x="14404" y="7200"/>
                  </a:moveTo>
                  <a:cubicBezTo>
                    <a:pt x="13026" y="5506"/>
                    <a:pt x="11647" y="3812"/>
                    <a:pt x="9809" y="2965"/>
                  </a:cubicBezTo>
                  <a:cubicBezTo>
                    <a:pt x="7970" y="2118"/>
                    <a:pt x="5672" y="2118"/>
                    <a:pt x="3834" y="3388"/>
                  </a:cubicBezTo>
                  <a:cubicBezTo>
                    <a:pt x="1996" y="4659"/>
                    <a:pt x="617" y="7200"/>
                    <a:pt x="158" y="10165"/>
                  </a:cubicBezTo>
                  <a:cubicBezTo>
                    <a:pt x="-302" y="13129"/>
                    <a:pt x="158" y="16518"/>
                    <a:pt x="2685" y="18635"/>
                  </a:cubicBezTo>
                  <a:cubicBezTo>
                    <a:pt x="5213" y="20753"/>
                    <a:pt x="9809" y="21600"/>
                    <a:pt x="13255" y="19906"/>
                  </a:cubicBezTo>
                  <a:cubicBezTo>
                    <a:pt x="16702" y="18212"/>
                    <a:pt x="19000" y="13976"/>
                    <a:pt x="20149" y="10800"/>
                  </a:cubicBezTo>
                  <a:cubicBezTo>
                    <a:pt x="21298" y="7624"/>
                    <a:pt x="21298" y="5506"/>
                    <a:pt x="20379" y="3600"/>
                  </a:cubicBezTo>
                  <a:cubicBezTo>
                    <a:pt x="19460" y="1694"/>
                    <a:pt x="17621" y="0"/>
                    <a:pt x="16013" y="0"/>
                  </a:cubicBezTo>
                  <a:cubicBezTo>
                    <a:pt x="14404" y="0"/>
                    <a:pt x="13026" y="1694"/>
                    <a:pt x="11647" y="3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829408" y="166203"/>
              <a:ext cx="89158" cy="19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8" h="21413" fill="norm" stroke="1" extrusionOk="0">
                  <a:moveTo>
                    <a:pt x="17834" y="3100"/>
                  </a:moveTo>
                  <a:cubicBezTo>
                    <a:pt x="16394" y="2161"/>
                    <a:pt x="14954" y="1222"/>
                    <a:pt x="12554" y="635"/>
                  </a:cubicBezTo>
                  <a:cubicBezTo>
                    <a:pt x="10154" y="48"/>
                    <a:pt x="6794" y="-187"/>
                    <a:pt x="4154" y="165"/>
                  </a:cubicBezTo>
                  <a:cubicBezTo>
                    <a:pt x="1514" y="517"/>
                    <a:pt x="-406" y="1456"/>
                    <a:pt x="74" y="2748"/>
                  </a:cubicBezTo>
                  <a:cubicBezTo>
                    <a:pt x="554" y="4039"/>
                    <a:pt x="3434" y="5683"/>
                    <a:pt x="7994" y="7443"/>
                  </a:cubicBezTo>
                  <a:cubicBezTo>
                    <a:pt x="12554" y="9204"/>
                    <a:pt x="18794" y="11083"/>
                    <a:pt x="19994" y="13430"/>
                  </a:cubicBezTo>
                  <a:cubicBezTo>
                    <a:pt x="21194" y="15778"/>
                    <a:pt x="17354" y="18596"/>
                    <a:pt x="13994" y="20004"/>
                  </a:cubicBezTo>
                  <a:cubicBezTo>
                    <a:pt x="10634" y="21413"/>
                    <a:pt x="7754" y="21413"/>
                    <a:pt x="4874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1193800" y="391003"/>
              <a:ext cx="1270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1734191" y="52781"/>
              <a:ext cx="208909" cy="376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50" fill="norm" stroke="1" extrusionOk="0">
                  <a:moveTo>
                    <a:pt x="1898" y="4775"/>
                  </a:moveTo>
                  <a:cubicBezTo>
                    <a:pt x="2552" y="8375"/>
                    <a:pt x="3207" y="11975"/>
                    <a:pt x="3534" y="14555"/>
                  </a:cubicBezTo>
                  <a:cubicBezTo>
                    <a:pt x="3861" y="17135"/>
                    <a:pt x="3861" y="18695"/>
                    <a:pt x="3752" y="19775"/>
                  </a:cubicBezTo>
                  <a:cubicBezTo>
                    <a:pt x="3643" y="20855"/>
                    <a:pt x="3425" y="21455"/>
                    <a:pt x="2989" y="21335"/>
                  </a:cubicBezTo>
                  <a:cubicBezTo>
                    <a:pt x="2552" y="21215"/>
                    <a:pt x="1898" y="20375"/>
                    <a:pt x="1352" y="17795"/>
                  </a:cubicBezTo>
                  <a:cubicBezTo>
                    <a:pt x="807" y="15215"/>
                    <a:pt x="370" y="10895"/>
                    <a:pt x="152" y="7955"/>
                  </a:cubicBezTo>
                  <a:cubicBezTo>
                    <a:pt x="-66" y="5015"/>
                    <a:pt x="-66" y="3455"/>
                    <a:pt x="261" y="2255"/>
                  </a:cubicBezTo>
                  <a:cubicBezTo>
                    <a:pt x="589" y="1055"/>
                    <a:pt x="1243" y="215"/>
                    <a:pt x="1898" y="35"/>
                  </a:cubicBezTo>
                  <a:cubicBezTo>
                    <a:pt x="2552" y="-145"/>
                    <a:pt x="3207" y="335"/>
                    <a:pt x="4843" y="2375"/>
                  </a:cubicBezTo>
                  <a:cubicBezTo>
                    <a:pt x="6479" y="4415"/>
                    <a:pt x="9098" y="8015"/>
                    <a:pt x="10952" y="10475"/>
                  </a:cubicBezTo>
                  <a:cubicBezTo>
                    <a:pt x="12807" y="12935"/>
                    <a:pt x="13898" y="14255"/>
                    <a:pt x="14879" y="15155"/>
                  </a:cubicBezTo>
                  <a:cubicBezTo>
                    <a:pt x="15861" y="16055"/>
                    <a:pt x="16734" y="16535"/>
                    <a:pt x="17389" y="16415"/>
                  </a:cubicBezTo>
                  <a:cubicBezTo>
                    <a:pt x="18043" y="16295"/>
                    <a:pt x="18479" y="15575"/>
                    <a:pt x="18698" y="13355"/>
                  </a:cubicBezTo>
                  <a:cubicBezTo>
                    <a:pt x="18916" y="11135"/>
                    <a:pt x="18916" y="7415"/>
                    <a:pt x="19352" y="4955"/>
                  </a:cubicBezTo>
                  <a:cubicBezTo>
                    <a:pt x="19789" y="2495"/>
                    <a:pt x="20661" y="1295"/>
                    <a:pt x="21534" y="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2006600" y="50081"/>
              <a:ext cx="190500" cy="93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2" fill="norm" stroke="1" extrusionOk="0">
                  <a:moveTo>
                    <a:pt x="0" y="970"/>
                  </a:moveTo>
                  <a:cubicBezTo>
                    <a:pt x="1200" y="31"/>
                    <a:pt x="2400" y="-908"/>
                    <a:pt x="5400" y="1675"/>
                  </a:cubicBezTo>
                  <a:cubicBezTo>
                    <a:pt x="8400" y="4257"/>
                    <a:pt x="13200" y="10362"/>
                    <a:pt x="16200" y="14118"/>
                  </a:cubicBezTo>
                  <a:cubicBezTo>
                    <a:pt x="19200" y="17875"/>
                    <a:pt x="20400" y="19283"/>
                    <a:pt x="21600" y="20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2184400" y="22703"/>
              <a:ext cx="762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729"/>
                    <a:pt x="12000" y="7457"/>
                    <a:pt x="8400" y="11057"/>
                  </a:cubicBezTo>
                  <a:cubicBezTo>
                    <a:pt x="4800" y="14657"/>
                    <a:pt x="2400" y="181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2416121" y="52712"/>
              <a:ext cx="174680" cy="268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01" fill="norm" stroke="1" extrusionOk="0">
                  <a:moveTo>
                    <a:pt x="21476" y="1151"/>
                  </a:moveTo>
                  <a:cubicBezTo>
                    <a:pt x="20435" y="476"/>
                    <a:pt x="19394" y="-199"/>
                    <a:pt x="16401" y="54"/>
                  </a:cubicBezTo>
                  <a:cubicBezTo>
                    <a:pt x="13409" y="307"/>
                    <a:pt x="8464" y="1488"/>
                    <a:pt x="5081" y="3851"/>
                  </a:cubicBezTo>
                  <a:cubicBezTo>
                    <a:pt x="1698" y="6214"/>
                    <a:pt x="-124" y="9757"/>
                    <a:pt x="6" y="12710"/>
                  </a:cubicBezTo>
                  <a:cubicBezTo>
                    <a:pt x="136" y="15664"/>
                    <a:pt x="2218" y="18026"/>
                    <a:pt x="5992" y="19376"/>
                  </a:cubicBezTo>
                  <a:cubicBezTo>
                    <a:pt x="9765" y="20726"/>
                    <a:pt x="15230" y="21064"/>
                    <a:pt x="20695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2647950" y="327503"/>
              <a:ext cx="1079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3972"/>
                    <a:pt x="14824" y="7945"/>
                    <a:pt x="11224" y="11545"/>
                  </a:cubicBezTo>
                  <a:cubicBezTo>
                    <a:pt x="7624" y="15145"/>
                    <a:pt x="3812" y="183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3073400" y="48038"/>
              <a:ext cx="112975" cy="332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049" fill="norm" stroke="1" extrusionOk="0">
                  <a:moveTo>
                    <a:pt x="18000" y="6444"/>
                  </a:moveTo>
                  <a:cubicBezTo>
                    <a:pt x="19200" y="5103"/>
                    <a:pt x="20400" y="3761"/>
                    <a:pt x="21000" y="2755"/>
                  </a:cubicBezTo>
                  <a:cubicBezTo>
                    <a:pt x="21600" y="1749"/>
                    <a:pt x="21600" y="1078"/>
                    <a:pt x="19600" y="541"/>
                  </a:cubicBezTo>
                  <a:cubicBezTo>
                    <a:pt x="17600" y="4"/>
                    <a:pt x="13600" y="-398"/>
                    <a:pt x="9600" y="675"/>
                  </a:cubicBezTo>
                  <a:cubicBezTo>
                    <a:pt x="5600" y="1749"/>
                    <a:pt x="1600" y="4298"/>
                    <a:pt x="2200" y="6847"/>
                  </a:cubicBezTo>
                  <a:cubicBezTo>
                    <a:pt x="2800" y="9396"/>
                    <a:pt x="8000" y="11945"/>
                    <a:pt x="11200" y="13823"/>
                  </a:cubicBezTo>
                  <a:cubicBezTo>
                    <a:pt x="14400" y="15701"/>
                    <a:pt x="15600" y="16909"/>
                    <a:pt x="14800" y="17982"/>
                  </a:cubicBezTo>
                  <a:cubicBezTo>
                    <a:pt x="14000" y="19055"/>
                    <a:pt x="11200" y="19995"/>
                    <a:pt x="8600" y="20531"/>
                  </a:cubicBezTo>
                  <a:cubicBezTo>
                    <a:pt x="6000" y="21068"/>
                    <a:pt x="3600" y="21202"/>
                    <a:pt x="2200" y="20867"/>
                  </a:cubicBezTo>
                  <a:cubicBezTo>
                    <a:pt x="800" y="20531"/>
                    <a:pt x="400" y="19726"/>
                    <a:pt x="0" y="18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3295086" y="168753"/>
              <a:ext cx="19615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838"/>
                    <a:pt x="2735" y="11676"/>
                    <a:pt x="575" y="15276"/>
                  </a:cubicBezTo>
                  <a:cubicBezTo>
                    <a:pt x="-1585" y="18876"/>
                    <a:pt x="2735" y="20238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3282950" y="46107"/>
              <a:ext cx="209550" cy="109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0" y="21169"/>
                  </a:moveTo>
                  <a:cubicBezTo>
                    <a:pt x="0" y="17094"/>
                    <a:pt x="0" y="13018"/>
                    <a:pt x="1418" y="9350"/>
                  </a:cubicBezTo>
                  <a:cubicBezTo>
                    <a:pt x="2836" y="5682"/>
                    <a:pt x="5673" y="2422"/>
                    <a:pt x="9273" y="995"/>
                  </a:cubicBezTo>
                  <a:cubicBezTo>
                    <a:pt x="12873" y="-431"/>
                    <a:pt x="17236" y="-23"/>
                    <a:pt x="21600" y="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3302000" y="200453"/>
              <a:ext cx="15875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2592" y="11670"/>
                    <a:pt x="5184" y="3363"/>
                    <a:pt x="8784" y="870"/>
                  </a:cubicBezTo>
                  <a:cubicBezTo>
                    <a:pt x="12384" y="-1622"/>
                    <a:pt x="16992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3429000" y="410053"/>
              <a:ext cx="762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4007114" y="130653"/>
              <a:ext cx="12437" cy="375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43" fill="norm" stroke="1" extrusionOk="0">
                  <a:moveTo>
                    <a:pt x="10350" y="0"/>
                  </a:moveTo>
                  <a:cubicBezTo>
                    <a:pt x="6750" y="4490"/>
                    <a:pt x="3150" y="8980"/>
                    <a:pt x="1350" y="12378"/>
                  </a:cubicBezTo>
                  <a:cubicBezTo>
                    <a:pt x="-450" y="15775"/>
                    <a:pt x="-450" y="18081"/>
                    <a:pt x="1350" y="19537"/>
                  </a:cubicBezTo>
                  <a:cubicBezTo>
                    <a:pt x="3150" y="20993"/>
                    <a:pt x="6750" y="21600"/>
                    <a:pt x="10350" y="21539"/>
                  </a:cubicBezTo>
                  <a:cubicBezTo>
                    <a:pt x="13950" y="21479"/>
                    <a:pt x="17550" y="20751"/>
                    <a:pt x="21150" y="20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3988808" y="61456"/>
              <a:ext cx="153388" cy="429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6" h="21461" fill="norm" stroke="1" extrusionOk="0">
                  <a:moveTo>
                    <a:pt x="2423" y="10767"/>
                  </a:moveTo>
                  <a:cubicBezTo>
                    <a:pt x="1570" y="7696"/>
                    <a:pt x="718" y="4626"/>
                    <a:pt x="291" y="2773"/>
                  </a:cubicBezTo>
                  <a:cubicBezTo>
                    <a:pt x="-135" y="920"/>
                    <a:pt x="-135" y="285"/>
                    <a:pt x="576" y="73"/>
                  </a:cubicBezTo>
                  <a:cubicBezTo>
                    <a:pt x="1286" y="-139"/>
                    <a:pt x="2707" y="73"/>
                    <a:pt x="5833" y="1185"/>
                  </a:cubicBezTo>
                  <a:cubicBezTo>
                    <a:pt x="8960" y="2296"/>
                    <a:pt x="13791" y="4308"/>
                    <a:pt x="16918" y="7061"/>
                  </a:cubicBezTo>
                  <a:cubicBezTo>
                    <a:pt x="20044" y="9814"/>
                    <a:pt x="21465" y="13308"/>
                    <a:pt x="20044" y="15796"/>
                  </a:cubicBezTo>
                  <a:cubicBezTo>
                    <a:pt x="18623" y="18285"/>
                    <a:pt x="14360" y="19767"/>
                    <a:pt x="11091" y="20561"/>
                  </a:cubicBezTo>
                  <a:cubicBezTo>
                    <a:pt x="7823" y="21355"/>
                    <a:pt x="5549" y="21461"/>
                    <a:pt x="3702" y="21461"/>
                  </a:cubicBezTo>
                  <a:cubicBezTo>
                    <a:pt x="1854" y="21461"/>
                    <a:pt x="433" y="21355"/>
                    <a:pt x="291" y="21143"/>
                  </a:cubicBezTo>
                  <a:cubicBezTo>
                    <a:pt x="149" y="20932"/>
                    <a:pt x="1286" y="20614"/>
                    <a:pt x="2849" y="20402"/>
                  </a:cubicBezTo>
                  <a:cubicBezTo>
                    <a:pt x="4412" y="20190"/>
                    <a:pt x="6402" y="20085"/>
                    <a:pt x="8391" y="19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4154991" y="158169"/>
              <a:ext cx="372559" cy="334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65" fill="norm" stroke="1" extrusionOk="0">
                  <a:moveTo>
                    <a:pt x="5737" y="16166"/>
                  </a:moveTo>
                  <a:cubicBezTo>
                    <a:pt x="5248" y="15215"/>
                    <a:pt x="4760" y="14264"/>
                    <a:pt x="4211" y="13789"/>
                  </a:cubicBezTo>
                  <a:cubicBezTo>
                    <a:pt x="3662" y="13313"/>
                    <a:pt x="3052" y="13313"/>
                    <a:pt x="2320" y="13925"/>
                  </a:cubicBezTo>
                  <a:cubicBezTo>
                    <a:pt x="1587" y="14536"/>
                    <a:pt x="733" y="15758"/>
                    <a:pt x="306" y="16709"/>
                  </a:cubicBezTo>
                  <a:cubicBezTo>
                    <a:pt x="-121" y="17660"/>
                    <a:pt x="-121" y="18340"/>
                    <a:pt x="428" y="18815"/>
                  </a:cubicBezTo>
                  <a:cubicBezTo>
                    <a:pt x="977" y="19291"/>
                    <a:pt x="2076" y="19562"/>
                    <a:pt x="2869" y="19358"/>
                  </a:cubicBezTo>
                  <a:cubicBezTo>
                    <a:pt x="3662" y="19155"/>
                    <a:pt x="4150" y="18475"/>
                    <a:pt x="4455" y="17660"/>
                  </a:cubicBezTo>
                  <a:cubicBezTo>
                    <a:pt x="4760" y="16845"/>
                    <a:pt x="4882" y="15894"/>
                    <a:pt x="4943" y="15758"/>
                  </a:cubicBezTo>
                  <a:cubicBezTo>
                    <a:pt x="5004" y="15623"/>
                    <a:pt x="5004" y="16302"/>
                    <a:pt x="5004" y="16981"/>
                  </a:cubicBezTo>
                  <a:cubicBezTo>
                    <a:pt x="5004" y="17660"/>
                    <a:pt x="5004" y="18340"/>
                    <a:pt x="5065" y="19019"/>
                  </a:cubicBezTo>
                  <a:cubicBezTo>
                    <a:pt x="5126" y="19698"/>
                    <a:pt x="5248" y="20377"/>
                    <a:pt x="5615" y="20853"/>
                  </a:cubicBezTo>
                  <a:cubicBezTo>
                    <a:pt x="5981" y="21328"/>
                    <a:pt x="6591" y="21600"/>
                    <a:pt x="7140" y="21396"/>
                  </a:cubicBezTo>
                  <a:cubicBezTo>
                    <a:pt x="7689" y="21192"/>
                    <a:pt x="8177" y="20513"/>
                    <a:pt x="9032" y="18340"/>
                  </a:cubicBezTo>
                  <a:cubicBezTo>
                    <a:pt x="9886" y="16166"/>
                    <a:pt x="11106" y="12498"/>
                    <a:pt x="11899" y="9781"/>
                  </a:cubicBezTo>
                  <a:cubicBezTo>
                    <a:pt x="12693" y="7064"/>
                    <a:pt x="13059" y="5298"/>
                    <a:pt x="13425" y="3804"/>
                  </a:cubicBezTo>
                  <a:cubicBezTo>
                    <a:pt x="13791" y="2309"/>
                    <a:pt x="14157" y="1087"/>
                    <a:pt x="14157" y="1019"/>
                  </a:cubicBezTo>
                  <a:cubicBezTo>
                    <a:pt x="14157" y="951"/>
                    <a:pt x="13791" y="2038"/>
                    <a:pt x="13425" y="4551"/>
                  </a:cubicBezTo>
                  <a:cubicBezTo>
                    <a:pt x="13059" y="7064"/>
                    <a:pt x="12693" y="11004"/>
                    <a:pt x="12510" y="13381"/>
                  </a:cubicBezTo>
                  <a:cubicBezTo>
                    <a:pt x="12326" y="15758"/>
                    <a:pt x="12326" y="16574"/>
                    <a:pt x="12571" y="17185"/>
                  </a:cubicBezTo>
                  <a:cubicBezTo>
                    <a:pt x="12815" y="17796"/>
                    <a:pt x="13303" y="18204"/>
                    <a:pt x="14035" y="17253"/>
                  </a:cubicBezTo>
                  <a:cubicBezTo>
                    <a:pt x="14767" y="16302"/>
                    <a:pt x="15743" y="13992"/>
                    <a:pt x="16659" y="11208"/>
                  </a:cubicBezTo>
                  <a:cubicBezTo>
                    <a:pt x="17574" y="8423"/>
                    <a:pt x="18428" y="5162"/>
                    <a:pt x="18916" y="3057"/>
                  </a:cubicBezTo>
                  <a:cubicBezTo>
                    <a:pt x="19404" y="951"/>
                    <a:pt x="19526" y="0"/>
                    <a:pt x="19465" y="0"/>
                  </a:cubicBezTo>
                  <a:cubicBezTo>
                    <a:pt x="19404" y="0"/>
                    <a:pt x="19160" y="951"/>
                    <a:pt x="18672" y="3668"/>
                  </a:cubicBezTo>
                  <a:cubicBezTo>
                    <a:pt x="18184" y="6385"/>
                    <a:pt x="17452" y="10868"/>
                    <a:pt x="17208" y="13449"/>
                  </a:cubicBezTo>
                  <a:cubicBezTo>
                    <a:pt x="16964" y="16030"/>
                    <a:pt x="17208" y="16709"/>
                    <a:pt x="18001" y="17185"/>
                  </a:cubicBezTo>
                  <a:cubicBezTo>
                    <a:pt x="18794" y="17660"/>
                    <a:pt x="20137" y="17932"/>
                    <a:pt x="21479" y="18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4542366" y="303046"/>
              <a:ext cx="176869" cy="221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508" fill="norm" stroke="1" extrusionOk="0">
                  <a:moveTo>
                    <a:pt x="6530" y="4228"/>
                  </a:moveTo>
                  <a:cubicBezTo>
                    <a:pt x="6530" y="3199"/>
                    <a:pt x="6530" y="2171"/>
                    <a:pt x="6028" y="1348"/>
                  </a:cubicBezTo>
                  <a:cubicBezTo>
                    <a:pt x="5526" y="525"/>
                    <a:pt x="4521" y="-92"/>
                    <a:pt x="3516" y="11"/>
                  </a:cubicBezTo>
                  <a:cubicBezTo>
                    <a:pt x="2512" y="114"/>
                    <a:pt x="1507" y="937"/>
                    <a:pt x="879" y="1965"/>
                  </a:cubicBezTo>
                  <a:cubicBezTo>
                    <a:pt x="251" y="2994"/>
                    <a:pt x="0" y="4228"/>
                    <a:pt x="0" y="5462"/>
                  </a:cubicBezTo>
                  <a:cubicBezTo>
                    <a:pt x="0" y="6697"/>
                    <a:pt x="251" y="7931"/>
                    <a:pt x="1005" y="8445"/>
                  </a:cubicBezTo>
                  <a:cubicBezTo>
                    <a:pt x="1758" y="8959"/>
                    <a:pt x="3014" y="8754"/>
                    <a:pt x="4019" y="8239"/>
                  </a:cubicBezTo>
                  <a:cubicBezTo>
                    <a:pt x="5023" y="7725"/>
                    <a:pt x="5777" y="6902"/>
                    <a:pt x="6028" y="7005"/>
                  </a:cubicBezTo>
                  <a:cubicBezTo>
                    <a:pt x="6279" y="7108"/>
                    <a:pt x="6028" y="8137"/>
                    <a:pt x="6279" y="9062"/>
                  </a:cubicBezTo>
                  <a:cubicBezTo>
                    <a:pt x="6530" y="9988"/>
                    <a:pt x="7284" y="10811"/>
                    <a:pt x="8288" y="10914"/>
                  </a:cubicBezTo>
                  <a:cubicBezTo>
                    <a:pt x="9293" y="11017"/>
                    <a:pt x="10549" y="10399"/>
                    <a:pt x="11805" y="9371"/>
                  </a:cubicBezTo>
                  <a:cubicBezTo>
                    <a:pt x="13060" y="8342"/>
                    <a:pt x="14316" y="6902"/>
                    <a:pt x="15321" y="5154"/>
                  </a:cubicBezTo>
                  <a:cubicBezTo>
                    <a:pt x="16326" y="3405"/>
                    <a:pt x="17079" y="1348"/>
                    <a:pt x="17581" y="834"/>
                  </a:cubicBezTo>
                  <a:cubicBezTo>
                    <a:pt x="18084" y="319"/>
                    <a:pt x="18335" y="1348"/>
                    <a:pt x="19214" y="3714"/>
                  </a:cubicBezTo>
                  <a:cubicBezTo>
                    <a:pt x="20093" y="6079"/>
                    <a:pt x="21600" y="9782"/>
                    <a:pt x="20721" y="12971"/>
                  </a:cubicBezTo>
                  <a:cubicBezTo>
                    <a:pt x="19842" y="16159"/>
                    <a:pt x="16577" y="18834"/>
                    <a:pt x="13312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4787900" y="498953"/>
              <a:ext cx="69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5041900" y="505303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4400"/>
                    <a:pt x="8800" y="7200"/>
                    <a:pt x="12400" y="3600"/>
                  </a:cubicBezTo>
                  <a:cubicBezTo>
                    <a:pt x="16000" y="0"/>
                    <a:pt x="18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5435600" y="486253"/>
              <a:ext cx="50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5765800" y="486253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552450" y="993056"/>
              <a:ext cx="112184" cy="374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4" fill="norm" stroke="1" extrusionOk="0">
                  <a:moveTo>
                    <a:pt x="0" y="8123"/>
                  </a:moveTo>
                  <a:cubicBezTo>
                    <a:pt x="1223" y="12092"/>
                    <a:pt x="2445" y="16062"/>
                    <a:pt x="3260" y="18397"/>
                  </a:cubicBezTo>
                  <a:cubicBezTo>
                    <a:pt x="4075" y="20732"/>
                    <a:pt x="4483" y="21433"/>
                    <a:pt x="4279" y="19740"/>
                  </a:cubicBezTo>
                  <a:cubicBezTo>
                    <a:pt x="4075" y="18047"/>
                    <a:pt x="3260" y="13961"/>
                    <a:pt x="3057" y="10516"/>
                  </a:cubicBezTo>
                  <a:cubicBezTo>
                    <a:pt x="2853" y="7072"/>
                    <a:pt x="3260" y="4270"/>
                    <a:pt x="4075" y="2635"/>
                  </a:cubicBezTo>
                  <a:cubicBezTo>
                    <a:pt x="4891" y="1001"/>
                    <a:pt x="6113" y="534"/>
                    <a:pt x="8151" y="242"/>
                  </a:cubicBezTo>
                  <a:cubicBezTo>
                    <a:pt x="10189" y="-50"/>
                    <a:pt x="13042" y="-167"/>
                    <a:pt x="15894" y="417"/>
                  </a:cubicBezTo>
                  <a:cubicBezTo>
                    <a:pt x="18747" y="1001"/>
                    <a:pt x="21600" y="2285"/>
                    <a:pt x="21600" y="4036"/>
                  </a:cubicBezTo>
                  <a:cubicBezTo>
                    <a:pt x="21600" y="5788"/>
                    <a:pt x="18747" y="8006"/>
                    <a:pt x="15691" y="9641"/>
                  </a:cubicBezTo>
                  <a:cubicBezTo>
                    <a:pt x="12634" y="11275"/>
                    <a:pt x="9374" y="12326"/>
                    <a:pt x="6113" y="13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666750" y="1184753"/>
              <a:ext cx="127001" cy="17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14053"/>
                  </a:moveTo>
                  <a:cubicBezTo>
                    <a:pt x="0" y="12752"/>
                    <a:pt x="0" y="11451"/>
                    <a:pt x="900" y="10540"/>
                  </a:cubicBezTo>
                  <a:cubicBezTo>
                    <a:pt x="1800" y="9629"/>
                    <a:pt x="3600" y="9108"/>
                    <a:pt x="5220" y="9239"/>
                  </a:cubicBezTo>
                  <a:cubicBezTo>
                    <a:pt x="6840" y="9369"/>
                    <a:pt x="8280" y="10149"/>
                    <a:pt x="9540" y="11971"/>
                  </a:cubicBezTo>
                  <a:cubicBezTo>
                    <a:pt x="10800" y="13793"/>
                    <a:pt x="11880" y="16655"/>
                    <a:pt x="11880" y="18607"/>
                  </a:cubicBezTo>
                  <a:cubicBezTo>
                    <a:pt x="11880" y="20559"/>
                    <a:pt x="10800" y="21600"/>
                    <a:pt x="9720" y="21470"/>
                  </a:cubicBezTo>
                  <a:cubicBezTo>
                    <a:pt x="8640" y="21340"/>
                    <a:pt x="7560" y="20039"/>
                    <a:pt x="7560" y="17176"/>
                  </a:cubicBezTo>
                  <a:cubicBezTo>
                    <a:pt x="7560" y="14313"/>
                    <a:pt x="8640" y="9889"/>
                    <a:pt x="11160" y="6766"/>
                  </a:cubicBezTo>
                  <a:cubicBezTo>
                    <a:pt x="13680" y="3643"/>
                    <a:pt x="17640" y="18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887913" y="1060089"/>
              <a:ext cx="83637" cy="270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250" fill="norm" stroke="1" extrusionOk="0">
                  <a:moveTo>
                    <a:pt x="20817" y="4302"/>
                  </a:moveTo>
                  <a:cubicBezTo>
                    <a:pt x="20817" y="2973"/>
                    <a:pt x="20817" y="1644"/>
                    <a:pt x="19237" y="813"/>
                  </a:cubicBezTo>
                  <a:cubicBezTo>
                    <a:pt x="17656" y="-18"/>
                    <a:pt x="14495" y="-350"/>
                    <a:pt x="10807" y="481"/>
                  </a:cubicBezTo>
                  <a:cubicBezTo>
                    <a:pt x="7119" y="1312"/>
                    <a:pt x="2905" y="3305"/>
                    <a:pt x="1061" y="6712"/>
                  </a:cubicBezTo>
                  <a:cubicBezTo>
                    <a:pt x="-783" y="10118"/>
                    <a:pt x="-256" y="14936"/>
                    <a:pt x="2905" y="17595"/>
                  </a:cubicBezTo>
                  <a:cubicBezTo>
                    <a:pt x="6066" y="20253"/>
                    <a:pt x="11861" y="20752"/>
                    <a:pt x="17656" y="21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1069693" y="1012901"/>
              <a:ext cx="112539" cy="300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154" fill="norm" stroke="1" extrusionOk="0">
                  <a:moveTo>
                    <a:pt x="653" y="8519"/>
                  </a:moveTo>
                  <a:cubicBezTo>
                    <a:pt x="253" y="11796"/>
                    <a:pt x="-147" y="15073"/>
                    <a:pt x="53" y="17382"/>
                  </a:cubicBezTo>
                  <a:cubicBezTo>
                    <a:pt x="253" y="19691"/>
                    <a:pt x="1053" y="21032"/>
                    <a:pt x="1453" y="21107"/>
                  </a:cubicBezTo>
                  <a:cubicBezTo>
                    <a:pt x="1853" y="21181"/>
                    <a:pt x="1853" y="19989"/>
                    <a:pt x="1653" y="16861"/>
                  </a:cubicBezTo>
                  <a:cubicBezTo>
                    <a:pt x="1453" y="13733"/>
                    <a:pt x="1053" y="8668"/>
                    <a:pt x="1453" y="5540"/>
                  </a:cubicBezTo>
                  <a:cubicBezTo>
                    <a:pt x="1853" y="2411"/>
                    <a:pt x="3053" y="1220"/>
                    <a:pt x="4653" y="549"/>
                  </a:cubicBezTo>
                  <a:cubicBezTo>
                    <a:pt x="6253" y="-121"/>
                    <a:pt x="8253" y="-270"/>
                    <a:pt x="10853" y="624"/>
                  </a:cubicBezTo>
                  <a:cubicBezTo>
                    <a:pt x="13453" y="1518"/>
                    <a:pt x="16653" y="3454"/>
                    <a:pt x="17453" y="5167"/>
                  </a:cubicBezTo>
                  <a:cubicBezTo>
                    <a:pt x="18253" y="6880"/>
                    <a:pt x="16653" y="8370"/>
                    <a:pt x="14453" y="9487"/>
                  </a:cubicBezTo>
                  <a:cubicBezTo>
                    <a:pt x="12253" y="10604"/>
                    <a:pt x="9453" y="11349"/>
                    <a:pt x="9653" y="11945"/>
                  </a:cubicBezTo>
                  <a:cubicBezTo>
                    <a:pt x="9853" y="12541"/>
                    <a:pt x="13053" y="12988"/>
                    <a:pt x="15853" y="13807"/>
                  </a:cubicBezTo>
                  <a:cubicBezTo>
                    <a:pt x="18653" y="14627"/>
                    <a:pt x="21053" y="15818"/>
                    <a:pt x="21253" y="17084"/>
                  </a:cubicBezTo>
                  <a:cubicBezTo>
                    <a:pt x="21453" y="18351"/>
                    <a:pt x="19453" y="19691"/>
                    <a:pt x="17253" y="20436"/>
                  </a:cubicBezTo>
                  <a:cubicBezTo>
                    <a:pt x="15053" y="21181"/>
                    <a:pt x="12653" y="21330"/>
                    <a:pt x="11653" y="20958"/>
                  </a:cubicBezTo>
                  <a:cubicBezTo>
                    <a:pt x="10653" y="20585"/>
                    <a:pt x="11053" y="19691"/>
                    <a:pt x="11453" y="18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1220359" y="1203803"/>
              <a:ext cx="77006" cy="10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9" h="20799" fill="norm" stroke="1" extrusionOk="0">
                  <a:moveTo>
                    <a:pt x="19635" y="0"/>
                  </a:moveTo>
                  <a:cubicBezTo>
                    <a:pt x="16866" y="0"/>
                    <a:pt x="14097" y="0"/>
                    <a:pt x="10774" y="1834"/>
                  </a:cubicBezTo>
                  <a:cubicBezTo>
                    <a:pt x="7451" y="3668"/>
                    <a:pt x="3574" y="7336"/>
                    <a:pt x="1635" y="10392"/>
                  </a:cubicBezTo>
                  <a:cubicBezTo>
                    <a:pt x="-303" y="13449"/>
                    <a:pt x="-303" y="15894"/>
                    <a:pt x="528" y="17932"/>
                  </a:cubicBezTo>
                  <a:cubicBezTo>
                    <a:pt x="1359" y="19970"/>
                    <a:pt x="3020" y="21600"/>
                    <a:pt x="6897" y="20377"/>
                  </a:cubicBezTo>
                  <a:cubicBezTo>
                    <a:pt x="10774" y="19155"/>
                    <a:pt x="16866" y="15079"/>
                    <a:pt x="19082" y="11208"/>
                  </a:cubicBezTo>
                  <a:cubicBezTo>
                    <a:pt x="21297" y="7336"/>
                    <a:pt x="19635" y="3668"/>
                    <a:pt x="179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1346237" y="1176286"/>
              <a:ext cx="67917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2" h="21600" fill="norm" stroke="1" extrusionOk="0">
                  <a:moveTo>
                    <a:pt x="16652" y="1137"/>
                  </a:moveTo>
                  <a:cubicBezTo>
                    <a:pt x="13566" y="568"/>
                    <a:pt x="10481" y="0"/>
                    <a:pt x="7395" y="0"/>
                  </a:cubicBezTo>
                  <a:cubicBezTo>
                    <a:pt x="4309" y="0"/>
                    <a:pt x="1223" y="568"/>
                    <a:pt x="298" y="1563"/>
                  </a:cubicBezTo>
                  <a:cubicBezTo>
                    <a:pt x="-628" y="2558"/>
                    <a:pt x="606" y="3979"/>
                    <a:pt x="4001" y="5684"/>
                  </a:cubicBezTo>
                  <a:cubicBezTo>
                    <a:pt x="7395" y="7389"/>
                    <a:pt x="12949" y="9379"/>
                    <a:pt x="16343" y="11084"/>
                  </a:cubicBezTo>
                  <a:cubicBezTo>
                    <a:pt x="19738" y="12789"/>
                    <a:pt x="20972" y="14211"/>
                    <a:pt x="18503" y="15916"/>
                  </a:cubicBezTo>
                  <a:cubicBezTo>
                    <a:pt x="16035" y="17621"/>
                    <a:pt x="9863" y="19611"/>
                    <a:pt x="36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1701800" y="1248253"/>
              <a:ext cx="355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4400"/>
                    <a:pt x="6171" y="7200"/>
                    <a:pt x="9771" y="3600"/>
                  </a:cubicBezTo>
                  <a:cubicBezTo>
                    <a:pt x="13371" y="0"/>
                    <a:pt x="174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1981200" y="1184753"/>
              <a:ext cx="68394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8" h="21600" fill="norm" stroke="1" extrusionOk="0">
                  <a:moveTo>
                    <a:pt x="3812" y="0"/>
                  </a:moveTo>
                  <a:cubicBezTo>
                    <a:pt x="11435" y="2234"/>
                    <a:pt x="19059" y="4469"/>
                    <a:pt x="20329" y="7945"/>
                  </a:cubicBezTo>
                  <a:cubicBezTo>
                    <a:pt x="21600" y="11421"/>
                    <a:pt x="16518" y="16138"/>
                    <a:pt x="12071" y="18621"/>
                  </a:cubicBezTo>
                  <a:cubicBezTo>
                    <a:pt x="7624" y="21103"/>
                    <a:pt x="3812" y="213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2233083" y="1057753"/>
              <a:ext cx="205317" cy="309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4899" y="7443"/>
                  </a:moveTo>
                  <a:cubicBezTo>
                    <a:pt x="3786" y="10800"/>
                    <a:pt x="2672" y="14157"/>
                    <a:pt x="2115" y="16273"/>
                  </a:cubicBezTo>
                  <a:cubicBezTo>
                    <a:pt x="1559" y="18389"/>
                    <a:pt x="1559" y="19265"/>
                    <a:pt x="1447" y="20068"/>
                  </a:cubicBezTo>
                  <a:cubicBezTo>
                    <a:pt x="1336" y="20870"/>
                    <a:pt x="1113" y="21600"/>
                    <a:pt x="779" y="21308"/>
                  </a:cubicBezTo>
                  <a:cubicBezTo>
                    <a:pt x="445" y="21016"/>
                    <a:pt x="0" y="19703"/>
                    <a:pt x="0" y="16492"/>
                  </a:cubicBezTo>
                  <a:cubicBezTo>
                    <a:pt x="0" y="13281"/>
                    <a:pt x="445" y="8173"/>
                    <a:pt x="891" y="5254"/>
                  </a:cubicBezTo>
                  <a:cubicBezTo>
                    <a:pt x="1336" y="2335"/>
                    <a:pt x="1781" y="1605"/>
                    <a:pt x="2561" y="1459"/>
                  </a:cubicBezTo>
                  <a:cubicBezTo>
                    <a:pt x="3340" y="1314"/>
                    <a:pt x="4454" y="1751"/>
                    <a:pt x="5901" y="3649"/>
                  </a:cubicBezTo>
                  <a:cubicBezTo>
                    <a:pt x="7348" y="5546"/>
                    <a:pt x="9130" y="8903"/>
                    <a:pt x="10355" y="11311"/>
                  </a:cubicBezTo>
                  <a:cubicBezTo>
                    <a:pt x="11579" y="13719"/>
                    <a:pt x="12247" y="15178"/>
                    <a:pt x="12915" y="16419"/>
                  </a:cubicBezTo>
                  <a:cubicBezTo>
                    <a:pt x="13584" y="17659"/>
                    <a:pt x="14252" y="18681"/>
                    <a:pt x="14920" y="18681"/>
                  </a:cubicBezTo>
                  <a:cubicBezTo>
                    <a:pt x="15588" y="18681"/>
                    <a:pt x="16256" y="17659"/>
                    <a:pt x="16924" y="15178"/>
                  </a:cubicBezTo>
                  <a:cubicBezTo>
                    <a:pt x="17592" y="12697"/>
                    <a:pt x="18260" y="8757"/>
                    <a:pt x="19039" y="5984"/>
                  </a:cubicBezTo>
                  <a:cubicBezTo>
                    <a:pt x="19819" y="3211"/>
                    <a:pt x="20709" y="160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2527300" y="1089503"/>
              <a:ext cx="1079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2582333" y="1095853"/>
              <a:ext cx="11006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21192" y="0"/>
                  </a:moveTo>
                  <a:cubicBezTo>
                    <a:pt x="16709" y="4926"/>
                    <a:pt x="12226" y="9853"/>
                    <a:pt x="8558" y="13168"/>
                  </a:cubicBezTo>
                  <a:cubicBezTo>
                    <a:pt x="4890" y="16484"/>
                    <a:pt x="2037" y="18189"/>
                    <a:pt x="815" y="19326"/>
                  </a:cubicBezTo>
                  <a:cubicBezTo>
                    <a:pt x="-408" y="20463"/>
                    <a:pt x="0" y="21032"/>
                    <a:pt x="4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2785050" y="1133159"/>
              <a:ext cx="135950" cy="184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206" fill="norm" stroke="1" extrusionOk="0">
                  <a:moveTo>
                    <a:pt x="18075" y="4460"/>
                  </a:moveTo>
                  <a:cubicBezTo>
                    <a:pt x="17747" y="3004"/>
                    <a:pt x="17420" y="1548"/>
                    <a:pt x="16275" y="698"/>
                  </a:cubicBezTo>
                  <a:cubicBezTo>
                    <a:pt x="15129" y="-151"/>
                    <a:pt x="13165" y="-394"/>
                    <a:pt x="10220" y="941"/>
                  </a:cubicBezTo>
                  <a:cubicBezTo>
                    <a:pt x="7275" y="2276"/>
                    <a:pt x="3347" y="5188"/>
                    <a:pt x="1384" y="8100"/>
                  </a:cubicBezTo>
                  <a:cubicBezTo>
                    <a:pt x="-580" y="11013"/>
                    <a:pt x="-580" y="13925"/>
                    <a:pt x="2202" y="16109"/>
                  </a:cubicBezTo>
                  <a:cubicBezTo>
                    <a:pt x="4984" y="18294"/>
                    <a:pt x="10547" y="19750"/>
                    <a:pt x="14147" y="20478"/>
                  </a:cubicBezTo>
                  <a:cubicBezTo>
                    <a:pt x="17747" y="21206"/>
                    <a:pt x="19384" y="21206"/>
                    <a:pt x="21020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3022600" y="1057753"/>
              <a:ext cx="13139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600" fill="norm" stroke="1" extrusionOk="0">
                  <a:moveTo>
                    <a:pt x="0" y="0"/>
                  </a:moveTo>
                  <a:cubicBezTo>
                    <a:pt x="5143" y="2309"/>
                    <a:pt x="10286" y="4619"/>
                    <a:pt x="14400" y="7064"/>
                  </a:cubicBezTo>
                  <a:cubicBezTo>
                    <a:pt x="18514" y="9509"/>
                    <a:pt x="21600" y="12091"/>
                    <a:pt x="21257" y="14536"/>
                  </a:cubicBezTo>
                  <a:cubicBezTo>
                    <a:pt x="20914" y="16981"/>
                    <a:pt x="17143" y="19291"/>
                    <a:pt x="14400" y="20445"/>
                  </a:cubicBezTo>
                  <a:cubicBezTo>
                    <a:pt x="11657" y="21600"/>
                    <a:pt x="9943" y="21600"/>
                    <a:pt x="82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3568699" y="1254603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3587750" y="1362553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3981450" y="1432403"/>
              <a:ext cx="101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4133850" y="1426053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793750" y="1789286"/>
              <a:ext cx="117811" cy="499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8" h="21335" fill="norm" stroke="1" extrusionOk="0">
                  <a:moveTo>
                    <a:pt x="2234" y="8892"/>
                  </a:moveTo>
                  <a:cubicBezTo>
                    <a:pt x="1117" y="10338"/>
                    <a:pt x="0" y="11784"/>
                    <a:pt x="186" y="13682"/>
                  </a:cubicBezTo>
                  <a:cubicBezTo>
                    <a:pt x="372" y="15580"/>
                    <a:pt x="1862" y="17930"/>
                    <a:pt x="2607" y="19421"/>
                  </a:cubicBezTo>
                  <a:cubicBezTo>
                    <a:pt x="3352" y="20912"/>
                    <a:pt x="3352" y="21545"/>
                    <a:pt x="2979" y="21274"/>
                  </a:cubicBezTo>
                  <a:cubicBezTo>
                    <a:pt x="2607" y="21003"/>
                    <a:pt x="1862" y="19828"/>
                    <a:pt x="1303" y="17523"/>
                  </a:cubicBezTo>
                  <a:cubicBezTo>
                    <a:pt x="745" y="15219"/>
                    <a:pt x="372" y="11784"/>
                    <a:pt x="1303" y="8847"/>
                  </a:cubicBezTo>
                  <a:cubicBezTo>
                    <a:pt x="2234" y="5910"/>
                    <a:pt x="4469" y="3470"/>
                    <a:pt x="6517" y="2069"/>
                  </a:cubicBezTo>
                  <a:cubicBezTo>
                    <a:pt x="8566" y="668"/>
                    <a:pt x="10428" y="307"/>
                    <a:pt x="12662" y="126"/>
                  </a:cubicBezTo>
                  <a:cubicBezTo>
                    <a:pt x="14897" y="-55"/>
                    <a:pt x="17503" y="-55"/>
                    <a:pt x="19179" y="216"/>
                  </a:cubicBezTo>
                  <a:cubicBezTo>
                    <a:pt x="20855" y="487"/>
                    <a:pt x="21600" y="1030"/>
                    <a:pt x="19179" y="2295"/>
                  </a:cubicBezTo>
                  <a:cubicBezTo>
                    <a:pt x="16759" y="3560"/>
                    <a:pt x="11172" y="5548"/>
                    <a:pt x="7448" y="6723"/>
                  </a:cubicBezTo>
                  <a:cubicBezTo>
                    <a:pt x="3724" y="7898"/>
                    <a:pt x="1862" y="8260"/>
                    <a:pt x="0" y="8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895350" y="1984853"/>
              <a:ext cx="146051" cy="277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2945"/>
                  </a:moveTo>
                  <a:cubicBezTo>
                    <a:pt x="4383" y="6382"/>
                    <a:pt x="8765" y="9818"/>
                    <a:pt x="11270" y="12355"/>
                  </a:cubicBezTo>
                  <a:cubicBezTo>
                    <a:pt x="13774" y="14891"/>
                    <a:pt x="14400" y="16527"/>
                    <a:pt x="14557" y="17755"/>
                  </a:cubicBezTo>
                  <a:cubicBezTo>
                    <a:pt x="14713" y="18982"/>
                    <a:pt x="14400" y="19800"/>
                    <a:pt x="13617" y="20455"/>
                  </a:cubicBezTo>
                  <a:cubicBezTo>
                    <a:pt x="12835" y="21109"/>
                    <a:pt x="11583" y="21600"/>
                    <a:pt x="10643" y="21436"/>
                  </a:cubicBezTo>
                  <a:cubicBezTo>
                    <a:pt x="9704" y="21273"/>
                    <a:pt x="9078" y="20455"/>
                    <a:pt x="9235" y="17591"/>
                  </a:cubicBezTo>
                  <a:cubicBezTo>
                    <a:pt x="9391" y="14727"/>
                    <a:pt x="10330" y="9818"/>
                    <a:pt x="12522" y="6545"/>
                  </a:cubicBezTo>
                  <a:cubicBezTo>
                    <a:pt x="14713" y="3273"/>
                    <a:pt x="18157" y="16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1146750" y="1922437"/>
              <a:ext cx="155000" cy="32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250" fill="norm" stroke="1" extrusionOk="0">
                  <a:moveTo>
                    <a:pt x="21090" y="765"/>
                  </a:moveTo>
                  <a:cubicBezTo>
                    <a:pt x="17346" y="207"/>
                    <a:pt x="13602" y="-350"/>
                    <a:pt x="10002" y="277"/>
                  </a:cubicBezTo>
                  <a:cubicBezTo>
                    <a:pt x="6402" y="904"/>
                    <a:pt x="2946" y="2716"/>
                    <a:pt x="1218" y="5433"/>
                  </a:cubicBezTo>
                  <a:cubicBezTo>
                    <a:pt x="-510" y="8151"/>
                    <a:pt x="-510" y="11774"/>
                    <a:pt x="1938" y="14561"/>
                  </a:cubicBezTo>
                  <a:cubicBezTo>
                    <a:pt x="4386" y="17348"/>
                    <a:pt x="9282" y="19299"/>
                    <a:pt x="14178" y="21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1380849" y="1840904"/>
              <a:ext cx="114268" cy="338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336" fill="norm" stroke="1" extrusionOk="0">
                  <a:moveTo>
                    <a:pt x="2997" y="8668"/>
                  </a:moveTo>
                  <a:cubicBezTo>
                    <a:pt x="2211" y="12535"/>
                    <a:pt x="1426" y="16401"/>
                    <a:pt x="837" y="17201"/>
                  </a:cubicBezTo>
                  <a:cubicBezTo>
                    <a:pt x="248" y="18001"/>
                    <a:pt x="-145" y="15735"/>
                    <a:pt x="51" y="12735"/>
                  </a:cubicBezTo>
                  <a:cubicBezTo>
                    <a:pt x="248" y="9735"/>
                    <a:pt x="1033" y="6001"/>
                    <a:pt x="2015" y="3735"/>
                  </a:cubicBezTo>
                  <a:cubicBezTo>
                    <a:pt x="2997" y="1468"/>
                    <a:pt x="4175" y="668"/>
                    <a:pt x="5746" y="268"/>
                  </a:cubicBezTo>
                  <a:cubicBezTo>
                    <a:pt x="7317" y="-132"/>
                    <a:pt x="9280" y="-132"/>
                    <a:pt x="11833" y="601"/>
                  </a:cubicBezTo>
                  <a:cubicBezTo>
                    <a:pt x="14386" y="1335"/>
                    <a:pt x="17528" y="2801"/>
                    <a:pt x="19295" y="4401"/>
                  </a:cubicBezTo>
                  <a:cubicBezTo>
                    <a:pt x="21062" y="6001"/>
                    <a:pt x="21455" y="7735"/>
                    <a:pt x="21062" y="8935"/>
                  </a:cubicBezTo>
                  <a:cubicBezTo>
                    <a:pt x="20670" y="10135"/>
                    <a:pt x="19491" y="10801"/>
                    <a:pt x="17528" y="11468"/>
                  </a:cubicBezTo>
                  <a:cubicBezTo>
                    <a:pt x="15564" y="12135"/>
                    <a:pt x="12815" y="12801"/>
                    <a:pt x="12422" y="13268"/>
                  </a:cubicBezTo>
                  <a:cubicBezTo>
                    <a:pt x="12030" y="13735"/>
                    <a:pt x="13993" y="14001"/>
                    <a:pt x="15564" y="14401"/>
                  </a:cubicBezTo>
                  <a:cubicBezTo>
                    <a:pt x="17135" y="14801"/>
                    <a:pt x="18313" y="15335"/>
                    <a:pt x="19295" y="15935"/>
                  </a:cubicBezTo>
                  <a:cubicBezTo>
                    <a:pt x="20277" y="16535"/>
                    <a:pt x="21062" y="17201"/>
                    <a:pt x="20080" y="18135"/>
                  </a:cubicBezTo>
                  <a:cubicBezTo>
                    <a:pt x="19099" y="19068"/>
                    <a:pt x="16350" y="20268"/>
                    <a:pt x="13993" y="20868"/>
                  </a:cubicBezTo>
                  <a:cubicBezTo>
                    <a:pt x="11637" y="21468"/>
                    <a:pt x="9673" y="21468"/>
                    <a:pt x="8495" y="21001"/>
                  </a:cubicBezTo>
                  <a:cubicBezTo>
                    <a:pt x="7317" y="20535"/>
                    <a:pt x="6924" y="19601"/>
                    <a:pt x="6531" y="18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1538791" y="2048353"/>
              <a:ext cx="112210" cy="132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0746" fill="norm" stroke="1" extrusionOk="0">
                  <a:moveTo>
                    <a:pt x="21205" y="0"/>
                  </a:moveTo>
                  <a:cubicBezTo>
                    <a:pt x="16805" y="665"/>
                    <a:pt x="12405" y="1329"/>
                    <a:pt x="8805" y="3157"/>
                  </a:cubicBezTo>
                  <a:cubicBezTo>
                    <a:pt x="5205" y="4985"/>
                    <a:pt x="2405" y="7975"/>
                    <a:pt x="1005" y="10800"/>
                  </a:cubicBezTo>
                  <a:cubicBezTo>
                    <a:pt x="-395" y="13625"/>
                    <a:pt x="-395" y="16283"/>
                    <a:pt x="1405" y="18277"/>
                  </a:cubicBezTo>
                  <a:cubicBezTo>
                    <a:pt x="3205" y="20271"/>
                    <a:pt x="6805" y="21600"/>
                    <a:pt x="10405" y="20105"/>
                  </a:cubicBezTo>
                  <a:cubicBezTo>
                    <a:pt x="14005" y="18609"/>
                    <a:pt x="17605" y="14289"/>
                    <a:pt x="19405" y="11132"/>
                  </a:cubicBezTo>
                  <a:cubicBezTo>
                    <a:pt x="21205" y="7975"/>
                    <a:pt x="21205" y="5982"/>
                    <a:pt x="20205" y="4818"/>
                  </a:cubicBezTo>
                  <a:cubicBezTo>
                    <a:pt x="19205" y="3655"/>
                    <a:pt x="17205" y="3323"/>
                    <a:pt x="15205" y="2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1690813" y="2058466"/>
              <a:ext cx="63564" cy="154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0" h="21373" fill="norm" stroke="1" extrusionOk="0">
                  <a:moveTo>
                    <a:pt x="15654" y="2984"/>
                  </a:moveTo>
                  <a:cubicBezTo>
                    <a:pt x="12954" y="2108"/>
                    <a:pt x="10254" y="1232"/>
                    <a:pt x="7217" y="649"/>
                  </a:cubicBezTo>
                  <a:cubicBezTo>
                    <a:pt x="4179" y="65"/>
                    <a:pt x="804" y="-227"/>
                    <a:pt x="129" y="211"/>
                  </a:cubicBezTo>
                  <a:cubicBezTo>
                    <a:pt x="-546" y="649"/>
                    <a:pt x="1479" y="1816"/>
                    <a:pt x="5192" y="3714"/>
                  </a:cubicBezTo>
                  <a:cubicBezTo>
                    <a:pt x="8904" y="5611"/>
                    <a:pt x="14304" y="8238"/>
                    <a:pt x="17342" y="11011"/>
                  </a:cubicBezTo>
                  <a:cubicBezTo>
                    <a:pt x="20379" y="13784"/>
                    <a:pt x="21054" y="16703"/>
                    <a:pt x="19367" y="18600"/>
                  </a:cubicBezTo>
                  <a:cubicBezTo>
                    <a:pt x="17679" y="20497"/>
                    <a:pt x="13629" y="21373"/>
                    <a:pt x="10254" y="21373"/>
                  </a:cubicBezTo>
                  <a:cubicBezTo>
                    <a:pt x="6879" y="21373"/>
                    <a:pt x="4179" y="20497"/>
                    <a:pt x="1479" y="19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1899646" y="2061053"/>
              <a:ext cx="399054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fill="norm" stroke="1" extrusionOk="0">
                  <a:moveTo>
                    <a:pt x="1317" y="21600"/>
                  </a:moveTo>
                  <a:cubicBezTo>
                    <a:pt x="632" y="21600"/>
                    <a:pt x="-54" y="21600"/>
                    <a:pt x="3" y="21000"/>
                  </a:cubicBezTo>
                  <a:cubicBezTo>
                    <a:pt x="60" y="20400"/>
                    <a:pt x="860" y="19200"/>
                    <a:pt x="2917" y="17400"/>
                  </a:cubicBezTo>
                  <a:cubicBezTo>
                    <a:pt x="4975" y="15600"/>
                    <a:pt x="8289" y="13200"/>
                    <a:pt x="11603" y="10200"/>
                  </a:cubicBezTo>
                  <a:cubicBezTo>
                    <a:pt x="14917" y="7200"/>
                    <a:pt x="18232" y="3600"/>
                    <a:pt x="215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2165083" y="2006019"/>
              <a:ext cx="108000" cy="1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1600" fill="norm" stroke="1" extrusionOk="0">
                  <a:moveTo>
                    <a:pt x="6050" y="540"/>
                  </a:moveTo>
                  <a:cubicBezTo>
                    <a:pt x="3250" y="270"/>
                    <a:pt x="450" y="0"/>
                    <a:pt x="50" y="0"/>
                  </a:cubicBezTo>
                  <a:cubicBezTo>
                    <a:pt x="-350" y="0"/>
                    <a:pt x="1650" y="270"/>
                    <a:pt x="5450" y="1620"/>
                  </a:cubicBezTo>
                  <a:cubicBezTo>
                    <a:pt x="9250" y="2970"/>
                    <a:pt x="14850" y="5400"/>
                    <a:pt x="17850" y="7965"/>
                  </a:cubicBezTo>
                  <a:cubicBezTo>
                    <a:pt x="20850" y="10530"/>
                    <a:pt x="21250" y="13230"/>
                    <a:pt x="18850" y="15525"/>
                  </a:cubicBezTo>
                  <a:cubicBezTo>
                    <a:pt x="16450" y="17820"/>
                    <a:pt x="11250" y="19710"/>
                    <a:pt x="6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2416148" y="1934965"/>
              <a:ext cx="131454" cy="222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2" h="21417" fill="norm" stroke="1" extrusionOk="0">
                  <a:moveTo>
                    <a:pt x="12094" y="5414"/>
                  </a:moveTo>
                  <a:cubicBezTo>
                    <a:pt x="12094" y="4395"/>
                    <a:pt x="12094" y="3376"/>
                    <a:pt x="11449" y="2459"/>
                  </a:cubicBezTo>
                  <a:cubicBezTo>
                    <a:pt x="10804" y="1542"/>
                    <a:pt x="9515" y="727"/>
                    <a:pt x="7742" y="320"/>
                  </a:cubicBezTo>
                  <a:cubicBezTo>
                    <a:pt x="5969" y="-88"/>
                    <a:pt x="3712" y="-88"/>
                    <a:pt x="1939" y="218"/>
                  </a:cubicBezTo>
                  <a:cubicBezTo>
                    <a:pt x="166" y="523"/>
                    <a:pt x="-1124" y="1135"/>
                    <a:pt x="1455" y="3376"/>
                  </a:cubicBezTo>
                  <a:cubicBezTo>
                    <a:pt x="4034" y="5618"/>
                    <a:pt x="10482" y="9489"/>
                    <a:pt x="14189" y="11833"/>
                  </a:cubicBezTo>
                  <a:cubicBezTo>
                    <a:pt x="17897" y="14176"/>
                    <a:pt x="18864" y="14991"/>
                    <a:pt x="19509" y="15908"/>
                  </a:cubicBezTo>
                  <a:cubicBezTo>
                    <a:pt x="20154" y="16825"/>
                    <a:pt x="20476" y="17844"/>
                    <a:pt x="18703" y="18965"/>
                  </a:cubicBezTo>
                  <a:cubicBezTo>
                    <a:pt x="16930" y="20086"/>
                    <a:pt x="13061" y="21308"/>
                    <a:pt x="9676" y="21410"/>
                  </a:cubicBezTo>
                  <a:cubicBezTo>
                    <a:pt x="6291" y="21512"/>
                    <a:pt x="3389" y="20493"/>
                    <a:pt x="488" y="19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2616200" y="1965803"/>
              <a:ext cx="127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2593363" y="1933490"/>
              <a:ext cx="187938" cy="5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0966" fill="norm" stroke="1" extrusionOk="0">
                  <a:moveTo>
                    <a:pt x="424" y="20966"/>
                  </a:moveTo>
                  <a:cubicBezTo>
                    <a:pt x="-50" y="16646"/>
                    <a:pt x="-525" y="12326"/>
                    <a:pt x="1374" y="8438"/>
                  </a:cubicBezTo>
                  <a:cubicBezTo>
                    <a:pt x="3273" y="4550"/>
                    <a:pt x="7545" y="1094"/>
                    <a:pt x="11224" y="230"/>
                  </a:cubicBezTo>
                  <a:cubicBezTo>
                    <a:pt x="14904" y="-634"/>
                    <a:pt x="17989" y="1094"/>
                    <a:pt x="21075" y="2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2641600" y="2003903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2851150" y="1876903"/>
              <a:ext cx="8888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600" fill="norm" stroke="1" extrusionOk="0">
                  <a:moveTo>
                    <a:pt x="0" y="0"/>
                  </a:moveTo>
                  <a:cubicBezTo>
                    <a:pt x="6873" y="3200"/>
                    <a:pt x="13745" y="6400"/>
                    <a:pt x="17427" y="9267"/>
                  </a:cubicBezTo>
                  <a:cubicBezTo>
                    <a:pt x="21109" y="12133"/>
                    <a:pt x="21600" y="14667"/>
                    <a:pt x="18900" y="16667"/>
                  </a:cubicBezTo>
                  <a:cubicBezTo>
                    <a:pt x="16200" y="18667"/>
                    <a:pt x="10309" y="20133"/>
                    <a:pt x="44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3314700" y="2016603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3333750" y="2162653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3771900" y="2181703"/>
              <a:ext cx="57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4102099" y="2156303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78316" y="748719"/>
              <a:ext cx="118534" cy="2849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243" y="514"/>
                  </a:moveTo>
                  <a:cubicBezTo>
                    <a:pt x="3857" y="417"/>
                    <a:pt x="3471" y="321"/>
                    <a:pt x="2507" y="217"/>
                  </a:cubicBezTo>
                  <a:cubicBezTo>
                    <a:pt x="1543" y="112"/>
                    <a:pt x="0" y="0"/>
                    <a:pt x="0" y="0"/>
                  </a:cubicBezTo>
                  <a:cubicBezTo>
                    <a:pt x="0" y="0"/>
                    <a:pt x="1543" y="112"/>
                    <a:pt x="3857" y="425"/>
                  </a:cubicBezTo>
                  <a:cubicBezTo>
                    <a:pt x="6171" y="738"/>
                    <a:pt x="9257" y="1252"/>
                    <a:pt x="11186" y="1821"/>
                  </a:cubicBezTo>
                  <a:cubicBezTo>
                    <a:pt x="13114" y="2391"/>
                    <a:pt x="13886" y="3017"/>
                    <a:pt x="14271" y="3643"/>
                  </a:cubicBezTo>
                  <a:cubicBezTo>
                    <a:pt x="14657" y="4269"/>
                    <a:pt x="14657" y="4895"/>
                    <a:pt x="14850" y="5552"/>
                  </a:cubicBezTo>
                  <a:cubicBezTo>
                    <a:pt x="15043" y="6210"/>
                    <a:pt x="15429" y="6900"/>
                    <a:pt x="16007" y="7518"/>
                  </a:cubicBezTo>
                  <a:cubicBezTo>
                    <a:pt x="16586" y="8136"/>
                    <a:pt x="17357" y="8682"/>
                    <a:pt x="17936" y="9251"/>
                  </a:cubicBezTo>
                  <a:cubicBezTo>
                    <a:pt x="18514" y="9821"/>
                    <a:pt x="18900" y="10415"/>
                    <a:pt x="19479" y="11009"/>
                  </a:cubicBezTo>
                  <a:cubicBezTo>
                    <a:pt x="20057" y="11602"/>
                    <a:pt x="20829" y="12196"/>
                    <a:pt x="21214" y="12790"/>
                  </a:cubicBezTo>
                  <a:cubicBezTo>
                    <a:pt x="21600" y="13384"/>
                    <a:pt x="21600" y="13977"/>
                    <a:pt x="21600" y="14555"/>
                  </a:cubicBezTo>
                  <a:cubicBezTo>
                    <a:pt x="21600" y="15133"/>
                    <a:pt x="21600" y="15695"/>
                    <a:pt x="21214" y="16240"/>
                  </a:cubicBezTo>
                  <a:cubicBezTo>
                    <a:pt x="20829" y="16786"/>
                    <a:pt x="20057" y="17315"/>
                    <a:pt x="18707" y="17885"/>
                  </a:cubicBezTo>
                  <a:cubicBezTo>
                    <a:pt x="17357" y="18455"/>
                    <a:pt x="15429" y="19064"/>
                    <a:pt x="13500" y="19690"/>
                  </a:cubicBezTo>
                  <a:cubicBezTo>
                    <a:pt x="11571" y="20316"/>
                    <a:pt x="9643" y="20958"/>
                    <a:pt x="77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0" y="924403"/>
              <a:ext cx="5198534" cy="265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41"/>
                  </a:moveTo>
                  <a:cubicBezTo>
                    <a:pt x="106" y="1049"/>
                    <a:pt x="211" y="757"/>
                    <a:pt x="409" y="585"/>
                  </a:cubicBezTo>
                  <a:cubicBezTo>
                    <a:pt x="607" y="413"/>
                    <a:pt x="897" y="361"/>
                    <a:pt x="1183" y="318"/>
                  </a:cubicBezTo>
                  <a:cubicBezTo>
                    <a:pt x="1469" y="275"/>
                    <a:pt x="1750" y="241"/>
                    <a:pt x="2076" y="206"/>
                  </a:cubicBezTo>
                  <a:cubicBezTo>
                    <a:pt x="2401" y="172"/>
                    <a:pt x="2770" y="138"/>
                    <a:pt x="3109" y="103"/>
                  </a:cubicBezTo>
                  <a:cubicBezTo>
                    <a:pt x="3448" y="69"/>
                    <a:pt x="3755" y="34"/>
                    <a:pt x="4072" y="17"/>
                  </a:cubicBezTo>
                  <a:cubicBezTo>
                    <a:pt x="4389" y="0"/>
                    <a:pt x="4714" y="0"/>
                    <a:pt x="5057" y="0"/>
                  </a:cubicBezTo>
                  <a:cubicBezTo>
                    <a:pt x="5400" y="0"/>
                    <a:pt x="5761" y="0"/>
                    <a:pt x="6121" y="0"/>
                  </a:cubicBezTo>
                  <a:cubicBezTo>
                    <a:pt x="6482" y="0"/>
                    <a:pt x="6842" y="0"/>
                    <a:pt x="7216" y="17"/>
                  </a:cubicBezTo>
                  <a:cubicBezTo>
                    <a:pt x="7590" y="34"/>
                    <a:pt x="7977" y="69"/>
                    <a:pt x="8276" y="103"/>
                  </a:cubicBezTo>
                  <a:cubicBezTo>
                    <a:pt x="8575" y="138"/>
                    <a:pt x="8786" y="172"/>
                    <a:pt x="8993" y="198"/>
                  </a:cubicBezTo>
                  <a:cubicBezTo>
                    <a:pt x="9199" y="224"/>
                    <a:pt x="9402" y="241"/>
                    <a:pt x="9600" y="258"/>
                  </a:cubicBezTo>
                  <a:cubicBezTo>
                    <a:pt x="9797" y="275"/>
                    <a:pt x="9991" y="292"/>
                    <a:pt x="10189" y="310"/>
                  </a:cubicBezTo>
                  <a:cubicBezTo>
                    <a:pt x="10387" y="327"/>
                    <a:pt x="10589" y="344"/>
                    <a:pt x="10796" y="361"/>
                  </a:cubicBezTo>
                  <a:cubicBezTo>
                    <a:pt x="11002" y="378"/>
                    <a:pt x="11213" y="396"/>
                    <a:pt x="11512" y="430"/>
                  </a:cubicBezTo>
                  <a:cubicBezTo>
                    <a:pt x="11811" y="464"/>
                    <a:pt x="12198" y="516"/>
                    <a:pt x="12590" y="559"/>
                  </a:cubicBezTo>
                  <a:cubicBezTo>
                    <a:pt x="12981" y="602"/>
                    <a:pt x="13377" y="636"/>
                    <a:pt x="13751" y="679"/>
                  </a:cubicBezTo>
                  <a:cubicBezTo>
                    <a:pt x="14124" y="722"/>
                    <a:pt x="14476" y="774"/>
                    <a:pt x="14815" y="817"/>
                  </a:cubicBezTo>
                  <a:cubicBezTo>
                    <a:pt x="15153" y="860"/>
                    <a:pt x="15479" y="894"/>
                    <a:pt x="15795" y="946"/>
                  </a:cubicBezTo>
                  <a:cubicBezTo>
                    <a:pt x="16112" y="997"/>
                    <a:pt x="16420" y="1066"/>
                    <a:pt x="16719" y="1126"/>
                  </a:cubicBezTo>
                  <a:cubicBezTo>
                    <a:pt x="17018" y="1187"/>
                    <a:pt x="17308" y="1238"/>
                    <a:pt x="17638" y="1316"/>
                  </a:cubicBezTo>
                  <a:cubicBezTo>
                    <a:pt x="17968" y="1393"/>
                    <a:pt x="18337" y="1496"/>
                    <a:pt x="18702" y="1617"/>
                  </a:cubicBezTo>
                  <a:cubicBezTo>
                    <a:pt x="19067" y="1737"/>
                    <a:pt x="19428" y="1875"/>
                    <a:pt x="19771" y="2072"/>
                  </a:cubicBezTo>
                  <a:cubicBezTo>
                    <a:pt x="20114" y="2270"/>
                    <a:pt x="20439" y="2528"/>
                    <a:pt x="20685" y="2846"/>
                  </a:cubicBezTo>
                  <a:cubicBezTo>
                    <a:pt x="20932" y="3164"/>
                    <a:pt x="21099" y="3543"/>
                    <a:pt x="21222" y="4016"/>
                  </a:cubicBezTo>
                  <a:cubicBezTo>
                    <a:pt x="21345" y="4489"/>
                    <a:pt x="21424" y="5056"/>
                    <a:pt x="21477" y="5667"/>
                  </a:cubicBezTo>
                  <a:cubicBezTo>
                    <a:pt x="21530" y="6277"/>
                    <a:pt x="21556" y="6931"/>
                    <a:pt x="21574" y="7541"/>
                  </a:cubicBezTo>
                  <a:cubicBezTo>
                    <a:pt x="21591" y="8152"/>
                    <a:pt x="21600" y="8719"/>
                    <a:pt x="21600" y="9312"/>
                  </a:cubicBezTo>
                  <a:cubicBezTo>
                    <a:pt x="21600" y="9906"/>
                    <a:pt x="21591" y="10525"/>
                    <a:pt x="21569" y="11144"/>
                  </a:cubicBezTo>
                  <a:cubicBezTo>
                    <a:pt x="21547" y="11763"/>
                    <a:pt x="21512" y="12382"/>
                    <a:pt x="21477" y="12984"/>
                  </a:cubicBezTo>
                  <a:cubicBezTo>
                    <a:pt x="21442" y="13586"/>
                    <a:pt x="21407" y="14171"/>
                    <a:pt x="21367" y="14798"/>
                  </a:cubicBezTo>
                  <a:cubicBezTo>
                    <a:pt x="21327" y="15426"/>
                    <a:pt x="21283" y="16097"/>
                    <a:pt x="21226" y="16768"/>
                  </a:cubicBezTo>
                  <a:cubicBezTo>
                    <a:pt x="21169" y="17438"/>
                    <a:pt x="21099" y="18109"/>
                    <a:pt x="21015" y="18719"/>
                  </a:cubicBezTo>
                  <a:cubicBezTo>
                    <a:pt x="20932" y="19330"/>
                    <a:pt x="20835" y="19880"/>
                    <a:pt x="20716" y="20327"/>
                  </a:cubicBezTo>
                  <a:cubicBezTo>
                    <a:pt x="20597" y="20775"/>
                    <a:pt x="20457" y="21118"/>
                    <a:pt x="20250" y="21325"/>
                  </a:cubicBezTo>
                  <a:cubicBezTo>
                    <a:pt x="20043" y="21531"/>
                    <a:pt x="19771" y="21600"/>
                    <a:pt x="19441" y="21600"/>
                  </a:cubicBezTo>
                  <a:cubicBezTo>
                    <a:pt x="19111" y="21600"/>
                    <a:pt x="18724" y="21531"/>
                    <a:pt x="18403" y="21454"/>
                  </a:cubicBezTo>
                  <a:cubicBezTo>
                    <a:pt x="18082" y="21376"/>
                    <a:pt x="17827" y="21290"/>
                    <a:pt x="17532" y="21204"/>
                  </a:cubicBezTo>
                  <a:cubicBezTo>
                    <a:pt x="17238" y="21118"/>
                    <a:pt x="16904" y="21032"/>
                    <a:pt x="16556" y="20946"/>
                  </a:cubicBezTo>
                  <a:cubicBezTo>
                    <a:pt x="16209" y="20861"/>
                    <a:pt x="15848" y="20775"/>
                    <a:pt x="15567" y="20714"/>
                  </a:cubicBezTo>
                  <a:cubicBezTo>
                    <a:pt x="15285" y="20654"/>
                    <a:pt x="15083" y="20620"/>
                    <a:pt x="14872" y="20585"/>
                  </a:cubicBezTo>
                  <a:cubicBezTo>
                    <a:pt x="14661" y="20551"/>
                    <a:pt x="14441" y="20517"/>
                    <a:pt x="14221" y="20482"/>
                  </a:cubicBezTo>
                  <a:cubicBezTo>
                    <a:pt x="14001" y="20448"/>
                    <a:pt x="13781" y="20413"/>
                    <a:pt x="13438" y="20362"/>
                  </a:cubicBezTo>
                  <a:cubicBezTo>
                    <a:pt x="13095" y="20310"/>
                    <a:pt x="12629" y="20241"/>
                    <a:pt x="12273" y="20198"/>
                  </a:cubicBezTo>
                  <a:cubicBezTo>
                    <a:pt x="11917" y="20155"/>
                    <a:pt x="11671" y="20138"/>
                    <a:pt x="11319" y="20095"/>
                  </a:cubicBezTo>
                  <a:cubicBezTo>
                    <a:pt x="10967" y="20052"/>
                    <a:pt x="10510" y="19983"/>
                    <a:pt x="10145" y="19932"/>
                  </a:cubicBezTo>
                  <a:cubicBezTo>
                    <a:pt x="9780" y="19880"/>
                    <a:pt x="9507" y="19846"/>
                    <a:pt x="9239" y="19811"/>
                  </a:cubicBezTo>
                  <a:cubicBezTo>
                    <a:pt x="8971" y="19777"/>
                    <a:pt x="8707" y="19743"/>
                    <a:pt x="8324" y="19691"/>
                  </a:cubicBezTo>
                  <a:cubicBezTo>
                    <a:pt x="7942" y="19639"/>
                    <a:pt x="7440" y="19571"/>
                    <a:pt x="7062" y="19519"/>
                  </a:cubicBezTo>
                  <a:cubicBezTo>
                    <a:pt x="6684" y="19468"/>
                    <a:pt x="6429" y="19433"/>
                    <a:pt x="6060" y="19382"/>
                  </a:cubicBezTo>
                  <a:cubicBezTo>
                    <a:pt x="5690" y="19330"/>
                    <a:pt x="5207" y="19261"/>
                    <a:pt x="4749" y="19184"/>
                  </a:cubicBezTo>
                  <a:cubicBezTo>
                    <a:pt x="4292" y="19106"/>
                    <a:pt x="3861" y="19020"/>
                    <a:pt x="3461" y="18943"/>
                  </a:cubicBezTo>
                  <a:cubicBezTo>
                    <a:pt x="3061" y="18866"/>
                    <a:pt x="2691" y="18797"/>
                    <a:pt x="2291" y="18745"/>
                  </a:cubicBezTo>
                  <a:cubicBezTo>
                    <a:pt x="1891" y="18694"/>
                    <a:pt x="1460" y="18659"/>
                    <a:pt x="1029" y="18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003" name="Drawing"/>
          <p:cNvGrpSpPr/>
          <p:nvPr/>
        </p:nvGrpSpPr>
        <p:grpSpPr>
          <a:xfrm>
            <a:off x="1025210" y="4988244"/>
            <a:ext cx="853392" cy="843716"/>
            <a:chOff x="0" y="0"/>
            <a:chExt cx="853390" cy="843715"/>
          </a:xfrm>
        </p:grpSpPr>
        <p:sp>
          <p:nvSpPr>
            <p:cNvPr id="1998" name="Line"/>
            <p:cNvSpPr/>
            <p:nvPr/>
          </p:nvSpPr>
          <p:spPr>
            <a:xfrm>
              <a:off x="196105" y="210688"/>
              <a:ext cx="169335" cy="33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6" fill="norm" stroke="1" extrusionOk="0">
                  <a:moveTo>
                    <a:pt x="21600" y="2135"/>
                  </a:moveTo>
                  <a:cubicBezTo>
                    <a:pt x="20790" y="1460"/>
                    <a:pt x="19980" y="785"/>
                    <a:pt x="17010" y="380"/>
                  </a:cubicBezTo>
                  <a:cubicBezTo>
                    <a:pt x="14040" y="-25"/>
                    <a:pt x="8910" y="-160"/>
                    <a:pt x="5400" y="245"/>
                  </a:cubicBezTo>
                  <a:cubicBezTo>
                    <a:pt x="1890" y="650"/>
                    <a:pt x="0" y="1595"/>
                    <a:pt x="0" y="2742"/>
                  </a:cubicBezTo>
                  <a:cubicBezTo>
                    <a:pt x="0" y="3890"/>
                    <a:pt x="1890" y="5240"/>
                    <a:pt x="5535" y="6928"/>
                  </a:cubicBezTo>
                  <a:cubicBezTo>
                    <a:pt x="9180" y="8615"/>
                    <a:pt x="14580" y="10640"/>
                    <a:pt x="17685" y="12462"/>
                  </a:cubicBezTo>
                  <a:cubicBezTo>
                    <a:pt x="20790" y="14285"/>
                    <a:pt x="21600" y="15905"/>
                    <a:pt x="20655" y="17390"/>
                  </a:cubicBezTo>
                  <a:cubicBezTo>
                    <a:pt x="19710" y="18875"/>
                    <a:pt x="17010" y="20225"/>
                    <a:pt x="14310" y="20832"/>
                  </a:cubicBezTo>
                  <a:cubicBezTo>
                    <a:pt x="11610" y="21440"/>
                    <a:pt x="8910" y="21305"/>
                    <a:pt x="7560" y="20698"/>
                  </a:cubicBezTo>
                  <a:cubicBezTo>
                    <a:pt x="6210" y="20090"/>
                    <a:pt x="6210" y="19010"/>
                    <a:pt x="6210" y="17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486089" y="263205"/>
              <a:ext cx="127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619"/>
                    <a:pt x="0" y="9238"/>
                    <a:pt x="0" y="12838"/>
                  </a:cubicBezTo>
                  <a:cubicBezTo>
                    <a:pt x="0" y="16438"/>
                    <a:pt x="10800" y="190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467039" y="193355"/>
              <a:ext cx="146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800"/>
                    <a:pt x="0" y="16000"/>
                    <a:pt x="2191" y="12400"/>
                  </a:cubicBezTo>
                  <a:cubicBezTo>
                    <a:pt x="4383" y="8800"/>
                    <a:pt x="8765" y="4400"/>
                    <a:pt x="12365" y="2200"/>
                  </a:cubicBezTo>
                  <a:cubicBezTo>
                    <a:pt x="15965" y="0"/>
                    <a:pt x="1878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505139" y="358455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0" y="-1"/>
              <a:ext cx="853391" cy="84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364" fill="norm" stroke="1" extrusionOk="0">
                  <a:moveTo>
                    <a:pt x="15531" y="2002"/>
                  </a:moveTo>
                  <a:cubicBezTo>
                    <a:pt x="14257" y="1252"/>
                    <a:pt x="12984" y="501"/>
                    <a:pt x="11683" y="180"/>
                  </a:cubicBezTo>
                  <a:cubicBezTo>
                    <a:pt x="10383" y="-142"/>
                    <a:pt x="9056" y="-35"/>
                    <a:pt x="7597" y="528"/>
                  </a:cubicBezTo>
                  <a:cubicBezTo>
                    <a:pt x="6137" y="1091"/>
                    <a:pt x="4545" y="2109"/>
                    <a:pt x="3298" y="3449"/>
                  </a:cubicBezTo>
                  <a:cubicBezTo>
                    <a:pt x="2051" y="4789"/>
                    <a:pt x="1149" y="6451"/>
                    <a:pt x="592" y="8300"/>
                  </a:cubicBezTo>
                  <a:cubicBezTo>
                    <a:pt x="34" y="10149"/>
                    <a:pt x="-178" y="12186"/>
                    <a:pt x="167" y="14061"/>
                  </a:cubicBezTo>
                  <a:cubicBezTo>
                    <a:pt x="512" y="15937"/>
                    <a:pt x="1414" y="17653"/>
                    <a:pt x="2661" y="18858"/>
                  </a:cubicBezTo>
                  <a:cubicBezTo>
                    <a:pt x="3908" y="20064"/>
                    <a:pt x="5501" y="20761"/>
                    <a:pt x="7252" y="21110"/>
                  </a:cubicBezTo>
                  <a:cubicBezTo>
                    <a:pt x="9003" y="21458"/>
                    <a:pt x="10914" y="21458"/>
                    <a:pt x="12692" y="21056"/>
                  </a:cubicBezTo>
                  <a:cubicBezTo>
                    <a:pt x="14470" y="20654"/>
                    <a:pt x="16115" y="19850"/>
                    <a:pt x="17415" y="18698"/>
                  </a:cubicBezTo>
                  <a:cubicBezTo>
                    <a:pt x="18715" y="17545"/>
                    <a:pt x="19671" y="16045"/>
                    <a:pt x="20334" y="14222"/>
                  </a:cubicBezTo>
                  <a:cubicBezTo>
                    <a:pt x="20997" y="12400"/>
                    <a:pt x="21369" y="10256"/>
                    <a:pt x="21395" y="8407"/>
                  </a:cubicBezTo>
                  <a:cubicBezTo>
                    <a:pt x="21422" y="6558"/>
                    <a:pt x="21104" y="5003"/>
                    <a:pt x="19830" y="3797"/>
                  </a:cubicBezTo>
                  <a:cubicBezTo>
                    <a:pt x="18556" y="2591"/>
                    <a:pt x="16327" y="1734"/>
                    <a:pt x="14098" y="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009" name="Drawing"/>
          <p:cNvGrpSpPr/>
          <p:nvPr/>
        </p:nvGrpSpPr>
        <p:grpSpPr>
          <a:xfrm>
            <a:off x="906186" y="7612194"/>
            <a:ext cx="1671187" cy="904867"/>
            <a:chOff x="0" y="0"/>
            <a:chExt cx="1671185" cy="904865"/>
          </a:xfrm>
        </p:grpSpPr>
        <p:sp>
          <p:nvSpPr>
            <p:cNvPr id="2004" name="Line"/>
            <p:cNvSpPr/>
            <p:nvPr/>
          </p:nvSpPr>
          <p:spPr>
            <a:xfrm>
              <a:off x="161069" y="206063"/>
              <a:ext cx="237910" cy="448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284" fill="norm" stroke="1" extrusionOk="0">
                  <a:moveTo>
                    <a:pt x="3838" y="4152"/>
                  </a:moveTo>
                  <a:cubicBezTo>
                    <a:pt x="3653" y="7166"/>
                    <a:pt x="3468" y="10180"/>
                    <a:pt x="3468" y="13345"/>
                  </a:cubicBezTo>
                  <a:cubicBezTo>
                    <a:pt x="3468" y="16510"/>
                    <a:pt x="3653" y="19825"/>
                    <a:pt x="3191" y="19825"/>
                  </a:cubicBezTo>
                  <a:cubicBezTo>
                    <a:pt x="2730" y="19825"/>
                    <a:pt x="1622" y="16510"/>
                    <a:pt x="884" y="13194"/>
                  </a:cubicBezTo>
                  <a:cubicBezTo>
                    <a:pt x="145" y="9879"/>
                    <a:pt x="-224" y="6564"/>
                    <a:pt x="145" y="4353"/>
                  </a:cubicBezTo>
                  <a:cubicBezTo>
                    <a:pt x="514" y="2143"/>
                    <a:pt x="1622" y="1038"/>
                    <a:pt x="3838" y="435"/>
                  </a:cubicBezTo>
                  <a:cubicBezTo>
                    <a:pt x="6053" y="-168"/>
                    <a:pt x="9376" y="-268"/>
                    <a:pt x="12607" y="938"/>
                  </a:cubicBezTo>
                  <a:cubicBezTo>
                    <a:pt x="15838" y="2143"/>
                    <a:pt x="18976" y="4655"/>
                    <a:pt x="20176" y="7317"/>
                  </a:cubicBezTo>
                  <a:cubicBezTo>
                    <a:pt x="21376" y="9979"/>
                    <a:pt x="20638" y="12792"/>
                    <a:pt x="18514" y="15003"/>
                  </a:cubicBezTo>
                  <a:cubicBezTo>
                    <a:pt x="16391" y="17213"/>
                    <a:pt x="12884" y="18820"/>
                    <a:pt x="10207" y="19775"/>
                  </a:cubicBezTo>
                  <a:cubicBezTo>
                    <a:pt x="7530" y="20729"/>
                    <a:pt x="5684" y="21031"/>
                    <a:pt x="4114" y="21181"/>
                  </a:cubicBezTo>
                  <a:cubicBezTo>
                    <a:pt x="2545" y="21332"/>
                    <a:pt x="1253" y="21332"/>
                    <a:pt x="699" y="21081"/>
                  </a:cubicBezTo>
                  <a:cubicBezTo>
                    <a:pt x="145" y="20830"/>
                    <a:pt x="330" y="20327"/>
                    <a:pt x="3007" y="19574"/>
                  </a:cubicBezTo>
                  <a:cubicBezTo>
                    <a:pt x="5684" y="18820"/>
                    <a:pt x="10853" y="17816"/>
                    <a:pt x="16022" y="16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455599" y="231051"/>
              <a:ext cx="450336" cy="375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17" fill="norm" stroke="1" extrusionOk="0">
                  <a:moveTo>
                    <a:pt x="5288" y="15871"/>
                  </a:moveTo>
                  <a:cubicBezTo>
                    <a:pt x="5590" y="15147"/>
                    <a:pt x="5891" y="14423"/>
                    <a:pt x="5841" y="13880"/>
                  </a:cubicBezTo>
                  <a:cubicBezTo>
                    <a:pt x="5790" y="13337"/>
                    <a:pt x="5389" y="12975"/>
                    <a:pt x="4635" y="13036"/>
                  </a:cubicBezTo>
                  <a:cubicBezTo>
                    <a:pt x="3882" y="13096"/>
                    <a:pt x="2776" y="13579"/>
                    <a:pt x="1872" y="14785"/>
                  </a:cubicBezTo>
                  <a:cubicBezTo>
                    <a:pt x="968" y="15992"/>
                    <a:pt x="265" y="17923"/>
                    <a:pt x="64" y="19190"/>
                  </a:cubicBezTo>
                  <a:cubicBezTo>
                    <a:pt x="-137" y="20457"/>
                    <a:pt x="164" y="21060"/>
                    <a:pt x="566" y="21302"/>
                  </a:cubicBezTo>
                  <a:cubicBezTo>
                    <a:pt x="968" y="21543"/>
                    <a:pt x="1470" y="21422"/>
                    <a:pt x="2123" y="20759"/>
                  </a:cubicBezTo>
                  <a:cubicBezTo>
                    <a:pt x="2776" y="20095"/>
                    <a:pt x="3580" y="18888"/>
                    <a:pt x="4183" y="17742"/>
                  </a:cubicBezTo>
                  <a:cubicBezTo>
                    <a:pt x="4786" y="16596"/>
                    <a:pt x="5188" y="15509"/>
                    <a:pt x="5439" y="15449"/>
                  </a:cubicBezTo>
                  <a:cubicBezTo>
                    <a:pt x="5690" y="15389"/>
                    <a:pt x="5790" y="16354"/>
                    <a:pt x="5891" y="17259"/>
                  </a:cubicBezTo>
                  <a:cubicBezTo>
                    <a:pt x="5991" y="18164"/>
                    <a:pt x="6092" y="19009"/>
                    <a:pt x="6393" y="19612"/>
                  </a:cubicBezTo>
                  <a:cubicBezTo>
                    <a:pt x="6695" y="20216"/>
                    <a:pt x="7197" y="20578"/>
                    <a:pt x="7699" y="20517"/>
                  </a:cubicBezTo>
                  <a:cubicBezTo>
                    <a:pt x="8202" y="20457"/>
                    <a:pt x="8704" y="19974"/>
                    <a:pt x="9558" y="18406"/>
                  </a:cubicBezTo>
                  <a:cubicBezTo>
                    <a:pt x="10412" y="16837"/>
                    <a:pt x="11617" y="14182"/>
                    <a:pt x="12572" y="11286"/>
                  </a:cubicBezTo>
                  <a:cubicBezTo>
                    <a:pt x="13526" y="8390"/>
                    <a:pt x="14230" y="5252"/>
                    <a:pt x="14682" y="3322"/>
                  </a:cubicBezTo>
                  <a:cubicBezTo>
                    <a:pt x="15134" y="1391"/>
                    <a:pt x="15335" y="667"/>
                    <a:pt x="15234" y="607"/>
                  </a:cubicBezTo>
                  <a:cubicBezTo>
                    <a:pt x="15134" y="546"/>
                    <a:pt x="14732" y="1150"/>
                    <a:pt x="14079" y="3563"/>
                  </a:cubicBezTo>
                  <a:cubicBezTo>
                    <a:pt x="13426" y="5977"/>
                    <a:pt x="12522" y="10200"/>
                    <a:pt x="12170" y="13277"/>
                  </a:cubicBezTo>
                  <a:cubicBezTo>
                    <a:pt x="11818" y="16354"/>
                    <a:pt x="12019" y="18285"/>
                    <a:pt x="12371" y="19371"/>
                  </a:cubicBezTo>
                  <a:cubicBezTo>
                    <a:pt x="12723" y="20457"/>
                    <a:pt x="13225" y="20698"/>
                    <a:pt x="14029" y="19974"/>
                  </a:cubicBezTo>
                  <a:cubicBezTo>
                    <a:pt x="14832" y="19250"/>
                    <a:pt x="15937" y="17561"/>
                    <a:pt x="17093" y="14725"/>
                  </a:cubicBezTo>
                  <a:cubicBezTo>
                    <a:pt x="18248" y="11889"/>
                    <a:pt x="19454" y="7907"/>
                    <a:pt x="20157" y="5494"/>
                  </a:cubicBezTo>
                  <a:cubicBezTo>
                    <a:pt x="20860" y="3080"/>
                    <a:pt x="21061" y="2236"/>
                    <a:pt x="21212" y="1451"/>
                  </a:cubicBezTo>
                  <a:cubicBezTo>
                    <a:pt x="21363" y="667"/>
                    <a:pt x="21463" y="-57"/>
                    <a:pt x="21262" y="3"/>
                  </a:cubicBezTo>
                  <a:cubicBezTo>
                    <a:pt x="21061" y="64"/>
                    <a:pt x="20559" y="908"/>
                    <a:pt x="20056" y="3201"/>
                  </a:cubicBezTo>
                  <a:cubicBezTo>
                    <a:pt x="19554" y="5494"/>
                    <a:pt x="19052" y="9235"/>
                    <a:pt x="19253" y="12251"/>
                  </a:cubicBezTo>
                  <a:cubicBezTo>
                    <a:pt x="19454" y="15268"/>
                    <a:pt x="20358" y="17561"/>
                    <a:pt x="21262" y="19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968516" y="440548"/>
              <a:ext cx="144598" cy="90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890" fill="norm" stroke="1" extrusionOk="0">
                  <a:moveTo>
                    <a:pt x="7298" y="11563"/>
                  </a:moveTo>
                  <a:cubicBezTo>
                    <a:pt x="7298" y="9108"/>
                    <a:pt x="7298" y="6654"/>
                    <a:pt x="6672" y="4445"/>
                  </a:cubicBezTo>
                  <a:cubicBezTo>
                    <a:pt x="6046" y="2236"/>
                    <a:pt x="4794" y="272"/>
                    <a:pt x="3542" y="26"/>
                  </a:cubicBezTo>
                  <a:cubicBezTo>
                    <a:pt x="2289" y="-219"/>
                    <a:pt x="1037" y="1254"/>
                    <a:pt x="411" y="3463"/>
                  </a:cubicBezTo>
                  <a:cubicBezTo>
                    <a:pt x="-215" y="5672"/>
                    <a:pt x="-215" y="8617"/>
                    <a:pt x="1037" y="11808"/>
                  </a:cubicBezTo>
                  <a:cubicBezTo>
                    <a:pt x="2289" y="14999"/>
                    <a:pt x="4794" y="18436"/>
                    <a:pt x="8394" y="19908"/>
                  </a:cubicBezTo>
                  <a:cubicBezTo>
                    <a:pt x="11994" y="21381"/>
                    <a:pt x="16689" y="20890"/>
                    <a:pt x="21385" y="20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1100413" y="386434"/>
              <a:ext cx="113521" cy="192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393" fill="norm" stroke="1" extrusionOk="0">
                  <a:moveTo>
                    <a:pt x="18514" y="1671"/>
                  </a:moveTo>
                  <a:cubicBezTo>
                    <a:pt x="16586" y="1202"/>
                    <a:pt x="14657" y="732"/>
                    <a:pt x="12536" y="380"/>
                  </a:cubicBezTo>
                  <a:cubicBezTo>
                    <a:pt x="10414" y="28"/>
                    <a:pt x="8100" y="-207"/>
                    <a:pt x="7329" y="263"/>
                  </a:cubicBezTo>
                  <a:cubicBezTo>
                    <a:pt x="6557" y="732"/>
                    <a:pt x="7329" y="1906"/>
                    <a:pt x="9836" y="4019"/>
                  </a:cubicBezTo>
                  <a:cubicBezTo>
                    <a:pt x="12343" y="6132"/>
                    <a:pt x="16586" y="9184"/>
                    <a:pt x="18900" y="11884"/>
                  </a:cubicBezTo>
                  <a:cubicBezTo>
                    <a:pt x="21214" y="14584"/>
                    <a:pt x="21600" y="16932"/>
                    <a:pt x="18129" y="18458"/>
                  </a:cubicBezTo>
                  <a:cubicBezTo>
                    <a:pt x="14657" y="19984"/>
                    <a:pt x="7329" y="20689"/>
                    <a:pt x="0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-1" y="0"/>
              <a:ext cx="1671187" cy="90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474" fill="norm" stroke="1" extrusionOk="0">
                  <a:moveTo>
                    <a:pt x="15735" y="4103"/>
                  </a:moveTo>
                  <a:cubicBezTo>
                    <a:pt x="15762" y="3752"/>
                    <a:pt x="15789" y="3400"/>
                    <a:pt x="15762" y="3124"/>
                  </a:cubicBezTo>
                  <a:cubicBezTo>
                    <a:pt x="15735" y="2847"/>
                    <a:pt x="15654" y="2647"/>
                    <a:pt x="15274" y="2295"/>
                  </a:cubicBezTo>
                  <a:cubicBezTo>
                    <a:pt x="14894" y="1943"/>
                    <a:pt x="14215" y="1441"/>
                    <a:pt x="13361" y="1014"/>
                  </a:cubicBezTo>
                  <a:cubicBezTo>
                    <a:pt x="12506" y="587"/>
                    <a:pt x="11475" y="235"/>
                    <a:pt x="10389" y="85"/>
                  </a:cubicBezTo>
                  <a:cubicBezTo>
                    <a:pt x="9304" y="-66"/>
                    <a:pt x="8164" y="-16"/>
                    <a:pt x="7052" y="235"/>
                  </a:cubicBezTo>
                  <a:cubicBezTo>
                    <a:pt x="5939" y="487"/>
                    <a:pt x="4854" y="939"/>
                    <a:pt x="3890" y="1592"/>
                  </a:cubicBezTo>
                  <a:cubicBezTo>
                    <a:pt x="2927" y="2245"/>
                    <a:pt x="2086" y="3099"/>
                    <a:pt x="1448" y="4028"/>
                  </a:cubicBezTo>
                  <a:cubicBezTo>
                    <a:pt x="810" y="4957"/>
                    <a:pt x="376" y="5962"/>
                    <a:pt x="159" y="7268"/>
                  </a:cubicBezTo>
                  <a:cubicBezTo>
                    <a:pt x="-58" y="8574"/>
                    <a:pt x="-58" y="10181"/>
                    <a:pt x="186" y="11638"/>
                  </a:cubicBezTo>
                  <a:cubicBezTo>
                    <a:pt x="430" y="13095"/>
                    <a:pt x="919" y="14401"/>
                    <a:pt x="1543" y="15531"/>
                  </a:cubicBezTo>
                  <a:cubicBezTo>
                    <a:pt x="2167" y="16661"/>
                    <a:pt x="2927" y="17616"/>
                    <a:pt x="3795" y="18445"/>
                  </a:cubicBezTo>
                  <a:cubicBezTo>
                    <a:pt x="4664" y="19274"/>
                    <a:pt x="5640" y="19977"/>
                    <a:pt x="6672" y="20504"/>
                  </a:cubicBezTo>
                  <a:cubicBezTo>
                    <a:pt x="7703" y="21032"/>
                    <a:pt x="8788" y="21383"/>
                    <a:pt x="9860" y="21459"/>
                  </a:cubicBezTo>
                  <a:cubicBezTo>
                    <a:pt x="10932" y="21534"/>
                    <a:pt x="11990" y="21333"/>
                    <a:pt x="13076" y="20881"/>
                  </a:cubicBezTo>
                  <a:cubicBezTo>
                    <a:pt x="14161" y="20429"/>
                    <a:pt x="15274" y="19726"/>
                    <a:pt x="16346" y="18897"/>
                  </a:cubicBezTo>
                  <a:cubicBezTo>
                    <a:pt x="17417" y="18068"/>
                    <a:pt x="18449" y="17114"/>
                    <a:pt x="19290" y="16084"/>
                  </a:cubicBezTo>
                  <a:cubicBezTo>
                    <a:pt x="20131" y="15054"/>
                    <a:pt x="20782" y="13949"/>
                    <a:pt x="21135" y="12618"/>
                  </a:cubicBezTo>
                  <a:cubicBezTo>
                    <a:pt x="21488" y="11287"/>
                    <a:pt x="21542" y="9729"/>
                    <a:pt x="21162" y="8197"/>
                  </a:cubicBezTo>
                  <a:cubicBezTo>
                    <a:pt x="20782" y="6665"/>
                    <a:pt x="19968" y="5158"/>
                    <a:pt x="19263" y="4154"/>
                  </a:cubicBezTo>
                  <a:cubicBezTo>
                    <a:pt x="18557" y="3149"/>
                    <a:pt x="17960" y="2647"/>
                    <a:pt x="17363" y="2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014" name="Drawing"/>
          <p:cNvGrpSpPr/>
          <p:nvPr/>
        </p:nvGrpSpPr>
        <p:grpSpPr>
          <a:xfrm>
            <a:off x="4255969" y="5788153"/>
            <a:ext cx="1144334" cy="961394"/>
            <a:chOff x="0" y="0"/>
            <a:chExt cx="1144333" cy="961392"/>
          </a:xfrm>
        </p:grpSpPr>
        <p:sp>
          <p:nvSpPr>
            <p:cNvPr id="2010" name="Line"/>
            <p:cNvSpPr/>
            <p:nvPr/>
          </p:nvSpPr>
          <p:spPr>
            <a:xfrm>
              <a:off x="288186" y="217359"/>
              <a:ext cx="143682" cy="52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1453" fill="norm" stroke="1" extrusionOk="0">
                  <a:moveTo>
                    <a:pt x="2177" y="7007"/>
                  </a:moveTo>
                  <a:cubicBezTo>
                    <a:pt x="1873" y="6579"/>
                    <a:pt x="1568" y="6150"/>
                    <a:pt x="1264" y="6150"/>
                  </a:cubicBezTo>
                  <a:cubicBezTo>
                    <a:pt x="960" y="6150"/>
                    <a:pt x="656" y="6579"/>
                    <a:pt x="504" y="7822"/>
                  </a:cubicBezTo>
                  <a:cubicBezTo>
                    <a:pt x="351" y="9064"/>
                    <a:pt x="351" y="11122"/>
                    <a:pt x="960" y="13350"/>
                  </a:cubicBezTo>
                  <a:cubicBezTo>
                    <a:pt x="1568" y="15579"/>
                    <a:pt x="2785" y="17979"/>
                    <a:pt x="3850" y="19436"/>
                  </a:cubicBezTo>
                  <a:cubicBezTo>
                    <a:pt x="4915" y="20893"/>
                    <a:pt x="5828" y="21407"/>
                    <a:pt x="6284" y="21450"/>
                  </a:cubicBezTo>
                  <a:cubicBezTo>
                    <a:pt x="6740" y="21493"/>
                    <a:pt x="6740" y="21064"/>
                    <a:pt x="5980" y="19864"/>
                  </a:cubicBezTo>
                  <a:cubicBezTo>
                    <a:pt x="5219" y="18664"/>
                    <a:pt x="3698" y="16693"/>
                    <a:pt x="2329" y="14207"/>
                  </a:cubicBezTo>
                  <a:cubicBezTo>
                    <a:pt x="960" y="11722"/>
                    <a:pt x="-257" y="8722"/>
                    <a:pt x="47" y="6407"/>
                  </a:cubicBezTo>
                  <a:cubicBezTo>
                    <a:pt x="351" y="4093"/>
                    <a:pt x="2177" y="2464"/>
                    <a:pt x="3698" y="1522"/>
                  </a:cubicBezTo>
                  <a:cubicBezTo>
                    <a:pt x="5219" y="579"/>
                    <a:pt x="6436" y="322"/>
                    <a:pt x="7957" y="150"/>
                  </a:cubicBezTo>
                  <a:cubicBezTo>
                    <a:pt x="9478" y="-21"/>
                    <a:pt x="11304" y="-107"/>
                    <a:pt x="13281" y="236"/>
                  </a:cubicBezTo>
                  <a:cubicBezTo>
                    <a:pt x="15258" y="579"/>
                    <a:pt x="17388" y="1350"/>
                    <a:pt x="18757" y="2464"/>
                  </a:cubicBezTo>
                  <a:cubicBezTo>
                    <a:pt x="20126" y="3579"/>
                    <a:pt x="20735" y="5036"/>
                    <a:pt x="19822" y="6279"/>
                  </a:cubicBezTo>
                  <a:cubicBezTo>
                    <a:pt x="18909" y="7522"/>
                    <a:pt x="16475" y="8550"/>
                    <a:pt x="14042" y="9193"/>
                  </a:cubicBezTo>
                  <a:cubicBezTo>
                    <a:pt x="11608" y="9836"/>
                    <a:pt x="9174" y="10093"/>
                    <a:pt x="8870" y="10350"/>
                  </a:cubicBezTo>
                  <a:cubicBezTo>
                    <a:pt x="8566" y="10607"/>
                    <a:pt x="10391" y="10864"/>
                    <a:pt x="12977" y="11507"/>
                  </a:cubicBezTo>
                  <a:cubicBezTo>
                    <a:pt x="15563" y="12150"/>
                    <a:pt x="18909" y="13179"/>
                    <a:pt x="20126" y="14122"/>
                  </a:cubicBezTo>
                  <a:cubicBezTo>
                    <a:pt x="21343" y="15064"/>
                    <a:pt x="20430" y="15922"/>
                    <a:pt x="17540" y="16607"/>
                  </a:cubicBezTo>
                  <a:cubicBezTo>
                    <a:pt x="14650" y="17293"/>
                    <a:pt x="9782" y="17807"/>
                    <a:pt x="6436" y="18022"/>
                  </a:cubicBezTo>
                  <a:cubicBezTo>
                    <a:pt x="3089" y="18236"/>
                    <a:pt x="1264" y="18150"/>
                    <a:pt x="1873" y="17979"/>
                  </a:cubicBezTo>
                  <a:cubicBezTo>
                    <a:pt x="2481" y="17807"/>
                    <a:pt x="5523" y="17550"/>
                    <a:pt x="8566" y="17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490358" y="503487"/>
              <a:ext cx="116831" cy="143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5" h="21182" fill="norm" stroke="1" extrusionOk="0">
                  <a:moveTo>
                    <a:pt x="18487" y="6753"/>
                  </a:moveTo>
                  <a:cubicBezTo>
                    <a:pt x="19604" y="5188"/>
                    <a:pt x="20721" y="3623"/>
                    <a:pt x="20535" y="2370"/>
                  </a:cubicBezTo>
                  <a:cubicBezTo>
                    <a:pt x="20349" y="1118"/>
                    <a:pt x="18859" y="179"/>
                    <a:pt x="16066" y="23"/>
                  </a:cubicBezTo>
                  <a:cubicBezTo>
                    <a:pt x="13273" y="-134"/>
                    <a:pt x="9176" y="492"/>
                    <a:pt x="5638" y="3153"/>
                  </a:cubicBezTo>
                  <a:cubicBezTo>
                    <a:pt x="2100" y="5814"/>
                    <a:pt x="-879" y="10509"/>
                    <a:pt x="238" y="14266"/>
                  </a:cubicBezTo>
                  <a:cubicBezTo>
                    <a:pt x="1355" y="18023"/>
                    <a:pt x="6569" y="20840"/>
                    <a:pt x="10852" y="21153"/>
                  </a:cubicBezTo>
                  <a:cubicBezTo>
                    <a:pt x="15135" y="21466"/>
                    <a:pt x="18487" y="19275"/>
                    <a:pt x="19045" y="15988"/>
                  </a:cubicBezTo>
                  <a:cubicBezTo>
                    <a:pt x="19604" y="12701"/>
                    <a:pt x="17369" y="8318"/>
                    <a:pt x="15135" y="3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620830" y="455219"/>
              <a:ext cx="190501" cy="20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21600" y="3105"/>
                  </a:moveTo>
                  <a:cubicBezTo>
                    <a:pt x="18240" y="2025"/>
                    <a:pt x="14880" y="945"/>
                    <a:pt x="12600" y="405"/>
                  </a:cubicBezTo>
                  <a:cubicBezTo>
                    <a:pt x="10320" y="-135"/>
                    <a:pt x="9120" y="-135"/>
                    <a:pt x="8760" y="405"/>
                  </a:cubicBezTo>
                  <a:cubicBezTo>
                    <a:pt x="8400" y="945"/>
                    <a:pt x="8880" y="2025"/>
                    <a:pt x="10680" y="4509"/>
                  </a:cubicBezTo>
                  <a:cubicBezTo>
                    <a:pt x="12480" y="6993"/>
                    <a:pt x="15600" y="10881"/>
                    <a:pt x="17040" y="13365"/>
                  </a:cubicBezTo>
                  <a:cubicBezTo>
                    <a:pt x="18480" y="15849"/>
                    <a:pt x="18240" y="16929"/>
                    <a:pt x="15600" y="18117"/>
                  </a:cubicBezTo>
                  <a:cubicBezTo>
                    <a:pt x="12960" y="19305"/>
                    <a:pt x="7920" y="20601"/>
                    <a:pt x="4920" y="21033"/>
                  </a:cubicBezTo>
                  <a:cubicBezTo>
                    <a:pt x="1920" y="21465"/>
                    <a:pt x="960" y="21033"/>
                    <a:pt x="0" y="20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0" y="-1"/>
              <a:ext cx="1144334" cy="961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68" fill="norm" stroke="1" extrusionOk="0">
                  <a:moveTo>
                    <a:pt x="14807" y="1769"/>
                  </a:moveTo>
                  <a:cubicBezTo>
                    <a:pt x="14016" y="1155"/>
                    <a:pt x="13225" y="540"/>
                    <a:pt x="12157" y="233"/>
                  </a:cubicBezTo>
                  <a:cubicBezTo>
                    <a:pt x="11089" y="-74"/>
                    <a:pt x="9744" y="-74"/>
                    <a:pt x="8458" y="210"/>
                  </a:cubicBezTo>
                  <a:cubicBezTo>
                    <a:pt x="7172" y="493"/>
                    <a:pt x="5946" y="1060"/>
                    <a:pt x="4759" y="1864"/>
                  </a:cubicBezTo>
                  <a:cubicBezTo>
                    <a:pt x="3572" y="2667"/>
                    <a:pt x="2425" y="3707"/>
                    <a:pt x="1594" y="4912"/>
                  </a:cubicBezTo>
                  <a:cubicBezTo>
                    <a:pt x="763" y="6118"/>
                    <a:pt x="249" y="7488"/>
                    <a:pt x="71" y="9095"/>
                  </a:cubicBezTo>
                  <a:cubicBezTo>
                    <a:pt x="-107" y="10702"/>
                    <a:pt x="51" y="12546"/>
                    <a:pt x="506" y="14224"/>
                  </a:cubicBezTo>
                  <a:cubicBezTo>
                    <a:pt x="961" y="15901"/>
                    <a:pt x="1713" y="17414"/>
                    <a:pt x="2662" y="18525"/>
                  </a:cubicBezTo>
                  <a:cubicBezTo>
                    <a:pt x="3612" y="19635"/>
                    <a:pt x="4759" y="20344"/>
                    <a:pt x="6064" y="20817"/>
                  </a:cubicBezTo>
                  <a:cubicBezTo>
                    <a:pt x="7370" y="21290"/>
                    <a:pt x="8834" y="21526"/>
                    <a:pt x="10357" y="21455"/>
                  </a:cubicBezTo>
                  <a:cubicBezTo>
                    <a:pt x="11880" y="21384"/>
                    <a:pt x="13462" y="21006"/>
                    <a:pt x="14906" y="20273"/>
                  </a:cubicBezTo>
                  <a:cubicBezTo>
                    <a:pt x="16350" y="19541"/>
                    <a:pt x="17656" y="18454"/>
                    <a:pt x="18704" y="17225"/>
                  </a:cubicBezTo>
                  <a:cubicBezTo>
                    <a:pt x="19752" y="15996"/>
                    <a:pt x="20544" y="14625"/>
                    <a:pt x="20979" y="13113"/>
                  </a:cubicBezTo>
                  <a:cubicBezTo>
                    <a:pt x="21414" y="11600"/>
                    <a:pt x="21493" y="9946"/>
                    <a:pt x="21256" y="8197"/>
                  </a:cubicBezTo>
                  <a:cubicBezTo>
                    <a:pt x="21018" y="6449"/>
                    <a:pt x="20464" y="4605"/>
                    <a:pt x="19614" y="3282"/>
                  </a:cubicBezTo>
                  <a:cubicBezTo>
                    <a:pt x="18763" y="1958"/>
                    <a:pt x="17616" y="1155"/>
                    <a:pt x="16706" y="706"/>
                  </a:cubicBezTo>
                  <a:cubicBezTo>
                    <a:pt x="15796" y="257"/>
                    <a:pt x="15124" y="162"/>
                    <a:pt x="14451" y="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9" name="Drawing"/>
          <p:cNvGrpSpPr/>
          <p:nvPr/>
        </p:nvGrpSpPr>
        <p:grpSpPr>
          <a:xfrm>
            <a:off x="88900" y="1930349"/>
            <a:ext cx="12071351" cy="6500335"/>
            <a:chOff x="0" y="0"/>
            <a:chExt cx="12071350" cy="6500333"/>
          </a:xfrm>
        </p:grpSpPr>
        <p:sp>
          <p:nvSpPr>
            <p:cNvPr id="2016" name="Line"/>
            <p:cNvSpPr/>
            <p:nvPr/>
          </p:nvSpPr>
          <p:spPr>
            <a:xfrm>
              <a:off x="1149350" y="306966"/>
              <a:ext cx="281517" cy="63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5666"/>
                  </a:moveTo>
                  <a:cubicBezTo>
                    <a:pt x="650" y="7719"/>
                    <a:pt x="1299" y="9773"/>
                    <a:pt x="1868" y="11933"/>
                  </a:cubicBezTo>
                  <a:cubicBezTo>
                    <a:pt x="2436" y="14093"/>
                    <a:pt x="2923" y="16359"/>
                    <a:pt x="3329" y="18236"/>
                  </a:cubicBezTo>
                  <a:cubicBezTo>
                    <a:pt x="3735" y="20113"/>
                    <a:pt x="4060" y="21600"/>
                    <a:pt x="4060" y="20998"/>
                  </a:cubicBezTo>
                  <a:cubicBezTo>
                    <a:pt x="4060" y="20396"/>
                    <a:pt x="3735" y="17705"/>
                    <a:pt x="3817" y="14837"/>
                  </a:cubicBezTo>
                  <a:cubicBezTo>
                    <a:pt x="3898" y="11969"/>
                    <a:pt x="4385" y="8923"/>
                    <a:pt x="5278" y="6515"/>
                  </a:cubicBezTo>
                  <a:cubicBezTo>
                    <a:pt x="6171" y="4108"/>
                    <a:pt x="7471" y="2337"/>
                    <a:pt x="8364" y="1310"/>
                  </a:cubicBezTo>
                  <a:cubicBezTo>
                    <a:pt x="9257" y="283"/>
                    <a:pt x="9744" y="0"/>
                    <a:pt x="11287" y="0"/>
                  </a:cubicBezTo>
                  <a:cubicBezTo>
                    <a:pt x="12830" y="0"/>
                    <a:pt x="15429" y="283"/>
                    <a:pt x="17621" y="1169"/>
                  </a:cubicBezTo>
                  <a:cubicBezTo>
                    <a:pt x="19814" y="2054"/>
                    <a:pt x="21600" y="3541"/>
                    <a:pt x="21600" y="5099"/>
                  </a:cubicBezTo>
                  <a:cubicBezTo>
                    <a:pt x="21600" y="6657"/>
                    <a:pt x="19814" y="8286"/>
                    <a:pt x="17377" y="9313"/>
                  </a:cubicBezTo>
                  <a:cubicBezTo>
                    <a:pt x="14941" y="10340"/>
                    <a:pt x="11856" y="10765"/>
                    <a:pt x="9420" y="10906"/>
                  </a:cubicBezTo>
                  <a:cubicBezTo>
                    <a:pt x="6983" y="11048"/>
                    <a:pt x="5197" y="10906"/>
                    <a:pt x="4466" y="10340"/>
                  </a:cubicBezTo>
                  <a:cubicBezTo>
                    <a:pt x="3735" y="9773"/>
                    <a:pt x="4060" y="8782"/>
                    <a:pt x="4385" y="7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1523999" y="121380"/>
              <a:ext cx="125540" cy="196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0881" fill="norm" stroke="1" extrusionOk="0">
                  <a:moveTo>
                    <a:pt x="0" y="8028"/>
                  </a:moveTo>
                  <a:cubicBezTo>
                    <a:pt x="0" y="11628"/>
                    <a:pt x="0" y="15228"/>
                    <a:pt x="177" y="17591"/>
                  </a:cubicBezTo>
                  <a:cubicBezTo>
                    <a:pt x="354" y="19953"/>
                    <a:pt x="708" y="21078"/>
                    <a:pt x="885" y="20853"/>
                  </a:cubicBezTo>
                  <a:cubicBezTo>
                    <a:pt x="1062" y="20628"/>
                    <a:pt x="1062" y="19053"/>
                    <a:pt x="1416" y="16353"/>
                  </a:cubicBezTo>
                  <a:cubicBezTo>
                    <a:pt x="1770" y="13653"/>
                    <a:pt x="2479" y="9828"/>
                    <a:pt x="4249" y="6678"/>
                  </a:cubicBezTo>
                  <a:cubicBezTo>
                    <a:pt x="6020" y="3528"/>
                    <a:pt x="8852" y="1053"/>
                    <a:pt x="12039" y="266"/>
                  </a:cubicBezTo>
                  <a:cubicBezTo>
                    <a:pt x="15226" y="-522"/>
                    <a:pt x="18767" y="378"/>
                    <a:pt x="20184" y="3865"/>
                  </a:cubicBezTo>
                  <a:cubicBezTo>
                    <a:pt x="21600" y="7353"/>
                    <a:pt x="20892" y="13428"/>
                    <a:pt x="20184" y="19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1879600" y="190718"/>
              <a:ext cx="288963" cy="717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31" fill="norm" stroke="1" extrusionOk="0">
                  <a:moveTo>
                    <a:pt x="2838" y="757"/>
                  </a:moveTo>
                  <a:cubicBezTo>
                    <a:pt x="2680" y="439"/>
                    <a:pt x="2523" y="122"/>
                    <a:pt x="2917" y="26"/>
                  </a:cubicBezTo>
                  <a:cubicBezTo>
                    <a:pt x="3311" y="-69"/>
                    <a:pt x="4257" y="58"/>
                    <a:pt x="6858" y="947"/>
                  </a:cubicBezTo>
                  <a:cubicBezTo>
                    <a:pt x="9460" y="1837"/>
                    <a:pt x="13717" y="3489"/>
                    <a:pt x="16712" y="5299"/>
                  </a:cubicBezTo>
                  <a:cubicBezTo>
                    <a:pt x="19708" y="7110"/>
                    <a:pt x="21442" y="9079"/>
                    <a:pt x="21521" y="11112"/>
                  </a:cubicBezTo>
                  <a:cubicBezTo>
                    <a:pt x="21600" y="13145"/>
                    <a:pt x="20023" y="15242"/>
                    <a:pt x="16791" y="16957"/>
                  </a:cubicBezTo>
                  <a:cubicBezTo>
                    <a:pt x="13559" y="18672"/>
                    <a:pt x="8672" y="20006"/>
                    <a:pt x="5597" y="20705"/>
                  </a:cubicBezTo>
                  <a:cubicBezTo>
                    <a:pt x="2523" y="21404"/>
                    <a:pt x="1261" y="21467"/>
                    <a:pt x="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699016" y="195465"/>
              <a:ext cx="272535" cy="833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28" fill="norm" stroke="1" extrusionOk="0">
                  <a:moveTo>
                    <a:pt x="21393" y="1022"/>
                  </a:moveTo>
                  <a:cubicBezTo>
                    <a:pt x="21061" y="694"/>
                    <a:pt x="20728" y="365"/>
                    <a:pt x="20147" y="174"/>
                  </a:cubicBezTo>
                  <a:cubicBezTo>
                    <a:pt x="19565" y="-17"/>
                    <a:pt x="18735" y="-72"/>
                    <a:pt x="17156" y="119"/>
                  </a:cubicBezTo>
                  <a:cubicBezTo>
                    <a:pt x="15578" y="311"/>
                    <a:pt x="13251" y="748"/>
                    <a:pt x="10759" y="1787"/>
                  </a:cubicBezTo>
                  <a:cubicBezTo>
                    <a:pt x="8267" y="2826"/>
                    <a:pt x="5608" y="4467"/>
                    <a:pt x="3615" y="6107"/>
                  </a:cubicBezTo>
                  <a:cubicBezTo>
                    <a:pt x="1621" y="7748"/>
                    <a:pt x="291" y="9388"/>
                    <a:pt x="42" y="11247"/>
                  </a:cubicBezTo>
                  <a:cubicBezTo>
                    <a:pt x="-207" y="13107"/>
                    <a:pt x="624" y="15185"/>
                    <a:pt x="2950" y="16880"/>
                  </a:cubicBezTo>
                  <a:cubicBezTo>
                    <a:pt x="5276" y="18575"/>
                    <a:pt x="9098" y="19887"/>
                    <a:pt x="12255" y="20598"/>
                  </a:cubicBezTo>
                  <a:cubicBezTo>
                    <a:pt x="15411" y="21309"/>
                    <a:pt x="17904" y="21419"/>
                    <a:pt x="20396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0" y="425500"/>
              <a:ext cx="146050" cy="6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04" y="1682"/>
                    <a:pt x="5009" y="3364"/>
                    <a:pt x="7513" y="5518"/>
                  </a:cubicBezTo>
                  <a:cubicBezTo>
                    <a:pt x="10017" y="7671"/>
                    <a:pt x="12522" y="10295"/>
                    <a:pt x="14870" y="13054"/>
                  </a:cubicBezTo>
                  <a:cubicBezTo>
                    <a:pt x="17217" y="15813"/>
                    <a:pt x="19409" y="187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203200" y="958900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171450" y="838250"/>
              <a:ext cx="254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241300" y="856169"/>
              <a:ext cx="203200" cy="164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1809"/>
                  </a:moveTo>
                  <a:cubicBezTo>
                    <a:pt x="1125" y="7071"/>
                    <a:pt x="2250" y="12333"/>
                    <a:pt x="2812" y="15933"/>
                  </a:cubicBezTo>
                  <a:cubicBezTo>
                    <a:pt x="3375" y="19533"/>
                    <a:pt x="3375" y="21471"/>
                    <a:pt x="3375" y="21471"/>
                  </a:cubicBezTo>
                  <a:cubicBezTo>
                    <a:pt x="3375" y="21471"/>
                    <a:pt x="3375" y="19533"/>
                    <a:pt x="3487" y="16209"/>
                  </a:cubicBezTo>
                  <a:cubicBezTo>
                    <a:pt x="3600" y="12886"/>
                    <a:pt x="3825" y="8179"/>
                    <a:pt x="4275" y="4994"/>
                  </a:cubicBezTo>
                  <a:cubicBezTo>
                    <a:pt x="4725" y="1809"/>
                    <a:pt x="5400" y="148"/>
                    <a:pt x="6188" y="9"/>
                  </a:cubicBezTo>
                  <a:cubicBezTo>
                    <a:pt x="6975" y="-129"/>
                    <a:pt x="7875" y="1256"/>
                    <a:pt x="8662" y="3886"/>
                  </a:cubicBezTo>
                  <a:cubicBezTo>
                    <a:pt x="9450" y="6517"/>
                    <a:pt x="10125" y="10394"/>
                    <a:pt x="10462" y="13025"/>
                  </a:cubicBezTo>
                  <a:cubicBezTo>
                    <a:pt x="10800" y="15656"/>
                    <a:pt x="10800" y="17040"/>
                    <a:pt x="10912" y="17040"/>
                  </a:cubicBezTo>
                  <a:cubicBezTo>
                    <a:pt x="11025" y="17040"/>
                    <a:pt x="11250" y="15656"/>
                    <a:pt x="11812" y="13440"/>
                  </a:cubicBezTo>
                  <a:cubicBezTo>
                    <a:pt x="12375" y="11225"/>
                    <a:pt x="13275" y="8179"/>
                    <a:pt x="14175" y="5963"/>
                  </a:cubicBezTo>
                  <a:cubicBezTo>
                    <a:pt x="15075" y="3748"/>
                    <a:pt x="15975" y="2363"/>
                    <a:pt x="16650" y="2363"/>
                  </a:cubicBezTo>
                  <a:cubicBezTo>
                    <a:pt x="17325" y="2363"/>
                    <a:pt x="17775" y="3748"/>
                    <a:pt x="18562" y="6794"/>
                  </a:cubicBezTo>
                  <a:cubicBezTo>
                    <a:pt x="19350" y="9840"/>
                    <a:pt x="20475" y="14548"/>
                    <a:pt x="21600" y="19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146050" y="1317588"/>
              <a:ext cx="133350" cy="163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3750"/>
                  </a:moveTo>
                  <a:cubicBezTo>
                    <a:pt x="0" y="8735"/>
                    <a:pt x="0" y="13719"/>
                    <a:pt x="343" y="16904"/>
                  </a:cubicBezTo>
                  <a:cubicBezTo>
                    <a:pt x="686" y="20088"/>
                    <a:pt x="1371" y="21473"/>
                    <a:pt x="1714" y="21335"/>
                  </a:cubicBezTo>
                  <a:cubicBezTo>
                    <a:pt x="2057" y="21196"/>
                    <a:pt x="2057" y="19535"/>
                    <a:pt x="2229" y="16073"/>
                  </a:cubicBezTo>
                  <a:cubicBezTo>
                    <a:pt x="2400" y="12611"/>
                    <a:pt x="2743" y="7350"/>
                    <a:pt x="3600" y="4165"/>
                  </a:cubicBezTo>
                  <a:cubicBezTo>
                    <a:pt x="4457" y="981"/>
                    <a:pt x="5829" y="-127"/>
                    <a:pt x="8400" y="11"/>
                  </a:cubicBezTo>
                  <a:cubicBezTo>
                    <a:pt x="10971" y="150"/>
                    <a:pt x="14743" y="1535"/>
                    <a:pt x="17143" y="4442"/>
                  </a:cubicBezTo>
                  <a:cubicBezTo>
                    <a:pt x="19543" y="7350"/>
                    <a:pt x="20571" y="11781"/>
                    <a:pt x="21600" y="16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304800" y="1245013"/>
              <a:ext cx="276315" cy="120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35" fill="norm" stroke="1" extrusionOk="0">
                  <a:moveTo>
                    <a:pt x="0" y="21535"/>
                  </a:moveTo>
                  <a:cubicBezTo>
                    <a:pt x="330" y="19640"/>
                    <a:pt x="660" y="17746"/>
                    <a:pt x="2144" y="16609"/>
                  </a:cubicBezTo>
                  <a:cubicBezTo>
                    <a:pt x="3627" y="15472"/>
                    <a:pt x="6266" y="15093"/>
                    <a:pt x="9151" y="13956"/>
                  </a:cubicBezTo>
                  <a:cubicBezTo>
                    <a:pt x="12037" y="12819"/>
                    <a:pt x="15169" y="10924"/>
                    <a:pt x="16983" y="9219"/>
                  </a:cubicBezTo>
                  <a:cubicBezTo>
                    <a:pt x="18797" y="7514"/>
                    <a:pt x="19292" y="5998"/>
                    <a:pt x="19209" y="4672"/>
                  </a:cubicBezTo>
                  <a:cubicBezTo>
                    <a:pt x="19127" y="3346"/>
                    <a:pt x="18467" y="2209"/>
                    <a:pt x="17725" y="1451"/>
                  </a:cubicBezTo>
                  <a:cubicBezTo>
                    <a:pt x="16983" y="693"/>
                    <a:pt x="16159" y="314"/>
                    <a:pt x="16159" y="124"/>
                  </a:cubicBezTo>
                  <a:cubicBezTo>
                    <a:pt x="16159" y="-65"/>
                    <a:pt x="16983" y="-65"/>
                    <a:pt x="17808" y="314"/>
                  </a:cubicBezTo>
                  <a:cubicBezTo>
                    <a:pt x="18632" y="693"/>
                    <a:pt x="19456" y="1451"/>
                    <a:pt x="20198" y="3535"/>
                  </a:cubicBezTo>
                  <a:cubicBezTo>
                    <a:pt x="20940" y="5619"/>
                    <a:pt x="21600" y="9030"/>
                    <a:pt x="21518" y="11493"/>
                  </a:cubicBezTo>
                  <a:cubicBezTo>
                    <a:pt x="21435" y="13956"/>
                    <a:pt x="20611" y="15472"/>
                    <a:pt x="19786" y="16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654843" y="1244650"/>
              <a:ext cx="181620" cy="140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113" fill="norm" stroke="1" extrusionOk="0">
                  <a:moveTo>
                    <a:pt x="7355" y="0"/>
                  </a:moveTo>
                  <a:cubicBezTo>
                    <a:pt x="7604" y="4129"/>
                    <a:pt x="7852" y="8259"/>
                    <a:pt x="7604" y="11753"/>
                  </a:cubicBezTo>
                  <a:cubicBezTo>
                    <a:pt x="7355" y="15247"/>
                    <a:pt x="6610" y="18106"/>
                    <a:pt x="5617" y="19694"/>
                  </a:cubicBezTo>
                  <a:cubicBezTo>
                    <a:pt x="4624" y="21282"/>
                    <a:pt x="3383" y="21600"/>
                    <a:pt x="2390" y="20329"/>
                  </a:cubicBezTo>
                  <a:cubicBezTo>
                    <a:pt x="1397" y="19059"/>
                    <a:pt x="652" y="16200"/>
                    <a:pt x="279" y="13818"/>
                  </a:cubicBezTo>
                  <a:cubicBezTo>
                    <a:pt x="-93" y="11435"/>
                    <a:pt x="-93" y="9529"/>
                    <a:pt x="279" y="7941"/>
                  </a:cubicBezTo>
                  <a:cubicBezTo>
                    <a:pt x="652" y="6353"/>
                    <a:pt x="1397" y="5082"/>
                    <a:pt x="3010" y="5559"/>
                  </a:cubicBezTo>
                  <a:cubicBezTo>
                    <a:pt x="4624" y="6035"/>
                    <a:pt x="7107" y="8259"/>
                    <a:pt x="9714" y="10006"/>
                  </a:cubicBezTo>
                  <a:cubicBezTo>
                    <a:pt x="12321" y="11753"/>
                    <a:pt x="15052" y="13024"/>
                    <a:pt x="17038" y="13500"/>
                  </a:cubicBezTo>
                  <a:cubicBezTo>
                    <a:pt x="19024" y="13976"/>
                    <a:pt x="20266" y="13659"/>
                    <a:pt x="20886" y="12706"/>
                  </a:cubicBezTo>
                  <a:cubicBezTo>
                    <a:pt x="21507" y="11753"/>
                    <a:pt x="21507" y="10165"/>
                    <a:pt x="20390" y="8735"/>
                  </a:cubicBezTo>
                  <a:cubicBezTo>
                    <a:pt x="19273" y="7306"/>
                    <a:pt x="17038" y="6035"/>
                    <a:pt x="14431" y="5718"/>
                  </a:cubicBezTo>
                  <a:cubicBezTo>
                    <a:pt x="11824" y="5400"/>
                    <a:pt x="8845" y="6035"/>
                    <a:pt x="5866" y="6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2825750" y="546150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2876549" y="666800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3890105" y="0"/>
              <a:ext cx="332645" cy="185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556" fill="norm" stroke="1" extrusionOk="0">
                  <a:moveTo>
                    <a:pt x="21484" y="75"/>
                  </a:moveTo>
                  <a:cubicBezTo>
                    <a:pt x="19707" y="25"/>
                    <a:pt x="17930" y="-24"/>
                    <a:pt x="15332" y="13"/>
                  </a:cubicBezTo>
                  <a:cubicBezTo>
                    <a:pt x="12735" y="50"/>
                    <a:pt x="9317" y="173"/>
                    <a:pt x="7198" y="260"/>
                  </a:cubicBezTo>
                  <a:cubicBezTo>
                    <a:pt x="5079" y="346"/>
                    <a:pt x="4259" y="395"/>
                    <a:pt x="3643" y="555"/>
                  </a:cubicBezTo>
                  <a:cubicBezTo>
                    <a:pt x="3028" y="716"/>
                    <a:pt x="2618" y="987"/>
                    <a:pt x="2755" y="1529"/>
                  </a:cubicBezTo>
                  <a:cubicBezTo>
                    <a:pt x="2892" y="2072"/>
                    <a:pt x="3575" y="2886"/>
                    <a:pt x="4054" y="3712"/>
                  </a:cubicBezTo>
                  <a:cubicBezTo>
                    <a:pt x="4532" y="4538"/>
                    <a:pt x="4806" y="5376"/>
                    <a:pt x="4942" y="6276"/>
                  </a:cubicBezTo>
                  <a:cubicBezTo>
                    <a:pt x="5079" y="7176"/>
                    <a:pt x="5079" y="8138"/>
                    <a:pt x="4806" y="9099"/>
                  </a:cubicBezTo>
                  <a:cubicBezTo>
                    <a:pt x="4532" y="10061"/>
                    <a:pt x="3985" y="11023"/>
                    <a:pt x="3575" y="11923"/>
                  </a:cubicBezTo>
                  <a:cubicBezTo>
                    <a:pt x="3165" y="12823"/>
                    <a:pt x="2892" y="13661"/>
                    <a:pt x="2618" y="14524"/>
                  </a:cubicBezTo>
                  <a:cubicBezTo>
                    <a:pt x="2345" y="15387"/>
                    <a:pt x="2071" y="16275"/>
                    <a:pt x="1730" y="17088"/>
                  </a:cubicBezTo>
                  <a:cubicBezTo>
                    <a:pt x="1388" y="17902"/>
                    <a:pt x="978" y="18642"/>
                    <a:pt x="704" y="19295"/>
                  </a:cubicBezTo>
                  <a:cubicBezTo>
                    <a:pt x="431" y="19949"/>
                    <a:pt x="294" y="20516"/>
                    <a:pt x="157" y="20873"/>
                  </a:cubicBezTo>
                  <a:cubicBezTo>
                    <a:pt x="21" y="21231"/>
                    <a:pt x="-116" y="21379"/>
                    <a:pt x="157" y="21465"/>
                  </a:cubicBezTo>
                  <a:cubicBezTo>
                    <a:pt x="431" y="21551"/>
                    <a:pt x="1114" y="21576"/>
                    <a:pt x="3575" y="21539"/>
                  </a:cubicBezTo>
                  <a:cubicBezTo>
                    <a:pt x="6036" y="21502"/>
                    <a:pt x="10274" y="21403"/>
                    <a:pt x="12803" y="21329"/>
                  </a:cubicBezTo>
                  <a:cubicBezTo>
                    <a:pt x="15332" y="21255"/>
                    <a:pt x="16152" y="21206"/>
                    <a:pt x="16973" y="21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4343400" y="88950"/>
              <a:ext cx="444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538"/>
                    <a:pt x="9257" y="11077"/>
                    <a:pt x="5657" y="14677"/>
                  </a:cubicBezTo>
                  <a:cubicBezTo>
                    <a:pt x="2057" y="18277"/>
                    <a:pt x="1029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4451350" y="88950"/>
              <a:ext cx="63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382"/>
                    <a:pt x="0" y="12764"/>
                    <a:pt x="3600" y="16364"/>
                  </a:cubicBezTo>
                  <a:cubicBezTo>
                    <a:pt x="7200" y="19964"/>
                    <a:pt x="14400" y="207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4267200" y="31800"/>
              <a:ext cx="2730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" y="19385"/>
                    <a:pt x="1005" y="17169"/>
                    <a:pt x="4605" y="13569"/>
                  </a:cubicBezTo>
                  <a:cubicBezTo>
                    <a:pt x="8205" y="9969"/>
                    <a:pt x="14902" y="49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4616450" y="362000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4593969" y="351019"/>
              <a:ext cx="88561" cy="173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9" h="21133" fill="norm" stroke="1" extrusionOk="0">
                  <a:moveTo>
                    <a:pt x="9632" y="1334"/>
                  </a:moveTo>
                  <a:cubicBezTo>
                    <a:pt x="6687" y="3905"/>
                    <a:pt x="3741" y="6477"/>
                    <a:pt x="2023" y="9177"/>
                  </a:cubicBezTo>
                  <a:cubicBezTo>
                    <a:pt x="305" y="11877"/>
                    <a:pt x="-186" y="14705"/>
                    <a:pt x="59" y="16762"/>
                  </a:cubicBezTo>
                  <a:cubicBezTo>
                    <a:pt x="305" y="18820"/>
                    <a:pt x="1287" y="20105"/>
                    <a:pt x="3005" y="20748"/>
                  </a:cubicBezTo>
                  <a:cubicBezTo>
                    <a:pt x="4723" y="21391"/>
                    <a:pt x="7178" y="21391"/>
                    <a:pt x="10614" y="19462"/>
                  </a:cubicBezTo>
                  <a:cubicBezTo>
                    <a:pt x="14050" y="17534"/>
                    <a:pt x="18469" y="13677"/>
                    <a:pt x="19941" y="10334"/>
                  </a:cubicBezTo>
                  <a:cubicBezTo>
                    <a:pt x="21414" y="6991"/>
                    <a:pt x="19941" y="4162"/>
                    <a:pt x="17978" y="2362"/>
                  </a:cubicBezTo>
                  <a:cubicBezTo>
                    <a:pt x="16014" y="562"/>
                    <a:pt x="13559" y="-209"/>
                    <a:pt x="11841" y="48"/>
                  </a:cubicBezTo>
                  <a:cubicBezTo>
                    <a:pt x="10123" y="305"/>
                    <a:pt x="9141" y="1591"/>
                    <a:pt x="8405" y="2491"/>
                  </a:cubicBezTo>
                  <a:cubicBezTo>
                    <a:pt x="7669" y="3391"/>
                    <a:pt x="7178" y="3905"/>
                    <a:pt x="6687" y="4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5581649" y="64546"/>
              <a:ext cx="69851" cy="259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2024"/>
                  </a:moveTo>
                  <a:cubicBezTo>
                    <a:pt x="20945" y="971"/>
                    <a:pt x="20291" y="-83"/>
                    <a:pt x="19309" y="5"/>
                  </a:cubicBezTo>
                  <a:cubicBezTo>
                    <a:pt x="18327" y="93"/>
                    <a:pt x="17018" y="1322"/>
                    <a:pt x="13745" y="4395"/>
                  </a:cubicBezTo>
                  <a:cubicBezTo>
                    <a:pt x="10473" y="7468"/>
                    <a:pt x="5236" y="12385"/>
                    <a:pt x="2618" y="15546"/>
                  </a:cubicBezTo>
                  <a:cubicBezTo>
                    <a:pt x="0" y="18707"/>
                    <a:pt x="0" y="20112"/>
                    <a:pt x="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5689600" y="78366"/>
              <a:ext cx="24489" cy="251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0" y="2541"/>
                  </a:moveTo>
                  <a:cubicBezTo>
                    <a:pt x="7200" y="1271"/>
                    <a:pt x="14400" y="0"/>
                    <a:pt x="18000" y="0"/>
                  </a:cubicBezTo>
                  <a:cubicBezTo>
                    <a:pt x="21600" y="0"/>
                    <a:pt x="21600" y="1271"/>
                    <a:pt x="18900" y="4084"/>
                  </a:cubicBezTo>
                  <a:cubicBezTo>
                    <a:pt x="16200" y="6897"/>
                    <a:pt x="10800" y="11254"/>
                    <a:pt x="9900" y="14430"/>
                  </a:cubicBezTo>
                  <a:cubicBezTo>
                    <a:pt x="9000" y="17607"/>
                    <a:pt x="12600" y="19603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5525660" y="67222"/>
              <a:ext cx="284590" cy="59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052" fill="norm" stroke="1" extrusionOk="0">
                  <a:moveTo>
                    <a:pt x="1342" y="21052"/>
                  </a:moveTo>
                  <a:cubicBezTo>
                    <a:pt x="548" y="18818"/>
                    <a:pt x="-246" y="16583"/>
                    <a:pt x="72" y="14349"/>
                  </a:cubicBezTo>
                  <a:cubicBezTo>
                    <a:pt x="389" y="12114"/>
                    <a:pt x="1819" y="9880"/>
                    <a:pt x="5154" y="7273"/>
                  </a:cubicBezTo>
                  <a:cubicBezTo>
                    <a:pt x="8489" y="4666"/>
                    <a:pt x="13730" y="1686"/>
                    <a:pt x="16748" y="569"/>
                  </a:cubicBezTo>
                  <a:cubicBezTo>
                    <a:pt x="19766" y="-548"/>
                    <a:pt x="20560" y="197"/>
                    <a:pt x="21354" y="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5835650" y="304850"/>
              <a:ext cx="190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6127750" y="381050"/>
              <a:ext cx="69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6616700" y="393750"/>
              <a:ext cx="38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7702550" y="74133"/>
              <a:ext cx="99484" cy="26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681" y="1742"/>
                  </a:moveTo>
                  <a:cubicBezTo>
                    <a:pt x="21140" y="871"/>
                    <a:pt x="21600" y="0"/>
                    <a:pt x="21600" y="0"/>
                  </a:cubicBezTo>
                  <a:cubicBezTo>
                    <a:pt x="21600" y="0"/>
                    <a:pt x="21140" y="871"/>
                    <a:pt x="18383" y="3571"/>
                  </a:cubicBezTo>
                  <a:cubicBezTo>
                    <a:pt x="15626" y="6271"/>
                    <a:pt x="10570" y="10800"/>
                    <a:pt x="7123" y="14110"/>
                  </a:cubicBezTo>
                  <a:cubicBezTo>
                    <a:pt x="3677" y="17419"/>
                    <a:pt x="1838" y="195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7854950" y="88950"/>
              <a:ext cx="190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6200"/>
                    <a:pt x="12000" y="12400"/>
                    <a:pt x="8400" y="16000"/>
                  </a:cubicBezTo>
                  <a:cubicBezTo>
                    <a:pt x="4800" y="19600"/>
                    <a:pt x="2400" y="20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7669143" y="25450"/>
              <a:ext cx="319157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2243" y="21600"/>
                  </a:moveTo>
                  <a:cubicBezTo>
                    <a:pt x="1248" y="19705"/>
                    <a:pt x="253" y="17811"/>
                    <a:pt x="40" y="16295"/>
                  </a:cubicBezTo>
                  <a:cubicBezTo>
                    <a:pt x="-173" y="14779"/>
                    <a:pt x="395" y="13642"/>
                    <a:pt x="3380" y="11179"/>
                  </a:cubicBezTo>
                  <a:cubicBezTo>
                    <a:pt x="6364" y="8716"/>
                    <a:pt x="11764" y="4926"/>
                    <a:pt x="15174" y="2842"/>
                  </a:cubicBezTo>
                  <a:cubicBezTo>
                    <a:pt x="18585" y="758"/>
                    <a:pt x="20006" y="379"/>
                    <a:pt x="214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7981949" y="254050"/>
              <a:ext cx="1569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082"/>
                    <a:pt x="21600" y="10165"/>
                    <a:pt x="18900" y="13765"/>
                  </a:cubicBezTo>
                  <a:cubicBezTo>
                    <a:pt x="16200" y="17365"/>
                    <a:pt x="8100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8028319" y="285800"/>
              <a:ext cx="10603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600" fill="norm" stroke="1" extrusionOk="0">
                  <a:moveTo>
                    <a:pt x="16134" y="0"/>
                  </a:moveTo>
                  <a:cubicBezTo>
                    <a:pt x="12322" y="2160"/>
                    <a:pt x="8510" y="4320"/>
                    <a:pt x="5757" y="6300"/>
                  </a:cubicBezTo>
                  <a:cubicBezTo>
                    <a:pt x="3004" y="8280"/>
                    <a:pt x="1310" y="10080"/>
                    <a:pt x="463" y="11880"/>
                  </a:cubicBezTo>
                  <a:cubicBezTo>
                    <a:pt x="-384" y="13680"/>
                    <a:pt x="-384" y="15480"/>
                    <a:pt x="3216" y="17100"/>
                  </a:cubicBezTo>
                  <a:cubicBezTo>
                    <a:pt x="6816" y="18720"/>
                    <a:pt x="14016" y="20160"/>
                    <a:pt x="212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4578350" y="800150"/>
              <a:ext cx="1" cy="82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4591050" y="1098600"/>
              <a:ext cx="1" cy="25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4521200" y="1543100"/>
              <a:ext cx="698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5116"/>
                    <a:pt x="11127" y="10232"/>
                    <a:pt x="7527" y="13737"/>
                  </a:cubicBezTo>
                  <a:cubicBezTo>
                    <a:pt x="3927" y="17242"/>
                    <a:pt x="1964" y="19137"/>
                    <a:pt x="982" y="20179"/>
                  </a:cubicBezTo>
                  <a:cubicBezTo>
                    <a:pt x="0" y="21221"/>
                    <a:pt x="0" y="214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4664256" y="1530400"/>
              <a:ext cx="1569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6063"/>
                    <a:pt x="3818" y="12126"/>
                    <a:pt x="1118" y="15726"/>
                  </a:cubicBezTo>
                  <a:cubicBezTo>
                    <a:pt x="-1582" y="19326"/>
                    <a:pt x="1118" y="20463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4476699" y="1498650"/>
              <a:ext cx="2794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600" fill="norm" stroke="1" extrusionOk="0">
                  <a:moveTo>
                    <a:pt x="491" y="21600"/>
                  </a:moveTo>
                  <a:cubicBezTo>
                    <a:pt x="166" y="19350"/>
                    <a:pt x="-159" y="17100"/>
                    <a:pt x="85" y="15075"/>
                  </a:cubicBezTo>
                  <a:cubicBezTo>
                    <a:pt x="328" y="13050"/>
                    <a:pt x="1140" y="11250"/>
                    <a:pt x="4226" y="8775"/>
                  </a:cubicBezTo>
                  <a:cubicBezTo>
                    <a:pt x="7312" y="6300"/>
                    <a:pt x="12671" y="3150"/>
                    <a:pt x="15919" y="1575"/>
                  </a:cubicBezTo>
                  <a:cubicBezTo>
                    <a:pt x="19167" y="0"/>
                    <a:pt x="20304" y="0"/>
                    <a:pt x="214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4732565" y="1727250"/>
              <a:ext cx="137852" cy="116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145" fill="norm" stroke="1" extrusionOk="0">
                  <a:moveTo>
                    <a:pt x="4493" y="2314"/>
                  </a:moveTo>
                  <a:cubicBezTo>
                    <a:pt x="2904" y="5786"/>
                    <a:pt x="1316" y="9257"/>
                    <a:pt x="522" y="11957"/>
                  </a:cubicBezTo>
                  <a:cubicBezTo>
                    <a:pt x="-272" y="14657"/>
                    <a:pt x="-272" y="16586"/>
                    <a:pt x="1316" y="18321"/>
                  </a:cubicBezTo>
                  <a:cubicBezTo>
                    <a:pt x="2904" y="20057"/>
                    <a:pt x="6081" y="21600"/>
                    <a:pt x="9575" y="21021"/>
                  </a:cubicBezTo>
                  <a:cubicBezTo>
                    <a:pt x="13069" y="20443"/>
                    <a:pt x="16881" y="17743"/>
                    <a:pt x="18946" y="15043"/>
                  </a:cubicBezTo>
                  <a:cubicBezTo>
                    <a:pt x="21010" y="12343"/>
                    <a:pt x="21328" y="9643"/>
                    <a:pt x="19422" y="7136"/>
                  </a:cubicBezTo>
                  <a:cubicBezTo>
                    <a:pt x="17516" y="4629"/>
                    <a:pt x="13387" y="2314"/>
                    <a:pt x="92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5651500" y="1555800"/>
              <a:ext cx="381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400"/>
                    <a:pt x="12000" y="8800"/>
                    <a:pt x="8400" y="12400"/>
                  </a:cubicBezTo>
                  <a:cubicBezTo>
                    <a:pt x="4800" y="16000"/>
                    <a:pt x="2400" y="18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5746750" y="1515583"/>
              <a:ext cx="25400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29"/>
                  </a:moveTo>
                  <a:cubicBezTo>
                    <a:pt x="3600" y="964"/>
                    <a:pt x="7200" y="0"/>
                    <a:pt x="9000" y="0"/>
                  </a:cubicBezTo>
                  <a:cubicBezTo>
                    <a:pt x="10800" y="0"/>
                    <a:pt x="10800" y="964"/>
                    <a:pt x="9000" y="3954"/>
                  </a:cubicBezTo>
                  <a:cubicBezTo>
                    <a:pt x="7200" y="6943"/>
                    <a:pt x="3600" y="11957"/>
                    <a:pt x="5400" y="15236"/>
                  </a:cubicBezTo>
                  <a:cubicBezTo>
                    <a:pt x="7200" y="18514"/>
                    <a:pt x="14400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5606486" y="1521933"/>
              <a:ext cx="273614" cy="91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109" fill="norm" stroke="1" extrusionOk="0">
                  <a:moveTo>
                    <a:pt x="543" y="21109"/>
                  </a:moveTo>
                  <a:cubicBezTo>
                    <a:pt x="210" y="18654"/>
                    <a:pt x="-122" y="16200"/>
                    <a:pt x="44" y="14236"/>
                  </a:cubicBezTo>
                  <a:cubicBezTo>
                    <a:pt x="210" y="12273"/>
                    <a:pt x="875" y="10800"/>
                    <a:pt x="3783" y="8345"/>
                  </a:cubicBezTo>
                  <a:cubicBezTo>
                    <a:pt x="6690" y="5891"/>
                    <a:pt x="11841" y="2454"/>
                    <a:pt x="15164" y="982"/>
                  </a:cubicBezTo>
                  <a:cubicBezTo>
                    <a:pt x="18487" y="-491"/>
                    <a:pt x="19983" y="0"/>
                    <a:pt x="21478" y="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5880100" y="1759000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6692900" y="1752650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7245350" y="1727250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7846012" y="1505000"/>
              <a:ext cx="72439" cy="235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432" fill="norm" stroke="1" extrusionOk="0">
                  <a:moveTo>
                    <a:pt x="21120" y="0"/>
                  </a:moveTo>
                  <a:cubicBezTo>
                    <a:pt x="16183" y="4436"/>
                    <a:pt x="11246" y="8871"/>
                    <a:pt x="7851" y="11957"/>
                  </a:cubicBezTo>
                  <a:cubicBezTo>
                    <a:pt x="4457" y="15043"/>
                    <a:pt x="2606" y="16779"/>
                    <a:pt x="1371" y="18321"/>
                  </a:cubicBezTo>
                  <a:cubicBezTo>
                    <a:pt x="137" y="19864"/>
                    <a:pt x="-480" y="21214"/>
                    <a:pt x="446" y="21407"/>
                  </a:cubicBezTo>
                  <a:cubicBezTo>
                    <a:pt x="1371" y="21600"/>
                    <a:pt x="3840" y="20636"/>
                    <a:pt x="6309" y="19575"/>
                  </a:cubicBezTo>
                  <a:cubicBezTo>
                    <a:pt x="8777" y="18514"/>
                    <a:pt x="11246" y="17357"/>
                    <a:pt x="13714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7937499" y="1497521"/>
              <a:ext cx="54224" cy="236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510" fill="norm" stroke="1" extrusionOk="0">
                  <a:moveTo>
                    <a:pt x="17446" y="2417"/>
                  </a:moveTo>
                  <a:cubicBezTo>
                    <a:pt x="19108" y="1260"/>
                    <a:pt x="20769" y="103"/>
                    <a:pt x="21185" y="6"/>
                  </a:cubicBezTo>
                  <a:cubicBezTo>
                    <a:pt x="21600" y="-90"/>
                    <a:pt x="20769" y="874"/>
                    <a:pt x="17031" y="4635"/>
                  </a:cubicBezTo>
                  <a:cubicBezTo>
                    <a:pt x="13292" y="8396"/>
                    <a:pt x="6646" y="14953"/>
                    <a:pt x="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7797749" y="1485900"/>
              <a:ext cx="298501" cy="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0980" fill="norm" stroke="1" extrusionOk="0">
                  <a:moveTo>
                    <a:pt x="459" y="20980"/>
                  </a:moveTo>
                  <a:cubicBezTo>
                    <a:pt x="155" y="17804"/>
                    <a:pt x="-149" y="14627"/>
                    <a:pt x="79" y="12404"/>
                  </a:cubicBezTo>
                  <a:cubicBezTo>
                    <a:pt x="307" y="10180"/>
                    <a:pt x="1068" y="8909"/>
                    <a:pt x="3882" y="6686"/>
                  </a:cubicBezTo>
                  <a:cubicBezTo>
                    <a:pt x="6696" y="4462"/>
                    <a:pt x="11564" y="1286"/>
                    <a:pt x="14834" y="333"/>
                  </a:cubicBezTo>
                  <a:cubicBezTo>
                    <a:pt x="18105" y="-620"/>
                    <a:pt x="19778" y="651"/>
                    <a:pt x="21451" y="1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8083550" y="1638350"/>
              <a:ext cx="127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400"/>
                    <a:pt x="14400" y="10800"/>
                    <a:pt x="18000" y="14400"/>
                  </a:cubicBezTo>
                  <a:cubicBezTo>
                    <a:pt x="21600" y="18000"/>
                    <a:pt x="216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8084872" y="1721843"/>
              <a:ext cx="138378" cy="79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47" fill="norm" stroke="1" extrusionOk="0">
                  <a:moveTo>
                    <a:pt x="11577" y="4863"/>
                  </a:moveTo>
                  <a:cubicBezTo>
                    <a:pt x="10595" y="2589"/>
                    <a:pt x="9613" y="315"/>
                    <a:pt x="8468" y="31"/>
                  </a:cubicBezTo>
                  <a:cubicBezTo>
                    <a:pt x="7322" y="-253"/>
                    <a:pt x="6013" y="1452"/>
                    <a:pt x="4540" y="3726"/>
                  </a:cubicBezTo>
                  <a:cubicBezTo>
                    <a:pt x="3068" y="6000"/>
                    <a:pt x="1431" y="8842"/>
                    <a:pt x="613" y="11684"/>
                  </a:cubicBezTo>
                  <a:cubicBezTo>
                    <a:pt x="-205" y="14526"/>
                    <a:pt x="-205" y="17368"/>
                    <a:pt x="613" y="19073"/>
                  </a:cubicBezTo>
                  <a:cubicBezTo>
                    <a:pt x="1431" y="20779"/>
                    <a:pt x="3068" y="21347"/>
                    <a:pt x="6668" y="21347"/>
                  </a:cubicBezTo>
                  <a:cubicBezTo>
                    <a:pt x="10268" y="21347"/>
                    <a:pt x="15831" y="20779"/>
                    <a:pt x="21395" y="20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8445500" y="16983"/>
              <a:ext cx="270727" cy="180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575" fill="norm" stroke="1" extrusionOk="0">
                  <a:moveTo>
                    <a:pt x="0" y="481"/>
                  </a:moveTo>
                  <a:cubicBezTo>
                    <a:pt x="0" y="354"/>
                    <a:pt x="0" y="228"/>
                    <a:pt x="419" y="152"/>
                  </a:cubicBezTo>
                  <a:cubicBezTo>
                    <a:pt x="837" y="76"/>
                    <a:pt x="1674" y="51"/>
                    <a:pt x="4019" y="26"/>
                  </a:cubicBezTo>
                  <a:cubicBezTo>
                    <a:pt x="6363" y="0"/>
                    <a:pt x="10214" y="-25"/>
                    <a:pt x="12977" y="51"/>
                  </a:cubicBezTo>
                  <a:cubicBezTo>
                    <a:pt x="15740" y="127"/>
                    <a:pt x="17414" y="304"/>
                    <a:pt x="18251" y="746"/>
                  </a:cubicBezTo>
                  <a:cubicBezTo>
                    <a:pt x="19088" y="1189"/>
                    <a:pt x="19088" y="1897"/>
                    <a:pt x="18586" y="2745"/>
                  </a:cubicBezTo>
                  <a:cubicBezTo>
                    <a:pt x="18084" y="3592"/>
                    <a:pt x="17079" y="4578"/>
                    <a:pt x="16409" y="5539"/>
                  </a:cubicBezTo>
                  <a:cubicBezTo>
                    <a:pt x="15740" y="6501"/>
                    <a:pt x="15405" y="7436"/>
                    <a:pt x="15237" y="8448"/>
                  </a:cubicBezTo>
                  <a:cubicBezTo>
                    <a:pt x="15070" y="9460"/>
                    <a:pt x="15070" y="10547"/>
                    <a:pt x="15321" y="11534"/>
                  </a:cubicBezTo>
                  <a:cubicBezTo>
                    <a:pt x="15572" y="12520"/>
                    <a:pt x="16074" y="13405"/>
                    <a:pt x="16744" y="14265"/>
                  </a:cubicBezTo>
                  <a:cubicBezTo>
                    <a:pt x="17414" y="15125"/>
                    <a:pt x="18251" y="15960"/>
                    <a:pt x="18753" y="16845"/>
                  </a:cubicBezTo>
                  <a:cubicBezTo>
                    <a:pt x="19256" y="17731"/>
                    <a:pt x="19423" y="18666"/>
                    <a:pt x="19674" y="19337"/>
                  </a:cubicBezTo>
                  <a:cubicBezTo>
                    <a:pt x="19926" y="20007"/>
                    <a:pt x="20260" y="20412"/>
                    <a:pt x="20679" y="20664"/>
                  </a:cubicBezTo>
                  <a:cubicBezTo>
                    <a:pt x="21098" y="20917"/>
                    <a:pt x="21600" y="21019"/>
                    <a:pt x="21349" y="21082"/>
                  </a:cubicBezTo>
                  <a:cubicBezTo>
                    <a:pt x="21098" y="21145"/>
                    <a:pt x="20093" y="21170"/>
                    <a:pt x="17749" y="21246"/>
                  </a:cubicBezTo>
                  <a:cubicBezTo>
                    <a:pt x="15405" y="21322"/>
                    <a:pt x="11721" y="21449"/>
                    <a:pt x="8037" y="21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2241550" y="2992784"/>
              <a:ext cx="292100" cy="937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21600" y="1413"/>
                  </a:moveTo>
                  <a:cubicBezTo>
                    <a:pt x="21600" y="1122"/>
                    <a:pt x="21600" y="831"/>
                    <a:pt x="20270" y="539"/>
                  </a:cubicBezTo>
                  <a:cubicBezTo>
                    <a:pt x="18939" y="248"/>
                    <a:pt x="16278" y="-43"/>
                    <a:pt x="13461" y="6"/>
                  </a:cubicBezTo>
                  <a:cubicBezTo>
                    <a:pt x="10643" y="54"/>
                    <a:pt x="7670" y="442"/>
                    <a:pt x="5791" y="1122"/>
                  </a:cubicBezTo>
                  <a:cubicBezTo>
                    <a:pt x="3913" y="1801"/>
                    <a:pt x="3130" y="2772"/>
                    <a:pt x="2739" y="4326"/>
                  </a:cubicBezTo>
                  <a:cubicBezTo>
                    <a:pt x="2348" y="5879"/>
                    <a:pt x="2348" y="8015"/>
                    <a:pt x="2191" y="9980"/>
                  </a:cubicBezTo>
                  <a:cubicBezTo>
                    <a:pt x="2035" y="11946"/>
                    <a:pt x="1722" y="13742"/>
                    <a:pt x="1330" y="15368"/>
                  </a:cubicBezTo>
                  <a:cubicBezTo>
                    <a:pt x="939" y="16994"/>
                    <a:pt x="470" y="18450"/>
                    <a:pt x="235" y="19300"/>
                  </a:cubicBezTo>
                  <a:cubicBezTo>
                    <a:pt x="0" y="20149"/>
                    <a:pt x="0" y="20392"/>
                    <a:pt x="0" y="20683"/>
                  </a:cubicBezTo>
                  <a:cubicBezTo>
                    <a:pt x="0" y="20975"/>
                    <a:pt x="0" y="21314"/>
                    <a:pt x="939" y="21436"/>
                  </a:cubicBezTo>
                  <a:cubicBezTo>
                    <a:pt x="1878" y="21557"/>
                    <a:pt x="3757" y="21460"/>
                    <a:pt x="5870" y="21314"/>
                  </a:cubicBezTo>
                  <a:cubicBezTo>
                    <a:pt x="7983" y="21169"/>
                    <a:pt x="10330" y="20975"/>
                    <a:pt x="12678" y="20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2635287" y="3308400"/>
              <a:ext cx="101563" cy="34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600" fill="norm" stroke="1" extrusionOk="0">
                  <a:moveTo>
                    <a:pt x="21151" y="0"/>
                  </a:moveTo>
                  <a:cubicBezTo>
                    <a:pt x="18506" y="2518"/>
                    <a:pt x="15861" y="5036"/>
                    <a:pt x="12555" y="8282"/>
                  </a:cubicBezTo>
                  <a:cubicBezTo>
                    <a:pt x="9249" y="11529"/>
                    <a:pt x="5282" y="15504"/>
                    <a:pt x="2857" y="18022"/>
                  </a:cubicBezTo>
                  <a:cubicBezTo>
                    <a:pt x="433" y="20540"/>
                    <a:pt x="-449" y="21600"/>
                    <a:pt x="212" y="21600"/>
                  </a:cubicBezTo>
                  <a:cubicBezTo>
                    <a:pt x="873" y="21600"/>
                    <a:pt x="3078" y="20540"/>
                    <a:pt x="5282" y="19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2807642" y="3308400"/>
              <a:ext cx="18109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4243"/>
                    <a:pt x="1332" y="8486"/>
                    <a:pt x="132" y="12086"/>
                  </a:cubicBezTo>
                  <a:cubicBezTo>
                    <a:pt x="-1068" y="15686"/>
                    <a:pt x="6132" y="18643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2552699" y="3276650"/>
              <a:ext cx="4381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26" y="21600"/>
                  </a:moveTo>
                  <a:cubicBezTo>
                    <a:pt x="313" y="20084"/>
                    <a:pt x="0" y="18568"/>
                    <a:pt x="0" y="17053"/>
                  </a:cubicBezTo>
                  <a:cubicBezTo>
                    <a:pt x="0" y="15537"/>
                    <a:pt x="313" y="14021"/>
                    <a:pt x="1722" y="12126"/>
                  </a:cubicBezTo>
                  <a:cubicBezTo>
                    <a:pt x="3130" y="10232"/>
                    <a:pt x="5635" y="7958"/>
                    <a:pt x="8817" y="5874"/>
                  </a:cubicBezTo>
                  <a:cubicBezTo>
                    <a:pt x="12000" y="3789"/>
                    <a:pt x="15861" y="1895"/>
                    <a:pt x="18104" y="947"/>
                  </a:cubicBezTo>
                  <a:cubicBezTo>
                    <a:pt x="20348" y="0"/>
                    <a:pt x="2097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2897691" y="3575100"/>
              <a:ext cx="112837" cy="156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2" h="21073" fill="norm" stroke="1" extrusionOk="0">
                  <a:moveTo>
                    <a:pt x="7719" y="0"/>
                  </a:moveTo>
                  <a:cubicBezTo>
                    <a:pt x="5019" y="2842"/>
                    <a:pt x="2319" y="5684"/>
                    <a:pt x="969" y="8811"/>
                  </a:cubicBezTo>
                  <a:cubicBezTo>
                    <a:pt x="-381" y="11937"/>
                    <a:pt x="-381" y="15347"/>
                    <a:pt x="1355" y="17763"/>
                  </a:cubicBezTo>
                  <a:cubicBezTo>
                    <a:pt x="3090" y="20179"/>
                    <a:pt x="6562" y="21600"/>
                    <a:pt x="10226" y="20889"/>
                  </a:cubicBezTo>
                  <a:cubicBezTo>
                    <a:pt x="13890" y="20179"/>
                    <a:pt x="17748" y="17337"/>
                    <a:pt x="19483" y="14921"/>
                  </a:cubicBezTo>
                  <a:cubicBezTo>
                    <a:pt x="21219" y="12505"/>
                    <a:pt x="20833" y="10516"/>
                    <a:pt x="18519" y="8811"/>
                  </a:cubicBezTo>
                  <a:cubicBezTo>
                    <a:pt x="16205" y="7105"/>
                    <a:pt x="11962" y="5684"/>
                    <a:pt x="7719" y="4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3892550" y="3727500"/>
              <a:ext cx="1143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4432300" y="3695750"/>
              <a:ext cx="508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5485880" y="3270300"/>
              <a:ext cx="121171" cy="416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80" fill="norm" stroke="1" extrusionOk="0">
                  <a:moveTo>
                    <a:pt x="21319" y="0"/>
                  </a:moveTo>
                  <a:cubicBezTo>
                    <a:pt x="18340" y="3600"/>
                    <a:pt x="15360" y="7200"/>
                    <a:pt x="12009" y="10527"/>
                  </a:cubicBezTo>
                  <a:cubicBezTo>
                    <a:pt x="8657" y="13855"/>
                    <a:pt x="4933" y="16909"/>
                    <a:pt x="2698" y="18764"/>
                  </a:cubicBezTo>
                  <a:cubicBezTo>
                    <a:pt x="464" y="20618"/>
                    <a:pt x="-281" y="21273"/>
                    <a:pt x="91" y="21436"/>
                  </a:cubicBezTo>
                  <a:cubicBezTo>
                    <a:pt x="464" y="21600"/>
                    <a:pt x="1953" y="21273"/>
                    <a:pt x="3443" y="20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5652508" y="3314750"/>
              <a:ext cx="30742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20914" y="0"/>
                  </a:moveTo>
                  <a:cubicBezTo>
                    <a:pt x="13714" y="4320"/>
                    <a:pt x="6514" y="8640"/>
                    <a:pt x="2914" y="11978"/>
                  </a:cubicBezTo>
                  <a:cubicBezTo>
                    <a:pt x="-686" y="15316"/>
                    <a:pt x="-686" y="17673"/>
                    <a:pt x="1474" y="19113"/>
                  </a:cubicBezTo>
                  <a:cubicBezTo>
                    <a:pt x="3634" y="20553"/>
                    <a:pt x="7954" y="21076"/>
                    <a:pt x="12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5467349" y="3263950"/>
              <a:ext cx="419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8600"/>
                    <a:pt x="2400" y="15600"/>
                    <a:pt x="4582" y="12600"/>
                  </a:cubicBezTo>
                  <a:cubicBezTo>
                    <a:pt x="6764" y="9600"/>
                    <a:pt x="9927" y="6600"/>
                    <a:pt x="12927" y="4500"/>
                  </a:cubicBezTo>
                  <a:cubicBezTo>
                    <a:pt x="15927" y="2400"/>
                    <a:pt x="1876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5842000" y="3543350"/>
              <a:ext cx="127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000"/>
                    <a:pt x="14400" y="12000"/>
                    <a:pt x="18000" y="15600"/>
                  </a:cubicBezTo>
                  <a:cubicBezTo>
                    <a:pt x="21600" y="19200"/>
                    <a:pt x="216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5886414" y="3600500"/>
              <a:ext cx="127036" cy="9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02" fill="norm" stroke="1" extrusionOk="0">
                  <a:moveTo>
                    <a:pt x="13816" y="0"/>
                  </a:moveTo>
                  <a:cubicBezTo>
                    <a:pt x="10629" y="1878"/>
                    <a:pt x="7442" y="3757"/>
                    <a:pt x="5318" y="5635"/>
                  </a:cubicBezTo>
                  <a:cubicBezTo>
                    <a:pt x="3193" y="7513"/>
                    <a:pt x="2131" y="9391"/>
                    <a:pt x="1245" y="11504"/>
                  </a:cubicBezTo>
                  <a:cubicBezTo>
                    <a:pt x="360" y="13617"/>
                    <a:pt x="-348" y="15965"/>
                    <a:pt x="183" y="17843"/>
                  </a:cubicBezTo>
                  <a:cubicBezTo>
                    <a:pt x="714" y="19722"/>
                    <a:pt x="2485" y="21130"/>
                    <a:pt x="6203" y="21365"/>
                  </a:cubicBezTo>
                  <a:cubicBezTo>
                    <a:pt x="9921" y="21600"/>
                    <a:pt x="15586" y="20661"/>
                    <a:pt x="21252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6081494" y="3081916"/>
              <a:ext cx="248646" cy="859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600" fill="norm" stroke="1" extrusionOk="0">
                  <a:moveTo>
                    <a:pt x="154" y="904"/>
                  </a:moveTo>
                  <a:cubicBezTo>
                    <a:pt x="-26" y="638"/>
                    <a:pt x="-206" y="372"/>
                    <a:pt x="604" y="213"/>
                  </a:cubicBezTo>
                  <a:cubicBezTo>
                    <a:pt x="1414" y="53"/>
                    <a:pt x="3214" y="0"/>
                    <a:pt x="6274" y="0"/>
                  </a:cubicBezTo>
                  <a:cubicBezTo>
                    <a:pt x="9334" y="0"/>
                    <a:pt x="13654" y="53"/>
                    <a:pt x="16264" y="160"/>
                  </a:cubicBezTo>
                  <a:cubicBezTo>
                    <a:pt x="18874" y="266"/>
                    <a:pt x="19774" y="426"/>
                    <a:pt x="20404" y="798"/>
                  </a:cubicBezTo>
                  <a:cubicBezTo>
                    <a:pt x="21034" y="1170"/>
                    <a:pt x="21394" y="1756"/>
                    <a:pt x="20944" y="2846"/>
                  </a:cubicBezTo>
                  <a:cubicBezTo>
                    <a:pt x="20494" y="3937"/>
                    <a:pt x="19234" y="5533"/>
                    <a:pt x="18514" y="7395"/>
                  </a:cubicBezTo>
                  <a:cubicBezTo>
                    <a:pt x="17794" y="9257"/>
                    <a:pt x="17614" y="11385"/>
                    <a:pt x="17524" y="13380"/>
                  </a:cubicBezTo>
                  <a:cubicBezTo>
                    <a:pt x="17434" y="15375"/>
                    <a:pt x="17434" y="17237"/>
                    <a:pt x="17434" y="18381"/>
                  </a:cubicBezTo>
                  <a:cubicBezTo>
                    <a:pt x="17434" y="19525"/>
                    <a:pt x="17434" y="19951"/>
                    <a:pt x="17884" y="20350"/>
                  </a:cubicBezTo>
                  <a:cubicBezTo>
                    <a:pt x="18334" y="20749"/>
                    <a:pt x="19234" y="21121"/>
                    <a:pt x="19234" y="21334"/>
                  </a:cubicBezTo>
                  <a:cubicBezTo>
                    <a:pt x="19234" y="21547"/>
                    <a:pt x="18334" y="21600"/>
                    <a:pt x="15094" y="21600"/>
                  </a:cubicBezTo>
                  <a:cubicBezTo>
                    <a:pt x="11854" y="21600"/>
                    <a:pt x="6274" y="21547"/>
                    <a:pt x="694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6807200" y="3473500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6794500" y="367035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7696200" y="3308400"/>
              <a:ext cx="952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4755"/>
                    <a:pt x="11040" y="9509"/>
                    <a:pt x="7440" y="13109"/>
                  </a:cubicBezTo>
                  <a:cubicBezTo>
                    <a:pt x="3840" y="16709"/>
                    <a:pt x="1920" y="191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7879786" y="3302050"/>
              <a:ext cx="19615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434"/>
                    <a:pt x="2735" y="6868"/>
                    <a:pt x="575" y="10468"/>
                  </a:cubicBezTo>
                  <a:cubicBezTo>
                    <a:pt x="-1585" y="14068"/>
                    <a:pt x="2735" y="17834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7615571" y="3251250"/>
              <a:ext cx="467979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600" fill="norm" stroke="1" extrusionOk="0">
                  <a:moveTo>
                    <a:pt x="2237" y="21600"/>
                  </a:moveTo>
                  <a:cubicBezTo>
                    <a:pt x="1268" y="21221"/>
                    <a:pt x="299" y="20842"/>
                    <a:pt x="57" y="20653"/>
                  </a:cubicBezTo>
                  <a:cubicBezTo>
                    <a:pt x="-185" y="20463"/>
                    <a:pt x="299" y="20463"/>
                    <a:pt x="2285" y="18000"/>
                  </a:cubicBezTo>
                  <a:cubicBezTo>
                    <a:pt x="4271" y="15537"/>
                    <a:pt x="7758" y="10611"/>
                    <a:pt x="11196" y="7200"/>
                  </a:cubicBezTo>
                  <a:cubicBezTo>
                    <a:pt x="14635" y="3789"/>
                    <a:pt x="18025" y="1895"/>
                    <a:pt x="214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8061506" y="3702100"/>
              <a:ext cx="1569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608"/>
                    <a:pt x="-1582" y="9216"/>
                    <a:pt x="1118" y="12816"/>
                  </a:cubicBezTo>
                  <a:cubicBezTo>
                    <a:pt x="3818" y="16416"/>
                    <a:pt x="11918" y="19008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8058150" y="3568750"/>
              <a:ext cx="22315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0157" fill="norm" stroke="1" extrusionOk="0">
                  <a:moveTo>
                    <a:pt x="0" y="17673"/>
                  </a:moveTo>
                  <a:cubicBezTo>
                    <a:pt x="9818" y="19636"/>
                    <a:pt x="19636" y="21600"/>
                    <a:pt x="20618" y="18655"/>
                  </a:cubicBezTo>
                  <a:cubicBezTo>
                    <a:pt x="21600" y="15709"/>
                    <a:pt x="13745" y="7855"/>
                    <a:pt x="58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8388350" y="3403650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8394700" y="3524300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8943693" y="3113197"/>
              <a:ext cx="124607" cy="558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499" fill="norm" stroke="1" extrusionOk="0">
                  <a:moveTo>
                    <a:pt x="578" y="8495"/>
                  </a:moveTo>
                  <a:cubicBezTo>
                    <a:pt x="224" y="10207"/>
                    <a:pt x="-130" y="11919"/>
                    <a:pt x="47" y="13957"/>
                  </a:cubicBezTo>
                  <a:cubicBezTo>
                    <a:pt x="224" y="15994"/>
                    <a:pt x="932" y="18358"/>
                    <a:pt x="1286" y="19744"/>
                  </a:cubicBezTo>
                  <a:cubicBezTo>
                    <a:pt x="1640" y="21129"/>
                    <a:pt x="1640" y="21537"/>
                    <a:pt x="1463" y="21496"/>
                  </a:cubicBezTo>
                  <a:cubicBezTo>
                    <a:pt x="1286" y="21455"/>
                    <a:pt x="932" y="20966"/>
                    <a:pt x="755" y="19214"/>
                  </a:cubicBezTo>
                  <a:cubicBezTo>
                    <a:pt x="578" y="17462"/>
                    <a:pt x="578" y="14446"/>
                    <a:pt x="755" y="11552"/>
                  </a:cubicBezTo>
                  <a:cubicBezTo>
                    <a:pt x="932" y="8659"/>
                    <a:pt x="1286" y="5887"/>
                    <a:pt x="1818" y="4135"/>
                  </a:cubicBezTo>
                  <a:cubicBezTo>
                    <a:pt x="2349" y="2382"/>
                    <a:pt x="3057" y="1649"/>
                    <a:pt x="4119" y="1119"/>
                  </a:cubicBezTo>
                  <a:cubicBezTo>
                    <a:pt x="5181" y="589"/>
                    <a:pt x="6598" y="263"/>
                    <a:pt x="8191" y="100"/>
                  </a:cubicBezTo>
                  <a:cubicBezTo>
                    <a:pt x="9785" y="-63"/>
                    <a:pt x="11555" y="-63"/>
                    <a:pt x="14034" y="385"/>
                  </a:cubicBezTo>
                  <a:cubicBezTo>
                    <a:pt x="16513" y="834"/>
                    <a:pt x="19700" y="1730"/>
                    <a:pt x="20585" y="2790"/>
                  </a:cubicBezTo>
                  <a:cubicBezTo>
                    <a:pt x="21470" y="3849"/>
                    <a:pt x="20054" y="5072"/>
                    <a:pt x="17044" y="6091"/>
                  </a:cubicBezTo>
                  <a:cubicBezTo>
                    <a:pt x="14034" y="7110"/>
                    <a:pt x="9431" y="7925"/>
                    <a:pt x="4827" y="8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9046305" y="3359200"/>
              <a:ext cx="154846" cy="251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48" fill="norm" stroke="1" extrusionOk="0">
                  <a:moveTo>
                    <a:pt x="337" y="8100"/>
                  </a:moveTo>
                  <a:cubicBezTo>
                    <a:pt x="45" y="7020"/>
                    <a:pt x="-247" y="5940"/>
                    <a:pt x="337" y="5490"/>
                  </a:cubicBezTo>
                  <a:cubicBezTo>
                    <a:pt x="921" y="5040"/>
                    <a:pt x="2380" y="5220"/>
                    <a:pt x="5007" y="6750"/>
                  </a:cubicBezTo>
                  <a:cubicBezTo>
                    <a:pt x="7634" y="8280"/>
                    <a:pt x="11429" y="11160"/>
                    <a:pt x="13326" y="13320"/>
                  </a:cubicBezTo>
                  <a:cubicBezTo>
                    <a:pt x="15223" y="15480"/>
                    <a:pt x="15223" y="16920"/>
                    <a:pt x="14639" y="18180"/>
                  </a:cubicBezTo>
                  <a:cubicBezTo>
                    <a:pt x="14056" y="19440"/>
                    <a:pt x="12888" y="20520"/>
                    <a:pt x="11575" y="21060"/>
                  </a:cubicBezTo>
                  <a:cubicBezTo>
                    <a:pt x="10261" y="21600"/>
                    <a:pt x="8802" y="21600"/>
                    <a:pt x="8072" y="19080"/>
                  </a:cubicBezTo>
                  <a:cubicBezTo>
                    <a:pt x="7342" y="16560"/>
                    <a:pt x="7342" y="11520"/>
                    <a:pt x="9677" y="7920"/>
                  </a:cubicBezTo>
                  <a:cubicBezTo>
                    <a:pt x="12012" y="4320"/>
                    <a:pt x="16683" y="2160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9272721" y="3215266"/>
              <a:ext cx="137979" cy="406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505" fill="norm" stroke="1" extrusionOk="0">
                  <a:moveTo>
                    <a:pt x="21015" y="2574"/>
                  </a:moveTo>
                  <a:cubicBezTo>
                    <a:pt x="20370" y="2015"/>
                    <a:pt x="19725" y="1455"/>
                    <a:pt x="18919" y="951"/>
                  </a:cubicBezTo>
                  <a:cubicBezTo>
                    <a:pt x="18114" y="448"/>
                    <a:pt x="17146" y="0"/>
                    <a:pt x="16018" y="0"/>
                  </a:cubicBezTo>
                  <a:cubicBezTo>
                    <a:pt x="14890" y="0"/>
                    <a:pt x="13600" y="448"/>
                    <a:pt x="11021" y="2574"/>
                  </a:cubicBezTo>
                  <a:cubicBezTo>
                    <a:pt x="8442" y="4701"/>
                    <a:pt x="4573" y="8506"/>
                    <a:pt x="2316" y="11695"/>
                  </a:cubicBezTo>
                  <a:cubicBezTo>
                    <a:pt x="60" y="14885"/>
                    <a:pt x="-585" y="17459"/>
                    <a:pt x="543" y="19026"/>
                  </a:cubicBezTo>
                  <a:cubicBezTo>
                    <a:pt x="1672" y="20593"/>
                    <a:pt x="4573" y="21152"/>
                    <a:pt x="7475" y="21376"/>
                  </a:cubicBezTo>
                  <a:cubicBezTo>
                    <a:pt x="10376" y="21600"/>
                    <a:pt x="13278" y="21488"/>
                    <a:pt x="16179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9537700" y="3276650"/>
              <a:ext cx="101636" cy="391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507" fill="norm" stroke="1" extrusionOk="0">
                  <a:moveTo>
                    <a:pt x="0" y="0"/>
                  </a:moveTo>
                  <a:cubicBezTo>
                    <a:pt x="1322" y="4994"/>
                    <a:pt x="2645" y="9987"/>
                    <a:pt x="3306" y="13123"/>
                  </a:cubicBezTo>
                  <a:cubicBezTo>
                    <a:pt x="3967" y="16258"/>
                    <a:pt x="3967" y="17535"/>
                    <a:pt x="3967" y="18523"/>
                  </a:cubicBezTo>
                  <a:cubicBezTo>
                    <a:pt x="3967" y="19510"/>
                    <a:pt x="3967" y="20206"/>
                    <a:pt x="4188" y="20265"/>
                  </a:cubicBezTo>
                  <a:cubicBezTo>
                    <a:pt x="4408" y="20323"/>
                    <a:pt x="4849" y="19742"/>
                    <a:pt x="6171" y="18290"/>
                  </a:cubicBezTo>
                  <a:cubicBezTo>
                    <a:pt x="7494" y="16839"/>
                    <a:pt x="9698" y="14516"/>
                    <a:pt x="11461" y="13123"/>
                  </a:cubicBezTo>
                  <a:cubicBezTo>
                    <a:pt x="13224" y="11729"/>
                    <a:pt x="14547" y="11265"/>
                    <a:pt x="15869" y="11265"/>
                  </a:cubicBezTo>
                  <a:cubicBezTo>
                    <a:pt x="17192" y="11265"/>
                    <a:pt x="18514" y="11729"/>
                    <a:pt x="19616" y="12774"/>
                  </a:cubicBezTo>
                  <a:cubicBezTo>
                    <a:pt x="20718" y="13819"/>
                    <a:pt x="21600" y="15445"/>
                    <a:pt x="20939" y="16781"/>
                  </a:cubicBezTo>
                  <a:cubicBezTo>
                    <a:pt x="20278" y="18116"/>
                    <a:pt x="18073" y="19161"/>
                    <a:pt x="15869" y="19916"/>
                  </a:cubicBezTo>
                  <a:cubicBezTo>
                    <a:pt x="13665" y="20671"/>
                    <a:pt x="11461" y="21135"/>
                    <a:pt x="9257" y="21368"/>
                  </a:cubicBezTo>
                  <a:cubicBezTo>
                    <a:pt x="7053" y="21600"/>
                    <a:pt x="4849" y="21600"/>
                    <a:pt x="3527" y="20903"/>
                  </a:cubicBezTo>
                  <a:cubicBezTo>
                    <a:pt x="2204" y="20206"/>
                    <a:pt x="1763" y="18813"/>
                    <a:pt x="1322" y="17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9697974" y="3446413"/>
              <a:ext cx="93727" cy="165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055" fill="norm" stroke="1" extrusionOk="0">
                  <a:moveTo>
                    <a:pt x="2534" y="8315"/>
                  </a:moveTo>
                  <a:cubicBezTo>
                    <a:pt x="4934" y="8315"/>
                    <a:pt x="7334" y="8315"/>
                    <a:pt x="8774" y="7640"/>
                  </a:cubicBezTo>
                  <a:cubicBezTo>
                    <a:pt x="10214" y="6965"/>
                    <a:pt x="10694" y="5615"/>
                    <a:pt x="11174" y="4130"/>
                  </a:cubicBezTo>
                  <a:cubicBezTo>
                    <a:pt x="11654" y="2645"/>
                    <a:pt x="12134" y="1025"/>
                    <a:pt x="11174" y="350"/>
                  </a:cubicBezTo>
                  <a:cubicBezTo>
                    <a:pt x="10214" y="-325"/>
                    <a:pt x="7814" y="-55"/>
                    <a:pt x="5654" y="1430"/>
                  </a:cubicBezTo>
                  <a:cubicBezTo>
                    <a:pt x="3494" y="2915"/>
                    <a:pt x="1574" y="5615"/>
                    <a:pt x="614" y="8855"/>
                  </a:cubicBezTo>
                  <a:cubicBezTo>
                    <a:pt x="-346" y="12095"/>
                    <a:pt x="-346" y="15875"/>
                    <a:pt x="1814" y="18170"/>
                  </a:cubicBezTo>
                  <a:cubicBezTo>
                    <a:pt x="3974" y="20465"/>
                    <a:pt x="8294" y="21275"/>
                    <a:pt x="11894" y="21005"/>
                  </a:cubicBezTo>
                  <a:cubicBezTo>
                    <a:pt x="15494" y="20735"/>
                    <a:pt x="18374" y="19385"/>
                    <a:pt x="21254" y="18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9829800" y="3473500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9804400" y="3381335"/>
              <a:ext cx="19050" cy="60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21600" y="21259"/>
                  </a:moveTo>
                  <a:cubicBezTo>
                    <a:pt x="19200" y="16790"/>
                    <a:pt x="16800" y="12321"/>
                    <a:pt x="12000" y="8225"/>
                  </a:cubicBezTo>
                  <a:cubicBezTo>
                    <a:pt x="7200" y="4128"/>
                    <a:pt x="0" y="404"/>
                    <a:pt x="0" y="31"/>
                  </a:cubicBezTo>
                  <a:cubicBezTo>
                    <a:pt x="0" y="-341"/>
                    <a:pt x="7200" y="2638"/>
                    <a:pt x="14400" y="5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9851760" y="3436348"/>
              <a:ext cx="105040" cy="126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39" fill="norm" stroke="1" extrusionOk="0">
                  <a:moveTo>
                    <a:pt x="5886" y="9559"/>
                  </a:moveTo>
                  <a:cubicBezTo>
                    <a:pt x="4590" y="11359"/>
                    <a:pt x="3294" y="13159"/>
                    <a:pt x="2214" y="15139"/>
                  </a:cubicBezTo>
                  <a:cubicBezTo>
                    <a:pt x="1134" y="17119"/>
                    <a:pt x="270" y="19279"/>
                    <a:pt x="54" y="19459"/>
                  </a:cubicBezTo>
                  <a:cubicBezTo>
                    <a:pt x="-162" y="19639"/>
                    <a:pt x="270" y="17839"/>
                    <a:pt x="1350" y="14779"/>
                  </a:cubicBezTo>
                  <a:cubicBezTo>
                    <a:pt x="2430" y="11719"/>
                    <a:pt x="4158" y="7399"/>
                    <a:pt x="5886" y="4519"/>
                  </a:cubicBezTo>
                  <a:cubicBezTo>
                    <a:pt x="7614" y="1639"/>
                    <a:pt x="9342" y="199"/>
                    <a:pt x="11070" y="19"/>
                  </a:cubicBezTo>
                  <a:cubicBezTo>
                    <a:pt x="12798" y="-161"/>
                    <a:pt x="14526" y="919"/>
                    <a:pt x="16254" y="4699"/>
                  </a:cubicBezTo>
                  <a:cubicBezTo>
                    <a:pt x="17982" y="8479"/>
                    <a:pt x="19710" y="14959"/>
                    <a:pt x="21438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9983208" y="3455629"/>
              <a:ext cx="115233" cy="37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337" fill="norm" stroke="1" extrusionOk="0">
                  <a:moveTo>
                    <a:pt x="11387" y="3191"/>
                  </a:moveTo>
                  <a:cubicBezTo>
                    <a:pt x="11773" y="2588"/>
                    <a:pt x="12159" y="1984"/>
                    <a:pt x="11773" y="1441"/>
                  </a:cubicBezTo>
                  <a:cubicBezTo>
                    <a:pt x="11387" y="898"/>
                    <a:pt x="10230" y="416"/>
                    <a:pt x="8687" y="174"/>
                  </a:cubicBezTo>
                  <a:cubicBezTo>
                    <a:pt x="7145" y="-67"/>
                    <a:pt x="5216" y="-67"/>
                    <a:pt x="3673" y="235"/>
                  </a:cubicBezTo>
                  <a:cubicBezTo>
                    <a:pt x="2130" y="536"/>
                    <a:pt x="973" y="1140"/>
                    <a:pt x="395" y="1743"/>
                  </a:cubicBezTo>
                  <a:cubicBezTo>
                    <a:pt x="-184" y="2346"/>
                    <a:pt x="-184" y="2950"/>
                    <a:pt x="780" y="3312"/>
                  </a:cubicBezTo>
                  <a:cubicBezTo>
                    <a:pt x="1745" y="3674"/>
                    <a:pt x="3673" y="3794"/>
                    <a:pt x="5602" y="3674"/>
                  </a:cubicBezTo>
                  <a:cubicBezTo>
                    <a:pt x="7530" y="3553"/>
                    <a:pt x="9459" y="3191"/>
                    <a:pt x="11002" y="3251"/>
                  </a:cubicBezTo>
                  <a:cubicBezTo>
                    <a:pt x="12545" y="3312"/>
                    <a:pt x="13702" y="3794"/>
                    <a:pt x="15245" y="5665"/>
                  </a:cubicBezTo>
                  <a:cubicBezTo>
                    <a:pt x="16787" y="7535"/>
                    <a:pt x="18716" y="10793"/>
                    <a:pt x="19873" y="13086"/>
                  </a:cubicBezTo>
                  <a:cubicBezTo>
                    <a:pt x="21030" y="15379"/>
                    <a:pt x="21416" y="16706"/>
                    <a:pt x="20452" y="17913"/>
                  </a:cubicBezTo>
                  <a:cubicBezTo>
                    <a:pt x="19487" y="19120"/>
                    <a:pt x="17173" y="20206"/>
                    <a:pt x="15052" y="20809"/>
                  </a:cubicBezTo>
                  <a:cubicBezTo>
                    <a:pt x="12930" y="21412"/>
                    <a:pt x="11002" y="21533"/>
                    <a:pt x="9266" y="20990"/>
                  </a:cubicBezTo>
                  <a:cubicBezTo>
                    <a:pt x="7530" y="20447"/>
                    <a:pt x="5987" y="19240"/>
                    <a:pt x="5795" y="17913"/>
                  </a:cubicBezTo>
                  <a:cubicBezTo>
                    <a:pt x="5602" y="16586"/>
                    <a:pt x="6759" y="15137"/>
                    <a:pt x="7916" y="13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10394949" y="3454450"/>
              <a:ext cx="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10394950" y="3346500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10452463" y="3397034"/>
              <a:ext cx="126637" cy="159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51" fill="norm" stroke="1" extrusionOk="0">
                  <a:moveTo>
                    <a:pt x="2098" y="35"/>
                  </a:moveTo>
                  <a:cubicBezTo>
                    <a:pt x="2098" y="5719"/>
                    <a:pt x="2098" y="11404"/>
                    <a:pt x="1738" y="15098"/>
                  </a:cubicBezTo>
                  <a:cubicBezTo>
                    <a:pt x="1378" y="18793"/>
                    <a:pt x="658" y="20498"/>
                    <a:pt x="298" y="20356"/>
                  </a:cubicBezTo>
                  <a:cubicBezTo>
                    <a:pt x="-62" y="20214"/>
                    <a:pt x="-62" y="18225"/>
                    <a:pt x="118" y="14956"/>
                  </a:cubicBezTo>
                  <a:cubicBezTo>
                    <a:pt x="298" y="11688"/>
                    <a:pt x="658" y="7140"/>
                    <a:pt x="1558" y="4156"/>
                  </a:cubicBezTo>
                  <a:cubicBezTo>
                    <a:pt x="2458" y="1172"/>
                    <a:pt x="3898" y="-249"/>
                    <a:pt x="6418" y="35"/>
                  </a:cubicBezTo>
                  <a:cubicBezTo>
                    <a:pt x="8938" y="319"/>
                    <a:pt x="12538" y="2309"/>
                    <a:pt x="15238" y="6146"/>
                  </a:cubicBezTo>
                  <a:cubicBezTo>
                    <a:pt x="17938" y="9983"/>
                    <a:pt x="19738" y="15667"/>
                    <a:pt x="21538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10924542" y="3349856"/>
              <a:ext cx="111758" cy="252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110" fill="norm" stroke="1" extrusionOk="0">
                  <a:moveTo>
                    <a:pt x="21120" y="3437"/>
                  </a:moveTo>
                  <a:cubicBezTo>
                    <a:pt x="20720" y="2552"/>
                    <a:pt x="20320" y="1667"/>
                    <a:pt x="18120" y="958"/>
                  </a:cubicBezTo>
                  <a:cubicBezTo>
                    <a:pt x="15920" y="250"/>
                    <a:pt x="11920" y="-281"/>
                    <a:pt x="8520" y="162"/>
                  </a:cubicBezTo>
                  <a:cubicBezTo>
                    <a:pt x="5120" y="604"/>
                    <a:pt x="2320" y="2021"/>
                    <a:pt x="920" y="3614"/>
                  </a:cubicBezTo>
                  <a:cubicBezTo>
                    <a:pt x="-480" y="5208"/>
                    <a:pt x="-480" y="6978"/>
                    <a:pt x="2320" y="8749"/>
                  </a:cubicBezTo>
                  <a:cubicBezTo>
                    <a:pt x="5120" y="10519"/>
                    <a:pt x="10720" y="12289"/>
                    <a:pt x="14120" y="14060"/>
                  </a:cubicBezTo>
                  <a:cubicBezTo>
                    <a:pt x="17520" y="15830"/>
                    <a:pt x="18720" y="17601"/>
                    <a:pt x="18520" y="18752"/>
                  </a:cubicBezTo>
                  <a:cubicBezTo>
                    <a:pt x="18320" y="19903"/>
                    <a:pt x="16720" y="20434"/>
                    <a:pt x="14720" y="20788"/>
                  </a:cubicBezTo>
                  <a:cubicBezTo>
                    <a:pt x="12720" y="21142"/>
                    <a:pt x="10320" y="21319"/>
                    <a:pt x="8920" y="20699"/>
                  </a:cubicBezTo>
                  <a:cubicBezTo>
                    <a:pt x="7520" y="20080"/>
                    <a:pt x="7120" y="18663"/>
                    <a:pt x="7520" y="17424"/>
                  </a:cubicBezTo>
                  <a:cubicBezTo>
                    <a:pt x="7920" y="16185"/>
                    <a:pt x="9120" y="15122"/>
                    <a:pt x="10320" y="14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11115419" y="3168700"/>
              <a:ext cx="66931" cy="449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517" fill="norm" stroke="1" extrusionOk="0">
                  <a:moveTo>
                    <a:pt x="21344" y="0"/>
                  </a:moveTo>
                  <a:cubicBezTo>
                    <a:pt x="15269" y="3448"/>
                    <a:pt x="9194" y="6896"/>
                    <a:pt x="5482" y="10293"/>
                  </a:cubicBezTo>
                  <a:cubicBezTo>
                    <a:pt x="1769" y="13690"/>
                    <a:pt x="419" y="17037"/>
                    <a:pt x="82" y="18963"/>
                  </a:cubicBezTo>
                  <a:cubicBezTo>
                    <a:pt x="-256" y="20890"/>
                    <a:pt x="419" y="21397"/>
                    <a:pt x="2782" y="21499"/>
                  </a:cubicBezTo>
                  <a:cubicBezTo>
                    <a:pt x="5144" y="21600"/>
                    <a:pt x="9194" y="21296"/>
                    <a:pt x="11894" y="20282"/>
                  </a:cubicBezTo>
                  <a:cubicBezTo>
                    <a:pt x="14594" y="19268"/>
                    <a:pt x="15944" y="17544"/>
                    <a:pt x="17294" y="15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11080488" y="3119151"/>
              <a:ext cx="421950" cy="422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46" fill="norm" stroke="1" extrusionOk="0">
                  <a:moveTo>
                    <a:pt x="1625" y="15335"/>
                  </a:moveTo>
                  <a:cubicBezTo>
                    <a:pt x="873" y="15228"/>
                    <a:pt x="121" y="15121"/>
                    <a:pt x="13" y="15175"/>
                  </a:cubicBezTo>
                  <a:cubicBezTo>
                    <a:pt x="-94" y="15228"/>
                    <a:pt x="443" y="15442"/>
                    <a:pt x="1894" y="15602"/>
                  </a:cubicBezTo>
                  <a:cubicBezTo>
                    <a:pt x="3345" y="15763"/>
                    <a:pt x="5709" y="15870"/>
                    <a:pt x="7213" y="15923"/>
                  </a:cubicBezTo>
                  <a:cubicBezTo>
                    <a:pt x="8718" y="15977"/>
                    <a:pt x="9363" y="15977"/>
                    <a:pt x="9954" y="15870"/>
                  </a:cubicBezTo>
                  <a:cubicBezTo>
                    <a:pt x="10545" y="15763"/>
                    <a:pt x="11082" y="15549"/>
                    <a:pt x="11082" y="15335"/>
                  </a:cubicBezTo>
                  <a:cubicBezTo>
                    <a:pt x="11082" y="15121"/>
                    <a:pt x="10545" y="14907"/>
                    <a:pt x="9739" y="15068"/>
                  </a:cubicBezTo>
                  <a:cubicBezTo>
                    <a:pt x="8933" y="15228"/>
                    <a:pt x="7858" y="15763"/>
                    <a:pt x="7106" y="16618"/>
                  </a:cubicBezTo>
                  <a:cubicBezTo>
                    <a:pt x="6354" y="17474"/>
                    <a:pt x="5924" y="18650"/>
                    <a:pt x="5816" y="19505"/>
                  </a:cubicBezTo>
                  <a:cubicBezTo>
                    <a:pt x="5709" y="20361"/>
                    <a:pt x="5924" y="20895"/>
                    <a:pt x="6300" y="21163"/>
                  </a:cubicBezTo>
                  <a:cubicBezTo>
                    <a:pt x="6676" y="21430"/>
                    <a:pt x="7213" y="21430"/>
                    <a:pt x="7912" y="21002"/>
                  </a:cubicBezTo>
                  <a:cubicBezTo>
                    <a:pt x="8610" y="20575"/>
                    <a:pt x="9470" y="19719"/>
                    <a:pt x="10061" y="19024"/>
                  </a:cubicBezTo>
                  <a:cubicBezTo>
                    <a:pt x="10652" y="18329"/>
                    <a:pt x="10975" y="17794"/>
                    <a:pt x="11028" y="17794"/>
                  </a:cubicBezTo>
                  <a:cubicBezTo>
                    <a:pt x="11082" y="17794"/>
                    <a:pt x="10867" y="18329"/>
                    <a:pt x="10813" y="18864"/>
                  </a:cubicBezTo>
                  <a:cubicBezTo>
                    <a:pt x="10760" y="19398"/>
                    <a:pt x="10867" y="19933"/>
                    <a:pt x="11190" y="20200"/>
                  </a:cubicBezTo>
                  <a:cubicBezTo>
                    <a:pt x="11512" y="20468"/>
                    <a:pt x="12049" y="20468"/>
                    <a:pt x="12855" y="19773"/>
                  </a:cubicBezTo>
                  <a:cubicBezTo>
                    <a:pt x="13661" y="19078"/>
                    <a:pt x="14736" y="17687"/>
                    <a:pt x="16025" y="15068"/>
                  </a:cubicBezTo>
                  <a:cubicBezTo>
                    <a:pt x="17315" y="12448"/>
                    <a:pt x="18819" y="8598"/>
                    <a:pt x="19733" y="6246"/>
                  </a:cubicBezTo>
                  <a:cubicBezTo>
                    <a:pt x="20646" y="3893"/>
                    <a:pt x="20969" y="3038"/>
                    <a:pt x="21184" y="2129"/>
                  </a:cubicBezTo>
                  <a:cubicBezTo>
                    <a:pt x="21399" y="1220"/>
                    <a:pt x="21506" y="258"/>
                    <a:pt x="21345" y="44"/>
                  </a:cubicBezTo>
                  <a:cubicBezTo>
                    <a:pt x="21184" y="-170"/>
                    <a:pt x="20754" y="365"/>
                    <a:pt x="19948" y="2450"/>
                  </a:cubicBezTo>
                  <a:cubicBezTo>
                    <a:pt x="19142" y="4535"/>
                    <a:pt x="17960" y="8171"/>
                    <a:pt x="17261" y="11165"/>
                  </a:cubicBezTo>
                  <a:cubicBezTo>
                    <a:pt x="16563" y="14159"/>
                    <a:pt x="16348" y="16511"/>
                    <a:pt x="16455" y="17901"/>
                  </a:cubicBezTo>
                  <a:cubicBezTo>
                    <a:pt x="16563" y="19291"/>
                    <a:pt x="16993" y="19719"/>
                    <a:pt x="17476" y="19826"/>
                  </a:cubicBezTo>
                  <a:cubicBezTo>
                    <a:pt x="17960" y="19933"/>
                    <a:pt x="18497" y="19719"/>
                    <a:pt x="18927" y="18971"/>
                  </a:cubicBezTo>
                  <a:cubicBezTo>
                    <a:pt x="19357" y="18222"/>
                    <a:pt x="19679" y="16939"/>
                    <a:pt x="19679" y="15816"/>
                  </a:cubicBezTo>
                  <a:cubicBezTo>
                    <a:pt x="19679" y="14693"/>
                    <a:pt x="19357" y="13731"/>
                    <a:pt x="18981" y="13036"/>
                  </a:cubicBezTo>
                  <a:cubicBezTo>
                    <a:pt x="18605" y="12341"/>
                    <a:pt x="18175" y="11913"/>
                    <a:pt x="17637" y="11699"/>
                  </a:cubicBezTo>
                  <a:cubicBezTo>
                    <a:pt x="17100" y="11485"/>
                    <a:pt x="16455" y="11485"/>
                    <a:pt x="16294" y="11699"/>
                  </a:cubicBezTo>
                  <a:cubicBezTo>
                    <a:pt x="16133" y="11913"/>
                    <a:pt x="16455" y="12341"/>
                    <a:pt x="17315" y="12501"/>
                  </a:cubicBezTo>
                  <a:cubicBezTo>
                    <a:pt x="18175" y="12662"/>
                    <a:pt x="19572" y="12555"/>
                    <a:pt x="20969" y="12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11508571" y="3348316"/>
              <a:ext cx="107520" cy="16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362" fill="norm" stroke="1" extrusionOk="0">
                  <a:moveTo>
                    <a:pt x="4434" y="6408"/>
                  </a:moveTo>
                  <a:cubicBezTo>
                    <a:pt x="6064" y="7516"/>
                    <a:pt x="7694" y="8624"/>
                    <a:pt x="9324" y="8762"/>
                  </a:cubicBezTo>
                  <a:cubicBezTo>
                    <a:pt x="10954" y="8900"/>
                    <a:pt x="12585" y="8070"/>
                    <a:pt x="14418" y="7100"/>
                  </a:cubicBezTo>
                  <a:cubicBezTo>
                    <a:pt x="16252" y="6131"/>
                    <a:pt x="18290" y="5024"/>
                    <a:pt x="19513" y="3777"/>
                  </a:cubicBezTo>
                  <a:cubicBezTo>
                    <a:pt x="20735" y="2531"/>
                    <a:pt x="21143" y="1147"/>
                    <a:pt x="20124" y="454"/>
                  </a:cubicBezTo>
                  <a:cubicBezTo>
                    <a:pt x="19105" y="-238"/>
                    <a:pt x="16660" y="-238"/>
                    <a:pt x="13400" y="1147"/>
                  </a:cubicBezTo>
                  <a:cubicBezTo>
                    <a:pt x="10139" y="2531"/>
                    <a:pt x="6064" y="5300"/>
                    <a:pt x="3415" y="8762"/>
                  </a:cubicBezTo>
                  <a:cubicBezTo>
                    <a:pt x="766" y="12224"/>
                    <a:pt x="-457" y="16377"/>
                    <a:pt x="154" y="18593"/>
                  </a:cubicBezTo>
                  <a:cubicBezTo>
                    <a:pt x="766" y="20808"/>
                    <a:pt x="3211" y="21085"/>
                    <a:pt x="6064" y="21224"/>
                  </a:cubicBezTo>
                  <a:cubicBezTo>
                    <a:pt x="8917" y="21362"/>
                    <a:pt x="12177" y="21362"/>
                    <a:pt x="15437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12014199" y="3371900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12028606" y="3244900"/>
              <a:ext cx="42745" cy="39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0278" fill="norm" stroke="1" extrusionOk="0">
                  <a:moveTo>
                    <a:pt x="20771" y="0"/>
                  </a:moveTo>
                  <a:cubicBezTo>
                    <a:pt x="15628" y="0"/>
                    <a:pt x="10485" y="0"/>
                    <a:pt x="6371" y="3240"/>
                  </a:cubicBezTo>
                  <a:cubicBezTo>
                    <a:pt x="2257" y="6480"/>
                    <a:pt x="-829" y="12960"/>
                    <a:pt x="200" y="16740"/>
                  </a:cubicBezTo>
                  <a:cubicBezTo>
                    <a:pt x="1228" y="20520"/>
                    <a:pt x="6371" y="21600"/>
                    <a:pt x="9971" y="18360"/>
                  </a:cubicBezTo>
                  <a:cubicBezTo>
                    <a:pt x="13571" y="15120"/>
                    <a:pt x="15628" y="7560"/>
                    <a:pt x="14085" y="4320"/>
                  </a:cubicBezTo>
                  <a:cubicBezTo>
                    <a:pt x="12542" y="1080"/>
                    <a:pt x="7400" y="2160"/>
                    <a:pt x="2257" y="3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9594850" y="4057700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9632950" y="4051350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9674439" y="4192974"/>
              <a:ext cx="155361" cy="152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0782" fill="norm" stroke="1" extrusionOk="0">
                  <a:moveTo>
                    <a:pt x="2131" y="7514"/>
                  </a:moveTo>
                  <a:cubicBezTo>
                    <a:pt x="3571" y="7514"/>
                    <a:pt x="5011" y="7514"/>
                    <a:pt x="6451" y="7082"/>
                  </a:cubicBezTo>
                  <a:cubicBezTo>
                    <a:pt x="7891" y="6650"/>
                    <a:pt x="9331" y="5786"/>
                    <a:pt x="10195" y="4490"/>
                  </a:cubicBezTo>
                  <a:cubicBezTo>
                    <a:pt x="11059" y="3194"/>
                    <a:pt x="11347" y="1466"/>
                    <a:pt x="10771" y="602"/>
                  </a:cubicBezTo>
                  <a:cubicBezTo>
                    <a:pt x="10195" y="-262"/>
                    <a:pt x="8755" y="-262"/>
                    <a:pt x="7027" y="1034"/>
                  </a:cubicBezTo>
                  <a:cubicBezTo>
                    <a:pt x="5299" y="2330"/>
                    <a:pt x="3283" y="4922"/>
                    <a:pt x="1843" y="7946"/>
                  </a:cubicBezTo>
                  <a:cubicBezTo>
                    <a:pt x="403" y="10970"/>
                    <a:pt x="-461" y="14426"/>
                    <a:pt x="259" y="17018"/>
                  </a:cubicBezTo>
                  <a:cubicBezTo>
                    <a:pt x="979" y="19610"/>
                    <a:pt x="3283" y="21338"/>
                    <a:pt x="7027" y="20618"/>
                  </a:cubicBezTo>
                  <a:cubicBezTo>
                    <a:pt x="10771" y="19898"/>
                    <a:pt x="15955" y="16730"/>
                    <a:pt x="21139" y="13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9845856" y="4203750"/>
              <a:ext cx="98244" cy="187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89" fill="norm" stroke="1" extrusionOk="0">
                  <a:moveTo>
                    <a:pt x="3408" y="0"/>
                  </a:moveTo>
                  <a:cubicBezTo>
                    <a:pt x="2029" y="2427"/>
                    <a:pt x="650" y="4854"/>
                    <a:pt x="191" y="8009"/>
                  </a:cubicBezTo>
                  <a:cubicBezTo>
                    <a:pt x="-269" y="11164"/>
                    <a:pt x="191" y="15047"/>
                    <a:pt x="650" y="17596"/>
                  </a:cubicBezTo>
                  <a:cubicBezTo>
                    <a:pt x="1110" y="20144"/>
                    <a:pt x="1569" y="21357"/>
                    <a:pt x="2718" y="21479"/>
                  </a:cubicBezTo>
                  <a:cubicBezTo>
                    <a:pt x="3867" y="21600"/>
                    <a:pt x="5705" y="20629"/>
                    <a:pt x="8463" y="17474"/>
                  </a:cubicBezTo>
                  <a:cubicBezTo>
                    <a:pt x="11220" y="14319"/>
                    <a:pt x="14897" y="8980"/>
                    <a:pt x="17195" y="5703"/>
                  </a:cubicBezTo>
                  <a:cubicBezTo>
                    <a:pt x="19493" y="2427"/>
                    <a:pt x="20412" y="1213"/>
                    <a:pt x="213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9963150" y="4208644"/>
              <a:ext cx="95250" cy="145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0" y="5766"/>
                  </a:moveTo>
                  <a:cubicBezTo>
                    <a:pt x="1920" y="6692"/>
                    <a:pt x="3840" y="7618"/>
                    <a:pt x="5760" y="7618"/>
                  </a:cubicBezTo>
                  <a:cubicBezTo>
                    <a:pt x="7680" y="7618"/>
                    <a:pt x="9600" y="6692"/>
                    <a:pt x="11040" y="5149"/>
                  </a:cubicBezTo>
                  <a:cubicBezTo>
                    <a:pt x="12480" y="3606"/>
                    <a:pt x="13440" y="1446"/>
                    <a:pt x="12720" y="521"/>
                  </a:cubicBezTo>
                  <a:cubicBezTo>
                    <a:pt x="12000" y="-405"/>
                    <a:pt x="9600" y="-96"/>
                    <a:pt x="7440" y="1446"/>
                  </a:cubicBezTo>
                  <a:cubicBezTo>
                    <a:pt x="5280" y="2989"/>
                    <a:pt x="3360" y="5766"/>
                    <a:pt x="2640" y="8852"/>
                  </a:cubicBezTo>
                  <a:cubicBezTo>
                    <a:pt x="1920" y="11938"/>
                    <a:pt x="2400" y="15332"/>
                    <a:pt x="3600" y="17646"/>
                  </a:cubicBezTo>
                  <a:cubicBezTo>
                    <a:pt x="4800" y="19961"/>
                    <a:pt x="6720" y="21195"/>
                    <a:pt x="9840" y="21195"/>
                  </a:cubicBezTo>
                  <a:cubicBezTo>
                    <a:pt x="12960" y="21195"/>
                    <a:pt x="17280" y="19961"/>
                    <a:pt x="21600" y="18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10065391" y="4211097"/>
              <a:ext cx="123003" cy="144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05" fill="norm" stroke="1" extrusionOk="0">
                  <a:moveTo>
                    <a:pt x="7577" y="7366"/>
                  </a:moveTo>
                  <a:cubicBezTo>
                    <a:pt x="7211" y="5801"/>
                    <a:pt x="6845" y="4236"/>
                    <a:pt x="6113" y="4079"/>
                  </a:cubicBezTo>
                  <a:cubicBezTo>
                    <a:pt x="5381" y="3923"/>
                    <a:pt x="4282" y="5175"/>
                    <a:pt x="3184" y="7679"/>
                  </a:cubicBezTo>
                  <a:cubicBezTo>
                    <a:pt x="2086" y="10183"/>
                    <a:pt x="987" y="13940"/>
                    <a:pt x="438" y="16757"/>
                  </a:cubicBezTo>
                  <a:cubicBezTo>
                    <a:pt x="-111" y="19575"/>
                    <a:pt x="-111" y="21453"/>
                    <a:pt x="255" y="21296"/>
                  </a:cubicBezTo>
                  <a:cubicBezTo>
                    <a:pt x="621" y="21140"/>
                    <a:pt x="1353" y="18949"/>
                    <a:pt x="2452" y="15818"/>
                  </a:cubicBezTo>
                  <a:cubicBezTo>
                    <a:pt x="3550" y="12688"/>
                    <a:pt x="5014" y="8618"/>
                    <a:pt x="7760" y="5488"/>
                  </a:cubicBezTo>
                  <a:cubicBezTo>
                    <a:pt x="10506" y="2357"/>
                    <a:pt x="14533" y="166"/>
                    <a:pt x="17096" y="10"/>
                  </a:cubicBezTo>
                  <a:cubicBezTo>
                    <a:pt x="19658" y="-147"/>
                    <a:pt x="20757" y="1731"/>
                    <a:pt x="21123" y="5018"/>
                  </a:cubicBezTo>
                  <a:cubicBezTo>
                    <a:pt x="21489" y="8305"/>
                    <a:pt x="21123" y="13001"/>
                    <a:pt x="20757" y="17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10268744" y="3999420"/>
              <a:ext cx="62707" cy="318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238" fill="norm" stroke="1" extrusionOk="0">
                  <a:moveTo>
                    <a:pt x="12690" y="1769"/>
                  </a:moveTo>
                  <a:cubicBezTo>
                    <a:pt x="13410" y="922"/>
                    <a:pt x="14130" y="75"/>
                    <a:pt x="14490" y="5"/>
                  </a:cubicBezTo>
                  <a:cubicBezTo>
                    <a:pt x="14850" y="-66"/>
                    <a:pt x="14850" y="640"/>
                    <a:pt x="13050" y="3040"/>
                  </a:cubicBezTo>
                  <a:cubicBezTo>
                    <a:pt x="11250" y="5440"/>
                    <a:pt x="7650" y="9534"/>
                    <a:pt x="5130" y="12287"/>
                  </a:cubicBezTo>
                  <a:cubicBezTo>
                    <a:pt x="2610" y="15040"/>
                    <a:pt x="1170" y="16452"/>
                    <a:pt x="450" y="17722"/>
                  </a:cubicBezTo>
                  <a:cubicBezTo>
                    <a:pt x="-270" y="18993"/>
                    <a:pt x="-270" y="20122"/>
                    <a:pt x="1530" y="20758"/>
                  </a:cubicBezTo>
                  <a:cubicBezTo>
                    <a:pt x="3330" y="21393"/>
                    <a:pt x="6930" y="21534"/>
                    <a:pt x="10530" y="20334"/>
                  </a:cubicBezTo>
                  <a:cubicBezTo>
                    <a:pt x="14130" y="19134"/>
                    <a:pt x="17730" y="16593"/>
                    <a:pt x="21330" y="14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10257366" y="4159300"/>
              <a:ext cx="143934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447" y="21600"/>
                  </a:moveTo>
                  <a:cubicBezTo>
                    <a:pt x="2224" y="21600"/>
                    <a:pt x="0" y="21600"/>
                    <a:pt x="0" y="21600"/>
                  </a:cubicBezTo>
                  <a:cubicBezTo>
                    <a:pt x="0" y="21600"/>
                    <a:pt x="2224" y="21600"/>
                    <a:pt x="6194" y="18000"/>
                  </a:cubicBezTo>
                  <a:cubicBezTo>
                    <a:pt x="10165" y="14400"/>
                    <a:pt x="15882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10383161" y="4165650"/>
              <a:ext cx="208640" cy="120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0807" fill="norm" stroke="1" extrusionOk="0">
                  <a:moveTo>
                    <a:pt x="2524" y="0"/>
                  </a:moveTo>
                  <a:cubicBezTo>
                    <a:pt x="1651" y="4393"/>
                    <a:pt x="779" y="8786"/>
                    <a:pt x="342" y="11898"/>
                  </a:cubicBezTo>
                  <a:cubicBezTo>
                    <a:pt x="-94" y="15010"/>
                    <a:pt x="-94" y="16841"/>
                    <a:pt x="233" y="18488"/>
                  </a:cubicBezTo>
                  <a:cubicBezTo>
                    <a:pt x="561" y="20136"/>
                    <a:pt x="1215" y="21600"/>
                    <a:pt x="2851" y="20319"/>
                  </a:cubicBezTo>
                  <a:cubicBezTo>
                    <a:pt x="4488" y="19037"/>
                    <a:pt x="7106" y="15010"/>
                    <a:pt x="8633" y="12081"/>
                  </a:cubicBezTo>
                  <a:cubicBezTo>
                    <a:pt x="10161" y="9153"/>
                    <a:pt x="10597" y="7322"/>
                    <a:pt x="10815" y="7688"/>
                  </a:cubicBezTo>
                  <a:cubicBezTo>
                    <a:pt x="11033" y="8054"/>
                    <a:pt x="11033" y="10617"/>
                    <a:pt x="11579" y="12631"/>
                  </a:cubicBezTo>
                  <a:cubicBezTo>
                    <a:pt x="12124" y="14644"/>
                    <a:pt x="13215" y="16108"/>
                    <a:pt x="14961" y="16658"/>
                  </a:cubicBezTo>
                  <a:cubicBezTo>
                    <a:pt x="16706" y="17207"/>
                    <a:pt x="19106" y="16841"/>
                    <a:pt x="21506" y="16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10561496" y="3946486"/>
              <a:ext cx="448611" cy="573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99" fill="norm" stroke="1" extrusionOk="0">
                  <a:moveTo>
                    <a:pt x="4494" y="10367"/>
                  </a:moveTo>
                  <a:cubicBezTo>
                    <a:pt x="4089" y="10129"/>
                    <a:pt x="3683" y="9890"/>
                    <a:pt x="3227" y="9692"/>
                  </a:cubicBezTo>
                  <a:cubicBezTo>
                    <a:pt x="2770" y="9493"/>
                    <a:pt x="2263" y="9335"/>
                    <a:pt x="1706" y="9573"/>
                  </a:cubicBezTo>
                  <a:cubicBezTo>
                    <a:pt x="1148" y="9811"/>
                    <a:pt x="539" y="10446"/>
                    <a:pt x="235" y="10963"/>
                  </a:cubicBezTo>
                  <a:cubicBezTo>
                    <a:pt x="-69" y="11479"/>
                    <a:pt x="-69" y="11876"/>
                    <a:pt x="185" y="12074"/>
                  </a:cubicBezTo>
                  <a:cubicBezTo>
                    <a:pt x="438" y="12273"/>
                    <a:pt x="945" y="12273"/>
                    <a:pt x="1401" y="12154"/>
                  </a:cubicBezTo>
                  <a:cubicBezTo>
                    <a:pt x="1858" y="12035"/>
                    <a:pt x="2263" y="11796"/>
                    <a:pt x="2720" y="11955"/>
                  </a:cubicBezTo>
                  <a:cubicBezTo>
                    <a:pt x="3176" y="12114"/>
                    <a:pt x="3683" y="12670"/>
                    <a:pt x="4190" y="12948"/>
                  </a:cubicBezTo>
                  <a:cubicBezTo>
                    <a:pt x="4697" y="13226"/>
                    <a:pt x="5204" y="13226"/>
                    <a:pt x="5813" y="12749"/>
                  </a:cubicBezTo>
                  <a:cubicBezTo>
                    <a:pt x="6421" y="12273"/>
                    <a:pt x="7131" y="11320"/>
                    <a:pt x="8145" y="9613"/>
                  </a:cubicBezTo>
                  <a:cubicBezTo>
                    <a:pt x="9159" y="7905"/>
                    <a:pt x="10477" y="5443"/>
                    <a:pt x="11137" y="3815"/>
                  </a:cubicBezTo>
                  <a:cubicBezTo>
                    <a:pt x="11796" y="2188"/>
                    <a:pt x="11796" y="1393"/>
                    <a:pt x="11644" y="838"/>
                  </a:cubicBezTo>
                  <a:cubicBezTo>
                    <a:pt x="11492" y="282"/>
                    <a:pt x="11187" y="-36"/>
                    <a:pt x="10832" y="4"/>
                  </a:cubicBezTo>
                  <a:cubicBezTo>
                    <a:pt x="10477" y="43"/>
                    <a:pt x="10072" y="440"/>
                    <a:pt x="9565" y="1830"/>
                  </a:cubicBezTo>
                  <a:cubicBezTo>
                    <a:pt x="9058" y="3220"/>
                    <a:pt x="8449" y="5602"/>
                    <a:pt x="8145" y="7310"/>
                  </a:cubicBezTo>
                  <a:cubicBezTo>
                    <a:pt x="7841" y="9017"/>
                    <a:pt x="7841" y="10049"/>
                    <a:pt x="7942" y="10764"/>
                  </a:cubicBezTo>
                  <a:cubicBezTo>
                    <a:pt x="8044" y="11479"/>
                    <a:pt x="8246" y="11876"/>
                    <a:pt x="8601" y="12035"/>
                  </a:cubicBezTo>
                  <a:cubicBezTo>
                    <a:pt x="8956" y="12193"/>
                    <a:pt x="9463" y="12114"/>
                    <a:pt x="10427" y="11399"/>
                  </a:cubicBezTo>
                  <a:cubicBezTo>
                    <a:pt x="11390" y="10685"/>
                    <a:pt x="12810" y="9335"/>
                    <a:pt x="13976" y="7945"/>
                  </a:cubicBezTo>
                  <a:cubicBezTo>
                    <a:pt x="15142" y="6555"/>
                    <a:pt x="16055" y="5126"/>
                    <a:pt x="16562" y="4213"/>
                  </a:cubicBezTo>
                  <a:cubicBezTo>
                    <a:pt x="17069" y="3299"/>
                    <a:pt x="17170" y="2902"/>
                    <a:pt x="16968" y="2783"/>
                  </a:cubicBezTo>
                  <a:cubicBezTo>
                    <a:pt x="16765" y="2664"/>
                    <a:pt x="16258" y="2823"/>
                    <a:pt x="15649" y="3617"/>
                  </a:cubicBezTo>
                  <a:cubicBezTo>
                    <a:pt x="15041" y="4411"/>
                    <a:pt x="14331" y="5840"/>
                    <a:pt x="13925" y="7032"/>
                  </a:cubicBezTo>
                  <a:cubicBezTo>
                    <a:pt x="13520" y="8223"/>
                    <a:pt x="13418" y="9176"/>
                    <a:pt x="13368" y="9890"/>
                  </a:cubicBezTo>
                  <a:cubicBezTo>
                    <a:pt x="13317" y="10605"/>
                    <a:pt x="13317" y="11082"/>
                    <a:pt x="13570" y="11399"/>
                  </a:cubicBezTo>
                  <a:cubicBezTo>
                    <a:pt x="13824" y="11717"/>
                    <a:pt x="14331" y="11876"/>
                    <a:pt x="14838" y="11796"/>
                  </a:cubicBezTo>
                  <a:cubicBezTo>
                    <a:pt x="15345" y="11717"/>
                    <a:pt x="15852" y="11399"/>
                    <a:pt x="16258" y="10963"/>
                  </a:cubicBezTo>
                  <a:cubicBezTo>
                    <a:pt x="16663" y="10526"/>
                    <a:pt x="16968" y="9970"/>
                    <a:pt x="17221" y="9493"/>
                  </a:cubicBezTo>
                  <a:cubicBezTo>
                    <a:pt x="17475" y="9017"/>
                    <a:pt x="17677" y="8620"/>
                    <a:pt x="17728" y="8620"/>
                  </a:cubicBezTo>
                  <a:cubicBezTo>
                    <a:pt x="17779" y="8620"/>
                    <a:pt x="17677" y="9017"/>
                    <a:pt x="17779" y="9374"/>
                  </a:cubicBezTo>
                  <a:cubicBezTo>
                    <a:pt x="17880" y="9732"/>
                    <a:pt x="18185" y="10049"/>
                    <a:pt x="18590" y="10049"/>
                  </a:cubicBezTo>
                  <a:cubicBezTo>
                    <a:pt x="18996" y="10049"/>
                    <a:pt x="19503" y="9732"/>
                    <a:pt x="19858" y="9295"/>
                  </a:cubicBezTo>
                  <a:cubicBezTo>
                    <a:pt x="20213" y="8858"/>
                    <a:pt x="20416" y="8302"/>
                    <a:pt x="20517" y="8263"/>
                  </a:cubicBezTo>
                  <a:cubicBezTo>
                    <a:pt x="20618" y="8223"/>
                    <a:pt x="20618" y="8699"/>
                    <a:pt x="20770" y="10089"/>
                  </a:cubicBezTo>
                  <a:cubicBezTo>
                    <a:pt x="20923" y="11479"/>
                    <a:pt x="21227" y="13782"/>
                    <a:pt x="21379" y="15688"/>
                  </a:cubicBezTo>
                  <a:cubicBezTo>
                    <a:pt x="21531" y="17593"/>
                    <a:pt x="21531" y="19102"/>
                    <a:pt x="21379" y="20055"/>
                  </a:cubicBezTo>
                  <a:cubicBezTo>
                    <a:pt x="21227" y="21008"/>
                    <a:pt x="20923" y="21405"/>
                    <a:pt x="20517" y="21485"/>
                  </a:cubicBezTo>
                  <a:cubicBezTo>
                    <a:pt x="20111" y="21564"/>
                    <a:pt x="19604" y="21326"/>
                    <a:pt x="19300" y="20492"/>
                  </a:cubicBezTo>
                  <a:cubicBezTo>
                    <a:pt x="18996" y="19658"/>
                    <a:pt x="18894" y="18229"/>
                    <a:pt x="18793" y="16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11093449" y="3949750"/>
              <a:ext cx="8030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600" fill="norm" stroke="1" extrusionOk="0">
                  <a:moveTo>
                    <a:pt x="3323" y="0"/>
                  </a:moveTo>
                  <a:cubicBezTo>
                    <a:pt x="6092" y="0"/>
                    <a:pt x="8862" y="0"/>
                    <a:pt x="11908" y="554"/>
                  </a:cubicBezTo>
                  <a:cubicBezTo>
                    <a:pt x="14954" y="1108"/>
                    <a:pt x="18277" y="2215"/>
                    <a:pt x="19938" y="4486"/>
                  </a:cubicBezTo>
                  <a:cubicBezTo>
                    <a:pt x="21600" y="6757"/>
                    <a:pt x="21600" y="10191"/>
                    <a:pt x="18000" y="13237"/>
                  </a:cubicBezTo>
                  <a:cubicBezTo>
                    <a:pt x="14400" y="16283"/>
                    <a:pt x="7200" y="189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2010833" y="4742960"/>
              <a:ext cx="484739" cy="191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23" fill="norm" stroke="1" extrusionOk="0">
                  <a:moveTo>
                    <a:pt x="939" y="13590"/>
                  </a:moveTo>
                  <a:cubicBezTo>
                    <a:pt x="470" y="14302"/>
                    <a:pt x="0" y="15014"/>
                    <a:pt x="0" y="15370"/>
                  </a:cubicBezTo>
                  <a:cubicBezTo>
                    <a:pt x="0" y="15726"/>
                    <a:pt x="470" y="15726"/>
                    <a:pt x="2113" y="15252"/>
                  </a:cubicBezTo>
                  <a:cubicBezTo>
                    <a:pt x="3757" y="14777"/>
                    <a:pt x="6574" y="13827"/>
                    <a:pt x="9532" y="13115"/>
                  </a:cubicBezTo>
                  <a:cubicBezTo>
                    <a:pt x="12490" y="12403"/>
                    <a:pt x="15590" y="11928"/>
                    <a:pt x="17421" y="11572"/>
                  </a:cubicBezTo>
                  <a:cubicBezTo>
                    <a:pt x="19252" y="11216"/>
                    <a:pt x="19816" y="10979"/>
                    <a:pt x="19957" y="10267"/>
                  </a:cubicBezTo>
                  <a:cubicBezTo>
                    <a:pt x="20097" y="9555"/>
                    <a:pt x="19816" y="8368"/>
                    <a:pt x="19252" y="6944"/>
                  </a:cubicBezTo>
                  <a:cubicBezTo>
                    <a:pt x="18689" y="5520"/>
                    <a:pt x="17843" y="3858"/>
                    <a:pt x="17280" y="2553"/>
                  </a:cubicBezTo>
                  <a:cubicBezTo>
                    <a:pt x="16717" y="1247"/>
                    <a:pt x="16435" y="298"/>
                    <a:pt x="16576" y="60"/>
                  </a:cubicBezTo>
                  <a:cubicBezTo>
                    <a:pt x="16717" y="-177"/>
                    <a:pt x="17280" y="298"/>
                    <a:pt x="17984" y="1247"/>
                  </a:cubicBezTo>
                  <a:cubicBezTo>
                    <a:pt x="18689" y="2197"/>
                    <a:pt x="19534" y="3621"/>
                    <a:pt x="20191" y="4808"/>
                  </a:cubicBezTo>
                  <a:cubicBezTo>
                    <a:pt x="20849" y="5994"/>
                    <a:pt x="21318" y="6944"/>
                    <a:pt x="21459" y="9199"/>
                  </a:cubicBezTo>
                  <a:cubicBezTo>
                    <a:pt x="21600" y="11454"/>
                    <a:pt x="21412" y="15014"/>
                    <a:pt x="21130" y="17269"/>
                  </a:cubicBezTo>
                  <a:cubicBezTo>
                    <a:pt x="20849" y="19524"/>
                    <a:pt x="20473" y="20474"/>
                    <a:pt x="20097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2711450" y="4540300"/>
              <a:ext cx="19050" cy="344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0"/>
                  </a:moveTo>
                  <a:cubicBezTo>
                    <a:pt x="2400" y="4506"/>
                    <a:pt x="4800" y="9011"/>
                    <a:pt x="4800" y="12324"/>
                  </a:cubicBezTo>
                  <a:cubicBezTo>
                    <a:pt x="4800" y="15637"/>
                    <a:pt x="2400" y="17757"/>
                    <a:pt x="1200" y="19215"/>
                  </a:cubicBezTo>
                  <a:cubicBezTo>
                    <a:pt x="0" y="20672"/>
                    <a:pt x="0" y="21467"/>
                    <a:pt x="3600" y="21534"/>
                  </a:cubicBezTo>
                  <a:cubicBezTo>
                    <a:pt x="7200" y="21600"/>
                    <a:pt x="14400" y="20937"/>
                    <a:pt x="21600" y="20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2762250" y="4800650"/>
              <a:ext cx="254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2781300" y="4724450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2829106" y="4724450"/>
              <a:ext cx="142695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fill="norm" stroke="1" extrusionOk="0">
                  <a:moveTo>
                    <a:pt x="449" y="0"/>
                  </a:moveTo>
                  <a:cubicBezTo>
                    <a:pt x="132" y="3443"/>
                    <a:pt x="-186" y="6887"/>
                    <a:pt x="132" y="7357"/>
                  </a:cubicBezTo>
                  <a:cubicBezTo>
                    <a:pt x="449" y="7826"/>
                    <a:pt x="1402" y="5322"/>
                    <a:pt x="2673" y="3913"/>
                  </a:cubicBezTo>
                  <a:cubicBezTo>
                    <a:pt x="3943" y="2504"/>
                    <a:pt x="5532" y="2191"/>
                    <a:pt x="6643" y="2974"/>
                  </a:cubicBezTo>
                  <a:cubicBezTo>
                    <a:pt x="7755" y="3757"/>
                    <a:pt x="8390" y="5635"/>
                    <a:pt x="8708" y="7357"/>
                  </a:cubicBezTo>
                  <a:cubicBezTo>
                    <a:pt x="9026" y="9078"/>
                    <a:pt x="9026" y="10643"/>
                    <a:pt x="9026" y="12209"/>
                  </a:cubicBezTo>
                  <a:cubicBezTo>
                    <a:pt x="9026" y="13774"/>
                    <a:pt x="9026" y="15339"/>
                    <a:pt x="9185" y="15339"/>
                  </a:cubicBezTo>
                  <a:cubicBezTo>
                    <a:pt x="9343" y="15339"/>
                    <a:pt x="9661" y="13774"/>
                    <a:pt x="10138" y="12209"/>
                  </a:cubicBezTo>
                  <a:cubicBezTo>
                    <a:pt x="10614" y="10643"/>
                    <a:pt x="11249" y="9078"/>
                    <a:pt x="12361" y="7983"/>
                  </a:cubicBezTo>
                  <a:cubicBezTo>
                    <a:pt x="13473" y="6887"/>
                    <a:pt x="15061" y="6261"/>
                    <a:pt x="16332" y="7043"/>
                  </a:cubicBezTo>
                  <a:cubicBezTo>
                    <a:pt x="17602" y="7826"/>
                    <a:pt x="18555" y="10017"/>
                    <a:pt x="19349" y="12678"/>
                  </a:cubicBezTo>
                  <a:cubicBezTo>
                    <a:pt x="20143" y="15339"/>
                    <a:pt x="20779" y="18470"/>
                    <a:pt x="214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2997200" y="4768900"/>
              <a:ext cx="190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3003549" y="4660950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3105683" y="4533950"/>
              <a:ext cx="50268" cy="366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87" fill="norm" stroke="1" extrusionOk="0">
                  <a:moveTo>
                    <a:pt x="10573" y="2234"/>
                  </a:moveTo>
                  <a:cubicBezTo>
                    <a:pt x="12373" y="1117"/>
                    <a:pt x="14173" y="0"/>
                    <a:pt x="15073" y="0"/>
                  </a:cubicBezTo>
                  <a:cubicBezTo>
                    <a:pt x="15973" y="0"/>
                    <a:pt x="15973" y="1117"/>
                    <a:pt x="13273" y="3724"/>
                  </a:cubicBezTo>
                  <a:cubicBezTo>
                    <a:pt x="10573" y="6331"/>
                    <a:pt x="5173" y="10428"/>
                    <a:pt x="2473" y="13283"/>
                  </a:cubicBezTo>
                  <a:cubicBezTo>
                    <a:pt x="-227" y="16138"/>
                    <a:pt x="-227" y="17752"/>
                    <a:pt x="223" y="18931"/>
                  </a:cubicBezTo>
                  <a:cubicBezTo>
                    <a:pt x="673" y="20110"/>
                    <a:pt x="1573" y="20855"/>
                    <a:pt x="4273" y="21228"/>
                  </a:cubicBezTo>
                  <a:cubicBezTo>
                    <a:pt x="6973" y="21600"/>
                    <a:pt x="11473" y="21600"/>
                    <a:pt x="14623" y="21041"/>
                  </a:cubicBezTo>
                  <a:cubicBezTo>
                    <a:pt x="17773" y="20483"/>
                    <a:pt x="19573" y="19366"/>
                    <a:pt x="21373" y="18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3064933" y="4692700"/>
              <a:ext cx="154518" cy="143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7" fill="norm" stroke="1" extrusionOk="0">
                  <a:moveTo>
                    <a:pt x="2959" y="12960"/>
                  </a:moveTo>
                  <a:cubicBezTo>
                    <a:pt x="1479" y="12343"/>
                    <a:pt x="0" y="11726"/>
                    <a:pt x="0" y="10800"/>
                  </a:cubicBezTo>
                  <a:cubicBezTo>
                    <a:pt x="0" y="9874"/>
                    <a:pt x="1479" y="8640"/>
                    <a:pt x="4290" y="7869"/>
                  </a:cubicBezTo>
                  <a:cubicBezTo>
                    <a:pt x="7101" y="7097"/>
                    <a:pt x="11244" y="6789"/>
                    <a:pt x="13907" y="7097"/>
                  </a:cubicBezTo>
                  <a:cubicBezTo>
                    <a:pt x="16570" y="7406"/>
                    <a:pt x="17753" y="8331"/>
                    <a:pt x="18641" y="10337"/>
                  </a:cubicBezTo>
                  <a:cubicBezTo>
                    <a:pt x="19529" y="12343"/>
                    <a:pt x="20121" y="15429"/>
                    <a:pt x="20121" y="17743"/>
                  </a:cubicBezTo>
                  <a:cubicBezTo>
                    <a:pt x="20121" y="20057"/>
                    <a:pt x="19529" y="21600"/>
                    <a:pt x="18937" y="20674"/>
                  </a:cubicBezTo>
                  <a:cubicBezTo>
                    <a:pt x="18345" y="19749"/>
                    <a:pt x="17753" y="16354"/>
                    <a:pt x="17458" y="13577"/>
                  </a:cubicBezTo>
                  <a:cubicBezTo>
                    <a:pt x="17162" y="10800"/>
                    <a:pt x="17162" y="8640"/>
                    <a:pt x="17162" y="6480"/>
                  </a:cubicBezTo>
                  <a:cubicBezTo>
                    <a:pt x="17162" y="4320"/>
                    <a:pt x="17162" y="2160"/>
                    <a:pt x="17901" y="1080"/>
                  </a:cubicBezTo>
                  <a:cubicBezTo>
                    <a:pt x="18641" y="0"/>
                    <a:pt x="2012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3244849" y="4705400"/>
              <a:ext cx="218849" cy="359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65" fill="norm" stroke="1" extrusionOk="0">
                  <a:moveTo>
                    <a:pt x="0" y="0"/>
                  </a:moveTo>
                  <a:cubicBezTo>
                    <a:pt x="415" y="2274"/>
                    <a:pt x="831" y="4547"/>
                    <a:pt x="1038" y="6000"/>
                  </a:cubicBezTo>
                  <a:cubicBezTo>
                    <a:pt x="1246" y="7453"/>
                    <a:pt x="1246" y="8084"/>
                    <a:pt x="1142" y="8084"/>
                  </a:cubicBezTo>
                  <a:cubicBezTo>
                    <a:pt x="1038" y="8084"/>
                    <a:pt x="831" y="7453"/>
                    <a:pt x="935" y="6442"/>
                  </a:cubicBezTo>
                  <a:cubicBezTo>
                    <a:pt x="1038" y="5432"/>
                    <a:pt x="1454" y="4042"/>
                    <a:pt x="2077" y="3158"/>
                  </a:cubicBezTo>
                  <a:cubicBezTo>
                    <a:pt x="2700" y="2274"/>
                    <a:pt x="3531" y="1895"/>
                    <a:pt x="4465" y="1895"/>
                  </a:cubicBezTo>
                  <a:cubicBezTo>
                    <a:pt x="5400" y="1895"/>
                    <a:pt x="6438" y="2274"/>
                    <a:pt x="7269" y="3095"/>
                  </a:cubicBezTo>
                  <a:cubicBezTo>
                    <a:pt x="8100" y="3916"/>
                    <a:pt x="8723" y="5179"/>
                    <a:pt x="9554" y="5874"/>
                  </a:cubicBezTo>
                  <a:cubicBezTo>
                    <a:pt x="10385" y="6568"/>
                    <a:pt x="11423" y="6695"/>
                    <a:pt x="12565" y="6189"/>
                  </a:cubicBezTo>
                  <a:cubicBezTo>
                    <a:pt x="13708" y="5684"/>
                    <a:pt x="14954" y="4547"/>
                    <a:pt x="15681" y="3663"/>
                  </a:cubicBezTo>
                  <a:cubicBezTo>
                    <a:pt x="16408" y="2779"/>
                    <a:pt x="16615" y="2147"/>
                    <a:pt x="16304" y="1642"/>
                  </a:cubicBezTo>
                  <a:cubicBezTo>
                    <a:pt x="15992" y="1137"/>
                    <a:pt x="15162" y="758"/>
                    <a:pt x="14331" y="947"/>
                  </a:cubicBezTo>
                  <a:cubicBezTo>
                    <a:pt x="13500" y="1137"/>
                    <a:pt x="12669" y="1895"/>
                    <a:pt x="12150" y="2589"/>
                  </a:cubicBezTo>
                  <a:cubicBezTo>
                    <a:pt x="11631" y="3284"/>
                    <a:pt x="11423" y="3916"/>
                    <a:pt x="11319" y="4611"/>
                  </a:cubicBezTo>
                  <a:cubicBezTo>
                    <a:pt x="11215" y="5305"/>
                    <a:pt x="11215" y="6063"/>
                    <a:pt x="11735" y="6442"/>
                  </a:cubicBezTo>
                  <a:cubicBezTo>
                    <a:pt x="12254" y="6821"/>
                    <a:pt x="13292" y="6821"/>
                    <a:pt x="14227" y="6632"/>
                  </a:cubicBezTo>
                  <a:cubicBezTo>
                    <a:pt x="15162" y="6442"/>
                    <a:pt x="15992" y="6063"/>
                    <a:pt x="16927" y="5811"/>
                  </a:cubicBezTo>
                  <a:cubicBezTo>
                    <a:pt x="17862" y="5558"/>
                    <a:pt x="18900" y="5432"/>
                    <a:pt x="19419" y="5684"/>
                  </a:cubicBezTo>
                  <a:cubicBezTo>
                    <a:pt x="19938" y="5937"/>
                    <a:pt x="19938" y="6568"/>
                    <a:pt x="20250" y="8653"/>
                  </a:cubicBezTo>
                  <a:cubicBezTo>
                    <a:pt x="20562" y="10737"/>
                    <a:pt x="21185" y="14274"/>
                    <a:pt x="21392" y="16358"/>
                  </a:cubicBezTo>
                  <a:cubicBezTo>
                    <a:pt x="21600" y="18442"/>
                    <a:pt x="21392" y="19074"/>
                    <a:pt x="20977" y="19705"/>
                  </a:cubicBezTo>
                  <a:cubicBezTo>
                    <a:pt x="20562" y="20337"/>
                    <a:pt x="19938" y="20968"/>
                    <a:pt x="19004" y="21284"/>
                  </a:cubicBezTo>
                  <a:cubicBezTo>
                    <a:pt x="18069" y="21600"/>
                    <a:pt x="16823" y="21600"/>
                    <a:pt x="15265" y="20463"/>
                  </a:cubicBezTo>
                  <a:cubicBezTo>
                    <a:pt x="13708" y="19326"/>
                    <a:pt x="11838" y="17053"/>
                    <a:pt x="9969" y="14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3765549" y="4709338"/>
              <a:ext cx="94839" cy="237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0365" fill="norm" stroke="1" extrusionOk="0">
                  <a:moveTo>
                    <a:pt x="0" y="4563"/>
                  </a:moveTo>
                  <a:cubicBezTo>
                    <a:pt x="1409" y="9464"/>
                    <a:pt x="2817" y="14365"/>
                    <a:pt x="3287" y="17360"/>
                  </a:cubicBezTo>
                  <a:cubicBezTo>
                    <a:pt x="3757" y="20355"/>
                    <a:pt x="3287" y="21444"/>
                    <a:pt x="2583" y="19084"/>
                  </a:cubicBezTo>
                  <a:cubicBezTo>
                    <a:pt x="1878" y="16725"/>
                    <a:pt x="939" y="10916"/>
                    <a:pt x="1409" y="7195"/>
                  </a:cubicBezTo>
                  <a:cubicBezTo>
                    <a:pt x="1878" y="3474"/>
                    <a:pt x="3757" y="1841"/>
                    <a:pt x="6104" y="933"/>
                  </a:cubicBezTo>
                  <a:cubicBezTo>
                    <a:pt x="8452" y="26"/>
                    <a:pt x="11270" y="-156"/>
                    <a:pt x="13617" y="116"/>
                  </a:cubicBezTo>
                  <a:cubicBezTo>
                    <a:pt x="15965" y="389"/>
                    <a:pt x="17843" y="1115"/>
                    <a:pt x="19252" y="2657"/>
                  </a:cubicBezTo>
                  <a:cubicBezTo>
                    <a:pt x="20661" y="4200"/>
                    <a:pt x="21600" y="6560"/>
                    <a:pt x="20661" y="8103"/>
                  </a:cubicBezTo>
                  <a:cubicBezTo>
                    <a:pt x="19722" y="9646"/>
                    <a:pt x="16904" y="10372"/>
                    <a:pt x="13617" y="10916"/>
                  </a:cubicBezTo>
                  <a:cubicBezTo>
                    <a:pt x="10330" y="11461"/>
                    <a:pt x="6574" y="11824"/>
                    <a:pt x="4930" y="11370"/>
                  </a:cubicBezTo>
                  <a:cubicBezTo>
                    <a:pt x="3287" y="10916"/>
                    <a:pt x="3757" y="9646"/>
                    <a:pt x="4226" y="8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3898900" y="4686350"/>
              <a:ext cx="133350" cy="17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0"/>
                  </a:moveTo>
                  <a:cubicBezTo>
                    <a:pt x="1714" y="0"/>
                    <a:pt x="3429" y="0"/>
                    <a:pt x="5486" y="2371"/>
                  </a:cubicBezTo>
                  <a:cubicBezTo>
                    <a:pt x="7543" y="4741"/>
                    <a:pt x="9943" y="9483"/>
                    <a:pt x="11143" y="12644"/>
                  </a:cubicBezTo>
                  <a:cubicBezTo>
                    <a:pt x="12343" y="15805"/>
                    <a:pt x="12343" y="17385"/>
                    <a:pt x="12000" y="18834"/>
                  </a:cubicBezTo>
                  <a:cubicBezTo>
                    <a:pt x="11657" y="20283"/>
                    <a:pt x="10971" y="21600"/>
                    <a:pt x="10114" y="21468"/>
                  </a:cubicBezTo>
                  <a:cubicBezTo>
                    <a:pt x="9257" y="21337"/>
                    <a:pt x="8229" y="19756"/>
                    <a:pt x="7886" y="16727"/>
                  </a:cubicBezTo>
                  <a:cubicBezTo>
                    <a:pt x="7543" y="13698"/>
                    <a:pt x="7886" y="9220"/>
                    <a:pt x="9429" y="6190"/>
                  </a:cubicBezTo>
                  <a:cubicBezTo>
                    <a:pt x="10971" y="3161"/>
                    <a:pt x="13714" y="1580"/>
                    <a:pt x="15943" y="790"/>
                  </a:cubicBezTo>
                  <a:cubicBezTo>
                    <a:pt x="18171" y="0"/>
                    <a:pt x="198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4052211" y="4686350"/>
              <a:ext cx="56784" cy="142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320" fill="norm" stroke="1" extrusionOk="0">
                  <a:moveTo>
                    <a:pt x="8925" y="3812"/>
                  </a:moveTo>
                  <a:cubicBezTo>
                    <a:pt x="5839" y="5082"/>
                    <a:pt x="2754" y="6353"/>
                    <a:pt x="1211" y="8735"/>
                  </a:cubicBezTo>
                  <a:cubicBezTo>
                    <a:pt x="-332" y="11118"/>
                    <a:pt x="-332" y="14612"/>
                    <a:pt x="825" y="16994"/>
                  </a:cubicBezTo>
                  <a:cubicBezTo>
                    <a:pt x="1982" y="19376"/>
                    <a:pt x="4297" y="20647"/>
                    <a:pt x="7382" y="21124"/>
                  </a:cubicBezTo>
                  <a:cubicBezTo>
                    <a:pt x="10468" y="21600"/>
                    <a:pt x="14325" y="21282"/>
                    <a:pt x="17025" y="19376"/>
                  </a:cubicBezTo>
                  <a:cubicBezTo>
                    <a:pt x="19725" y="17471"/>
                    <a:pt x="21268" y="13976"/>
                    <a:pt x="20497" y="10482"/>
                  </a:cubicBezTo>
                  <a:cubicBezTo>
                    <a:pt x="19725" y="6988"/>
                    <a:pt x="16639" y="3494"/>
                    <a:pt x="135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4191505" y="4527600"/>
              <a:ext cx="112312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600" fill="norm" stroke="1" extrusionOk="0">
                  <a:moveTo>
                    <a:pt x="4705" y="0"/>
                  </a:moveTo>
                  <a:cubicBezTo>
                    <a:pt x="3905" y="4896"/>
                    <a:pt x="3105" y="9792"/>
                    <a:pt x="2505" y="13032"/>
                  </a:cubicBezTo>
                  <a:cubicBezTo>
                    <a:pt x="1905" y="16272"/>
                    <a:pt x="1505" y="17856"/>
                    <a:pt x="1105" y="19008"/>
                  </a:cubicBezTo>
                  <a:cubicBezTo>
                    <a:pt x="705" y="20160"/>
                    <a:pt x="305" y="20880"/>
                    <a:pt x="105" y="20880"/>
                  </a:cubicBezTo>
                  <a:cubicBezTo>
                    <a:pt x="-95" y="20880"/>
                    <a:pt x="-95" y="20160"/>
                    <a:pt x="905" y="18936"/>
                  </a:cubicBezTo>
                  <a:cubicBezTo>
                    <a:pt x="1905" y="17712"/>
                    <a:pt x="3905" y="15984"/>
                    <a:pt x="5905" y="14976"/>
                  </a:cubicBezTo>
                  <a:cubicBezTo>
                    <a:pt x="7905" y="13968"/>
                    <a:pt x="9905" y="13680"/>
                    <a:pt x="11905" y="13752"/>
                  </a:cubicBezTo>
                  <a:cubicBezTo>
                    <a:pt x="13905" y="13824"/>
                    <a:pt x="15905" y="14256"/>
                    <a:pt x="17505" y="14760"/>
                  </a:cubicBezTo>
                  <a:cubicBezTo>
                    <a:pt x="19105" y="15264"/>
                    <a:pt x="20305" y="15840"/>
                    <a:pt x="20905" y="16488"/>
                  </a:cubicBezTo>
                  <a:cubicBezTo>
                    <a:pt x="21505" y="17136"/>
                    <a:pt x="21505" y="17856"/>
                    <a:pt x="18705" y="18720"/>
                  </a:cubicBezTo>
                  <a:cubicBezTo>
                    <a:pt x="15905" y="19584"/>
                    <a:pt x="10305" y="20592"/>
                    <a:pt x="47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4381500" y="4794300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2038835" y="5454700"/>
              <a:ext cx="475765" cy="44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24" fill="norm" stroke="1" extrusionOk="0">
                  <a:moveTo>
                    <a:pt x="838" y="18514"/>
                  </a:moveTo>
                  <a:cubicBezTo>
                    <a:pt x="360" y="19543"/>
                    <a:pt x="-118" y="20571"/>
                    <a:pt x="25" y="21086"/>
                  </a:cubicBezTo>
                  <a:cubicBezTo>
                    <a:pt x="169" y="21600"/>
                    <a:pt x="933" y="21600"/>
                    <a:pt x="2988" y="20571"/>
                  </a:cubicBezTo>
                  <a:cubicBezTo>
                    <a:pt x="5043" y="19543"/>
                    <a:pt x="8388" y="17486"/>
                    <a:pt x="11590" y="16457"/>
                  </a:cubicBezTo>
                  <a:cubicBezTo>
                    <a:pt x="14792" y="15429"/>
                    <a:pt x="17850" y="15429"/>
                    <a:pt x="19475" y="12857"/>
                  </a:cubicBezTo>
                  <a:cubicBezTo>
                    <a:pt x="21100" y="10286"/>
                    <a:pt x="21291" y="5143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2390685" y="5358925"/>
              <a:ext cx="132403" cy="241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6" h="21459" fill="norm" stroke="1" extrusionOk="0">
                  <a:moveTo>
                    <a:pt x="6300" y="3428"/>
                  </a:moveTo>
                  <a:cubicBezTo>
                    <a:pt x="5010" y="2864"/>
                    <a:pt x="3721" y="2301"/>
                    <a:pt x="2431" y="1643"/>
                  </a:cubicBezTo>
                  <a:cubicBezTo>
                    <a:pt x="1142" y="986"/>
                    <a:pt x="-148" y="235"/>
                    <a:pt x="13" y="47"/>
                  </a:cubicBezTo>
                  <a:cubicBezTo>
                    <a:pt x="174" y="-141"/>
                    <a:pt x="1786" y="235"/>
                    <a:pt x="4849" y="1268"/>
                  </a:cubicBezTo>
                  <a:cubicBezTo>
                    <a:pt x="7912" y="2301"/>
                    <a:pt x="12425" y="3991"/>
                    <a:pt x="15810" y="5963"/>
                  </a:cubicBezTo>
                  <a:cubicBezTo>
                    <a:pt x="19195" y="7936"/>
                    <a:pt x="21452" y="10189"/>
                    <a:pt x="19356" y="12819"/>
                  </a:cubicBezTo>
                  <a:cubicBezTo>
                    <a:pt x="17261" y="15449"/>
                    <a:pt x="10813" y="18454"/>
                    <a:pt x="4365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2832473" y="5384854"/>
              <a:ext cx="93290" cy="244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5" h="21298" fill="norm" stroke="1" extrusionOk="0">
                  <a:moveTo>
                    <a:pt x="13706" y="4984"/>
                  </a:moveTo>
                  <a:cubicBezTo>
                    <a:pt x="13706" y="4061"/>
                    <a:pt x="13706" y="3138"/>
                    <a:pt x="13247" y="2215"/>
                  </a:cubicBezTo>
                  <a:cubicBezTo>
                    <a:pt x="12787" y="1292"/>
                    <a:pt x="11868" y="369"/>
                    <a:pt x="10030" y="92"/>
                  </a:cubicBezTo>
                  <a:cubicBezTo>
                    <a:pt x="8191" y="-185"/>
                    <a:pt x="5434" y="184"/>
                    <a:pt x="3136" y="923"/>
                  </a:cubicBezTo>
                  <a:cubicBezTo>
                    <a:pt x="838" y="1661"/>
                    <a:pt x="-1000" y="2769"/>
                    <a:pt x="609" y="4984"/>
                  </a:cubicBezTo>
                  <a:cubicBezTo>
                    <a:pt x="2217" y="7200"/>
                    <a:pt x="7272" y="10523"/>
                    <a:pt x="11179" y="12830"/>
                  </a:cubicBezTo>
                  <a:cubicBezTo>
                    <a:pt x="15085" y="15138"/>
                    <a:pt x="17843" y="16430"/>
                    <a:pt x="19221" y="17630"/>
                  </a:cubicBezTo>
                  <a:cubicBezTo>
                    <a:pt x="20600" y="18830"/>
                    <a:pt x="20600" y="19938"/>
                    <a:pt x="19221" y="20584"/>
                  </a:cubicBezTo>
                  <a:cubicBezTo>
                    <a:pt x="17843" y="21230"/>
                    <a:pt x="15085" y="21415"/>
                    <a:pt x="12787" y="21230"/>
                  </a:cubicBezTo>
                  <a:cubicBezTo>
                    <a:pt x="10489" y="21046"/>
                    <a:pt x="8651" y="20492"/>
                    <a:pt x="7962" y="19107"/>
                  </a:cubicBezTo>
                  <a:cubicBezTo>
                    <a:pt x="7272" y="17723"/>
                    <a:pt x="7732" y="15507"/>
                    <a:pt x="8191" y="13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3038210" y="5241130"/>
              <a:ext cx="60165" cy="386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416" fill="norm" stroke="1" extrusionOk="0">
                  <a:moveTo>
                    <a:pt x="10149" y="575"/>
                  </a:moveTo>
                  <a:cubicBezTo>
                    <a:pt x="7169" y="223"/>
                    <a:pt x="4190" y="-129"/>
                    <a:pt x="2328" y="47"/>
                  </a:cubicBezTo>
                  <a:cubicBezTo>
                    <a:pt x="466" y="223"/>
                    <a:pt x="-279" y="928"/>
                    <a:pt x="93" y="2923"/>
                  </a:cubicBezTo>
                  <a:cubicBezTo>
                    <a:pt x="466" y="4919"/>
                    <a:pt x="1955" y="8206"/>
                    <a:pt x="4562" y="11317"/>
                  </a:cubicBezTo>
                  <a:cubicBezTo>
                    <a:pt x="7169" y="14428"/>
                    <a:pt x="10893" y="17362"/>
                    <a:pt x="13873" y="19123"/>
                  </a:cubicBezTo>
                  <a:cubicBezTo>
                    <a:pt x="16852" y="20884"/>
                    <a:pt x="19087" y="21471"/>
                    <a:pt x="20204" y="21412"/>
                  </a:cubicBezTo>
                  <a:cubicBezTo>
                    <a:pt x="21321" y="21354"/>
                    <a:pt x="21321" y="20649"/>
                    <a:pt x="20949" y="19945"/>
                  </a:cubicBezTo>
                  <a:cubicBezTo>
                    <a:pt x="20576" y="19241"/>
                    <a:pt x="19831" y="18536"/>
                    <a:pt x="19087" y="17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3009900" y="5203789"/>
              <a:ext cx="463550" cy="382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15492"/>
                  </a:moveTo>
                  <a:cubicBezTo>
                    <a:pt x="2564" y="15374"/>
                    <a:pt x="5129" y="15255"/>
                    <a:pt x="6707" y="15136"/>
                  </a:cubicBezTo>
                  <a:cubicBezTo>
                    <a:pt x="8285" y="15018"/>
                    <a:pt x="8877" y="14899"/>
                    <a:pt x="9419" y="14721"/>
                  </a:cubicBezTo>
                  <a:cubicBezTo>
                    <a:pt x="9962" y="14543"/>
                    <a:pt x="10455" y="14305"/>
                    <a:pt x="10553" y="13949"/>
                  </a:cubicBezTo>
                  <a:cubicBezTo>
                    <a:pt x="10652" y="13593"/>
                    <a:pt x="10356" y="13119"/>
                    <a:pt x="9912" y="12941"/>
                  </a:cubicBezTo>
                  <a:cubicBezTo>
                    <a:pt x="9468" y="12763"/>
                    <a:pt x="8877" y="12881"/>
                    <a:pt x="8285" y="13534"/>
                  </a:cubicBezTo>
                  <a:cubicBezTo>
                    <a:pt x="7693" y="14187"/>
                    <a:pt x="7101" y="15374"/>
                    <a:pt x="6805" y="16264"/>
                  </a:cubicBezTo>
                  <a:cubicBezTo>
                    <a:pt x="6510" y="17154"/>
                    <a:pt x="6510" y="17747"/>
                    <a:pt x="6658" y="18281"/>
                  </a:cubicBezTo>
                  <a:cubicBezTo>
                    <a:pt x="6805" y="18815"/>
                    <a:pt x="7101" y="19290"/>
                    <a:pt x="7496" y="19349"/>
                  </a:cubicBezTo>
                  <a:cubicBezTo>
                    <a:pt x="7890" y="19409"/>
                    <a:pt x="8384" y="19053"/>
                    <a:pt x="8827" y="18637"/>
                  </a:cubicBezTo>
                  <a:cubicBezTo>
                    <a:pt x="9271" y="18222"/>
                    <a:pt x="9666" y="17747"/>
                    <a:pt x="10060" y="17154"/>
                  </a:cubicBezTo>
                  <a:cubicBezTo>
                    <a:pt x="10455" y="16560"/>
                    <a:pt x="10849" y="15848"/>
                    <a:pt x="10997" y="15789"/>
                  </a:cubicBezTo>
                  <a:cubicBezTo>
                    <a:pt x="11145" y="15730"/>
                    <a:pt x="11047" y="16323"/>
                    <a:pt x="11047" y="16916"/>
                  </a:cubicBezTo>
                  <a:cubicBezTo>
                    <a:pt x="11047" y="17510"/>
                    <a:pt x="11145" y="18103"/>
                    <a:pt x="11441" y="18459"/>
                  </a:cubicBezTo>
                  <a:cubicBezTo>
                    <a:pt x="11737" y="18815"/>
                    <a:pt x="12230" y="18934"/>
                    <a:pt x="12871" y="18281"/>
                  </a:cubicBezTo>
                  <a:cubicBezTo>
                    <a:pt x="13512" y="17629"/>
                    <a:pt x="14301" y="16204"/>
                    <a:pt x="15140" y="13653"/>
                  </a:cubicBezTo>
                  <a:cubicBezTo>
                    <a:pt x="15978" y="11101"/>
                    <a:pt x="16866" y="7422"/>
                    <a:pt x="17359" y="5167"/>
                  </a:cubicBezTo>
                  <a:cubicBezTo>
                    <a:pt x="17852" y="2912"/>
                    <a:pt x="17951" y="2081"/>
                    <a:pt x="18000" y="1369"/>
                  </a:cubicBezTo>
                  <a:cubicBezTo>
                    <a:pt x="18049" y="657"/>
                    <a:pt x="18049" y="64"/>
                    <a:pt x="17852" y="4"/>
                  </a:cubicBezTo>
                  <a:cubicBezTo>
                    <a:pt x="17655" y="-55"/>
                    <a:pt x="17260" y="420"/>
                    <a:pt x="16816" y="2437"/>
                  </a:cubicBezTo>
                  <a:cubicBezTo>
                    <a:pt x="16373" y="4455"/>
                    <a:pt x="15879" y="8015"/>
                    <a:pt x="15633" y="10982"/>
                  </a:cubicBezTo>
                  <a:cubicBezTo>
                    <a:pt x="15386" y="13949"/>
                    <a:pt x="15386" y="16323"/>
                    <a:pt x="15633" y="17985"/>
                  </a:cubicBezTo>
                  <a:cubicBezTo>
                    <a:pt x="15879" y="19646"/>
                    <a:pt x="16373" y="20596"/>
                    <a:pt x="16866" y="21070"/>
                  </a:cubicBezTo>
                  <a:cubicBezTo>
                    <a:pt x="17359" y="21545"/>
                    <a:pt x="17852" y="21545"/>
                    <a:pt x="18247" y="21248"/>
                  </a:cubicBezTo>
                  <a:cubicBezTo>
                    <a:pt x="18641" y="20952"/>
                    <a:pt x="18937" y="20358"/>
                    <a:pt x="18789" y="19053"/>
                  </a:cubicBezTo>
                  <a:cubicBezTo>
                    <a:pt x="18641" y="17747"/>
                    <a:pt x="18049" y="15730"/>
                    <a:pt x="17556" y="14543"/>
                  </a:cubicBezTo>
                  <a:cubicBezTo>
                    <a:pt x="17063" y="13356"/>
                    <a:pt x="16668" y="13000"/>
                    <a:pt x="16225" y="12644"/>
                  </a:cubicBezTo>
                  <a:cubicBezTo>
                    <a:pt x="15781" y="12288"/>
                    <a:pt x="15288" y="11932"/>
                    <a:pt x="15337" y="11872"/>
                  </a:cubicBezTo>
                  <a:cubicBezTo>
                    <a:pt x="15386" y="11813"/>
                    <a:pt x="15978" y="12050"/>
                    <a:pt x="16668" y="12229"/>
                  </a:cubicBezTo>
                  <a:cubicBezTo>
                    <a:pt x="17359" y="12407"/>
                    <a:pt x="18148" y="12525"/>
                    <a:pt x="18789" y="12763"/>
                  </a:cubicBezTo>
                  <a:cubicBezTo>
                    <a:pt x="19430" y="13000"/>
                    <a:pt x="19923" y="13356"/>
                    <a:pt x="20170" y="14543"/>
                  </a:cubicBezTo>
                  <a:cubicBezTo>
                    <a:pt x="20416" y="15730"/>
                    <a:pt x="20416" y="17747"/>
                    <a:pt x="20614" y="16916"/>
                  </a:cubicBezTo>
                  <a:cubicBezTo>
                    <a:pt x="20811" y="16086"/>
                    <a:pt x="21205" y="12407"/>
                    <a:pt x="21600" y="8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3518842" y="5429300"/>
              <a:ext cx="63678" cy="129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6" h="21369" fill="norm" stroke="1" extrusionOk="0">
                  <a:moveTo>
                    <a:pt x="13874" y="5226"/>
                  </a:moveTo>
                  <a:cubicBezTo>
                    <a:pt x="13199" y="3484"/>
                    <a:pt x="12524" y="1742"/>
                    <a:pt x="10836" y="1742"/>
                  </a:cubicBezTo>
                  <a:cubicBezTo>
                    <a:pt x="9149" y="1742"/>
                    <a:pt x="6449" y="3484"/>
                    <a:pt x="4087" y="6619"/>
                  </a:cubicBezTo>
                  <a:cubicBezTo>
                    <a:pt x="1724" y="9755"/>
                    <a:pt x="-301" y="14284"/>
                    <a:pt x="36" y="17071"/>
                  </a:cubicBezTo>
                  <a:cubicBezTo>
                    <a:pt x="374" y="19858"/>
                    <a:pt x="3074" y="20903"/>
                    <a:pt x="6112" y="21252"/>
                  </a:cubicBezTo>
                  <a:cubicBezTo>
                    <a:pt x="9149" y="21600"/>
                    <a:pt x="12524" y="21252"/>
                    <a:pt x="15562" y="19161"/>
                  </a:cubicBezTo>
                  <a:cubicBezTo>
                    <a:pt x="18599" y="17071"/>
                    <a:pt x="21299" y="13239"/>
                    <a:pt x="19949" y="9755"/>
                  </a:cubicBezTo>
                  <a:cubicBezTo>
                    <a:pt x="18599" y="6271"/>
                    <a:pt x="13199" y="3135"/>
                    <a:pt x="77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3638550" y="5389218"/>
              <a:ext cx="122591" cy="186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342" fill="norm" stroke="1" extrusionOk="0">
                  <a:moveTo>
                    <a:pt x="0" y="7508"/>
                  </a:moveTo>
                  <a:cubicBezTo>
                    <a:pt x="366" y="6295"/>
                    <a:pt x="732" y="5081"/>
                    <a:pt x="1464" y="5567"/>
                  </a:cubicBezTo>
                  <a:cubicBezTo>
                    <a:pt x="2197" y="6052"/>
                    <a:pt x="3295" y="8236"/>
                    <a:pt x="3844" y="10057"/>
                  </a:cubicBezTo>
                  <a:cubicBezTo>
                    <a:pt x="4393" y="11877"/>
                    <a:pt x="4393" y="13333"/>
                    <a:pt x="4210" y="14789"/>
                  </a:cubicBezTo>
                  <a:cubicBezTo>
                    <a:pt x="4027" y="16245"/>
                    <a:pt x="3661" y="17702"/>
                    <a:pt x="3478" y="17702"/>
                  </a:cubicBezTo>
                  <a:cubicBezTo>
                    <a:pt x="3295" y="17702"/>
                    <a:pt x="3295" y="16245"/>
                    <a:pt x="4210" y="13576"/>
                  </a:cubicBezTo>
                  <a:cubicBezTo>
                    <a:pt x="5125" y="10906"/>
                    <a:pt x="6956" y="7023"/>
                    <a:pt x="8969" y="4475"/>
                  </a:cubicBezTo>
                  <a:cubicBezTo>
                    <a:pt x="10983" y="1926"/>
                    <a:pt x="13180" y="713"/>
                    <a:pt x="15193" y="227"/>
                  </a:cubicBezTo>
                  <a:cubicBezTo>
                    <a:pt x="17207" y="-258"/>
                    <a:pt x="19037" y="-15"/>
                    <a:pt x="20136" y="1441"/>
                  </a:cubicBezTo>
                  <a:cubicBezTo>
                    <a:pt x="21234" y="2897"/>
                    <a:pt x="21600" y="5567"/>
                    <a:pt x="20685" y="9086"/>
                  </a:cubicBezTo>
                  <a:cubicBezTo>
                    <a:pt x="19769" y="12605"/>
                    <a:pt x="17573" y="16973"/>
                    <a:pt x="15376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3787530" y="5386941"/>
              <a:ext cx="124070" cy="156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315" fill="norm" stroke="1" extrusionOk="0">
                  <a:moveTo>
                    <a:pt x="17066" y="5763"/>
                  </a:moveTo>
                  <a:cubicBezTo>
                    <a:pt x="16700" y="3747"/>
                    <a:pt x="16334" y="1731"/>
                    <a:pt x="15235" y="723"/>
                  </a:cubicBezTo>
                  <a:cubicBezTo>
                    <a:pt x="14137" y="-285"/>
                    <a:pt x="12306" y="-285"/>
                    <a:pt x="9744" y="1011"/>
                  </a:cubicBezTo>
                  <a:cubicBezTo>
                    <a:pt x="7181" y="2307"/>
                    <a:pt x="3886" y="4899"/>
                    <a:pt x="2056" y="7635"/>
                  </a:cubicBezTo>
                  <a:cubicBezTo>
                    <a:pt x="225" y="10371"/>
                    <a:pt x="-141" y="13251"/>
                    <a:pt x="42" y="15411"/>
                  </a:cubicBezTo>
                  <a:cubicBezTo>
                    <a:pt x="225" y="17571"/>
                    <a:pt x="957" y="19011"/>
                    <a:pt x="2971" y="19443"/>
                  </a:cubicBezTo>
                  <a:cubicBezTo>
                    <a:pt x="4984" y="19875"/>
                    <a:pt x="8279" y="19299"/>
                    <a:pt x="10476" y="18435"/>
                  </a:cubicBezTo>
                  <a:cubicBezTo>
                    <a:pt x="12673" y="17571"/>
                    <a:pt x="13771" y="16419"/>
                    <a:pt x="15052" y="14547"/>
                  </a:cubicBezTo>
                  <a:cubicBezTo>
                    <a:pt x="16334" y="12675"/>
                    <a:pt x="17798" y="10083"/>
                    <a:pt x="18530" y="9795"/>
                  </a:cubicBezTo>
                  <a:cubicBezTo>
                    <a:pt x="19262" y="9507"/>
                    <a:pt x="19262" y="11523"/>
                    <a:pt x="19628" y="13827"/>
                  </a:cubicBezTo>
                  <a:cubicBezTo>
                    <a:pt x="19995" y="16131"/>
                    <a:pt x="20727" y="18723"/>
                    <a:pt x="21459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3943350" y="5380843"/>
              <a:ext cx="194534" cy="374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339" fill="norm" stroke="1" extrusionOk="0">
                  <a:moveTo>
                    <a:pt x="0" y="3124"/>
                  </a:moveTo>
                  <a:cubicBezTo>
                    <a:pt x="0" y="2521"/>
                    <a:pt x="0" y="1917"/>
                    <a:pt x="581" y="1797"/>
                  </a:cubicBezTo>
                  <a:cubicBezTo>
                    <a:pt x="1161" y="1676"/>
                    <a:pt x="2323" y="2038"/>
                    <a:pt x="3484" y="2943"/>
                  </a:cubicBezTo>
                  <a:cubicBezTo>
                    <a:pt x="4645" y="3848"/>
                    <a:pt x="5806" y="5296"/>
                    <a:pt x="6503" y="6322"/>
                  </a:cubicBezTo>
                  <a:cubicBezTo>
                    <a:pt x="7200" y="7348"/>
                    <a:pt x="7432" y="7951"/>
                    <a:pt x="7316" y="8554"/>
                  </a:cubicBezTo>
                  <a:cubicBezTo>
                    <a:pt x="7200" y="9158"/>
                    <a:pt x="6735" y="9761"/>
                    <a:pt x="6271" y="9761"/>
                  </a:cubicBezTo>
                  <a:cubicBezTo>
                    <a:pt x="5806" y="9761"/>
                    <a:pt x="5342" y="9158"/>
                    <a:pt x="5923" y="7830"/>
                  </a:cubicBezTo>
                  <a:cubicBezTo>
                    <a:pt x="6503" y="6503"/>
                    <a:pt x="8129" y="4451"/>
                    <a:pt x="9406" y="3124"/>
                  </a:cubicBezTo>
                  <a:cubicBezTo>
                    <a:pt x="10684" y="1797"/>
                    <a:pt x="11613" y="1193"/>
                    <a:pt x="12542" y="711"/>
                  </a:cubicBezTo>
                  <a:cubicBezTo>
                    <a:pt x="13471" y="228"/>
                    <a:pt x="14400" y="-134"/>
                    <a:pt x="14865" y="47"/>
                  </a:cubicBezTo>
                  <a:cubicBezTo>
                    <a:pt x="15329" y="228"/>
                    <a:pt x="15329" y="952"/>
                    <a:pt x="15329" y="1917"/>
                  </a:cubicBezTo>
                  <a:cubicBezTo>
                    <a:pt x="15329" y="2883"/>
                    <a:pt x="15329" y="4089"/>
                    <a:pt x="15329" y="4994"/>
                  </a:cubicBezTo>
                  <a:cubicBezTo>
                    <a:pt x="15329" y="5900"/>
                    <a:pt x="15329" y="6503"/>
                    <a:pt x="15910" y="6684"/>
                  </a:cubicBezTo>
                  <a:cubicBezTo>
                    <a:pt x="16490" y="6865"/>
                    <a:pt x="17652" y="6624"/>
                    <a:pt x="18465" y="6201"/>
                  </a:cubicBezTo>
                  <a:cubicBezTo>
                    <a:pt x="19277" y="5779"/>
                    <a:pt x="19742" y="5175"/>
                    <a:pt x="19974" y="4572"/>
                  </a:cubicBezTo>
                  <a:cubicBezTo>
                    <a:pt x="20206" y="3969"/>
                    <a:pt x="20206" y="3365"/>
                    <a:pt x="20090" y="3365"/>
                  </a:cubicBezTo>
                  <a:cubicBezTo>
                    <a:pt x="19974" y="3365"/>
                    <a:pt x="19742" y="3969"/>
                    <a:pt x="19742" y="5779"/>
                  </a:cubicBezTo>
                  <a:cubicBezTo>
                    <a:pt x="19742" y="7589"/>
                    <a:pt x="19974" y="10606"/>
                    <a:pt x="20439" y="12959"/>
                  </a:cubicBezTo>
                  <a:cubicBezTo>
                    <a:pt x="20903" y="15312"/>
                    <a:pt x="21600" y="17001"/>
                    <a:pt x="21252" y="18329"/>
                  </a:cubicBezTo>
                  <a:cubicBezTo>
                    <a:pt x="20903" y="19656"/>
                    <a:pt x="19510" y="20621"/>
                    <a:pt x="18232" y="21044"/>
                  </a:cubicBezTo>
                  <a:cubicBezTo>
                    <a:pt x="16955" y="21466"/>
                    <a:pt x="15794" y="21345"/>
                    <a:pt x="14632" y="21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4455583" y="5148232"/>
              <a:ext cx="256117" cy="415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10889" y="14738"/>
                  </a:moveTo>
                  <a:cubicBezTo>
                    <a:pt x="10175" y="14413"/>
                    <a:pt x="9461" y="14087"/>
                    <a:pt x="7765" y="14576"/>
                  </a:cubicBezTo>
                  <a:cubicBezTo>
                    <a:pt x="6069" y="15064"/>
                    <a:pt x="3392" y="16366"/>
                    <a:pt x="1874" y="17343"/>
                  </a:cubicBezTo>
                  <a:cubicBezTo>
                    <a:pt x="357" y="18320"/>
                    <a:pt x="0" y="18972"/>
                    <a:pt x="0" y="19623"/>
                  </a:cubicBezTo>
                  <a:cubicBezTo>
                    <a:pt x="0" y="20274"/>
                    <a:pt x="357" y="20925"/>
                    <a:pt x="982" y="21197"/>
                  </a:cubicBezTo>
                  <a:cubicBezTo>
                    <a:pt x="1607" y="21468"/>
                    <a:pt x="2499" y="21359"/>
                    <a:pt x="4017" y="20057"/>
                  </a:cubicBezTo>
                  <a:cubicBezTo>
                    <a:pt x="5534" y="18754"/>
                    <a:pt x="7676" y="16258"/>
                    <a:pt x="9461" y="13002"/>
                  </a:cubicBezTo>
                  <a:cubicBezTo>
                    <a:pt x="11246" y="9745"/>
                    <a:pt x="12674" y="5729"/>
                    <a:pt x="13299" y="3341"/>
                  </a:cubicBezTo>
                  <a:cubicBezTo>
                    <a:pt x="13924" y="953"/>
                    <a:pt x="13745" y="194"/>
                    <a:pt x="13299" y="31"/>
                  </a:cubicBezTo>
                  <a:cubicBezTo>
                    <a:pt x="12853" y="-132"/>
                    <a:pt x="12139" y="302"/>
                    <a:pt x="11246" y="2256"/>
                  </a:cubicBezTo>
                  <a:cubicBezTo>
                    <a:pt x="10354" y="4210"/>
                    <a:pt x="9283" y="7683"/>
                    <a:pt x="9283" y="10505"/>
                  </a:cubicBezTo>
                  <a:cubicBezTo>
                    <a:pt x="9283" y="13327"/>
                    <a:pt x="10354" y="15498"/>
                    <a:pt x="11246" y="16746"/>
                  </a:cubicBezTo>
                  <a:cubicBezTo>
                    <a:pt x="12139" y="17995"/>
                    <a:pt x="12853" y="18320"/>
                    <a:pt x="13567" y="18320"/>
                  </a:cubicBezTo>
                  <a:cubicBezTo>
                    <a:pt x="14281" y="18320"/>
                    <a:pt x="14995" y="17995"/>
                    <a:pt x="15531" y="17560"/>
                  </a:cubicBezTo>
                  <a:cubicBezTo>
                    <a:pt x="16066" y="17126"/>
                    <a:pt x="16423" y="16584"/>
                    <a:pt x="16780" y="16041"/>
                  </a:cubicBezTo>
                  <a:cubicBezTo>
                    <a:pt x="17137" y="15498"/>
                    <a:pt x="17494" y="14955"/>
                    <a:pt x="17494" y="14955"/>
                  </a:cubicBezTo>
                  <a:cubicBezTo>
                    <a:pt x="17494" y="14955"/>
                    <a:pt x="17137" y="15498"/>
                    <a:pt x="16780" y="16095"/>
                  </a:cubicBezTo>
                  <a:cubicBezTo>
                    <a:pt x="16423" y="16692"/>
                    <a:pt x="16066" y="17343"/>
                    <a:pt x="15798" y="17940"/>
                  </a:cubicBezTo>
                  <a:cubicBezTo>
                    <a:pt x="15531" y="18537"/>
                    <a:pt x="15352" y="19080"/>
                    <a:pt x="15352" y="18917"/>
                  </a:cubicBezTo>
                  <a:cubicBezTo>
                    <a:pt x="15352" y="18754"/>
                    <a:pt x="15531" y="17886"/>
                    <a:pt x="15977" y="16366"/>
                  </a:cubicBezTo>
                  <a:cubicBezTo>
                    <a:pt x="16423" y="14847"/>
                    <a:pt x="17137" y="12676"/>
                    <a:pt x="17673" y="11265"/>
                  </a:cubicBezTo>
                  <a:cubicBezTo>
                    <a:pt x="18208" y="9854"/>
                    <a:pt x="18565" y="9203"/>
                    <a:pt x="19190" y="8986"/>
                  </a:cubicBezTo>
                  <a:cubicBezTo>
                    <a:pt x="19815" y="8769"/>
                    <a:pt x="20707" y="8986"/>
                    <a:pt x="21600" y="9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4730083" y="5348033"/>
              <a:ext cx="80836" cy="172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0" h="21224" fill="norm" stroke="1" extrusionOk="0">
                  <a:moveTo>
                    <a:pt x="17551" y="2965"/>
                  </a:moveTo>
                  <a:cubicBezTo>
                    <a:pt x="15444" y="1924"/>
                    <a:pt x="13336" y="883"/>
                    <a:pt x="10439" y="362"/>
                  </a:cubicBezTo>
                  <a:cubicBezTo>
                    <a:pt x="7541" y="-158"/>
                    <a:pt x="3853" y="-158"/>
                    <a:pt x="1746" y="623"/>
                  </a:cubicBezTo>
                  <a:cubicBezTo>
                    <a:pt x="-361" y="1403"/>
                    <a:pt x="-888" y="2965"/>
                    <a:pt x="2010" y="5567"/>
                  </a:cubicBezTo>
                  <a:cubicBezTo>
                    <a:pt x="4907" y="8170"/>
                    <a:pt x="11229" y="11813"/>
                    <a:pt x="15180" y="14546"/>
                  </a:cubicBezTo>
                  <a:cubicBezTo>
                    <a:pt x="19132" y="17278"/>
                    <a:pt x="20712" y="19100"/>
                    <a:pt x="19922" y="20141"/>
                  </a:cubicBezTo>
                  <a:cubicBezTo>
                    <a:pt x="19132" y="21182"/>
                    <a:pt x="15971" y="21442"/>
                    <a:pt x="13336" y="21052"/>
                  </a:cubicBezTo>
                  <a:cubicBezTo>
                    <a:pt x="10702" y="20661"/>
                    <a:pt x="8595" y="19620"/>
                    <a:pt x="7014" y="18059"/>
                  </a:cubicBezTo>
                  <a:cubicBezTo>
                    <a:pt x="5434" y="16497"/>
                    <a:pt x="4380" y="14415"/>
                    <a:pt x="3327" y="12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4871772" y="5137200"/>
              <a:ext cx="106628" cy="349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385" fill="norm" stroke="1" extrusionOk="0">
                  <a:moveTo>
                    <a:pt x="9900" y="0"/>
                  </a:moveTo>
                  <a:cubicBezTo>
                    <a:pt x="11170" y="517"/>
                    <a:pt x="12441" y="1035"/>
                    <a:pt x="11806" y="2522"/>
                  </a:cubicBezTo>
                  <a:cubicBezTo>
                    <a:pt x="11170" y="4010"/>
                    <a:pt x="8629" y="6467"/>
                    <a:pt x="6300" y="9119"/>
                  </a:cubicBezTo>
                  <a:cubicBezTo>
                    <a:pt x="3970" y="11770"/>
                    <a:pt x="1853" y="14616"/>
                    <a:pt x="794" y="16685"/>
                  </a:cubicBezTo>
                  <a:cubicBezTo>
                    <a:pt x="-265" y="18754"/>
                    <a:pt x="-265" y="20048"/>
                    <a:pt x="794" y="20759"/>
                  </a:cubicBezTo>
                  <a:cubicBezTo>
                    <a:pt x="1853" y="21471"/>
                    <a:pt x="3970" y="21600"/>
                    <a:pt x="7570" y="21018"/>
                  </a:cubicBezTo>
                  <a:cubicBezTo>
                    <a:pt x="11170" y="20436"/>
                    <a:pt x="16253" y="19143"/>
                    <a:pt x="21335" y="17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4864100" y="5276900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2108200" y="6165900"/>
              <a:ext cx="3365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91" y="17280"/>
                    <a:pt x="9781" y="12960"/>
                    <a:pt x="13381" y="9360"/>
                  </a:cubicBezTo>
                  <a:cubicBezTo>
                    <a:pt x="16981" y="5760"/>
                    <a:pt x="1929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2354719" y="6112983"/>
              <a:ext cx="133809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0" h="21600" fill="norm" stroke="1" extrusionOk="0">
                  <a:moveTo>
                    <a:pt x="4041" y="771"/>
                  </a:moveTo>
                  <a:cubicBezTo>
                    <a:pt x="2107" y="386"/>
                    <a:pt x="172" y="0"/>
                    <a:pt x="11" y="0"/>
                  </a:cubicBezTo>
                  <a:cubicBezTo>
                    <a:pt x="-150" y="0"/>
                    <a:pt x="1462" y="386"/>
                    <a:pt x="5492" y="2218"/>
                  </a:cubicBezTo>
                  <a:cubicBezTo>
                    <a:pt x="9522" y="4050"/>
                    <a:pt x="15969" y="7329"/>
                    <a:pt x="18710" y="10125"/>
                  </a:cubicBezTo>
                  <a:cubicBezTo>
                    <a:pt x="21450" y="12921"/>
                    <a:pt x="20483" y="15236"/>
                    <a:pt x="18226" y="17068"/>
                  </a:cubicBezTo>
                  <a:cubicBezTo>
                    <a:pt x="15969" y="18900"/>
                    <a:pt x="12423" y="20250"/>
                    <a:pt x="88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2908299" y="6098066"/>
              <a:ext cx="82551" cy="227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21600" y="5704"/>
                  </a:moveTo>
                  <a:cubicBezTo>
                    <a:pt x="21600" y="4722"/>
                    <a:pt x="21600" y="3740"/>
                    <a:pt x="21323" y="2758"/>
                  </a:cubicBezTo>
                  <a:cubicBezTo>
                    <a:pt x="21046" y="1777"/>
                    <a:pt x="20492" y="795"/>
                    <a:pt x="18554" y="304"/>
                  </a:cubicBezTo>
                  <a:cubicBezTo>
                    <a:pt x="16615" y="-187"/>
                    <a:pt x="13292" y="-187"/>
                    <a:pt x="9969" y="1089"/>
                  </a:cubicBezTo>
                  <a:cubicBezTo>
                    <a:pt x="6646" y="2366"/>
                    <a:pt x="3323" y="4918"/>
                    <a:pt x="3877" y="7471"/>
                  </a:cubicBezTo>
                  <a:cubicBezTo>
                    <a:pt x="4431" y="10024"/>
                    <a:pt x="8862" y="12577"/>
                    <a:pt x="12185" y="14344"/>
                  </a:cubicBezTo>
                  <a:cubicBezTo>
                    <a:pt x="15508" y="16111"/>
                    <a:pt x="17723" y="17093"/>
                    <a:pt x="19108" y="18075"/>
                  </a:cubicBezTo>
                  <a:cubicBezTo>
                    <a:pt x="20492" y="19057"/>
                    <a:pt x="21046" y="20038"/>
                    <a:pt x="19108" y="20628"/>
                  </a:cubicBezTo>
                  <a:cubicBezTo>
                    <a:pt x="17169" y="21217"/>
                    <a:pt x="12738" y="21413"/>
                    <a:pt x="9138" y="20628"/>
                  </a:cubicBezTo>
                  <a:cubicBezTo>
                    <a:pt x="5538" y="19842"/>
                    <a:pt x="2769" y="18075"/>
                    <a:pt x="1385" y="16897"/>
                  </a:cubicBezTo>
                  <a:cubicBezTo>
                    <a:pt x="0" y="15718"/>
                    <a:pt x="0" y="15129"/>
                    <a:pt x="0" y="14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3099889" y="5953927"/>
              <a:ext cx="75112" cy="353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44" fill="norm" stroke="1" extrusionOk="0">
                  <a:moveTo>
                    <a:pt x="12291" y="1680"/>
                  </a:moveTo>
                  <a:cubicBezTo>
                    <a:pt x="13491" y="913"/>
                    <a:pt x="14691" y="147"/>
                    <a:pt x="14391" y="19"/>
                  </a:cubicBezTo>
                  <a:cubicBezTo>
                    <a:pt x="14091" y="-109"/>
                    <a:pt x="12291" y="402"/>
                    <a:pt x="9591" y="2319"/>
                  </a:cubicBezTo>
                  <a:cubicBezTo>
                    <a:pt x="6891" y="4237"/>
                    <a:pt x="3291" y="7560"/>
                    <a:pt x="1491" y="10691"/>
                  </a:cubicBezTo>
                  <a:cubicBezTo>
                    <a:pt x="-309" y="13822"/>
                    <a:pt x="-309" y="16762"/>
                    <a:pt x="591" y="18487"/>
                  </a:cubicBezTo>
                  <a:cubicBezTo>
                    <a:pt x="1491" y="20213"/>
                    <a:pt x="3291" y="20724"/>
                    <a:pt x="5991" y="21044"/>
                  </a:cubicBezTo>
                  <a:cubicBezTo>
                    <a:pt x="8691" y="21363"/>
                    <a:pt x="12291" y="21491"/>
                    <a:pt x="14991" y="21108"/>
                  </a:cubicBezTo>
                  <a:cubicBezTo>
                    <a:pt x="17691" y="20724"/>
                    <a:pt x="19491" y="19829"/>
                    <a:pt x="21291" y="18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3073400" y="6172250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3215216" y="5912407"/>
              <a:ext cx="651315" cy="587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04" fill="norm" stroke="1" extrusionOk="0">
                  <a:moveTo>
                    <a:pt x="769" y="10201"/>
                  </a:moveTo>
                  <a:cubicBezTo>
                    <a:pt x="979" y="9814"/>
                    <a:pt x="1188" y="9427"/>
                    <a:pt x="1398" y="9001"/>
                  </a:cubicBezTo>
                  <a:cubicBezTo>
                    <a:pt x="1608" y="8575"/>
                    <a:pt x="1817" y="8110"/>
                    <a:pt x="1748" y="7956"/>
                  </a:cubicBezTo>
                  <a:cubicBezTo>
                    <a:pt x="1678" y="7801"/>
                    <a:pt x="1328" y="7956"/>
                    <a:pt x="909" y="8652"/>
                  </a:cubicBezTo>
                  <a:cubicBezTo>
                    <a:pt x="489" y="9349"/>
                    <a:pt x="0" y="10588"/>
                    <a:pt x="0" y="11594"/>
                  </a:cubicBezTo>
                  <a:cubicBezTo>
                    <a:pt x="0" y="12601"/>
                    <a:pt x="489" y="13375"/>
                    <a:pt x="1153" y="13801"/>
                  </a:cubicBezTo>
                  <a:cubicBezTo>
                    <a:pt x="1817" y="14227"/>
                    <a:pt x="2656" y="14304"/>
                    <a:pt x="3495" y="13646"/>
                  </a:cubicBezTo>
                  <a:cubicBezTo>
                    <a:pt x="4334" y="12988"/>
                    <a:pt x="5173" y="11594"/>
                    <a:pt x="5592" y="10704"/>
                  </a:cubicBezTo>
                  <a:cubicBezTo>
                    <a:pt x="6012" y="9814"/>
                    <a:pt x="6012" y="9427"/>
                    <a:pt x="5837" y="9233"/>
                  </a:cubicBezTo>
                  <a:cubicBezTo>
                    <a:pt x="5662" y="9039"/>
                    <a:pt x="5313" y="9039"/>
                    <a:pt x="4963" y="9117"/>
                  </a:cubicBezTo>
                  <a:cubicBezTo>
                    <a:pt x="4614" y="9194"/>
                    <a:pt x="4264" y="9349"/>
                    <a:pt x="3984" y="9659"/>
                  </a:cubicBezTo>
                  <a:cubicBezTo>
                    <a:pt x="3705" y="9969"/>
                    <a:pt x="3495" y="10433"/>
                    <a:pt x="3460" y="10859"/>
                  </a:cubicBezTo>
                  <a:cubicBezTo>
                    <a:pt x="3425" y="11285"/>
                    <a:pt x="3565" y="11672"/>
                    <a:pt x="3845" y="11865"/>
                  </a:cubicBezTo>
                  <a:cubicBezTo>
                    <a:pt x="4124" y="12059"/>
                    <a:pt x="4544" y="12059"/>
                    <a:pt x="4893" y="11943"/>
                  </a:cubicBezTo>
                  <a:cubicBezTo>
                    <a:pt x="5243" y="11827"/>
                    <a:pt x="5522" y="11594"/>
                    <a:pt x="5767" y="11672"/>
                  </a:cubicBezTo>
                  <a:cubicBezTo>
                    <a:pt x="6012" y="11749"/>
                    <a:pt x="6221" y="12136"/>
                    <a:pt x="6990" y="12407"/>
                  </a:cubicBezTo>
                  <a:cubicBezTo>
                    <a:pt x="7759" y="12678"/>
                    <a:pt x="9087" y="12833"/>
                    <a:pt x="10381" y="12678"/>
                  </a:cubicBezTo>
                  <a:cubicBezTo>
                    <a:pt x="11674" y="12523"/>
                    <a:pt x="12932" y="12059"/>
                    <a:pt x="13666" y="11672"/>
                  </a:cubicBezTo>
                  <a:cubicBezTo>
                    <a:pt x="14400" y="11285"/>
                    <a:pt x="14610" y="10975"/>
                    <a:pt x="14715" y="10627"/>
                  </a:cubicBezTo>
                  <a:cubicBezTo>
                    <a:pt x="14819" y="10278"/>
                    <a:pt x="14819" y="9891"/>
                    <a:pt x="14505" y="9349"/>
                  </a:cubicBezTo>
                  <a:cubicBezTo>
                    <a:pt x="14190" y="8807"/>
                    <a:pt x="13561" y="8110"/>
                    <a:pt x="13037" y="7762"/>
                  </a:cubicBezTo>
                  <a:cubicBezTo>
                    <a:pt x="12513" y="7414"/>
                    <a:pt x="12093" y="7414"/>
                    <a:pt x="11639" y="7762"/>
                  </a:cubicBezTo>
                  <a:cubicBezTo>
                    <a:pt x="11184" y="8110"/>
                    <a:pt x="10695" y="8807"/>
                    <a:pt x="10381" y="9620"/>
                  </a:cubicBezTo>
                  <a:cubicBezTo>
                    <a:pt x="10066" y="10433"/>
                    <a:pt x="9926" y="11362"/>
                    <a:pt x="9856" y="12020"/>
                  </a:cubicBezTo>
                  <a:cubicBezTo>
                    <a:pt x="9786" y="12678"/>
                    <a:pt x="9786" y="13065"/>
                    <a:pt x="9926" y="13414"/>
                  </a:cubicBezTo>
                  <a:cubicBezTo>
                    <a:pt x="10066" y="13762"/>
                    <a:pt x="10346" y="14072"/>
                    <a:pt x="10695" y="14188"/>
                  </a:cubicBezTo>
                  <a:cubicBezTo>
                    <a:pt x="11045" y="14304"/>
                    <a:pt x="11464" y="14227"/>
                    <a:pt x="11988" y="13646"/>
                  </a:cubicBezTo>
                  <a:cubicBezTo>
                    <a:pt x="12513" y="13065"/>
                    <a:pt x="13142" y="11981"/>
                    <a:pt x="13771" y="10394"/>
                  </a:cubicBezTo>
                  <a:cubicBezTo>
                    <a:pt x="14400" y="8807"/>
                    <a:pt x="15029" y="6717"/>
                    <a:pt x="15414" y="5014"/>
                  </a:cubicBezTo>
                  <a:cubicBezTo>
                    <a:pt x="15798" y="3310"/>
                    <a:pt x="15938" y="1994"/>
                    <a:pt x="16008" y="1143"/>
                  </a:cubicBezTo>
                  <a:cubicBezTo>
                    <a:pt x="16078" y="291"/>
                    <a:pt x="16078" y="-96"/>
                    <a:pt x="15938" y="20"/>
                  </a:cubicBezTo>
                  <a:cubicBezTo>
                    <a:pt x="15798" y="136"/>
                    <a:pt x="15518" y="756"/>
                    <a:pt x="15169" y="2381"/>
                  </a:cubicBezTo>
                  <a:cubicBezTo>
                    <a:pt x="14819" y="4007"/>
                    <a:pt x="14400" y="6639"/>
                    <a:pt x="14295" y="8343"/>
                  </a:cubicBezTo>
                  <a:cubicBezTo>
                    <a:pt x="14190" y="10046"/>
                    <a:pt x="14400" y="10820"/>
                    <a:pt x="14680" y="11285"/>
                  </a:cubicBezTo>
                  <a:cubicBezTo>
                    <a:pt x="14959" y="11749"/>
                    <a:pt x="15309" y="11904"/>
                    <a:pt x="15623" y="11827"/>
                  </a:cubicBezTo>
                  <a:cubicBezTo>
                    <a:pt x="15938" y="11749"/>
                    <a:pt x="16217" y="11439"/>
                    <a:pt x="16427" y="10936"/>
                  </a:cubicBezTo>
                  <a:cubicBezTo>
                    <a:pt x="16637" y="10433"/>
                    <a:pt x="16777" y="9736"/>
                    <a:pt x="17021" y="9465"/>
                  </a:cubicBezTo>
                  <a:cubicBezTo>
                    <a:pt x="17266" y="9194"/>
                    <a:pt x="17616" y="9349"/>
                    <a:pt x="18175" y="9427"/>
                  </a:cubicBezTo>
                  <a:cubicBezTo>
                    <a:pt x="18734" y="9504"/>
                    <a:pt x="19503" y="9504"/>
                    <a:pt x="20132" y="9427"/>
                  </a:cubicBezTo>
                  <a:cubicBezTo>
                    <a:pt x="20761" y="9349"/>
                    <a:pt x="21250" y="9194"/>
                    <a:pt x="21425" y="9427"/>
                  </a:cubicBezTo>
                  <a:cubicBezTo>
                    <a:pt x="21600" y="9659"/>
                    <a:pt x="21460" y="10278"/>
                    <a:pt x="21390" y="11827"/>
                  </a:cubicBezTo>
                  <a:cubicBezTo>
                    <a:pt x="21320" y="13375"/>
                    <a:pt x="21320" y="15852"/>
                    <a:pt x="21250" y="17517"/>
                  </a:cubicBezTo>
                  <a:cubicBezTo>
                    <a:pt x="21181" y="19181"/>
                    <a:pt x="21041" y="20033"/>
                    <a:pt x="20796" y="20614"/>
                  </a:cubicBezTo>
                  <a:cubicBezTo>
                    <a:pt x="20551" y="21194"/>
                    <a:pt x="20202" y="21504"/>
                    <a:pt x="19678" y="21504"/>
                  </a:cubicBezTo>
                  <a:cubicBezTo>
                    <a:pt x="19153" y="21504"/>
                    <a:pt x="18454" y="21194"/>
                    <a:pt x="18035" y="20498"/>
                  </a:cubicBezTo>
                  <a:cubicBezTo>
                    <a:pt x="17616" y="19801"/>
                    <a:pt x="17476" y="18717"/>
                    <a:pt x="17336" y="17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3930650" y="6197650"/>
              <a:ext cx="107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4162146" y="6096050"/>
              <a:ext cx="66954" cy="164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4" h="21268" fill="norm" stroke="1" extrusionOk="0">
                  <a:moveTo>
                    <a:pt x="20704" y="0"/>
                  </a:moveTo>
                  <a:cubicBezTo>
                    <a:pt x="17431" y="0"/>
                    <a:pt x="14159" y="0"/>
                    <a:pt x="10231" y="547"/>
                  </a:cubicBezTo>
                  <a:cubicBezTo>
                    <a:pt x="6304" y="1094"/>
                    <a:pt x="1722" y="2187"/>
                    <a:pt x="413" y="3418"/>
                  </a:cubicBezTo>
                  <a:cubicBezTo>
                    <a:pt x="-896" y="4648"/>
                    <a:pt x="1068" y="6015"/>
                    <a:pt x="4013" y="8066"/>
                  </a:cubicBezTo>
                  <a:cubicBezTo>
                    <a:pt x="6959" y="10116"/>
                    <a:pt x="10886" y="12851"/>
                    <a:pt x="13831" y="15038"/>
                  </a:cubicBezTo>
                  <a:cubicBezTo>
                    <a:pt x="16777" y="17225"/>
                    <a:pt x="18740" y="18866"/>
                    <a:pt x="17431" y="19959"/>
                  </a:cubicBezTo>
                  <a:cubicBezTo>
                    <a:pt x="16122" y="21053"/>
                    <a:pt x="11540" y="21600"/>
                    <a:pt x="8595" y="21053"/>
                  </a:cubicBezTo>
                  <a:cubicBezTo>
                    <a:pt x="5649" y="20506"/>
                    <a:pt x="4340" y="18866"/>
                    <a:pt x="3031" y="17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4339166" y="5867450"/>
              <a:ext cx="48684" cy="399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18783" y="0"/>
                  </a:moveTo>
                  <a:cubicBezTo>
                    <a:pt x="13148" y="3411"/>
                    <a:pt x="7513" y="6821"/>
                    <a:pt x="4226" y="10118"/>
                  </a:cubicBezTo>
                  <a:cubicBezTo>
                    <a:pt x="939" y="13415"/>
                    <a:pt x="0" y="16598"/>
                    <a:pt x="0" y="18531"/>
                  </a:cubicBezTo>
                  <a:cubicBezTo>
                    <a:pt x="0" y="20463"/>
                    <a:pt x="939" y="21145"/>
                    <a:pt x="4696" y="21373"/>
                  </a:cubicBezTo>
                  <a:cubicBezTo>
                    <a:pt x="8452" y="21600"/>
                    <a:pt x="15026" y="21373"/>
                    <a:pt x="21600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4305300" y="5822423"/>
              <a:ext cx="565150" cy="370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15599"/>
                  </a:moveTo>
                  <a:cubicBezTo>
                    <a:pt x="2508" y="15841"/>
                    <a:pt x="5016" y="16082"/>
                    <a:pt x="6512" y="16143"/>
                  </a:cubicBezTo>
                  <a:cubicBezTo>
                    <a:pt x="8009" y="16203"/>
                    <a:pt x="8494" y="16082"/>
                    <a:pt x="8535" y="15901"/>
                  </a:cubicBezTo>
                  <a:cubicBezTo>
                    <a:pt x="8575" y="15720"/>
                    <a:pt x="8171" y="15479"/>
                    <a:pt x="7524" y="15599"/>
                  </a:cubicBezTo>
                  <a:cubicBezTo>
                    <a:pt x="6876" y="15720"/>
                    <a:pt x="5987" y="16203"/>
                    <a:pt x="5380" y="16746"/>
                  </a:cubicBezTo>
                  <a:cubicBezTo>
                    <a:pt x="4773" y="17289"/>
                    <a:pt x="4449" y="17892"/>
                    <a:pt x="4288" y="18496"/>
                  </a:cubicBezTo>
                  <a:cubicBezTo>
                    <a:pt x="4126" y="19099"/>
                    <a:pt x="4126" y="19702"/>
                    <a:pt x="4369" y="20004"/>
                  </a:cubicBezTo>
                  <a:cubicBezTo>
                    <a:pt x="4611" y="20306"/>
                    <a:pt x="5097" y="20306"/>
                    <a:pt x="5542" y="20064"/>
                  </a:cubicBezTo>
                  <a:cubicBezTo>
                    <a:pt x="5987" y="19823"/>
                    <a:pt x="6391" y="19340"/>
                    <a:pt x="6755" y="18858"/>
                  </a:cubicBezTo>
                  <a:cubicBezTo>
                    <a:pt x="7119" y="18375"/>
                    <a:pt x="7443" y="17892"/>
                    <a:pt x="7685" y="18013"/>
                  </a:cubicBezTo>
                  <a:cubicBezTo>
                    <a:pt x="7928" y="18134"/>
                    <a:pt x="8090" y="18858"/>
                    <a:pt x="8171" y="19521"/>
                  </a:cubicBezTo>
                  <a:cubicBezTo>
                    <a:pt x="8252" y="20185"/>
                    <a:pt x="8252" y="20788"/>
                    <a:pt x="8454" y="21030"/>
                  </a:cubicBezTo>
                  <a:cubicBezTo>
                    <a:pt x="8656" y="21271"/>
                    <a:pt x="9061" y="21150"/>
                    <a:pt x="9870" y="20004"/>
                  </a:cubicBezTo>
                  <a:cubicBezTo>
                    <a:pt x="10679" y="18858"/>
                    <a:pt x="11892" y="16686"/>
                    <a:pt x="13065" y="13850"/>
                  </a:cubicBezTo>
                  <a:cubicBezTo>
                    <a:pt x="14238" y="11014"/>
                    <a:pt x="15371" y="7515"/>
                    <a:pt x="16099" y="4980"/>
                  </a:cubicBezTo>
                  <a:cubicBezTo>
                    <a:pt x="16827" y="2446"/>
                    <a:pt x="17151" y="878"/>
                    <a:pt x="17110" y="274"/>
                  </a:cubicBezTo>
                  <a:cubicBezTo>
                    <a:pt x="17070" y="-329"/>
                    <a:pt x="16665" y="33"/>
                    <a:pt x="16099" y="1662"/>
                  </a:cubicBezTo>
                  <a:cubicBezTo>
                    <a:pt x="15533" y="3291"/>
                    <a:pt x="14804" y="6187"/>
                    <a:pt x="14360" y="8842"/>
                  </a:cubicBezTo>
                  <a:cubicBezTo>
                    <a:pt x="13915" y="11497"/>
                    <a:pt x="13753" y="13910"/>
                    <a:pt x="13753" y="15479"/>
                  </a:cubicBezTo>
                  <a:cubicBezTo>
                    <a:pt x="13753" y="17048"/>
                    <a:pt x="13915" y="17772"/>
                    <a:pt x="14198" y="18194"/>
                  </a:cubicBezTo>
                  <a:cubicBezTo>
                    <a:pt x="14481" y="18616"/>
                    <a:pt x="14885" y="18737"/>
                    <a:pt x="15654" y="18315"/>
                  </a:cubicBezTo>
                  <a:cubicBezTo>
                    <a:pt x="16422" y="17892"/>
                    <a:pt x="17555" y="16927"/>
                    <a:pt x="18283" y="16082"/>
                  </a:cubicBezTo>
                  <a:cubicBezTo>
                    <a:pt x="19011" y="15237"/>
                    <a:pt x="19335" y="14513"/>
                    <a:pt x="19578" y="13850"/>
                  </a:cubicBezTo>
                  <a:cubicBezTo>
                    <a:pt x="19820" y="13186"/>
                    <a:pt x="19982" y="12583"/>
                    <a:pt x="19820" y="12341"/>
                  </a:cubicBezTo>
                  <a:cubicBezTo>
                    <a:pt x="19658" y="12100"/>
                    <a:pt x="19173" y="12221"/>
                    <a:pt x="18485" y="13005"/>
                  </a:cubicBezTo>
                  <a:cubicBezTo>
                    <a:pt x="17798" y="13789"/>
                    <a:pt x="16908" y="15237"/>
                    <a:pt x="16382" y="16263"/>
                  </a:cubicBezTo>
                  <a:cubicBezTo>
                    <a:pt x="15856" y="17289"/>
                    <a:pt x="15694" y="17892"/>
                    <a:pt x="15613" y="18556"/>
                  </a:cubicBezTo>
                  <a:cubicBezTo>
                    <a:pt x="15533" y="19220"/>
                    <a:pt x="15533" y="19944"/>
                    <a:pt x="15735" y="20306"/>
                  </a:cubicBezTo>
                  <a:cubicBezTo>
                    <a:pt x="15937" y="20668"/>
                    <a:pt x="16342" y="20668"/>
                    <a:pt x="17353" y="20366"/>
                  </a:cubicBezTo>
                  <a:cubicBezTo>
                    <a:pt x="18364" y="20064"/>
                    <a:pt x="19982" y="19461"/>
                    <a:pt x="21600" y="18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4629150" y="5943650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5201183" y="5970259"/>
              <a:ext cx="131682" cy="511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82" fill="norm" stroke="1" extrusionOk="0">
                  <a:moveTo>
                    <a:pt x="8143" y="6854"/>
                  </a:moveTo>
                  <a:cubicBezTo>
                    <a:pt x="7114" y="8891"/>
                    <a:pt x="6085" y="10927"/>
                    <a:pt x="4885" y="13095"/>
                  </a:cubicBezTo>
                  <a:cubicBezTo>
                    <a:pt x="3685" y="15264"/>
                    <a:pt x="2314" y="17566"/>
                    <a:pt x="1457" y="19071"/>
                  </a:cubicBezTo>
                  <a:cubicBezTo>
                    <a:pt x="600" y="20576"/>
                    <a:pt x="257" y="21284"/>
                    <a:pt x="85" y="21372"/>
                  </a:cubicBezTo>
                  <a:cubicBezTo>
                    <a:pt x="-86" y="21461"/>
                    <a:pt x="-86" y="20930"/>
                    <a:pt x="943" y="18982"/>
                  </a:cubicBezTo>
                  <a:cubicBezTo>
                    <a:pt x="1971" y="17035"/>
                    <a:pt x="4028" y="13671"/>
                    <a:pt x="6085" y="10927"/>
                  </a:cubicBezTo>
                  <a:cubicBezTo>
                    <a:pt x="8143" y="8182"/>
                    <a:pt x="10200" y="6058"/>
                    <a:pt x="11743" y="4641"/>
                  </a:cubicBezTo>
                  <a:cubicBezTo>
                    <a:pt x="13285" y="3225"/>
                    <a:pt x="14314" y="2517"/>
                    <a:pt x="15514" y="1764"/>
                  </a:cubicBezTo>
                  <a:cubicBezTo>
                    <a:pt x="16714" y="1012"/>
                    <a:pt x="18085" y="215"/>
                    <a:pt x="19114" y="38"/>
                  </a:cubicBezTo>
                  <a:cubicBezTo>
                    <a:pt x="20143" y="-139"/>
                    <a:pt x="20828" y="304"/>
                    <a:pt x="21171" y="1366"/>
                  </a:cubicBezTo>
                  <a:cubicBezTo>
                    <a:pt x="21514" y="2428"/>
                    <a:pt x="21514" y="4110"/>
                    <a:pt x="18943" y="5438"/>
                  </a:cubicBezTo>
                  <a:cubicBezTo>
                    <a:pt x="16371" y="6766"/>
                    <a:pt x="11228" y="7740"/>
                    <a:pt x="6085" y="8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5365750" y="5962700"/>
              <a:ext cx="139700" cy="173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3904"/>
                  </a:moveTo>
                  <a:cubicBezTo>
                    <a:pt x="1636" y="3123"/>
                    <a:pt x="3273" y="2342"/>
                    <a:pt x="5400" y="2472"/>
                  </a:cubicBezTo>
                  <a:cubicBezTo>
                    <a:pt x="7527" y="2602"/>
                    <a:pt x="10145" y="3643"/>
                    <a:pt x="11618" y="6506"/>
                  </a:cubicBezTo>
                  <a:cubicBezTo>
                    <a:pt x="13091" y="9369"/>
                    <a:pt x="13418" y="14053"/>
                    <a:pt x="13091" y="16916"/>
                  </a:cubicBezTo>
                  <a:cubicBezTo>
                    <a:pt x="12764" y="19778"/>
                    <a:pt x="11782" y="20819"/>
                    <a:pt x="10473" y="21210"/>
                  </a:cubicBezTo>
                  <a:cubicBezTo>
                    <a:pt x="9164" y="21600"/>
                    <a:pt x="7527" y="21340"/>
                    <a:pt x="6545" y="19778"/>
                  </a:cubicBezTo>
                  <a:cubicBezTo>
                    <a:pt x="5564" y="18217"/>
                    <a:pt x="5236" y="15354"/>
                    <a:pt x="7036" y="11971"/>
                  </a:cubicBezTo>
                  <a:cubicBezTo>
                    <a:pt x="8836" y="8588"/>
                    <a:pt x="12764" y="4684"/>
                    <a:pt x="15545" y="2602"/>
                  </a:cubicBezTo>
                  <a:cubicBezTo>
                    <a:pt x="18327" y="520"/>
                    <a:pt x="19964" y="2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5518150" y="5994450"/>
              <a:ext cx="97928" cy="10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274" fill="norm" stroke="1" extrusionOk="0">
                  <a:moveTo>
                    <a:pt x="20681" y="0"/>
                  </a:moveTo>
                  <a:cubicBezTo>
                    <a:pt x="14706" y="882"/>
                    <a:pt x="8732" y="1763"/>
                    <a:pt x="5055" y="4629"/>
                  </a:cubicBezTo>
                  <a:cubicBezTo>
                    <a:pt x="1379" y="7494"/>
                    <a:pt x="0" y="12343"/>
                    <a:pt x="0" y="15649"/>
                  </a:cubicBezTo>
                  <a:cubicBezTo>
                    <a:pt x="0" y="18955"/>
                    <a:pt x="1379" y="20718"/>
                    <a:pt x="4366" y="21159"/>
                  </a:cubicBezTo>
                  <a:cubicBezTo>
                    <a:pt x="7353" y="21600"/>
                    <a:pt x="11949" y="20718"/>
                    <a:pt x="15166" y="19396"/>
                  </a:cubicBezTo>
                  <a:cubicBezTo>
                    <a:pt x="18383" y="18073"/>
                    <a:pt x="20221" y="16310"/>
                    <a:pt x="20911" y="13224"/>
                  </a:cubicBezTo>
                  <a:cubicBezTo>
                    <a:pt x="21600" y="10139"/>
                    <a:pt x="21140" y="5731"/>
                    <a:pt x="20681" y="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5651499" y="5816650"/>
              <a:ext cx="13130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600" fill="norm" stroke="1" extrusionOk="0">
                  <a:moveTo>
                    <a:pt x="12343" y="0"/>
                  </a:moveTo>
                  <a:cubicBezTo>
                    <a:pt x="10629" y="2309"/>
                    <a:pt x="8914" y="4619"/>
                    <a:pt x="7200" y="7947"/>
                  </a:cubicBezTo>
                  <a:cubicBezTo>
                    <a:pt x="5486" y="11275"/>
                    <a:pt x="3771" y="15623"/>
                    <a:pt x="2743" y="18204"/>
                  </a:cubicBezTo>
                  <a:cubicBezTo>
                    <a:pt x="1714" y="20785"/>
                    <a:pt x="1371" y="21600"/>
                    <a:pt x="1200" y="21464"/>
                  </a:cubicBezTo>
                  <a:cubicBezTo>
                    <a:pt x="1029" y="21328"/>
                    <a:pt x="1029" y="20242"/>
                    <a:pt x="2229" y="18883"/>
                  </a:cubicBezTo>
                  <a:cubicBezTo>
                    <a:pt x="3429" y="17525"/>
                    <a:pt x="5829" y="15894"/>
                    <a:pt x="7714" y="14875"/>
                  </a:cubicBezTo>
                  <a:cubicBezTo>
                    <a:pt x="9600" y="13857"/>
                    <a:pt x="10971" y="13449"/>
                    <a:pt x="12514" y="13177"/>
                  </a:cubicBezTo>
                  <a:cubicBezTo>
                    <a:pt x="14057" y="12906"/>
                    <a:pt x="15771" y="12770"/>
                    <a:pt x="17314" y="12974"/>
                  </a:cubicBezTo>
                  <a:cubicBezTo>
                    <a:pt x="18857" y="13177"/>
                    <a:pt x="20229" y="13721"/>
                    <a:pt x="20914" y="14672"/>
                  </a:cubicBezTo>
                  <a:cubicBezTo>
                    <a:pt x="21600" y="15623"/>
                    <a:pt x="21600" y="16981"/>
                    <a:pt x="18000" y="18204"/>
                  </a:cubicBezTo>
                  <a:cubicBezTo>
                    <a:pt x="14400" y="19426"/>
                    <a:pt x="7200" y="205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5892800" y="6121450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4" name="Drawing"/>
          <p:cNvGrpSpPr/>
          <p:nvPr/>
        </p:nvGrpSpPr>
        <p:grpSpPr>
          <a:xfrm>
            <a:off x="450849" y="1836797"/>
            <a:ext cx="12474832" cy="7214756"/>
            <a:chOff x="0" y="0"/>
            <a:chExt cx="12474830" cy="7214755"/>
          </a:xfrm>
        </p:grpSpPr>
        <p:sp>
          <p:nvSpPr>
            <p:cNvPr id="2161" name="Line"/>
            <p:cNvSpPr/>
            <p:nvPr/>
          </p:nvSpPr>
          <p:spPr>
            <a:xfrm>
              <a:off x="395526" y="198002"/>
              <a:ext cx="260976" cy="435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078" fill="norm" stroke="1" extrusionOk="0">
                  <a:moveTo>
                    <a:pt x="12609" y="4778"/>
                  </a:moveTo>
                  <a:cubicBezTo>
                    <a:pt x="12779" y="3345"/>
                    <a:pt x="12949" y="1912"/>
                    <a:pt x="12609" y="1246"/>
                  </a:cubicBezTo>
                  <a:cubicBezTo>
                    <a:pt x="12269" y="581"/>
                    <a:pt x="11418" y="683"/>
                    <a:pt x="9888" y="1605"/>
                  </a:cubicBezTo>
                  <a:cubicBezTo>
                    <a:pt x="8357" y="2526"/>
                    <a:pt x="6146" y="4266"/>
                    <a:pt x="4190" y="6723"/>
                  </a:cubicBezTo>
                  <a:cubicBezTo>
                    <a:pt x="2234" y="9180"/>
                    <a:pt x="533" y="12353"/>
                    <a:pt x="108" y="14810"/>
                  </a:cubicBezTo>
                  <a:cubicBezTo>
                    <a:pt x="-317" y="17267"/>
                    <a:pt x="533" y="19007"/>
                    <a:pt x="2234" y="20031"/>
                  </a:cubicBezTo>
                  <a:cubicBezTo>
                    <a:pt x="3935" y="21055"/>
                    <a:pt x="6486" y="21362"/>
                    <a:pt x="9122" y="20799"/>
                  </a:cubicBezTo>
                  <a:cubicBezTo>
                    <a:pt x="11759" y="20236"/>
                    <a:pt x="14480" y="18803"/>
                    <a:pt x="16606" y="16448"/>
                  </a:cubicBezTo>
                  <a:cubicBezTo>
                    <a:pt x="18732" y="14094"/>
                    <a:pt x="20263" y="10818"/>
                    <a:pt x="20773" y="7952"/>
                  </a:cubicBezTo>
                  <a:cubicBezTo>
                    <a:pt x="21283" y="5085"/>
                    <a:pt x="20773" y="2628"/>
                    <a:pt x="19582" y="1298"/>
                  </a:cubicBezTo>
                  <a:cubicBezTo>
                    <a:pt x="18392" y="-33"/>
                    <a:pt x="16521" y="-238"/>
                    <a:pt x="14735" y="223"/>
                  </a:cubicBezTo>
                  <a:cubicBezTo>
                    <a:pt x="12949" y="683"/>
                    <a:pt x="11248" y="1809"/>
                    <a:pt x="10568" y="3294"/>
                  </a:cubicBezTo>
                  <a:cubicBezTo>
                    <a:pt x="9888" y="4778"/>
                    <a:pt x="10228" y="6621"/>
                    <a:pt x="10568" y="8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551866" y="366652"/>
              <a:ext cx="15933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600" fill="norm" stroke="1" extrusionOk="0">
                  <a:moveTo>
                    <a:pt x="1760" y="0"/>
                  </a:moveTo>
                  <a:cubicBezTo>
                    <a:pt x="638" y="613"/>
                    <a:pt x="-484" y="1226"/>
                    <a:pt x="217" y="2834"/>
                  </a:cubicBezTo>
                  <a:cubicBezTo>
                    <a:pt x="919" y="4443"/>
                    <a:pt x="3443" y="7047"/>
                    <a:pt x="7230" y="10340"/>
                  </a:cubicBezTo>
                  <a:cubicBezTo>
                    <a:pt x="11017" y="13634"/>
                    <a:pt x="16067" y="17617"/>
                    <a:pt x="211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761999" y="188852"/>
              <a:ext cx="15878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600" fill="norm" stroke="1" extrusionOk="0">
                  <a:moveTo>
                    <a:pt x="6732" y="0"/>
                  </a:moveTo>
                  <a:cubicBezTo>
                    <a:pt x="8416" y="92"/>
                    <a:pt x="10099" y="185"/>
                    <a:pt x="12203" y="1246"/>
                  </a:cubicBezTo>
                  <a:cubicBezTo>
                    <a:pt x="14306" y="2308"/>
                    <a:pt x="16831" y="4338"/>
                    <a:pt x="18655" y="6738"/>
                  </a:cubicBezTo>
                  <a:cubicBezTo>
                    <a:pt x="20478" y="9138"/>
                    <a:pt x="21600" y="11908"/>
                    <a:pt x="20758" y="14123"/>
                  </a:cubicBezTo>
                  <a:cubicBezTo>
                    <a:pt x="19917" y="16338"/>
                    <a:pt x="17112" y="18000"/>
                    <a:pt x="13325" y="19154"/>
                  </a:cubicBezTo>
                  <a:cubicBezTo>
                    <a:pt x="9538" y="20308"/>
                    <a:pt x="4769" y="209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172744" y="192987"/>
              <a:ext cx="246356" cy="484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25" fill="norm" stroke="1" extrusionOk="0">
                  <a:moveTo>
                    <a:pt x="19492" y="2611"/>
                  </a:moveTo>
                  <a:cubicBezTo>
                    <a:pt x="19492" y="1959"/>
                    <a:pt x="19492" y="1308"/>
                    <a:pt x="18676" y="749"/>
                  </a:cubicBezTo>
                  <a:cubicBezTo>
                    <a:pt x="17859" y="191"/>
                    <a:pt x="16225" y="-275"/>
                    <a:pt x="13865" y="191"/>
                  </a:cubicBezTo>
                  <a:cubicBezTo>
                    <a:pt x="11506" y="656"/>
                    <a:pt x="8420" y="2053"/>
                    <a:pt x="5788" y="4380"/>
                  </a:cubicBezTo>
                  <a:cubicBezTo>
                    <a:pt x="3156" y="6708"/>
                    <a:pt x="978" y="9966"/>
                    <a:pt x="252" y="12527"/>
                  </a:cubicBezTo>
                  <a:cubicBezTo>
                    <a:pt x="-474" y="15087"/>
                    <a:pt x="252" y="16949"/>
                    <a:pt x="3973" y="18299"/>
                  </a:cubicBezTo>
                  <a:cubicBezTo>
                    <a:pt x="7694" y="19649"/>
                    <a:pt x="14410" y="20487"/>
                    <a:pt x="21126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1365613" y="196199"/>
              <a:ext cx="240938" cy="478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10" fill="norm" stroke="1" extrusionOk="0">
                  <a:moveTo>
                    <a:pt x="535" y="1382"/>
                  </a:moveTo>
                  <a:cubicBezTo>
                    <a:pt x="346" y="811"/>
                    <a:pt x="156" y="240"/>
                    <a:pt x="62" y="383"/>
                  </a:cubicBezTo>
                  <a:cubicBezTo>
                    <a:pt x="-33" y="526"/>
                    <a:pt x="-33" y="1382"/>
                    <a:pt x="156" y="3618"/>
                  </a:cubicBezTo>
                  <a:cubicBezTo>
                    <a:pt x="346" y="5855"/>
                    <a:pt x="725" y="9470"/>
                    <a:pt x="1009" y="12420"/>
                  </a:cubicBezTo>
                  <a:cubicBezTo>
                    <a:pt x="1293" y="15370"/>
                    <a:pt x="1483" y="17654"/>
                    <a:pt x="1672" y="19176"/>
                  </a:cubicBezTo>
                  <a:cubicBezTo>
                    <a:pt x="1862" y="20699"/>
                    <a:pt x="2051" y="21460"/>
                    <a:pt x="2146" y="21507"/>
                  </a:cubicBezTo>
                  <a:cubicBezTo>
                    <a:pt x="2241" y="21555"/>
                    <a:pt x="2241" y="20889"/>
                    <a:pt x="1862" y="19699"/>
                  </a:cubicBezTo>
                  <a:cubicBezTo>
                    <a:pt x="1483" y="18510"/>
                    <a:pt x="725" y="16797"/>
                    <a:pt x="346" y="15655"/>
                  </a:cubicBezTo>
                  <a:cubicBezTo>
                    <a:pt x="-33" y="14514"/>
                    <a:pt x="-33" y="13943"/>
                    <a:pt x="441" y="13752"/>
                  </a:cubicBezTo>
                  <a:cubicBezTo>
                    <a:pt x="914" y="13562"/>
                    <a:pt x="1862" y="13752"/>
                    <a:pt x="3188" y="13657"/>
                  </a:cubicBezTo>
                  <a:cubicBezTo>
                    <a:pt x="4514" y="13562"/>
                    <a:pt x="6220" y="13181"/>
                    <a:pt x="8020" y="11707"/>
                  </a:cubicBezTo>
                  <a:cubicBezTo>
                    <a:pt x="9820" y="10232"/>
                    <a:pt x="11714" y="7662"/>
                    <a:pt x="12946" y="5712"/>
                  </a:cubicBezTo>
                  <a:cubicBezTo>
                    <a:pt x="14178" y="3761"/>
                    <a:pt x="14746" y="2429"/>
                    <a:pt x="15220" y="1477"/>
                  </a:cubicBezTo>
                  <a:cubicBezTo>
                    <a:pt x="15693" y="526"/>
                    <a:pt x="16072" y="-45"/>
                    <a:pt x="16167" y="3"/>
                  </a:cubicBezTo>
                  <a:cubicBezTo>
                    <a:pt x="16262" y="50"/>
                    <a:pt x="16072" y="716"/>
                    <a:pt x="15883" y="2857"/>
                  </a:cubicBezTo>
                  <a:cubicBezTo>
                    <a:pt x="15693" y="4998"/>
                    <a:pt x="15504" y="8614"/>
                    <a:pt x="15599" y="11469"/>
                  </a:cubicBezTo>
                  <a:cubicBezTo>
                    <a:pt x="15693" y="14323"/>
                    <a:pt x="16072" y="16417"/>
                    <a:pt x="16546" y="17654"/>
                  </a:cubicBezTo>
                  <a:cubicBezTo>
                    <a:pt x="17020" y="18891"/>
                    <a:pt x="17588" y="19271"/>
                    <a:pt x="18441" y="19176"/>
                  </a:cubicBezTo>
                  <a:cubicBezTo>
                    <a:pt x="19293" y="19081"/>
                    <a:pt x="20430" y="18510"/>
                    <a:pt x="21567" y="17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1645717" y="462431"/>
              <a:ext cx="101665" cy="124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0430" fill="norm" stroke="1" extrusionOk="0">
                  <a:moveTo>
                    <a:pt x="9035" y="5139"/>
                  </a:moveTo>
                  <a:cubicBezTo>
                    <a:pt x="6831" y="4442"/>
                    <a:pt x="4627" y="3746"/>
                    <a:pt x="3084" y="4442"/>
                  </a:cubicBezTo>
                  <a:cubicBezTo>
                    <a:pt x="1541" y="5139"/>
                    <a:pt x="660" y="7230"/>
                    <a:pt x="219" y="9668"/>
                  </a:cubicBezTo>
                  <a:cubicBezTo>
                    <a:pt x="-222" y="12107"/>
                    <a:pt x="-222" y="14894"/>
                    <a:pt x="2423" y="17159"/>
                  </a:cubicBezTo>
                  <a:cubicBezTo>
                    <a:pt x="5068" y="19423"/>
                    <a:pt x="10358" y="21165"/>
                    <a:pt x="14325" y="20120"/>
                  </a:cubicBezTo>
                  <a:cubicBezTo>
                    <a:pt x="18292" y="19075"/>
                    <a:pt x="20937" y="15242"/>
                    <a:pt x="21158" y="11584"/>
                  </a:cubicBezTo>
                  <a:cubicBezTo>
                    <a:pt x="21378" y="7926"/>
                    <a:pt x="19174" y="4442"/>
                    <a:pt x="16970" y="2352"/>
                  </a:cubicBezTo>
                  <a:cubicBezTo>
                    <a:pt x="14766" y="262"/>
                    <a:pt x="12562" y="-435"/>
                    <a:pt x="11680" y="262"/>
                  </a:cubicBezTo>
                  <a:cubicBezTo>
                    <a:pt x="10798" y="959"/>
                    <a:pt x="11239" y="3049"/>
                    <a:pt x="11680" y="5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1824151" y="423802"/>
              <a:ext cx="200658" cy="135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304" fill="norm" stroke="1" extrusionOk="0">
                  <a:moveTo>
                    <a:pt x="1157" y="6978"/>
                  </a:moveTo>
                  <a:cubicBezTo>
                    <a:pt x="489" y="8640"/>
                    <a:pt x="-179" y="10302"/>
                    <a:pt x="44" y="12462"/>
                  </a:cubicBezTo>
                  <a:cubicBezTo>
                    <a:pt x="266" y="14622"/>
                    <a:pt x="1380" y="17280"/>
                    <a:pt x="2493" y="18775"/>
                  </a:cubicBezTo>
                  <a:cubicBezTo>
                    <a:pt x="3607" y="20271"/>
                    <a:pt x="4720" y="20603"/>
                    <a:pt x="5611" y="19772"/>
                  </a:cubicBezTo>
                  <a:cubicBezTo>
                    <a:pt x="6501" y="18942"/>
                    <a:pt x="7169" y="16948"/>
                    <a:pt x="7949" y="16449"/>
                  </a:cubicBezTo>
                  <a:cubicBezTo>
                    <a:pt x="8728" y="15951"/>
                    <a:pt x="9619" y="16948"/>
                    <a:pt x="11066" y="18111"/>
                  </a:cubicBezTo>
                  <a:cubicBezTo>
                    <a:pt x="12514" y="19274"/>
                    <a:pt x="14518" y="20603"/>
                    <a:pt x="16188" y="21102"/>
                  </a:cubicBezTo>
                  <a:cubicBezTo>
                    <a:pt x="17858" y="21600"/>
                    <a:pt x="19194" y="21268"/>
                    <a:pt x="20085" y="19108"/>
                  </a:cubicBezTo>
                  <a:cubicBezTo>
                    <a:pt x="20976" y="16948"/>
                    <a:pt x="21421" y="12960"/>
                    <a:pt x="20864" y="9471"/>
                  </a:cubicBezTo>
                  <a:cubicBezTo>
                    <a:pt x="20308" y="5982"/>
                    <a:pt x="18749" y="2991"/>
                    <a:pt x="171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2818182" y="150752"/>
              <a:ext cx="71068" cy="476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26" fill="norm" stroke="1" extrusionOk="0">
                  <a:moveTo>
                    <a:pt x="9895" y="0"/>
                  </a:moveTo>
                  <a:cubicBezTo>
                    <a:pt x="7989" y="2103"/>
                    <a:pt x="6083" y="4205"/>
                    <a:pt x="4177" y="6642"/>
                  </a:cubicBezTo>
                  <a:cubicBezTo>
                    <a:pt x="2271" y="9080"/>
                    <a:pt x="365" y="11851"/>
                    <a:pt x="48" y="14336"/>
                  </a:cubicBezTo>
                  <a:cubicBezTo>
                    <a:pt x="-270" y="16821"/>
                    <a:pt x="1001" y="19019"/>
                    <a:pt x="3859" y="20214"/>
                  </a:cubicBezTo>
                  <a:cubicBezTo>
                    <a:pt x="6718" y="21409"/>
                    <a:pt x="11165" y="21600"/>
                    <a:pt x="14342" y="21504"/>
                  </a:cubicBezTo>
                  <a:cubicBezTo>
                    <a:pt x="17518" y="21409"/>
                    <a:pt x="19424" y="21027"/>
                    <a:pt x="21330" y="20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2799220" y="423802"/>
              <a:ext cx="16623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3427" y="21600"/>
                  </a:moveTo>
                  <a:cubicBezTo>
                    <a:pt x="1787" y="18000"/>
                    <a:pt x="146" y="14400"/>
                    <a:pt x="10" y="12000"/>
                  </a:cubicBezTo>
                  <a:cubicBezTo>
                    <a:pt x="-127" y="9600"/>
                    <a:pt x="1240" y="8400"/>
                    <a:pt x="5068" y="6600"/>
                  </a:cubicBezTo>
                  <a:cubicBezTo>
                    <a:pt x="8896" y="4800"/>
                    <a:pt x="15184" y="2400"/>
                    <a:pt x="214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2946400" y="398402"/>
              <a:ext cx="107954" cy="147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186" fill="norm" stroke="1" extrusionOk="0">
                  <a:moveTo>
                    <a:pt x="17117" y="1825"/>
                  </a:moveTo>
                  <a:cubicBezTo>
                    <a:pt x="13042" y="2434"/>
                    <a:pt x="8966" y="3042"/>
                    <a:pt x="5706" y="5020"/>
                  </a:cubicBezTo>
                  <a:cubicBezTo>
                    <a:pt x="2445" y="6997"/>
                    <a:pt x="0" y="10344"/>
                    <a:pt x="0" y="13386"/>
                  </a:cubicBezTo>
                  <a:cubicBezTo>
                    <a:pt x="0" y="16428"/>
                    <a:pt x="2445" y="19166"/>
                    <a:pt x="5909" y="20383"/>
                  </a:cubicBezTo>
                  <a:cubicBezTo>
                    <a:pt x="9374" y="21600"/>
                    <a:pt x="13857" y="21296"/>
                    <a:pt x="16913" y="20383"/>
                  </a:cubicBezTo>
                  <a:cubicBezTo>
                    <a:pt x="19970" y="19470"/>
                    <a:pt x="21600" y="17949"/>
                    <a:pt x="20377" y="14451"/>
                  </a:cubicBezTo>
                  <a:cubicBezTo>
                    <a:pt x="19155" y="10952"/>
                    <a:pt x="15079" y="5476"/>
                    <a:pt x="110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3770921" y="0"/>
              <a:ext cx="401029" cy="516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41" fill="norm" stroke="1" extrusionOk="0">
                  <a:moveTo>
                    <a:pt x="9552" y="4673"/>
                  </a:moveTo>
                  <a:cubicBezTo>
                    <a:pt x="9212" y="3444"/>
                    <a:pt x="8873" y="2215"/>
                    <a:pt x="8534" y="1425"/>
                  </a:cubicBezTo>
                  <a:cubicBezTo>
                    <a:pt x="8195" y="634"/>
                    <a:pt x="7855" y="283"/>
                    <a:pt x="7403" y="108"/>
                  </a:cubicBezTo>
                  <a:cubicBezTo>
                    <a:pt x="6951" y="-68"/>
                    <a:pt x="6385" y="-68"/>
                    <a:pt x="5820" y="415"/>
                  </a:cubicBezTo>
                  <a:cubicBezTo>
                    <a:pt x="5254" y="898"/>
                    <a:pt x="4689" y="1864"/>
                    <a:pt x="4180" y="3971"/>
                  </a:cubicBezTo>
                  <a:cubicBezTo>
                    <a:pt x="3671" y="6078"/>
                    <a:pt x="3219" y="9327"/>
                    <a:pt x="3162" y="11961"/>
                  </a:cubicBezTo>
                  <a:cubicBezTo>
                    <a:pt x="3106" y="14595"/>
                    <a:pt x="3445" y="16615"/>
                    <a:pt x="3614" y="17888"/>
                  </a:cubicBezTo>
                  <a:cubicBezTo>
                    <a:pt x="3784" y="19161"/>
                    <a:pt x="3784" y="19688"/>
                    <a:pt x="3841" y="20171"/>
                  </a:cubicBezTo>
                  <a:cubicBezTo>
                    <a:pt x="3897" y="20654"/>
                    <a:pt x="4010" y="21093"/>
                    <a:pt x="3784" y="21312"/>
                  </a:cubicBezTo>
                  <a:cubicBezTo>
                    <a:pt x="3558" y="21532"/>
                    <a:pt x="2992" y="21532"/>
                    <a:pt x="2314" y="20830"/>
                  </a:cubicBezTo>
                  <a:cubicBezTo>
                    <a:pt x="1635" y="20127"/>
                    <a:pt x="844" y="18722"/>
                    <a:pt x="391" y="17712"/>
                  </a:cubicBezTo>
                  <a:cubicBezTo>
                    <a:pt x="-61" y="16703"/>
                    <a:pt x="-174" y="16088"/>
                    <a:pt x="335" y="15781"/>
                  </a:cubicBezTo>
                  <a:cubicBezTo>
                    <a:pt x="844" y="15473"/>
                    <a:pt x="1975" y="15473"/>
                    <a:pt x="3558" y="15693"/>
                  </a:cubicBezTo>
                  <a:cubicBezTo>
                    <a:pt x="5141" y="15912"/>
                    <a:pt x="7177" y="16352"/>
                    <a:pt x="8421" y="16834"/>
                  </a:cubicBezTo>
                  <a:cubicBezTo>
                    <a:pt x="9665" y="17317"/>
                    <a:pt x="10117" y="17844"/>
                    <a:pt x="10287" y="18327"/>
                  </a:cubicBezTo>
                  <a:cubicBezTo>
                    <a:pt x="10456" y="18810"/>
                    <a:pt x="10343" y="19249"/>
                    <a:pt x="10117" y="19293"/>
                  </a:cubicBezTo>
                  <a:cubicBezTo>
                    <a:pt x="9891" y="19337"/>
                    <a:pt x="9552" y="18986"/>
                    <a:pt x="9269" y="18020"/>
                  </a:cubicBezTo>
                  <a:cubicBezTo>
                    <a:pt x="8986" y="17054"/>
                    <a:pt x="8760" y="15473"/>
                    <a:pt x="8873" y="14288"/>
                  </a:cubicBezTo>
                  <a:cubicBezTo>
                    <a:pt x="8986" y="13103"/>
                    <a:pt x="9439" y="12312"/>
                    <a:pt x="9947" y="11917"/>
                  </a:cubicBezTo>
                  <a:cubicBezTo>
                    <a:pt x="10456" y="11522"/>
                    <a:pt x="11022" y="11522"/>
                    <a:pt x="11474" y="11698"/>
                  </a:cubicBezTo>
                  <a:cubicBezTo>
                    <a:pt x="11927" y="11873"/>
                    <a:pt x="12266" y="12225"/>
                    <a:pt x="12549" y="13059"/>
                  </a:cubicBezTo>
                  <a:cubicBezTo>
                    <a:pt x="12831" y="13893"/>
                    <a:pt x="13057" y="15210"/>
                    <a:pt x="13171" y="16176"/>
                  </a:cubicBezTo>
                  <a:cubicBezTo>
                    <a:pt x="13284" y="17142"/>
                    <a:pt x="13284" y="17756"/>
                    <a:pt x="13284" y="17756"/>
                  </a:cubicBezTo>
                  <a:cubicBezTo>
                    <a:pt x="13284" y="17756"/>
                    <a:pt x="13284" y="17142"/>
                    <a:pt x="13397" y="16395"/>
                  </a:cubicBezTo>
                  <a:cubicBezTo>
                    <a:pt x="13510" y="15649"/>
                    <a:pt x="13736" y="14771"/>
                    <a:pt x="14132" y="14156"/>
                  </a:cubicBezTo>
                  <a:cubicBezTo>
                    <a:pt x="14528" y="13542"/>
                    <a:pt x="15093" y="13191"/>
                    <a:pt x="15489" y="13234"/>
                  </a:cubicBezTo>
                  <a:cubicBezTo>
                    <a:pt x="15885" y="13278"/>
                    <a:pt x="16111" y="13717"/>
                    <a:pt x="16450" y="14508"/>
                  </a:cubicBezTo>
                  <a:cubicBezTo>
                    <a:pt x="16789" y="15298"/>
                    <a:pt x="17242" y="16439"/>
                    <a:pt x="18090" y="17361"/>
                  </a:cubicBezTo>
                  <a:cubicBezTo>
                    <a:pt x="18938" y="18283"/>
                    <a:pt x="20182" y="18986"/>
                    <a:pt x="21426" y="19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4131868" y="45891"/>
              <a:ext cx="173432" cy="435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552" fill="norm" stroke="1" extrusionOk="0">
                  <a:moveTo>
                    <a:pt x="15077" y="18406"/>
                  </a:moveTo>
                  <a:cubicBezTo>
                    <a:pt x="15337" y="17568"/>
                    <a:pt x="15598" y="16729"/>
                    <a:pt x="14557" y="16047"/>
                  </a:cubicBezTo>
                  <a:cubicBezTo>
                    <a:pt x="13516" y="15366"/>
                    <a:pt x="11174" y="14841"/>
                    <a:pt x="8571" y="15103"/>
                  </a:cubicBezTo>
                  <a:cubicBezTo>
                    <a:pt x="5969" y="15366"/>
                    <a:pt x="3106" y="16414"/>
                    <a:pt x="1545" y="17410"/>
                  </a:cubicBezTo>
                  <a:cubicBezTo>
                    <a:pt x="-17" y="18406"/>
                    <a:pt x="-277" y="19350"/>
                    <a:pt x="243" y="19927"/>
                  </a:cubicBezTo>
                  <a:cubicBezTo>
                    <a:pt x="764" y="20503"/>
                    <a:pt x="2065" y="20713"/>
                    <a:pt x="4147" y="20451"/>
                  </a:cubicBezTo>
                  <a:cubicBezTo>
                    <a:pt x="6229" y="20189"/>
                    <a:pt x="9092" y="19455"/>
                    <a:pt x="11824" y="17463"/>
                  </a:cubicBezTo>
                  <a:cubicBezTo>
                    <a:pt x="14557" y="15470"/>
                    <a:pt x="17159" y="12220"/>
                    <a:pt x="18460" y="9232"/>
                  </a:cubicBezTo>
                  <a:cubicBezTo>
                    <a:pt x="19762" y="6243"/>
                    <a:pt x="19762" y="3517"/>
                    <a:pt x="19241" y="1944"/>
                  </a:cubicBezTo>
                  <a:cubicBezTo>
                    <a:pt x="18721" y="371"/>
                    <a:pt x="17680" y="-48"/>
                    <a:pt x="16769" y="4"/>
                  </a:cubicBezTo>
                  <a:cubicBezTo>
                    <a:pt x="15858" y="57"/>
                    <a:pt x="15077" y="581"/>
                    <a:pt x="14166" y="2469"/>
                  </a:cubicBezTo>
                  <a:cubicBezTo>
                    <a:pt x="13256" y="4356"/>
                    <a:pt x="12215" y="7606"/>
                    <a:pt x="12475" y="10595"/>
                  </a:cubicBezTo>
                  <a:cubicBezTo>
                    <a:pt x="12735" y="13583"/>
                    <a:pt x="14296" y="16309"/>
                    <a:pt x="15988" y="18092"/>
                  </a:cubicBezTo>
                  <a:cubicBezTo>
                    <a:pt x="17680" y="19874"/>
                    <a:pt x="19501" y="20713"/>
                    <a:pt x="21323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5250915" y="273170"/>
              <a:ext cx="50437" cy="262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101" fill="norm" stroke="1" extrusionOk="0">
                  <a:moveTo>
                    <a:pt x="15770" y="1389"/>
                  </a:moveTo>
                  <a:cubicBezTo>
                    <a:pt x="17498" y="538"/>
                    <a:pt x="19226" y="-312"/>
                    <a:pt x="20090" y="113"/>
                  </a:cubicBezTo>
                  <a:cubicBezTo>
                    <a:pt x="20954" y="538"/>
                    <a:pt x="20954" y="2239"/>
                    <a:pt x="17930" y="5556"/>
                  </a:cubicBezTo>
                  <a:cubicBezTo>
                    <a:pt x="14906" y="8872"/>
                    <a:pt x="8858" y="13805"/>
                    <a:pt x="4970" y="16781"/>
                  </a:cubicBezTo>
                  <a:cubicBezTo>
                    <a:pt x="1082" y="19757"/>
                    <a:pt x="-646" y="20778"/>
                    <a:pt x="218" y="21033"/>
                  </a:cubicBezTo>
                  <a:cubicBezTo>
                    <a:pt x="1082" y="21288"/>
                    <a:pt x="4538" y="20778"/>
                    <a:pt x="7994" y="20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5372100" y="258702"/>
              <a:ext cx="508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4255"/>
                    <a:pt x="9000" y="8509"/>
                    <a:pt x="5400" y="12109"/>
                  </a:cubicBezTo>
                  <a:cubicBezTo>
                    <a:pt x="1800" y="15709"/>
                    <a:pt x="900" y="186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5174995" y="265052"/>
              <a:ext cx="362206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600" fill="norm" stroke="1" extrusionOk="0">
                  <a:moveTo>
                    <a:pt x="1899" y="21600"/>
                  </a:moveTo>
                  <a:cubicBezTo>
                    <a:pt x="1020" y="20160"/>
                    <a:pt x="141" y="18720"/>
                    <a:pt x="16" y="17280"/>
                  </a:cubicBezTo>
                  <a:cubicBezTo>
                    <a:pt x="-110" y="15840"/>
                    <a:pt x="518" y="14400"/>
                    <a:pt x="3030" y="11520"/>
                  </a:cubicBezTo>
                  <a:cubicBezTo>
                    <a:pt x="5541" y="8640"/>
                    <a:pt x="9937" y="4320"/>
                    <a:pt x="13327" y="2160"/>
                  </a:cubicBezTo>
                  <a:cubicBezTo>
                    <a:pt x="16718" y="0"/>
                    <a:pt x="19104" y="0"/>
                    <a:pt x="214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5562599" y="487302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5575300" y="392052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5816600" y="28972"/>
              <a:ext cx="178144" cy="394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546" fill="norm" stroke="1" extrusionOk="0">
                  <a:moveTo>
                    <a:pt x="0" y="3180"/>
                  </a:moveTo>
                  <a:cubicBezTo>
                    <a:pt x="0" y="2603"/>
                    <a:pt x="0" y="2025"/>
                    <a:pt x="2260" y="1390"/>
                  </a:cubicBezTo>
                  <a:cubicBezTo>
                    <a:pt x="4521" y="755"/>
                    <a:pt x="9042" y="62"/>
                    <a:pt x="12684" y="4"/>
                  </a:cubicBezTo>
                  <a:cubicBezTo>
                    <a:pt x="16326" y="-54"/>
                    <a:pt x="19088" y="524"/>
                    <a:pt x="20344" y="1794"/>
                  </a:cubicBezTo>
                  <a:cubicBezTo>
                    <a:pt x="21600" y="3065"/>
                    <a:pt x="21349" y="5028"/>
                    <a:pt x="19716" y="7801"/>
                  </a:cubicBezTo>
                  <a:cubicBezTo>
                    <a:pt x="18084" y="10573"/>
                    <a:pt x="15070" y="14153"/>
                    <a:pt x="13563" y="16579"/>
                  </a:cubicBezTo>
                  <a:cubicBezTo>
                    <a:pt x="12056" y="19005"/>
                    <a:pt x="12056" y="20275"/>
                    <a:pt x="12056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5975350" y="601602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1911350" y="1415991"/>
              <a:ext cx="198657" cy="567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437" fill="norm" stroke="1" extrusionOk="0">
                  <a:moveTo>
                    <a:pt x="0" y="5220"/>
                  </a:moveTo>
                  <a:cubicBezTo>
                    <a:pt x="450" y="7220"/>
                    <a:pt x="900" y="9220"/>
                    <a:pt x="1350" y="11340"/>
                  </a:cubicBezTo>
                  <a:cubicBezTo>
                    <a:pt x="1800" y="13460"/>
                    <a:pt x="2250" y="15700"/>
                    <a:pt x="2475" y="17140"/>
                  </a:cubicBezTo>
                  <a:cubicBezTo>
                    <a:pt x="2700" y="18580"/>
                    <a:pt x="2700" y="19220"/>
                    <a:pt x="2925" y="19900"/>
                  </a:cubicBezTo>
                  <a:cubicBezTo>
                    <a:pt x="3150" y="20580"/>
                    <a:pt x="3600" y="21300"/>
                    <a:pt x="3825" y="21420"/>
                  </a:cubicBezTo>
                  <a:cubicBezTo>
                    <a:pt x="4050" y="21540"/>
                    <a:pt x="4050" y="21060"/>
                    <a:pt x="3825" y="19340"/>
                  </a:cubicBezTo>
                  <a:cubicBezTo>
                    <a:pt x="3600" y="17620"/>
                    <a:pt x="3150" y="14660"/>
                    <a:pt x="3150" y="11980"/>
                  </a:cubicBezTo>
                  <a:cubicBezTo>
                    <a:pt x="3150" y="9300"/>
                    <a:pt x="3600" y="6900"/>
                    <a:pt x="4275" y="5100"/>
                  </a:cubicBezTo>
                  <a:cubicBezTo>
                    <a:pt x="4950" y="3300"/>
                    <a:pt x="5850" y="2100"/>
                    <a:pt x="7088" y="1340"/>
                  </a:cubicBezTo>
                  <a:cubicBezTo>
                    <a:pt x="8325" y="580"/>
                    <a:pt x="9900" y="260"/>
                    <a:pt x="11363" y="100"/>
                  </a:cubicBezTo>
                  <a:cubicBezTo>
                    <a:pt x="12825" y="-60"/>
                    <a:pt x="14175" y="-60"/>
                    <a:pt x="15637" y="340"/>
                  </a:cubicBezTo>
                  <a:cubicBezTo>
                    <a:pt x="17100" y="740"/>
                    <a:pt x="18675" y="1540"/>
                    <a:pt x="19800" y="2780"/>
                  </a:cubicBezTo>
                  <a:cubicBezTo>
                    <a:pt x="20925" y="4020"/>
                    <a:pt x="21600" y="5700"/>
                    <a:pt x="20700" y="7100"/>
                  </a:cubicBezTo>
                  <a:cubicBezTo>
                    <a:pt x="19800" y="8500"/>
                    <a:pt x="17325" y="9620"/>
                    <a:pt x="14625" y="10260"/>
                  </a:cubicBezTo>
                  <a:cubicBezTo>
                    <a:pt x="11925" y="10900"/>
                    <a:pt x="9000" y="11060"/>
                    <a:pt x="6975" y="11140"/>
                  </a:cubicBezTo>
                  <a:cubicBezTo>
                    <a:pt x="4950" y="11220"/>
                    <a:pt x="3825" y="11220"/>
                    <a:pt x="2925" y="11060"/>
                  </a:cubicBezTo>
                  <a:cubicBezTo>
                    <a:pt x="2025" y="10900"/>
                    <a:pt x="1350" y="10580"/>
                    <a:pt x="1800" y="10380"/>
                  </a:cubicBezTo>
                  <a:cubicBezTo>
                    <a:pt x="2250" y="10180"/>
                    <a:pt x="3825" y="10100"/>
                    <a:pt x="5175" y="10100"/>
                  </a:cubicBezTo>
                  <a:cubicBezTo>
                    <a:pt x="6525" y="10100"/>
                    <a:pt x="7650" y="10180"/>
                    <a:pt x="8775" y="10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2190750" y="1294280"/>
              <a:ext cx="114300" cy="204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9" fill="norm" stroke="1" extrusionOk="0">
                  <a:moveTo>
                    <a:pt x="0" y="8454"/>
                  </a:moveTo>
                  <a:cubicBezTo>
                    <a:pt x="0" y="11945"/>
                    <a:pt x="0" y="15436"/>
                    <a:pt x="0" y="17727"/>
                  </a:cubicBezTo>
                  <a:cubicBezTo>
                    <a:pt x="0" y="20018"/>
                    <a:pt x="0" y="21109"/>
                    <a:pt x="0" y="21109"/>
                  </a:cubicBezTo>
                  <a:cubicBezTo>
                    <a:pt x="0" y="21109"/>
                    <a:pt x="0" y="20018"/>
                    <a:pt x="400" y="16964"/>
                  </a:cubicBezTo>
                  <a:cubicBezTo>
                    <a:pt x="800" y="13909"/>
                    <a:pt x="1600" y="8891"/>
                    <a:pt x="2600" y="5727"/>
                  </a:cubicBezTo>
                  <a:cubicBezTo>
                    <a:pt x="3600" y="2564"/>
                    <a:pt x="4800" y="1254"/>
                    <a:pt x="6400" y="491"/>
                  </a:cubicBezTo>
                  <a:cubicBezTo>
                    <a:pt x="8000" y="-273"/>
                    <a:pt x="10000" y="-491"/>
                    <a:pt x="12600" y="2454"/>
                  </a:cubicBezTo>
                  <a:cubicBezTo>
                    <a:pt x="15200" y="5400"/>
                    <a:pt x="18400" y="11509"/>
                    <a:pt x="21600" y="17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2355849" y="1319152"/>
              <a:ext cx="188997" cy="65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600" fill="norm" stroke="1" extrusionOk="0">
                  <a:moveTo>
                    <a:pt x="7121" y="0"/>
                  </a:moveTo>
                  <a:cubicBezTo>
                    <a:pt x="10207" y="909"/>
                    <a:pt x="13292" y="1817"/>
                    <a:pt x="15785" y="3320"/>
                  </a:cubicBezTo>
                  <a:cubicBezTo>
                    <a:pt x="18277" y="4823"/>
                    <a:pt x="20176" y="6920"/>
                    <a:pt x="20888" y="9227"/>
                  </a:cubicBezTo>
                  <a:cubicBezTo>
                    <a:pt x="21600" y="11534"/>
                    <a:pt x="21125" y="14050"/>
                    <a:pt x="18870" y="16148"/>
                  </a:cubicBezTo>
                  <a:cubicBezTo>
                    <a:pt x="16615" y="18245"/>
                    <a:pt x="12580" y="19922"/>
                    <a:pt x="9138" y="20761"/>
                  </a:cubicBezTo>
                  <a:cubicBezTo>
                    <a:pt x="5697" y="21600"/>
                    <a:pt x="2848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1516277" y="1359713"/>
              <a:ext cx="249024" cy="734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528" fill="norm" stroke="1" extrusionOk="0">
                  <a:moveTo>
                    <a:pt x="21177" y="859"/>
                  </a:moveTo>
                  <a:cubicBezTo>
                    <a:pt x="20457" y="549"/>
                    <a:pt x="19737" y="238"/>
                    <a:pt x="18837" y="83"/>
                  </a:cubicBezTo>
                  <a:cubicBezTo>
                    <a:pt x="17937" y="-72"/>
                    <a:pt x="16857" y="-72"/>
                    <a:pt x="14697" y="642"/>
                  </a:cubicBezTo>
                  <a:cubicBezTo>
                    <a:pt x="12537" y="1356"/>
                    <a:pt x="9297" y="2783"/>
                    <a:pt x="6777" y="4583"/>
                  </a:cubicBezTo>
                  <a:cubicBezTo>
                    <a:pt x="4257" y="6383"/>
                    <a:pt x="2457" y="8556"/>
                    <a:pt x="1287" y="10573"/>
                  </a:cubicBezTo>
                  <a:cubicBezTo>
                    <a:pt x="117" y="12590"/>
                    <a:pt x="-423" y="14452"/>
                    <a:pt x="387" y="16159"/>
                  </a:cubicBezTo>
                  <a:cubicBezTo>
                    <a:pt x="1197" y="17866"/>
                    <a:pt x="3357" y="19418"/>
                    <a:pt x="6777" y="20287"/>
                  </a:cubicBezTo>
                  <a:cubicBezTo>
                    <a:pt x="10197" y="21156"/>
                    <a:pt x="14877" y="21342"/>
                    <a:pt x="19557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311150" y="1465202"/>
              <a:ext cx="50800" cy="6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2473"/>
                    <a:pt x="5400" y="4945"/>
                    <a:pt x="7650" y="7455"/>
                  </a:cubicBezTo>
                  <a:cubicBezTo>
                    <a:pt x="9900" y="9964"/>
                    <a:pt x="11700" y="12509"/>
                    <a:pt x="13950" y="14873"/>
                  </a:cubicBezTo>
                  <a:cubicBezTo>
                    <a:pt x="16200" y="17236"/>
                    <a:pt x="18900" y="194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406400" y="1744602"/>
              <a:ext cx="44450" cy="277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6" fill="norm" stroke="1" extrusionOk="0">
                  <a:moveTo>
                    <a:pt x="21600" y="20012"/>
                  </a:moveTo>
                  <a:cubicBezTo>
                    <a:pt x="21600" y="20806"/>
                    <a:pt x="21600" y="21600"/>
                    <a:pt x="20057" y="19138"/>
                  </a:cubicBezTo>
                  <a:cubicBezTo>
                    <a:pt x="18514" y="16676"/>
                    <a:pt x="15429" y="10959"/>
                    <a:pt x="11829" y="7226"/>
                  </a:cubicBezTo>
                  <a:cubicBezTo>
                    <a:pt x="8229" y="3494"/>
                    <a:pt x="4114" y="1747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520700" y="1778901"/>
              <a:ext cx="171450" cy="195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3" fill="norm" stroke="1" extrusionOk="0">
                  <a:moveTo>
                    <a:pt x="0" y="1091"/>
                  </a:moveTo>
                  <a:cubicBezTo>
                    <a:pt x="267" y="7002"/>
                    <a:pt x="533" y="12914"/>
                    <a:pt x="800" y="16438"/>
                  </a:cubicBezTo>
                  <a:cubicBezTo>
                    <a:pt x="1067" y="19962"/>
                    <a:pt x="1333" y="21099"/>
                    <a:pt x="1467" y="20985"/>
                  </a:cubicBezTo>
                  <a:cubicBezTo>
                    <a:pt x="1600" y="20872"/>
                    <a:pt x="1600" y="19507"/>
                    <a:pt x="1600" y="16893"/>
                  </a:cubicBezTo>
                  <a:cubicBezTo>
                    <a:pt x="1600" y="14278"/>
                    <a:pt x="1600" y="10413"/>
                    <a:pt x="2000" y="8025"/>
                  </a:cubicBezTo>
                  <a:cubicBezTo>
                    <a:pt x="2400" y="5638"/>
                    <a:pt x="3200" y="4728"/>
                    <a:pt x="4000" y="4956"/>
                  </a:cubicBezTo>
                  <a:cubicBezTo>
                    <a:pt x="4800" y="5183"/>
                    <a:pt x="5600" y="6547"/>
                    <a:pt x="6267" y="8707"/>
                  </a:cubicBezTo>
                  <a:cubicBezTo>
                    <a:pt x="6933" y="10867"/>
                    <a:pt x="7467" y="13823"/>
                    <a:pt x="7733" y="15870"/>
                  </a:cubicBezTo>
                  <a:cubicBezTo>
                    <a:pt x="8000" y="17916"/>
                    <a:pt x="8000" y="19053"/>
                    <a:pt x="8133" y="18939"/>
                  </a:cubicBezTo>
                  <a:cubicBezTo>
                    <a:pt x="8267" y="18825"/>
                    <a:pt x="8533" y="17461"/>
                    <a:pt x="8933" y="15074"/>
                  </a:cubicBezTo>
                  <a:cubicBezTo>
                    <a:pt x="9333" y="12686"/>
                    <a:pt x="9867" y="9276"/>
                    <a:pt x="10667" y="6434"/>
                  </a:cubicBezTo>
                  <a:cubicBezTo>
                    <a:pt x="11467" y="3592"/>
                    <a:pt x="12533" y="1318"/>
                    <a:pt x="13733" y="408"/>
                  </a:cubicBezTo>
                  <a:cubicBezTo>
                    <a:pt x="14933" y="-501"/>
                    <a:pt x="16267" y="-46"/>
                    <a:pt x="17600" y="3364"/>
                  </a:cubicBezTo>
                  <a:cubicBezTo>
                    <a:pt x="18933" y="6775"/>
                    <a:pt x="20267" y="13141"/>
                    <a:pt x="21600" y="19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292100" y="2283647"/>
              <a:ext cx="127000" cy="231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5319"/>
                  </a:moveTo>
                  <a:cubicBezTo>
                    <a:pt x="1800" y="9990"/>
                    <a:pt x="3600" y="14660"/>
                    <a:pt x="4500" y="17481"/>
                  </a:cubicBezTo>
                  <a:cubicBezTo>
                    <a:pt x="5400" y="20303"/>
                    <a:pt x="5400" y="21276"/>
                    <a:pt x="5220" y="21276"/>
                  </a:cubicBezTo>
                  <a:cubicBezTo>
                    <a:pt x="5040" y="21276"/>
                    <a:pt x="4680" y="20303"/>
                    <a:pt x="4500" y="17287"/>
                  </a:cubicBezTo>
                  <a:cubicBezTo>
                    <a:pt x="4320" y="14271"/>
                    <a:pt x="4320" y="9211"/>
                    <a:pt x="5400" y="5903"/>
                  </a:cubicBezTo>
                  <a:cubicBezTo>
                    <a:pt x="6480" y="2595"/>
                    <a:pt x="8640" y="1038"/>
                    <a:pt x="10620" y="357"/>
                  </a:cubicBezTo>
                  <a:cubicBezTo>
                    <a:pt x="12600" y="-324"/>
                    <a:pt x="14400" y="-129"/>
                    <a:pt x="16020" y="1817"/>
                  </a:cubicBezTo>
                  <a:cubicBezTo>
                    <a:pt x="17640" y="3762"/>
                    <a:pt x="19080" y="7460"/>
                    <a:pt x="19980" y="10768"/>
                  </a:cubicBezTo>
                  <a:cubicBezTo>
                    <a:pt x="20880" y="14076"/>
                    <a:pt x="21240" y="16995"/>
                    <a:pt x="21600" y="19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463550" y="2335152"/>
              <a:ext cx="273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91" y="18720"/>
                    <a:pt x="10381" y="15840"/>
                    <a:pt x="13898" y="12960"/>
                  </a:cubicBezTo>
                  <a:cubicBezTo>
                    <a:pt x="17414" y="10080"/>
                    <a:pt x="19256" y="7200"/>
                    <a:pt x="20260" y="5040"/>
                  </a:cubicBezTo>
                  <a:cubicBezTo>
                    <a:pt x="21265" y="2880"/>
                    <a:pt x="2143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651933" y="2309752"/>
              <a:ext cx="46618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1600" fill="norm" stroke="1" extrusionOk="0">
                  <a:moveTo>
                    <a:pt x="9391" y="0"/>
                  </a:moveTo>
                  <a:cubicBezTo>
                    <a:pt x="4696" y="0"/>
                    <a:pt x="0" y="0"/>
                    <a:pt x="0" y="225"/>
                  </a:cubicBezTo>
                  <a:cubicBezTo>
                    <a:pt x="0" y="450"/>
                    <a:pt x="4696" y="900"/>
                    <a:pt x="9391" y="2250"/>
                  </a:cubicBezTo>
                  <a:cubicBezTo>
                    <a:pt x="14087" y="3600"/>
                    <a:pt x="18783" y="5850"/>
                    <a:pt x="20191" y="9225"/>
                  </a:cubicBezTo>
                  <a:cubicBezTo>
                    <a:pt x="21600" y="12600"/>
                    <a:pt x="19722" y="17100"/>
                    <a:pt x="178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795122" y="2239902"/>
              <a:ext cx="150086" cy="15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060" fill="norm" stroke="1" extrusionOk="0">
                  <a:moveTo>
                    <a:pt x="10605" y="0"/>
                  </a:moveTo>
                  <a:cubicBezTo>
                    <a:pt x="10605" y="5400"/>
                    <a:pt x="10605" y="10800"/>
                    <a:pt x="10155" y="14211"/>
                  </a:cubicBezTo>
                  <a:cubicBezTo>
                    <a:pt x="9705" y="17621"/>
                    <a:pt x="8805" y="19042"/>
                    <a:pt x="7605" y="20037"/>
                  </a:cubicBezTo>
                  <a:cubicBezTo>
                    <a:pt x="6405" y="21032"/>
                    <a:pt x="4905" y="21600"/>
                    <a:pt x="3555" y="20321"/>
                  </a:cubicBezTo>
                  <a:cubicBezTo>
                    <a:pt x="2205" y="19042"/>
                    <a:pt x="1005" y="15916"/>
                    <a:pt x="405" y="13642"/>
                  </a:cubicBezTo>
                  <a:cubicBezTo>
                    <a:pt x="-195" y="11368"/>
                    <a:pt x="-195" y="9947"/>
                    <a:pt x="855" y="8953"/>
                  </a:cubicBezTo>
                  <a:cubicBezTo>
                    <a:pt x="1905" y="7958"/>
                    <a:pt x="4005" y="7389"/>
                    <a:pt x="5505" y="7816"/>
                  </a:cubicBezTo>
                  <a:cubicBezTo>
                    <a:pt x="7005" y="8242"/>
                    <a:pt x="7905" y="9663"/>
                    <a:pt x="9405" y="11795"/>
                  </a:cubicBezTo>
                  <a:cubicBezTo>
                    <a:pt x="10905" y="13926"/>
                    <a:pt x="13005" y="16768"/>
                    <a:pt x="14805" y="18332"/>
                  </a:cubicBezTo>
                  <a:cubicBezTo>
                    <a:pt x="16605" y="19895"/>
                    <a:pt x="18105" y="20179"/>
                    <a:pt x="19305" y="19611"/>
                  </a:cubicBezTo>
                  <a:cubicBezTo>
                    <a:pt x="20505" y="19042"/>
                    <a:pt x="21405" y="17621"/>
                    <a:pt x="21255" y="15205"/>
                  </a:cubicBezTo>
                  <a:cubicBezTo>
                    <a:pt x="21105" y="12789"/>
                    <a:pt x="19905" y="9379"/>
                    <a:pt x="18705" y="7247"/>
                  </a:cubicBezTo>
                  <a:cubicBezTo>
                    <a:pt x="17505" y="5116"/>
                    <a:pt x="16305" y="4263"/>
                    <a:pt x="14355" y="4121"/>
                  </a:cubicBezTo>
                  <a:cubicBezTo>
                    <a:pt x="12405" y="3979"/>
                    <a:pt x="9705" y="4547"/>
                    <a:pt x="7005" y="5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5488111" y="512702"/>
              <a:ext cx="99526" cy="409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530" fill="norm" stroke="1" extrusionOk="0">
                  <a:moveTo>
                    <a:pt x="15836" y="0"/>
                  </a:moveTo>
                  <a:cubicBezTo>
                    <a:pt x="17186" y="2115"/>
                    <a:pt x="18536" y="4231"/>
                    <a:pt x="19436" y="7237"/>
                  </a:cubicBezTo>
                  <a:cubicBezTo>
                    <a:pt x="20336" y="10243"/>
                    <a:pt x="20786" y="14140"/>
                    <a:pt x="21011" y="16367"/>
                  </a:cubicBezTo>
                  <a:cubicBezTo>
                    <a:pt x="21236" y="18594"/>
                    <a:pt x="21236" y="19151"/>
                    <a:pt x="20786" y="19707"/>
                  </a:cubicBezTo>
                  <a:cubicBezTo>
                    <a:pt x="20336" y="20264"/>
                    <a:pt x="19436" y="20821"/>
                    <a:pt x="17861" y="21155"/>
                  </a:cubicBezTo>
                  <a:cubicBezTo>
                    <a:pt x="16286" y="21489"/>
                    <a:pt x="14036" y="21600"/>
                    <a:pt x="11786" y="21489"/>
                  </a:cubicBezTo>
                  <a:cubicBezTo>
                    <a:pt x="9536" y="21377"/>
                    <a:pt x="7286" y="21043"/>
                    <a:pt x="5036" y="20598"/>
                  </a:cubicBezTo>
                  <a:cubicBezTo>
                    <a:pt x="2786" y="20153"/>
                    <a:pt x="536" y="19596"/>
                    <a:pt x="86" y="19095"/>
                  </a:cubicBezTo>
                  <a:cubicBezTo>
                    <a:pt x="-364" y="18594"/>
                    <a:pt x="986" y="18148"/>
                    <a:pt x="3236" y="17870"/>
                  </a:cubicBezTo>
                  <a:cubicBezTo>
                    <a:pt x="5486" y="17592"/>
                    <a:pt x="8636" y="17480"/>
                    <a:pt x="11786" y="17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2774949" y="1916052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2787649" y="1839852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2933700" y="1909702"/>
              <a:ext cx="59668" cy="309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328" fill="norm" stroke="1" extrusionOk="0">
                  <a:moveTo>
                    <a:pt x="0" y="0"/>
                  </a:moveTo>
                  <a:cubicBezTo>
                    <a:pt x="4469" y="3211"/>
                    <a:pt x="8938" y="6422"/>
                    <a:pt x="12662" y="9414"/>
                  </a:cubicBezTo>
                  <a:cubicBezTo>
                    <a:pt x="16386" y="12405"/>
                    <a:pt x="19366" y="15178"/>
                    <a:pt x="20483" y="17222"/>
                  </a:cubicBezTo>
                  <a:cubicBezTo>
                    <a:pt x="21600" y="19265"/>
                    <a:pt x="20855" y="20578"/>
                    <a:pt x="18621" y="21089"/>
                  </a:cubicBezTo>
                  <a:cubicBezTo>
                    <a:pt x="16386" y="21600"/>
                    <a:pt x="12662" y="21308"/>
                    <a:pt x="9310" y="20068"/>
                  </a:cubicBezTo>
                  <a:cubicBezTo>
                    <a:pt x="5959" y="18827"/>
                    <a:pt x="2979" y="16638"/>
                    <a:pt x="0" y="14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2901950" y="1820802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3613150" y="1731902"/>
              <a:ext cx="2032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16200"/>
                    <a:pt x="11700" y="10800"/>
                    <a:pt x="15300" y="7200"/>
                  </a:cubicBezTo>
                  <a:cubicBezTo>
                    <a:pt x="18900" y="3600"/>
                    <a:pt x="2025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3661504" y="1884302"/>
              <a:ext cx="218347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0873" fill="norm" stroke="1" extrusionOk="0">
                  <a:moveTo>
                    <a:pt x="1487" y="7200"/>
                  </a:moveTo>
                  <a:cubicBezTo>
                    <a:pt x="656" y="12000"/>
                    <a:pt x="-175" y="16800"/>
                    <a:pt x="33" y="19200"/>
                  </a:cubicBezTo>
                  <a:cubicBezTo>
                    <a:pt x="240" y="21600"/>
                    <a:pt x="1487" y="21600"/>
                    <a:pt x="5225" y="18000"/>
                  </a:cubicBezTo>
                  <a:cubicBezTo>
                    <a:pt x="8963" y="14400"/>
                    <a:pt x="15194" y="7200"/>
                    <a:pt x="214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4319650" y="1579502"/>
              <a:ext cx="112650" cy="387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97" fill="norm" stroke="1" extrusionOk="0">
                  <a:moveTo>
                    <a:pt x="21288" y="0"/>
                  </a:moveTo>
                  <a:cubicBezTo>
                    <a:pt x="17288" y="4343"/>
                    <a:pt x="13288" y="8687"/>
                    <a:pt x="9688" y="12091"/>
                  </a:cubicBezTo>
                  <a:cubicBezTo>
                    <a:pt x="6088" y="15496"/>
                    <a:pt x="2888" y="17961"/>
                    <a:pt x="1288" y="19487"/>
                  </a:cubicBezTo>
                  <a:cubicBezTo>
                    <a:pt x="-312" y="21013"/>
                    <a:pt x="-312" y="21600"/>
                    <a:pt x="688" y="21483"/>
                  </a:cubicBezTo>
                  <a:cubicBezTo>
                    <a:pt x="1688" y="21365"/>
                    <a:pt x="3688" y="20543"/>
                    <a:pt x="5688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4508499" y="1579502"/>
              <a:ext cx="381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789"/>
                    <a:pt x="7200" y="7579"/>
                    <a:pt x="3600" y="11179"/>
                  </a:cubicBezTo>
                  <a:cubicBezTo>
                    <a:pt x="0" y="14779"/>
                    <a:pt x="0" y="18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4236399" y="1579502"/>
              <a:ext cx="4372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600" fill="norm" stroke="1" extrusionOk="0">
                  <a:moveTo>
                    <a:pt x="892" y="21600"/>
                  </a:moveTo>
                  <a:cubicBezTo>
                    <a:pt x="475" y="20057"/>
                    <a:pt x="57" y="18514"/>
                    <a:pt x="5" y="16714"/>
                  </a:cubicBezTo>
                  <a:cubicBezTo>
                    <a:pt x="-47" y="14914"/>
                    <a:pt x="266" y="12857"/>
                    <a:pt x="1675" y="10286"/>
                  </a:cubicBezTo>
                  <a:cubicBezTo>
                    <a:pt x="3083" y="7714"/>
                    <a:pt x="5588" y="4629"/>
                    <a:pt x="9083" y="2829"/>
                  </a:cubicBezTo>
                  <a:cubicBezTo>
                    <a:pt x="12579" y="1029"/>
                    <a:pt x="17066" y="514"/>
                    <a:pt x="215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4641850" y="1947802"/>
              <a:ext cx="104188" cy="287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05" fill="norm" stroke="1" extrusionOk="0">
                  <a:moveTo>
                    <a:pt x="16848" y="0"/>
                  </a:moveTo>
                  <a:cubicBezTo>
                    <a:pt x="18576" y="3469"/>
                    <a:pt x="20304" y="6937"/>
                    <a:pt x="20952" y="10169"/>
                  </a:cubicBezTo>
                  <a:cubicBezTo>
                    <a:pt x="21600" y="13401"/>
                    <a:pt x="21168" y="16397"/>
                    <a:pt x="20304" y="18210"/>
                  </a:cubicBezTo>
                  <a:cubicBezTo>
                    <a:pt x="19440" y="20023"/>
                    <a:pt x="18144" y="20654"/>
                    <a:pt x="16416" y="21048"/>
                  </a:cubicBezTo>
                  <a:cubicBezTo>
                    <a:pt x="14688" y="21442"/>
                    <a:pt x="12528" y="21600"/>
                    <a:pt x="10152" y="21048"/>
                  </a:cubicBezTo>
                  <a:cubicBezTo>
                    <a:pt x="7776" y="20496"/>
                    <a:pt x="5184" y="19235"/>
                    <a:pt x="3456" y="17658"/>
                  </a:cubicBezTo>
                  <a:cubicBezTo>
                    <a:pt x="1728" y="16082"/>
                    <a:pt x="864" y="14190"/>
                    <a:pt x="0" y="12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4686300" y="1877952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1181100" y="3386854"/>
              <a:ext cx="209270" cy="645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469" fill="norm" stroke="1" extrusionOk="0">
                  <a:moveTo>
                    <a:pt x="0" y="6412"/>
                  </a:moveTo>
                  <a:cubicBezTo>
                    <a:pt x="2541" y="9227"/>
                    <a:pt x="5082" y="12041"/>
                    <a:pt x="6776" y="14433"/>
                  </a:cubicBezTo>
                  <a:cubicBezTo>
                    <a:pt x="8471" y="16825"/>
                    <a:pt x="9318" y="18795"/>
                    <a:pt x="9741" y="19956"/>
                  </a:cubicBezTo>
                  <a:cubicBezTo>
                    <a:pt x="10165" y="21117"/>
                    <a:pt x="10165" y="21469"/>
                    <a:pt x="9953" y="21469"/>
                  </a:cubicBezTo>
                  <a:cubicBezTo>
                    <a:pt x="9741" y="21469"/>
                    <a:pt x="9318" y="21117"/>
                    <a:pt x="8047" y="19710"/>
                  </a:cubicBezTo>
                  <a:cubicBezTo>
                    <a:pt x="6776" y="18303"/>
                    <a:pt x="4659" y="15840"/>
                    <a:pt x="3176" y="13448"/>
                  </a:cubicBezTo>
                  <a:cubicBezTo>
                    <a:pt x="1694" y="11056"/>
                    <a:pt x="847" y="8734"/>
                    <a:pt x="847" y="6764"/>
                  </a:cubicBezTo>
                  <a:cubicBezTo>
                    <a:pt x="847" y="4794"/>
                    <a:pt x="1694" y="3176"/>
                    <a:pt x="3494" y="2050"/>
                  </a:cubicBezTo>
                  <a:cubicBezTo>
                    <a:pt x="5294" y="924"/>
                    <a:pt x="8047" y="291"/>
                    <a:pt x="11012" y="80"/>
                  </a:cubicBezTo>
                  <a:cubicBezTo>
                    <a:pt x="13976" y="-131"/>
                    <a:pt x="17153" y="80"/>
                    <a:pt x="19059" y="678"/>
                  </a:cubicBezTo>
                  <a:cubicBezTo>
                    <a:pt x="20965" y="1276"/>
                    <a:pt x="21600" y="2261"/>
                    <a:pt x="20118" y="3211"/>
                  </a:cubicBezTo>
                  <a:cubicBezTo>
                    <a:pt x="18635" y="4161"/>
                    <a:pt x="15035" y="5076"/>
                    <a:pt x="11965" y="5533"/>
                  </a:cubicBezTo>
                  <a:cubicBezTo>
                    <a:pt x="8894" y="5990"/>
                    <a:pt x="6353" y="5990"/>
                    <a:pt x="3812" y="5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1466850" y="3196627"/>
              <a:ext cx="133350" cy="192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9392"/>
                  </a:moveTo>
                  <a:cubicBezTo>
                    <a:pt x="0" y="12209"/>
                    <a:pt x="0" y="15027"/>
                    <a:pt x="343" y="17140"/>
                  </a:cubicBezTo>
                  <a:cubicBezTo>
                    <a:pt x="686" y="19253"/>
                    <a:pt x="1371" y="20662"/>
                    <a:pt x="1714" y="20544"/>
                  </a:cubicBezTo>
                  <a:cubicBezTo>
                    <a:pt x="2057" y="20427"/>
                    <a:pt x="2057" y="18783"/>
                    <a:pt x="2057" y="15496"/>
                  </a:cubicBezTo>
                  <a:cubicBezTo>
                    <a:pt x="2057" y="12209"/>
                    <a:pt x="2057" y="7279"/>
                    <a:pt x="2571" y="4344"/>
                  </a:cubicBezTo>
                  <a:cubicBezTo>
                    <a:pt x="3086" y="1409"/>
                    <a:pt x="4114" y="470"/>
                    <a:pt x="5486" y="118"/>
                  </a:cubicBezTo>
                  <a:cubicBezTo>
                    <a:pt x="6857" y="-234"/>
                    <a:pt x="8571" y="1"/>
                    <a:pt x="11314" y="3640"/>
                  </a:cubicBezTo>
                  <a:cubicBezTo>
                    <a:pt x="14057" y="7279"/>
                    <a:pt x="17829" y="14323"/>
                    <a:pt x="21600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1638300" y="3344802"/>
              <a:ext cx="218988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600" fill="norm" stroke="1" extrusionOk="0">
                  <a:moveTo>
                    <a:pt x="11615" y="0"/>
                  </a:moveTo>
                  <a:cubicBezTo>
                    <a:pt x="14672" y="1875"/>
                    <a:pt x="17728" y="3750"/>
                    <a:pt x="19460" y="5962"/>
                  </a:cubicBezTo>
                  <a:cubicBezTo>
                    <a:pt x="21192" y="8175"/>
                    <a:pt x="21600" y="10725"/>
                    <a:pt x="20377" y="13088"/>
                  </a:cubicBezTo>
                  <a:cubicBezTo>
                    <a:pt x="19155" y="15450"/>
                    <a:pt x="16302" y="17625"/>
                    <a:pt x="12634" y="19012"/>
                  </a:cubicBezTo>
                  <a:cubicBezTo>
                    <a:pt x="8966" y="20400"/>
                    <a:pt x="4483" y="21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783426" y="3441934"/>
              <a:ext cx="200824" cy="660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57" fill="norm" stroke="1" extrusionOk="0">
                  <a:moveTo>
                    <a:pt x="14597" y="764"/>
                  </a:moveTo>
                  <a:cubicBezTo>
                    <a:pt x="13922" y="489"/>
                    <a:pt x="13247" y="214"/>
                    <a:pt x="12234" y="77"/>
                  </a:cubicBezTo>
                  <a:cubicBezTo>
                    <a:pt x="11222" y="-61"/>
                    <a:pt x="9872" y="-61"/>
                    <a:pt x="7960" y="489"/>
                  </a:cubicBezTo>
                  <a:cubicBezTo>
                    <a:pt x="6047" y="1040"/>
                    <a:pt x="3572" y="2140"/>
                    <a:pt x="1997" y="4101"/>
                  </a:cubicBezTo>
                  <a:cubicBezTo>
                    <a:pt x="422" y="6061"/>
                    <a:pt x="-253" y="8882"/>
                    <a:pt x="85" y="11564"/>
                  </a:cubicBezTo>
                  <a:cubicBezTo>
                    <a:pt x="422" y="14247"/>
                    <a:pt x="1772" y="16793"/>
                    <a:pt x="4810" y="18443"/>
                  </a:cubicBezTo>
                  <a:cubicBezTo>
                    <a:pt x="7847" y="20094"/>
                    <a:pt x="12572" y="20851"/>
                    <a:pt x="15609" y="21195"/>
                  </a:cubicBezTo>
                  <a:cubicBezTo>
                    <a:pt x="18647" y="21539"/>
                    <a:pt x="19997" y="21470"/>
                    <a:pt x="21347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0" y="3649602"/>
              <a:ext cx="952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3394"/>
                    <a:pt x="7680" y="6789"/>
                    <a:pt x="11280" y="10389"/>
                  </a:cubicBezTo>
                  <a:cubicBezTo>
                    <a:pt x="14880" y="13989"/>
                    <a:pt x="18240" y="177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146050" y="4049652"/>
              <a:ext cx="190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29"/>
                    <a:pt x="0" y="11657"/>
                    <a:pt x="3600" y="15257"/>
                  </a:cubicBezTo>
                  <a:cubicBezTo>
                    <a:pt x="7200" y="18857"/>
                    <a:pt x="14400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82550" y="3922652"/>
              <a:ext cx="508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215900" y="3941734"/>
              <a:ext cx="177800" cy="184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6" fill="norm" stroke="1" extrusionOk="0">
                  <a:moveTo>
                    <a:pt x="0" y="2876"/>
                  </a:moveTo>
                  <a:cubicBezTo>
                    <a:pt x="514" y="8156"/>
                    <a:pt x="1029" y="13436"/>
                    <a:pt x="1543" y="16676"/>
                  </a:cubicBezTo>
                  <a:cubicBezTo>
                    <a:pt x="2057" y="19916"/>
                    <a:pt x="2571" y="21116"/>
                    <a:pt x="2829" y="20876"/>
                  </a:cubicBezTo>
                  <a:cubicBezTo>
                    <a:pt x="3086" y="20636"/>
                    <a:pt x="3086" y="18956"/>
                    <a:pt x="2957" y="16556"/>
                  </a:cubicBezTo>
                  <a:cubicBezTo>
                    <a:pt x="2829" y="14156"/>
                    <a:pt x="2571" y="11036"/>
                    <a:pt x="2443" y="8876"/>
                  </a:cubicBezTo>
                  <a:cubicBezTo>
                    <a:pt x="2314" y="6716"/>
                    <a:pt x="2314" y="5516"/>
                    <a:pt x="2957" y="4676"/>
                  </a:cubicBezTo>
                  <a:cubicBezTo>
                    <a:pt x="3600" y="3836"/>
                    <a:pt x="4886" y="3356"/>
                    <a:pt x="6429" y="5276"/>
                  </a:cubicBezTo>
                  <a:cubicBezTo>
                    <a:pt x="7971" y="7196"/>
                    <a:pt x="9771" y="11516"/>
                    <a:pt x="10543" y="14276"/>
                  </a:cubicBezTo>
                  <a:cubicBezTo>
                    <a:pt x="11314" y="17036"/>
                    <a:pt x="11057" y="18236"/>
                    <a:pt x="10800" y="18116"/>
                  </a:cubicBezTo>
                  <a:cubicBezTo>
                    <a:pt x="10543" y="17996"/>
                    <a:pt x="10286" y="16556"/>
                    <a:pt x="10029" y="14276"/>
                  </a:cubicBezTo>
                  <a:cubicBezTo>
                    <a:pt x="9771" y="11996"/>
                    <a:pt x="9514" y="8876"/>
                    <a:pt x="9771" y="6116"/>
                  </a:cubicBezTo>
                  <a:cubicBezTo>
                    <a:pt x="10029" y="3356"/>
                    <a:pt x="10800" y="956"/>
                    <a:pt x="12343" y="236"/>
                  </a:cubicBezTo>
                  <a:cubicBezTo>
                    <a:pt x="13886" y="-484"/>
                    <a:pt x="16200" y="476"/>
                    <a:pt x="17871" y="2636"/>
                  </a:cubicBezTo>
                  <a:cubicBezTo>
                    <a:pt x="19543" y="4796"/>
                    <a:pt x="20571" y="8156"/>
                    <a:pt x="21600" y="1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162422" y="4430301"/>
              <a:ext cx="148728" cy="159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086" fill="norm" stroke="1" extrusionOk="0">
                  <a:moveTo>
                    <a:pt x="384" y="6780"/>
                  </a:moveTo>
                  <a:cubicBezTo>
                    <a:pt x="80" y="10426"/>
                    <a:pt x="-224" y="14073"/>
                    <a:pt x="232" y="16598"/>
                  </a:cubicBezTo>
                  <a:cubicBezTo>
                    <a:pt x="689" y="19122"/>
                    <a:pt x="1906" y="20525"/>
                    <a:pt x="2514" y="20525"/>
                  </a:cubicBezTo>
                  <a:cubicBezTo>
                    <a:pt x="3122" y="20525"/>
                    <a:pt x="3122" y="19122"/>
                    <a:pt x="3275" y="16177"/>
                  </a:cubicBezTo>
                  <a:cubicBezTo>
                    <a:pt x="3427" y="13231"/>
                    <a:pt x="3731" y="8743"/>
                    <a:pt x="4035" y="5798"/>
                  </a:cubicBezTo>
                  <a:cubicBezTo>
                    <a:pt x="4339" y="2852"/>
                    <a:pt x="4644" y="1450"/>
                    <a:pt x="5556" y="608"/>
                  </a:cubicBezTo>
                  <a:cubicBezTo>
                    <a:pt x="6469" y="-233"/>
                    <a:pt x="7990" y="-514"/>
                    <a:pt x="10120" y="1870"/>
                  </a:cubicBezTo>
                  <a:cubicBezTo>
                    <a:pt x="12249" y="4255"/>
                    <a:pt x="14987" y="9304"/>
                    <a:pt x="16965" y="12951"/>
                  </a:cubicBezTo>
                  <a:cubicBezTo>
                    <a:pt x="18942" y="16598"/>
                    <a:pt x="20159" y="18842"/>
                    <a:pt x="21376" y="21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355600" y="4430652"/>
              <a:ext cx="158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477958" y="4407369"/>
              <a:ext cx="55443" cy="13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600" fill="norm" stroke="1" extrusionOk="0">
                  <a:moveTo>
                    <a:pt x="20954" y="665"/>
                  </a:moveTo>
                  <a:cubicBezTo>
                    <a:pt x="16954" y="332"/>
                    <a:pt x="12954" y="0"/>
                    <a:pt x="8954" y="0"/>
                  </a:cubicBezTo>
                  <a:cubicBezTo>
                    <a:pt x="4954" y="0"/>
                    <a:pt x="954" y="332"/>
                    <a:pt x="154" y="1662"/>
                  </a:cubicBezTo>
                  <a:cubicBezTo>
                    <a:pt x="-646" y="2991"/>
                    <a:pt x="1754" y="5317"/>
                    <a:pt x="5354" y="8806"/>
                  </a:cubicBezTo>
                  <a:cubicBezTo>
                    <a:pt x="8954" y="12295"/>
                    <a:pt x="13754" y="16948"/>
                    <a:pt x="185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577276" y="4392552"/>
              <a:ext cx="159809" cy="11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007" fill="norm" stroke="1" extrusionOk="0">
                  <a:moveTo>
                    <a:pt x="8383" y="0"/>
                  </a:moveTo>
                  <a:cubicBezTo>
                    <a:pt x="8659" y="5400"/>
                    <a:pt x="8936" y="10800"/>
                    <a:pt x="8521" y="14271"/>
                  </a:cubicBezTo>
                  <a:cubicBezTo>
                    <a:pt x="8106" y="17743"/>
                    <a:pt x="6998" y="19286"/>
                    <a:pt x="5752" y="20250"/>
                  </a:cubicBezTo>
                  <a:cubicBezTo>
                    <a:pt x="4506" y="21214"/>
                    <a:pt x="3121" y="21600"/>
                    <a:pt x="1875" y="19286"/>
                  </a:cubicBezTo>
                  <a:cubicBezTo>
                    <a:pt x="629" y="16971"/>
                    <a:pt x="-479" y="11957"/>
                    <a:pt x="213" y="8293"/>
                  </a:cubicBezTo>
                  <a:cubicBezTo>
                    <a:pt x="906" y="4629"/>
                    <a:pt x="3398" y="2314"/>
                    <a:pt x="6029" y="2121"/>
                  </a:cubicBezTo>
                  <a:cubicBezTo>
                    <a:pt x="8659" y="1929"/>
                    <a:pt x="11429" y="3857"/>
                    <a:pt x="13506" y="5593"/>
                  </a:cubicBezTo>
                  <a:cubicBezTo>
                    <a:pt x="15583" y="7329"/>
                    <a:pt x="16967" y="8871"/>
                    <a:pt x="18213" y="10414"/>
                  </a:cubicBezTo>
                  <a:cubicBezTo>
                    <a:pt x="19459" y="11957"/>
                    <a:pt x="20567" y="13500"/>
                    <a:pt x="20844" y="13307"/>
                  </a:cubicBezTo>
                  <a:cubicBezTo>
                    <a:pt x="21121" y="13114"/>
                    <a:pt x="20567" y="11186"/>
                    <a:pt x="17659" y="10029"/>
                  </a:cubicBezTo>
                  <a:cubicBezTo>
                    <a:pt x="14752" y="8871"/>
                    <a:pt x="9490" y="8486"/>
                    <a:pt x="4229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2266950" y="3643252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2343149" y="3827402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3084968" y="3098374"/>
              <a:ext cx="331332" cy="1432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35" fill="norm" stroke="1" extrusionOk="0">
                  <a:moveTo>
                    <a:pt x="21536" y="745"/>
                  </a:moveTo>
                  <a:cubicBezTo>
                    <a:pt x="21398" y="555"/>
                    <a:pt x="21261" y="364"/>
                    <a:pt x="20848" y="236"/>
                  </a:cubicBezTo>
                  <a:cubicBezTo>
                    <a:pt x="20435" y="109"/>
                    <a:pt x="19747" y="46"/>
                    <a:pt x="17959" y="14"/>
                  </a:cubicBezTo>
                  <a:cubicBezTo>
                    <a:pt x="16170" y="-18"/>
                    <a:pt x="13281" y="-18"/>
                    <a:pt x="10392" y="300"/>
                  </a:cubicBezTo>
                  <a:cubicBezTo>
                    <a:pt x="7503" y="618"/>
                    <a:pt x="4614" y="1254"/>
                    <a:pt x="2756" y="2050"/>
                  </a:cubicBezTo>
                  <a:cubicBezTo>
                    <a:pt x="899" y="2845"/>
                    <a:pt x="74" y="3799"/>
                    <a:pt x="5" y="4817"/>
                  </a:cubicBezTo>
                  <a:cubicBezTo>
                    <a:pt x="-64" y="5835"/>
                    <a:pt x="624" y="6917"/>
                    <a:pt x="1312" y="8046"/>
                  </a:cubicBezTo>
                  <a:cubicBezTo>
                    <a:pt x="2000" y="9176"/>
                    <a:pt x="2688" y="10353"/>
                    <a:pt x="3238" y="11498"/>
                  </a:cubicBezTo>
                  <a:cubicBezTo>
                    <a:pt x="3788" y="12643"/>
                    <a:pt x="4201" y="13756"/>
                    <a:pt x="4270" y="14886"/>
                  </a:cubicBezTo>
                  <a:cubicBezTo>
                    <a:pt x="4339" y="16015"/>
                    <a:pt x="4063" y="17160"/>
                    <a:pt x="3375" y="18178"/>
                  </a:cubicBezTo>
                  <a:cubicBezTo>
                    <a:pt x="2688" y="19196"/>
                    <a:pt x="1587" y="20087"/>
                    <a:pt x="899" y="20644"/>
                  </a:cubicBezTo>
                  <a:cubicBezTo>
                    <a:pt x="211" y="21200"/>
                    <a:pt x="-64" y="21423"/>
                    <a:pt x="142" y="21502"/>
                  </a:cubicBezTo>
                  <a:cubicBezTo>
                    <a:pt x="349" y="21582"/>
                    <a:pt x="1037" y="21518"/>
                    <a:pt x="3651" y="21296"/>
                  </a:cubicBezTo>
                  <a:cubicBezTo>
                    <a:pt x="6265" y="21073"/>
                    <a:pt x="10805" y="20691"/>
                    <a:pt x="15345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3577943" y="3147952"/>
              <a:ext cx="28858" cy="218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407" fill="norm" stroke="1" extrusionOk="0">
                  <a:moveTo>
                    <a:pt x="21034" y="0"/>
                  </a:moveTo>
                  <a:cubicBezTo>
                    <a:pt x="16405" y="4985"/>
                    <a:pt x="11777" y="9969"/>
                    <a:pt x="9463" y="12981"/>
                  </a:cubicBezTo>
                  <a:cubicBezTo>
                    <a:pt x="7148" y="15992"/>
                    <a:pt x="7148" y="17031"/>
                    <a:pt x="5605" y="18173"/>
                  </a:cubicBezTo>
                  <a:cubicBezTo>
                    <a:pt x="4063" y="19315"/>
                    <a:pt x="977" y="20562"/>
                    <a:pt x="205" y="21081"/>
                  </a:cubicBezTo>
                  <a:cubicBezTo>
                    <a:pt x="-566" y="21600"/>
                    <a:pt x="977" y="21392"/>
                    <a:pt x="2520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3670299" y="3116202"/>
              <a:ext cx="381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812"/>
                    <a:pt x="7200" y="7624"/>
                    <a:pt x="10800" y="11224"/>
                  </a:cubicBezTo>
                  <a:cubicBezTo>
                    <a:pt x="14400" y="14824"/>
                    <a:pt x="18000" y="182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3492500" y="3173352"/>
              <a:ext cx="254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0" y="15840"/>
                    <a:pt x="9360" y="10080"/>
                    <a:pt x="12960" y="6480"/>
                  </a:cubicBezTo>
                  <a:cubicBezTo>
                    <a:pt x="16560" y="2880"/>
                    <a:pt x="190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3758798" y="3344802"/>
              <a:ext cx="116053" cy="103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9" h="21091" fill="norm" stroke="1" extrusionOk="0">
                  <a:moveTo>
                    <a:pt x="9009" y="0"/>
                  </a:moveTo>
                  <a:cubicBezTo>
                    <a:pt x="6029" y="3888"/>
                    <a:pt x="3050" y="7776"/>
                    <a:pt x="1374" y="10800"/>
                  </a:cubicBezTo>
                  <a:cubicBezTo>
                    <a:pt x="-302" y="13824"/>
                    <a:pt x="-674" y="15984"/>
                    <a:pt x="1560" y="17928"/>
                  </a:cubicBezTo>
                  <a:cubicBezTo>
                    <a:pt x="3795" y="19872"/>
                    <a:pt x="8636" y="21600"/>
                    <a:pt x="12360" y="20952"/>
                  </a:cubicBezTo>
                  <a:cubicBezTo>
                    <a:pt x="16085" y="20304"/>
                    <a:pt x="18692" y="17280"/>
                    <a:pt x="19809" y="14688"/>
                  </a:cubicBezTo>
                  <a:cubicBezTo>
                    <a:pt x="20926" y="12096"/>
                    <a:pt x="20554" y="9936"/>
                    <a:pt x="18319" y="8424"/>
                  </a:cubicBezTo>
                  <a:cubicBezTo>
                    <a:pt x="16085" y="6912"/>
                    <a:pt x="11988" y="6048"/>
                    <a:pt x="7892" y="5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4591049" y="3128902"/>
              <a:ext cx="12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092"/>
                    <a:pt x="7200" y="12185"/>
                    <a:pt x="3600" y="15785"/>
                  </a:cubicBezTo>
                  <a:cubicBezTo>
                    <a:pt x="0" y="19385"/>
                    <a:pt x="0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4654814" y="3186052"/>
              <a:ext cx="6086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4731"/>
                    <a:pt x="6300" y="9463"/>
                    <a:pt x="2700" y="12446"/>
                  </a:cubicBezTo>
                  <a:cubicBezTo>
                    <a:pt x="-900" y="15429"/>
                    <a:pt x="-900" y="16663"/>
                    <a:pt x="2700" y="17897"/>
                  </a:cubicBezTo>
                  <a:cubicBezTo>
                    <a:pt x="6300" y="19131"/>
                    <a:pt x="13500" y="20366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4508500" y="3103502"/>
              <a:ext cx="260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61" y="16800"/>
                    <a:pt x="6322" y="12000"/>
                    <a:pt x="9922" y="8400"/>
                  </a:cubicBezTo>
                  <a:cubicBezTo>
                    <a:pt x="13522" y="4800"/>
                    <a:pt x="1756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4798483" y="3376552"/>
              <a:ext cx="8468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5391149" y="3452752"/>
              <a:ext cx="101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7486"/>
                    <a:pt x="2700" y="13371"/>
                    <a:pt x="6300" y="9771"/>
                  </a:cubicBezTo>
                  <a:cubicBezTo>
                    <a:pt x="9900" y="6171"/>
                    <a:pt x="1575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5822950" y="3433702"/>
              <a:ext cx="44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6159500" y="3147952"/>
              <a:ext cx="444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974"/>
                    <a:pt x="15429" y="5948"/>
                    <a:pt x="11829" y="9548"/>
                  </a:cubicBezTo>
                  <a:cubicBezTo>
                    <a:pt x="8229" y="13148"/>
                    <a:pt x="4114" y="173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6264772" y="3128902"/>
              <a:ext cx="21729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236"/>
                    <a:pt x="4448" y="10473"/>
                    <a:pt x="1502" y="14073"/>
                  </a:cubicBezTo>
                  <a:cubicBezTo>
                    <a:pt x="-1443" y="17673"/>
                    <a:pt x="521" y="19636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6118139" y="3145508"/>
              <a:ext cx="238211" cy="78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120" fill="norm" stroke="1" extrusionOk="0">
                  <a:moveTo>
                    <a:pt x="2015" y="21120"/>
                  </a:moveTo>
                  <a:cubicBezTo>
                    <a:pt x="1059" y="18278"/>
                    <a:pt x="103" y="15436"/>
                    <a:pt x="8" y="13162"/>
                  </a:cubicBezTo>
                  <a:cubicBezTo>
                    <a:pt x="-88" y="10888"/>
                    <a:pt x="677" y="9183"/>
                    <a:pt x="3831" y="6909"/>
                  </a:cubicBezTo>
                  <a:cubicBezTo>
                    <a:pt x="6985" y="4636"/>
                    <a:pt x="12528" y="1794"/>
                    <a:pt x="15873" y="657"/>
                  </a:cubicBezTo>
                  <a:cubicBezTo>
                    <a:pt x="19218" y="-480"/>
                    <a:pt x="20365" y="88"/>
                    <a:pt x="21512" y="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6369050" y="3332102"/>
              <a:ext cx="1" cy="1968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6373669" y="3389252"/>
              <a:ext cx="90631" cy="124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461" fill="norm" stroke="1" extrusionOk="0">
                  <a:moveTo>
                    <a:pt x="21019" y="0"/>
                  </a:moveTo>
                  <a:cubicBezTo>
                    <a:pt x="18564" y="0"/>
                    <a:pt x="16110" y="0"/>
                    <a:pt x="12674" y="2380"/>
                  </a:cubicBezTo>
                  <a:cubicBezTo>
                    <a:pt x="9237" y="4759"/>
                    <a:pt x="4819" y="9519"/>
                    <a:pt x="2364" y="12997"/>
                  </a:cubicBezTo>
                  <a:cubicBezTo>
                    <a:pt x="-90" y="16475"/>
                    <a:pt x="-581" y="18671"/>
                    <a:pt x="646" y="19953"/>
                  </a:cubicBezTo>
                  <a:cubicBezTo>
                    <a:pt x="1874" y="21234"/>
                    <a:pt x="4819" y="21600"/>
                    <a:pt x="8501" y="21417"/>
                  </a:cubicBezTo>
                  <a:cubicBezTo>
                    <a:pt x="12183" y="21234"/>
                    <a:pt x="16601" y="20502"/>
                    <a:pt x="21019" y="1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3562350" y="3717335"/>
              <a:ext cx="57150" cy="23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982"/>
                  </a:moveTo>
                  <a:cubicBezTo>
                    <a:pt x="21600" y="991"/>
                    <a:pt x="21600" y="0"/>
                    <a:pt x="20400" y="0"/>
                  </a:cubicBezTo>
                  <a:cubicBezTo>
                    <a:pt x="19200" y="0"/>
                    <a:pt x="16800" y="991"/>
                    <a:pt x="13200" y="4161"/>
                  </a:cubicBezTo>
                  <a:cubicBezTo>
                    <a:pt x="9600" y="7332"/>
                    <a:pt x="4800" y="12683"/>
                    <a:pt x="2400" y="15952"/>
                  </a:cubicBezTo>
                  <a:cubicBezTo>
                    <a:pt x="0" y="19222"/>
                    <a:pt x="0" y="204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3670300" y="3719452"/>
              <a:ext cx="2493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0" y="2400"/>
                  </a:moveTo>
                  <a:cubicBezTo>
                    <a:pt x="7200" y="1200"/>
                    <a:pt x="14400" y="0"/>
                    <a:pt x="18000" y="0"/>
                  </a:cubicBezTo>
                  <a:cubicBezTo>
                    <a:pt x="21600" y="0"/>
                    <a:pt x="21600" y="1200"/>
                    <a:pt x="20700" y="5000"/>
                  </a:cubicBezTo>
                  <a:cubicBezTo>
                    <a:pt x="19800" y="8800"/>
                    <a:pt x="18000" y="15200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3515783" y="3706752"/>
              <a:ext cx="294217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54" y="21600"/>
                  </a:moveTo>
                  <a:cubicBezTo>
                    <a:pt x="777" y="20700"/>
                    <a:pt x="0" y="19800"/>
                    <a:pt x="0" y="18450"/>
                  </a:cubicBezTo>
                  <a:cubicBezTo>
                    <a:pt x="0" y="17100"/>
                    <a:pt x="777" y="15300"/>
                    <a:pt x="3574" y="12150"/>
                  </a:cubicBezTo>
                  <a:cubicBezTo>
                    <a:pt x="6371" y="9000"/>
                    <a:pt x="11188" y="4500"/>
                    <a:pt x="14529" y="2250"/>
                  </a:cubicBezTo>
                  <a:cubicBezTo>
                    <a:pt x="17871" y="0"/>
                    <a:pt x="197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3736740" y="3890902"/>
              <a:ext cx="86472" cy="114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198" fill="norm" stroke="1" extrusionOk="0">
                  <a:moveTo>
                    <a:pt x="13171" y="0"/>
                  </a:moveTo>
                  <a:cubicBezTo>
                    <a:pt x="9571" y="3142"/>
                    <a:pt x="5971" y="6284"/>
                    <a:pt x="3657" y="9033"/>
                  </a:cubicBezTo>
                  <a:cubicBezTo>
                    <a:pt x="1343" y="11782"/>
                    <a:pt x="314" y="14138"/>
                    <a:pt x="57" y="16298"/>
                  </a:cubicBezTo>
                  <a:cubicBezTo>
                    <a:pt x="-200" y="18458"/>
                    <a:pt x="314" y="20422"/>
                    <a:pt x="3657" y="21011"/>
                  </a:cubicBezTo>
                  <a:cubicBezTo>
                    <a:pt x="7000" y="21600"/>
                    <a:pt x="13171" y="20815"/>
                    <a:pt x="16771" y="18458"/>
                  </a:cubicBezTo>
                  <a:cubicBezTo>
                    <a:pt x="20371" y="16102"/>
                    <a:pt x="21400" y="12175"/>
                    <a:pt x="20886" y="9622"/>
                  </a:cubicBezTo>
                  <a:cubicBezTo>
                    <a:pt x="20371" y="7069"/>
                    <a:pt x="18314" y="5891"/>
                    <a:pt x="16000" y="5105"/>
                  </a:cubicBezTo>
                  <a:cubicBezTo>
                    <a:pt x="13686" y="4320"/>
                    <a:pt x="11114" y="3927"/>
                    <a:pt x="8543" y="3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4665356" y="3719452"/>
              <a:ext cx="5269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20682" y="0"/>
                  </a:moveTo>
                  <a:cubicBezTo>
                    <a:pt x="13205" y="5710"/>
                    <a:pt x="5728" y="11421"/>
                    <a:pt x="2405" y="15021"/>
                  </a:cubicBezTo>
                  <a:cubicBezTo>
                    <a:pt x="-918" y="18621"/>
                    <a:pt x="-87" y="20110"/>
                    <a:pt x="7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4749800" y="3719452"/>
              <a:ext cx="254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710"/>
                    <a:pt x="14400" y="11421"/>
                    <a:pt x="10800" y="15021"/>
                  </a:cubicBezTo>
                  <a:cubicBezTo>
                    <a:pt x="7200" y="18621"/>
                    <a:pt x="3600" y="20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4654550" y="3725802"/>
              <a:ext cx="177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4883150" y="3865502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6172200" y="3757552"/>
              <a:ext cx="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6254750" y="3735237"/>
              <a:ext cx="44450" cy="200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21600" y="1715"/>
                  </a:moveTo>
                  <a:cubicBezTo>
                    <a:pt x="18514" y="805"/>
                    <a:pt x="15429" y="-104"/>
                    <a:pt x="13371" y="10"/>
                  </a:cubicBezTo>
                  <a:cubicBezTo>
                    <a:pt x="11314" y="123"/>
                    <a:pt x="10286" y="1260"/>
                    <a:pt x="9771" y="4557"/>
                  </a:cubicBezTo>
                  <a:cubicBezTo>
                    <a:pt x="9257" y="7854"/>
                    <a:pt x="9257" y="13311"/>
                    <a:pt x="7714" y="16494"/>
                  </a:cubicBezTo>
                  <a:cubicBezTo>
                    <a:pt x="6171" y="19677"/>
                    <a:pt x="3086" y="20587"/>
                    <a:pt x="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6076950" y="3738502"/>
              <a:ext cx="3048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5120"/>
                    <a:pt x="6000" y="8640"/>
                    <a:pt x="9600" y="5040"/>
                  </a:cubicBezTo>
                  <a:cubicBezTo>
                    <a:pt x="13200" y="1440"/>
                    <a:pt x="1740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6357261" y="3890902"/>
              <a:ext cx="24489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600" fill="norm" stroke="1" extrusionOk="0">
                  <a:moveTo>
                    <a:pt x="15425" y="0"/>
                  </a:moveTo>
                  <a:cubicBezTo>
                    <a:pt x="10025" y="4582"/>
                    <a:pt x="4625" y="9164"/>
                    <a:pt x="1925" y="12273"/>
                  </a:cubicBezTo>
                  <a:cubicBezTo>
                    <a:pt x="-775" y="15382"/>
                    <a:pt x="-775" y="17018"/>
                    <a:pt x="2825" y="18327"/>
                  </a:cubicBezTo>
                  <a:cubicBezTo>
                    <a:pt x="6425" y="19636"/>
                    <a:pt x="13625" y="20618"/>
                    <a:pt x="208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6383265" y="3922652"/>
              <a:ext cx="93736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21256" y="0"/>
                  </a:moveTo>
                  <a:cubicBezTo>
                    <a:pt x="15496" y="2400"/>
                    <a:pt x="9736" y="4800"/>
                    <a:pt x="6136" y="6960"/>
                  </a:cubicBezTo>
                  <a:cubicBezTo>
                    <a:pt x="2536" y="9120"/>
                    <a:pt x="1096" y="11040"/>
                    <a:pt x="376" y="13200"/>
                  </a:cubicBezTo>
                  <a:cubicBezTo>
                    <a:pt x="-344" y="15360"/>
                    <a:pt x="-344" y="17760"/>
                    <a:pt x="3256" y="19200"/>
                  </a:cubicBezTo>
                  <a:cubicBezTo>
                    <a:pt x="6856" y="20640"/>
                    <a:pt x="14056" y="21120"/>
                    <a:pt x="212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3708400" y="4246502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3702050" y="4430652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3644900" y="4557089"/>
              <a:ext cx="69850" cy="21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21600" y="685"/>
                  </a:moveTo>
                  <a:cubicBezTo>
                    <a:pt x="18327" y="265"/>
                    <a:pt x="15055" y="-154"/>
                    <a:pt x="12436" y="56"/>
                  </a:cubicBezTo>
                  <a:cubicBezTo>
                    <a:pt x="9818" y="265"/>
                    <a:pt x="7855" y="1104"/>
                    <a:pt x="5891" y="4145"/>
                  </a:cubicBezTo>
                  <a:cubicBezTo>
                    <a:pt x="3927" y="7186"/>
                    <a:pt x="1964" y="12429"/>
                    <a:pt x="982" y="15679"/>
                  </a:cubicBezTo>
                  <a:cubicBezTo>
                    <a:pt x="0" y="18929"/>
                    <a:pt x="0" y="20188"/>
                    <a:pt x="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3757083" y="4564002"/>
              <a:ext cx="4021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16" y="480"/>
                    <a:pt x="10232" y="960"/>
                    <a:pt x="6253" y="3960"/>
                  </a:cubicBezTo>
                  <a:cubicBezTo>
                    <a:pt x="2274" y="6960"/>
                    <a:pt x="0" y="12480"/>
                    <a:pt x="0" y="15840"/>
                  </a:cubicBezTo>
                  <a:cubicBezTo>
                    <a:pt x="0" y="19200"/>
                    <a:pt x="2274" y="20400"/>
                    <a:pt x="45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3599866" y="4551302"/>
              <a:ext cx="286334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600" fill="norm" stroke="1" extrusionOk="0">
                  <a:moveTo>
                    <a:pt x="989" y="21600"/>
                  </a:moveTo>
                  <a:cubicBezTo>
                    <a:pt x="359" y="16200"/>
                    <a:pt x="-272" y="10800"/>
                    <a:pt x="122" y="7200"/>
                  </a:cubicBezTo>
                  <a:cubicBezTo>
                    <a:pt x="516" y="3600"/>
                    <a:pt x="1935" y="1800"/>
                    <a:pt x="5640" y="900"/>
                  </a:cubicBezTo>
                  <a:cubicBezTo>
                    <a:pt x="9346" y="0"/>
                    <a:pt x="15337" y="0"/>
                    <a:pt x="213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3799742" y="4691002"/>
              <a:ext cx="131967" cy="95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1251" fill="norm" stroke="1" extrusionOk="0">
                  <a:moveTo>
                    <a:pt x="10583" y="2817"/>
                  </a:moveTo>
                  <a:cubicBezTo>
                    <a:pt x="8922" y="3287"/>
                    <a:pt x="7260" y="3757"/>
                    <a:pt x="5432" y="5400"/>
                  </a:cubicBezTo>
                  <a:cubicBezTo>
                    <a:pt x="3605" y="7043"/>
                    <a:pt x="1611" y="9861"/>
                    <a:pt x="614" y="12443"/>
                  </a:cubicBezTo>
                  <a:cubicBezTo>
                    <a:pt x="-383" y="15026"/>
                    <a:pt x="-383" y="17374"/>
                    <a:pt x="2275" y="19017"/>
                  </a:cubicBezTo>
                  <a:cubicBezTo>
                    <a:pt x="4934" y="20661"/>
                    <a:pt x="10251" y="21600"/>
                    <a:pt x="13740" y="21130"/>
                  </a:cubicBezTo>
                  <a:cubicBezTo>
                    <a:pt x="17229" y="20661"/>
                    <a:pt x="18891" y="18783"/>
                    <a:pt x="19888" y="16200"/>
                  </a:cubicBezTo>
                  <a:cubicBezTo>
                    <a:pt x="20885" y="13617"/>
                    <a:pt x="21217" y="10330"/>
                    <a:pt x="19555" y="7513"/>
                  </a:cubicBezTo>
                  <a:cubicBezTo>
                    <a:pt x="17894" y="4696"/>
                    <a:pt x="14239" y="2348"/>
                    <a:pt x="105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4662079" y="4459958"/>
              <a:ext cx="100157" cy="262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54" fill="norm" stroke="1" extrusionOk="0">
                  <a:moveTo>
                    <a:pt x="15949" y="200"/>
                  </a:moveTo>
                  <a:cubicBezTo>
                    <a:pt x="13699" y="27"/>
                    <a:pt x="11449" y="-146"/>
                    <a:pt x="9874" y="200"/>
                  </a:cubicBezTo>
                  <a:cubicBezTo>
                    <a:pt x="8299" y="545"/>
                    <a:pt x="7399" y="1409"/>
                    <a:pt x="5824" y="4433"/>
                  </a:cubicBezTo>
                  <a:cubicBezTo>
                    <a:pt x="4249" y="7457"/>
                    <a:pt x="1999" y="12641"/>
                    <a:pt x="874" y="15665"/>
                  </a:cubicBezTo>
                  <a:cubicBezTo>
                    <a:pt x="-251" y="18689"/>
                    <a:pt x="-251" y="19553"/>
                    <a:pt x="649" y="19726"/>
                  </a:cubicBezTo>
                  <a:cubicBezTo>
                    <a:pt x="1549" y="19899"/>
                    <a:pt x="3349" y="19380"/>
                    <a:pt x="6724" y="17048"/>
                  </a:cubicBezTo>
                  <a:cubicBezTo>
                    <a:pt x="10099" y="14715"/>
                    <a:pt x="15049" y="10568"/>
                    <a:pt x="17749" y="8062"/>
                  </a:cubicBezTo>
                  <a:cubicBezTo>
                    <a:pt x="20449" y="5556"/>
                    <a:pt x="20899" y="4692"/>
                    <a:pt x="21124" y="4692"/>
                  </a:cubicBezTo>
                  <a:cubicBezTo>
                    <a:pt x="21349" y="4692"/>
                    <a:pt x="21349" y="5556"/>
                    <a:pt x="21124" y="8494"/>
                  </a:cubicBezTo>
                  <a:cubicBezTo>
                    <a:pt x="20899" y="11432"/>
                    <a:pt x="20449" y="16443"/>
                    <a:pt x="19999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4654550" y="4500452"/>
              <a:ext cx="23495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2141" y="11670"/>
                    <a:pt x="4281" y="3363"/>
                    <a:pt x="7881" y="870"/>
                  </a:cubicBezTo>
                  <a:cubicBezTo>
                    <a:pt x="11481" y="-1622"/>
                    <a:pt x="16541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4876799" y="4678302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5264150" y="4608452"/>
              <a:ext cx="203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5803900" y="4570352"/>
              <a:ext cx="635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6236063" y="4345985"/>
              <a:ext cx="30854" cy="268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21600" fill="norm" stroke="1" extrusionOk="0">
                  <a:moveTo>
                    <a:pt x="15968" y="1701"/>
                  </a:moveTo>
                  <a:cubicBezTo>
                    <a:pt x="17318" y="850"/>
                    <a:pt x="18668" y="0"/>
                    <a:pt x="19343" y="0"/>
                  </a:cubicBezTo>
                  <a:cubicBezTo>
                    <a:pt x="20018" y="0"/>
                    <a:pt x="20018" y="850"/>
                    <a:pt x="15968" y="3912"/>
                  </a:cubicBezTo>
                  <a:cubicBezTo>
                    <a:pt x="11918" y="6973"/>
                    <a:pt x="3818" y="12246"/>
                    <a:pt x="1118" y="15562"/>
                  </a:cubicBezTo>
                  <a:cubicBezTo>
                    <a:pt x="-1582" y="18879"/>
                    <a:pt x="1118" y="20239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6330950" y="4386202"/>
              <a:ext cx="63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6203950" y="4377175"/>
              <a:ext cx="273050" cy="53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9" fill="norm" stroke="1" extrusionOk="0">
                  <a:moveTo>
                    <a:pt x="0" y="20989"/>
                  </a:moveTo>
                  <a:cubicBezTo>
                    <a:pt x="0" y="16835"/>
                    <a:pt x="0" y="12681"/>
                    <a:pt x="1340" y="8943"/>
                  </a:cubicBezTo>
                  <a:cubicBezTo>
                    <a:pt x="2679" y="5204"/>
                    <a:pt x="5358" y="1881"/>
                    <a:pt x="8958" y="635"/>
                  </a:cubicBezTo>
                  <a:cubicBezTo>
                    <a:pt x="12558" y="-611"/>
                    <a:pt x="17079" y="220"/>
                    <a:pt x="21600" y="1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6484055" y="4506852"/>
              <a:ext cx="3739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3031" y="0"/>
                  </a:moveTo>
                  <a:cubicBezTo>
                    <a:pt x="758" y="4320"/>
                    <a:pt x="-1516" y="8640"/>
                    <a:pt x="1326" y="12240"/>
                  </a:cubicBezTo>
                  <a:cubicBezTo>
                    <a:pt x="4168" y="15840"/>
                    <a:pt x="12126" y="18720"/>
                    <a:pt x="200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6534150" y="4538602"/>
              <a:ext cx="88900" cy="83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20057" y="0"/>
                  </a:moveTo>
                  <a:cubicBezTo>
                    <a:pt x="14400" y="3240"/>
                    <a:pt x="8743" y="6480"/>
                    <a:pt x="5143" y="9180"/>
                  </a:cubicBezTo>
                  <a:cubicBezTo>
                    <a:pt x="1543" y="11880"/>
                    <a:pt x="0" y="14040"/>
                    <a:pt x="0" y="16200"/>
                  </a:cubicBezTo>
                  <a:cubicBezTo>
                    <a:pt x="0" y="18360"/>
                    <a:pt x="1543" y="20520"/>
                    <a:pt x="5400" y="21060"/>
                  </a:cubicBezTo>
                  <a:cubicBezTo>
                    <a:pt x="9257" y="21600"/>
                    <a:pt x="15429" y="20520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6731000" y="3082571"/>
              <a:ext cx="398532" cy="1538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567" fill="norm" stroke="1" extrusionOk="0">
                  <a:moveTo>
                    <a:pt x="4434" y="1540"/>
                  </a:moveTo>
                  <a:cubicBezTo>
                    <a:pt x="4320" y="1213"/>
                    <a:pt x="4206" y="887"/>
                    <a:pt x="4718" y="635"/>
                  </a:cubicBezTo>
                  <a:cubicBezTo>
                    <a:pt x="5229" y="382"/>
                    <a:pt x="6366" y="204"/>
                    <a:pt x="8811" y="101"/>
                  </a:cubicBezTo>
                  <a:cubicBezTo>
                    <a:pt x="11255" y="-3"/>
                    <a:pt x="15006" y="-33"/>
                    <a:pt x="17394" y="41"/>
                  </a:cubicBezTo>
                  <a:cubicBezTo>
                    <a:pt x="19781" y="115"/>
                    <a:pt x="20804" y="293"/>
                    <a:pt x="21202" y="709"/>
                  </a:cubicBezTo>
                  <a:cubicBezTo>
                    <a:pt x="21600" y="1124"/>
                    <a:pt x="21373" y="1777"/>
                    <a:pt x="20861" y="2622"/>
                  </a:cubicBezTo>
                  <a:cubicBezTo>
                    <a:pt x="20349" y="3468"/>
                    <a:pt x="19554" y="4507"/>
                    <a:pt x="18985" y="5619"/>
                  </a:cubicBezTo>
                  <a:cubicBezTo>
                    <a:pt x="18417" y="6732"/>
                    <a:pt x="18076" y="7919"/>
                    <a:pt x="17792" y="9091"/>
                  </a:cubicBezTo>
                  <a:cubicBezTo>
                    <a:pt x="17507" y="10263"/>
                    <a:pt x="17280" y="11420"/>
                    <a:pt x="17053" y="12547"/>
                  </a:cubicBezTo>
                  <a:cubicBezTo>
                    <a:pt x="16825" y="13675"/>
                    <a:pt x="16598" y="14772"/>
                    <a:pt x="16484" y="15989"/>
                  </a:cubicBezTo>
                  <a:cubicBezTo>
                    <a:pt x="16371" y="17205"/>
                    <a:pt x="16371" y="18541"/>
                    <a:pt x="16371" y="19371"/>
                  </a:cubicBezTo>
                  <a:cubicBezTo>
                    <a:pt x="16371" y="20202"/>
                    <a:pt x="16371" y="20529"/>
                    <a:pt x="16143" y="20736"/>
                  </a:cubicBezTo>
                  <a:cubicBezTo>
                    <a:pt x="15916" y="20944"/>
                    <a:pt x="15461" y="21033"/>
                    <a:pt x="12733" y="21152"/>
                  </a:cubicBezTo>
                  <a:cubicBezTo>
                    <a:pt x="10004" y="21270"/>
                    <a:pt x="5002" y="21419"/>
                    <a:pt x="0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8870950" y="3116202"/>
              <a:ext cx="190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8832293" y="2868120"/>
              <a:ext cx="206544" cy="649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442" fill="norm" stroke="1" extrusionOk="0">
                  <a:moveTo>
                    <a:pt x="1981" y="6724"/>
                  </a:moveTo>
                  <a:cubicBezTo>
                    <a:pt x="1553" y="6165"/>
                    <a:pt x="1125" y="5606"/>
                    <a:pt x="911" y="5501"/>
                  </a:cubicBezTo>
                  <a:cubicBezTo>
                    <a:pt x="697" y="5396"/>
                    <a:pt x="697" y="5746"/>
                    <a:pt x="1232" y="7074"/>
                  </a:cubicBezTo>
                  <a:cubicBezTo>
                    <a:pt x="1767" y="8402"/>
                    <a:pt x="2836" y="10709"/>
                    <a:pt x="3798" y="12876"/>
                  </a:cubicBezTo>
                  <a:cubicBezTo>
                    <a:pt x="4761" y="15043"/>
                    <a:pt x="5616" y="17070"/>
                    <a:pt x="6258" y="18363"/>
                  </a:cubicBezTo>
                  <a:cubicBezTo>
                    <a:pt x="6899" y="19657"/>
                    <a:pt x="7327" y="20216"/>
                    <a:pt x="7541" y="20670"/>
                  </a:cubicBezTo>
                  <a:cubicBezTo>
                    <a:pt x="7755" y="21124"/>
                    <a:pt x="7755" y="21474"/>
                    <a:pt x="7541" y="21439"/>
                  </a:cubicBezTo>
                  <a:cubicBezTo>
                    <a:pt x="7327" y="21404"/>
                    <a:pt x="6899" y="20985"/>
                    <a:pt x="5937" y="19552"/>
                  </a:cubicBezTo>
                  <a:cubicBezTo>
                    <a:pt x="4975" y="18119"/>
                    <a:pt x="3478" y="15672"/>
                    <a:pt x="2301" y="13156"/>
                  </a:cubicBezTo>
                  <a:cubicBezTo>
                    <a:pt x="1125" y="10639"/>
                    <a:pt x="270" y="8053"/>
                    <a:pt x="56" y="6025"/>
                  </a:cubicBezTo>
                  <a:cubicBezTo>
                    <a:pt x="-158" y="3998"/>
                    <a:pt x="270" y="2530"/>
                    <a:pt x="804" y="1622"/>
                  </a:cubicBezTo>
                  <a:cubicBezTo>
                    <a:pt x="1339" y="713"/>
                    <a:pt x="1981" y="363"/>
                    <a:pt x="3585" y="154"/>
                  </a:cubicBezTo>
                  <a:cubicBezTo>
                    <a:pt x="5189" y="-56"/>
                    <a:pt x="7755" y="-126"/>
                    <a:pt x="10749" y="433"/>
                  </a:cubicBezTo>
                  <a:cubicBezTo>
                    <a:pt x="13743" y="992"/>
                    <a:pt x="17165" y="2181"/>
                    <a:pt x="19090" y="3334"/>
                  </a:cubicBezTo>
                  <a:cubicBezTo>
                    <a:pt x="21014" y="4488"/>
                    <a:pt x="21442" y="5606"/>
                    <a:pt x="20052" y="6550"/>
                  </a:cubicBezTo>
                  <a:cubicBezTo>
                    <a:pt x="18662" y="7493"/>
                    <a:pt x="15454" y="8262"/>
                    <a:pt x="12781" y="8647"/>
                  </a:cubicBezTo>
                  <a:cubicBezTo>
                    <a:pt x="10107" y="9031"/>
                    <a:pt x="7969" y="9031"/>
                    <a:pt x="6365" y="8996"/>
                  </a:cubicBezTo>
                  <a:cubicBezTo>
                    <a:pt x="4761" y="8961"/>
                    <a:pt x="3692" y="8891"/>
                    <a:pt x="3478" y="8787"/>
                  </a:cubicBezTo>
                  <a:cubicBezTo>
                    <a:pt x="3264" y="8682"/>
                    <a:pt x="3905" y="8542"/>
                    <a:pt x="4547" y="8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9010650" y="2561497"/>
              <a:ext cx="133350" cy="203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10153"/>
                  </a:moveTo>
                  <a:cubicBezTo>
                    <a:pt x="686" y="12578"/>
                    <a:pt x="1371" y="15002"/>
                    <a:pt x="1714" y="17096"/>
                  </a:cubicBezTo>
                  <a:cubicBezTo>
                    <a:pt x="2057" y="19190"/>
                    <a:pt x="2057" y="20953"/>
                    <a:pt x="1886" y="21174"/>
                  </a:cubicBezTo>
                  <a:cubicBezTo>
                    <a:pt x="1714" y="21394"/>
                    <a:pt x="1371" y="20072"/>
                    <a:pt x="1543" y="16655"/>
                  </a:cubicBezTo>
                  <a:cubicBezTo>
                    <a:pt x="1714" y="13239"/>
                    <a:pt x="2400" y="7729"/>
                    <a:pt x="3257" y="4533"/>
                  </a:cubicBezTo>
                  <a:cubicBezTo>
                    <a:pt x="4114" y="1337"/>
                    <a:pt x="5143" y="455"/>
                    <a:pt x="6514" y="125"/>
                  </a:cubicBezTo>
                  <a:cubicBezTo>
                    <a:pt x="7886" y="-206"/>
                    <a:pt x="9600" y="14"/>
                    <a:pt x="12000" y="2108"/>
                  </a:cubicBezTo>
                  <a:cubicBezTo>
                    <a:pt x="14400" y="4202"/>
                    <a:pt x="17486" y="8170"/>
                    <a:pt x="19200" y="11255"/>
                  </a:cubicBezTo>
                  <a:cubicBezTo>
                    <a:pt x="20914" y="14341"/>
                    <a:pt x="21257" y="16545"/>
                    <a:pt x="21600" y="18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9358006" y="3105242"/>
              <a:ext cx="249544" cy="207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21" fill="norm" stroke="1" extrusionOk="0">
                  <a:moveTo>
                    <a:pt x="162" y="2439"/>
                  </a:moveTo>
                  <a:cubicBezTo>
                    <a:pt x="-19" y="1348"/>
                    <a:pt x="-201" y="257"/>
                    <a:pt x="525" y="39"/>
                  </a:cubicBezTo>
                  <a:cubicBezTo>
                    <a:pt x="1251" y="-179"/>
                    <a:pt x="2885" y="476"/>
                    <a:pt x="5970" y="3203"/>
                  </a:cubicBezTo>
                  <a:cubicBezTo>
                    <a:pt x="9056" y="5930"/>
                    <a:pt x="13594" y="10730"/>
                    <a:pt x="16407" y="14112"/>
                  </a:cubicBezTo>
                  <a:cubicBezTo>
                    <a:pt x="19221" y="17494"/>
                    <a:pt x="20310" y="19457"/>
                    <a:pt x="21399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9472654" y="3071752"/>
              <a:ext cx="8409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600" fill="norm" stroke="1" extrusionOk="0">
                  <a:moveTo>
                    <a:pt x="20931" y="0"/>
                  </a:moveTo>
                  <a:cubicBezTo>
                    <a:pt x="13555" y="4000"/>
                    <a:pt x="6180" y="8000"/>
                    <a:pt x="2755" y="11600"/>
                  </a:cubicBezTo>
                  <a:cubicBezTo>
                    <a:pt x="-669" y="15200"/>
                    <a:pt x="-142" y="18400"/>
                    <a:pt x="3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9830255" y="2739659"/>
              <a:ext cx="162455" cy="536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1383" fill="norm" stroke="1" extrusionOk="0">
                  <a:moveTo>
                    <a:pt x="752" y="6150"/>
                  </a:moveTo>
                  <a:cubicBezTo>
                    <a:pt x="1292" y="8597"/>
                    <a:pt x="1832" y="11044"/>
                    <a:pt x="2912" y="13406"/>
                  </a:cubicBezTo>
                  <a:cubicBezTo>
                    <a:pt x="3992" y="15769"/>
                    <a:pt x="5612" y="18047"/>
                    <a:pt x="6422" y="19439"/>
                  </a:cubicBezTo>
                  <a:cubicBezTo>
                    <a:pt x="7232" y="20831"/>
                    <a:pt x="7232" y="21338"/>
                    <a:pt x="6962" y="21380"/>
                  </a:cubicBezTo>
                  <a:cubicBezTo>
                    <a:pt x="6692" y="21422"/>
                    <a:pt x="6152" y="21000"/>
                    <a:pt x="5072" y="19313"/>
                  </a:cubicBezTo>
                  <a:cubicBezTo>
                    <a:pt x="3992" y="17625"/>
                    <a:pt x="2372" y="14672"/>
                    <a:pt x="1292" y="11592"/>
                  </a:cubicBezTo>
                  <a:cubicBezTo>
                    <a:pt x="212" y="8513"/>
                    <a:pt x="-328" y="5306"/>
                    <a:pt x="212" y="3281"/>
                  </a:cubicBezTo>
                  <a:cubicBezTo>
                    <a:pt x="752" y="1256"/>
                    <a:pt x="2372" y="413"/>
                    <a:pt x="4667" y="117"/>
                  </a:cubicBezTo>
                  <a:cubicBezTo>
                    <a:pt x="6962" y="-178"/>
                    <a:pt x="9932" y="75"/>
                    <a:pt x="13172" y="961"/>
                  </a:cubicBezTo>
                  <a:cubicBezTo>
                    <a:pt x="16412" y="1847"/>
                    <a:pt x="19922" y="3366"/>
                    <a:pt x="20597" y="4927"/>
                  </a:cubicBezTo>
                  <a:cubicBezTo>
                    <a:pt x="21272" y="6488"/>
                    <a:pt x="19112" y="8091"/>
                    <a:pt x="16817" y="9188"/>
                  </a:cubicBezTo>
                  <a:cubicBezTo>
                    <a:pt x="14522" y="10284"/>
                    <a:pt x="12092" y="10875"/>
                    <a:pt x="9797" y="11255"/>
                  </a:cubicBezTo>
                  <a:cubicBezTo>
                    <a:pt x="7502" y="11635"/>
                    <a:pt x="5342" y="11803"/>
                    <a:pt x="4802" y="11592"/>
                  </a:cubicBezTo>
                  <a:cubicBezTo>
                    <a:pt x="4262" y="11381"/>
                    <a:pt x="5342" y="10791"/>
                    <a:pt x="6422" y="10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10312400" y="2874902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10321835" y="3052702"/>
              <a:ext cx="244565" cy="80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106" fill="norm" stroke="1" extrusionOk="0">
                  <a:moveTo>
                    <a:pt x="1405" y="13292"/>
                  </a:moveTo>
                  <a:cubicBezTo>
                    <a:pt x="660" y="16062"/>
                    <a:pt x="-85" y="18831"/>
                    <a:pt x="8" y="20215"/>
                  </a:cubicBezTo>
                  <a:cubicBezTo>
                    <a:pt x="101" y="21600"/>
                    <a:pt x="1032" y="21600"/>
                    <a:pt x="4105" y="18554"/>
                  </a:cubicBezTo>
                  <a:cubicBezTo>
                    <a:pt x="7177" y="15508"/>
                    <a:pt x="12391" y="9415"/>
                    <a:pt x="15649" y="5815"/>
                  </a:cubicBezTo>
                  <a:cubicBezTo>
                    <a:pt x="18908" y="2215"/>
                    <a:pt x="20212" y="1108"/>
                    <a:pt x="215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10761563" y="2302907"/>
              <a:ext cx="268387" cy="1355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509" fill="norm" stroke="1" extrusionOk="0">
                  <a:moveTo>
                    <a:pt x="20385" y="814"/>
                  </a:moveTo>
                  <a:cubicBezTo>
                    <a:pt x="20047" y="646"/>
                    <a:pt x="19710" y="478"/>
                    <a:pt x="18613" y="327"/>
                  </a:cubicBezTo>
                  <a:cubicBezTo>
                    <a:pt x="17516" y="176"/>
                    <a:pt x="15660" y="41"/>
                    <a:pt x="13297" y="8"/>
                  </a:cubicBezTo>
                  <a:cubicBezTo>
                    <a:pt x="10935" y="-26"/>
                    <a:pt x="8066" y="41"/>
                    <a:pt x="5788" y="344"/>
                  </a:cubicBezTo>
                  <a:cubicBezTo>
                    <a:pt x="3509" y="646"/>
                    <a:pt x="1822" y="1183"/>
                    <a:pt x="894" y="2040"/>
                  </a:cubicBezTo>
                  <a:cubicBezTo>
                    <a:pt x="-34" y="2897"/>
                    <a:pt x="-203" y="4072"/>
                    <a:pt x="219" y="5214"/>
                  </a:cubicBezTo>
                  <a:cubicBezTo>
                    <a:pt x="641" y="6357"/>
                    <a:pt x="1653" y="7465"/>
                    <a:pt x="2750" y="8658"/>
                  </a:cubicBezTo>
                  <a:cubicBezTo>
                    <a:pt x="3847" y="9850"/>
                    <a:pt x="5028" y="11127"/>
                    <a:pt x="5956" y="12403"/>
                  </a:cubicBezTo>
                  <a:cubicBezTo>
                    <a:pt x="6884" y="13680"/>
                    <a:pt x="7559" y="14956"/>
                    <a:pt x="7981" y="16233"/>
                  </a:cubicBezTo>
                  <a:cubicBezTo>
                    <a:pt x="8403" y="17509"/>
                    <a:pt x="8572" y="18786"/>
                    <a:pt x="8572" y="19542"/>
                  </a:cubicBezTo>
                  <a:cubicBezTo>
                    <a:pt x="8572" y="20297"/>
                    <a:pt x="8403" y="20533"/>
                    <a:pt x="8234" y="20801"/>
                  </a:cubicBezTo>
                  <a:cubicBezTo>
                    <a:pt x="8066" y="21070"/>
                    <a:pt x="7897" y="21372"/>
                    <a:pt x="8150" y="21473"/>
                  </a:cubicBezTo>
                  <a:cubicBezTo>
                    <a:pt x="8403" y="21574"/>
                    <a:pt x="9078" y="21473"/>
                    <a:pt x="11356" y="20986"/>
                  </a:cubicBezTo>
                  <a:cubicBezTo>
                    <a:pt x="13635" y="20499"/>
                    <a:pt x="17516" y="19626"/>
                    <a:pt x="21397" y="18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11094361" y="2405002"/>
              <a:ext cx="24489" cy="164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264" fill="norm" stroke="1" extrusionOk="0">
                  <a:moveTo>
                    <a:pt x="20825" y="0"/>
                  </a:moveTo>
                  <a:cubicBezTo>
                    <a:pt x="13625" y="5468"/>
                    <a:pt x="6425" y="10937"/>
                    <a:pt x="2825" y="14765"/>
                  </a:cubicBezTo>
                  <a:cubicBezTo>
                    <a:pt x="-775" y="18592"/>
                    <a:pt x="-775" y="20780"/>
                    <a:pt x="1925" y="21190"/>
                  </a:cubicBezTo>
                  <a:cubicBezTo>
                    <a:pt x="4625" y="21600"/>
                    <a:pt x="10025" y="20233"/>
                    <a:pt x="13625" y="19139"/>
                  </a:cubicBezTo>
                  <a:cubicBezTo>
                    <a:pt x="17225" y="18046"/>
                    <a:pt x="19025" y="17225"/>
                    <a:pt x="20825" y="16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11131550" y="2385952"/>
              <a:ext cx="635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425"/>
                  </a:moveTo>
                  <a:cubicBezTo>
                    <a:pt x="720" y="6300"/>
                    <a:pt x="1440" y="5175"/>
                    <a:pt x="2520" y="3600"/>
                  </a:cubicBezTo>
                  <a:cubicBezTo>
                    <a:pt x="3600" y="2025"/>
                    <a:pt x="5040" y="0"/>
                    <a:pt x="5760" y="0"/>
                  </a:cubicBezTo>
                  <a:cubicBezTo>
                    <a:pt x="6480" y="0"/>
                    <a:pt x="6480" y="2025"/>
                    <a:pt x="9000" y="5962"/>
                  </a:cubicBezTo>
                  <a:cubicBezTo>
                    <a:pt x="11520" y="9900"/>
                    <a:pt x="16560" y="157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11004549" y="2354202"/>
              <a:ext cx="2794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7280"/>
                    <a:pt x="5891" y="12960"/>
                    <a:pt x="9491" y="9360"/>
                  </a:cubicBezTo>
                  <a:cubicBezTo>
                    <a:pt x="13091" y="5760"/>
                    <a:pt x="1734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11385549" y="2506602"/>
              <a:ext cx="57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5840"/>
                    <a:pt x="4800" y="10080"/>
                    <a:pt x="8400" y="6480"/>
                  </a:cubicBezTo>
                  <a:cubicBezTo>
                    <a:pt x="12000" y="2880"/>
                    <a:pt x="168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11669037" y="2468502"/>
              <a:ext cx="72113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600" fill="norm" stroke="1" extrusionOk="0">
                  <a:moveTo>
                    <a:pt x="659" y="21600"/>
                  </a:moveTo>
                  <a:cubicBezTo>
                    <a:pt x="42" y="16457"/>
                    <a:pt x="-575" y="11314"/>
                    <a:pt x="968" y="7714"/>
                  </a:cubicBezTo>
                  <a:cubicBezTo>
                    <a:pt x="2511" y="4114"/>
                    <a:pt x="6214" y="2057"/>
                    <a:pt x="9916" y="1029"/>
                  </a:cubicBezTo>
                  <a:cubicBezTo>
                    <a:pt x="13619" y="0"/>
                    <a:pt x="17322" y="0"/>
                    <a:pt x="210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11982450" y="2385952"/>
              <a:ext cx="44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7100"/>
                    <a:pt x="2057" y="12600"/>
                    <a:pt x="5657" y="9000"/>
                  </a:cubicBezTo>
                  <a:cubicBezTo>
                    <a:pt x="9257" y="5400"/>
                    <a:pt x="15429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12078642" y="2099645"/>
              <a:ext cx="396189" cy="1499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78" fill="norm" stroke="1" extrusionOk="0">
                  <a:moveTo>
                    <a:pt x="638" y="1014"/>
                  </a:moveTo>
                  <a:cubicBezTo>
                    <a:pt x="294" y="801"/>
                    <a:pt x="-51" y="587"/>
                    <a:pt x="6" y="435"/>
                  </a:cubicBezTo>
                  <a:cubicBezTo>
                    <a:pt x="64" y="283"/>
                    <a:pt x="523" y="191"/>
                    <a:pt x="2247" y="115"/>
                  </a:cubicBezTo>
                  <a:cubicBezTo>
                    <a:pt x="3970" y="39"/>
                    <a:pt x="6958" y="-22"/>
                    <a:pt x="9485" y="8"/>
                  </a:cubicBezTo>
                  <a:cubicBezTo>
                    <a:pt x="12013" y="39"/>
                    <a:pt x="14081" y="161"/>
                    <a:pt x="15345" y="465"/>
                  </a:cubicBezTo>
                  <a:cubicBezTo>
                    <a:pt x="16609" y="770"/>
                    <a:pt x="17068" y="1258"/>
                    <a:pt x="17126" y="2065"/>
                  </a:cubicBezTo>
                  <a:cubicBezTo>
                    <a:pt x="17183" y="2872"/>
                    <a:pt x="16838" y="3999"/>
                    <a:pt x="16494" y="5172"/>
                  </a:cubicBezTo>
                  <a:cubicBezTo>
                    <a:pt x="16149" y="6345"/>
                    <a:pt x="15804" y="7564"/>
                    <a:pt x="15804" y="8798"/>
                  </a:cubicBezTo>
                  <a:cubicBezTo>
                    <a:pt x="15804" y="10032"/>
                    <a:pt x="16149" y="11281"/>
                    <a:pt x="16723" y="12408"/>
                  </a:cubicBezTo>
                  <a:cubicBezTo>
                    <a:pt x="17298" y="13535"/>
                    <a:pt x="18102" y="14540"/>
                    <a:pt x="18849" y="15561"/>
                  </a:cubicBezTo>
                  <a:cubicBezTo>
                    <a:pt x="19596" y="16582"/>
                    <a:pt x="20285" y="17617"/>
                    <a:pt x="20745" y="18440"/>
                  </a:cubicBezTo>
                  <a:cubicBezTo>
                    <a:pt x="21204" y="19263"/>
                    <a:pt x="21434" y="19872"/>
                    <a:pt x="21492" y="20253"/>
                  </a:cubicBezTo>
                  <a:cubicBezTo>
                    <a:pt x="21549" y="20634"/>
                    <a:pt x="21434" y="20786"/>
                    <a:pt x="21032" y="20877"/>
                  </a:cubicBezTo>
                  <a:cubicBezTo>
                    <a:pt x="20630" y="20969"/>
                    <a:pt x="19940" y="20999"/>
                    <a:pt x="17355" y="21045"/>
                  </a:cubicBezTo>
                  <a:cubicBezTo>
                    <a:pt x="14770" y="21091"/>
                    <a:pt x="10289" y="21151"/>
                    <a:pt x="7187" y="21243"/>
                  </a:cubicBezTo>
                  <a:cubicBezTo>
                    <a:pt x="4085" y="21334"/>
                    <a:pt x="2362" y="21456"/>
                    <a:pt x="638" y="2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11328400" y="3579752"/>
              <a:ext cx="1587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12001499" y="3477589"/>
              <a:ext cx="1270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240" y="11375"/>
                    <a:pt x="6480" y="2735"/>
                    <a:pt x="10080" y="575"/>
                  </a:cubicBezTo>
                  <a:cubicBezTo>
                    <a:pt x="13680" y="-1585"/>
                    <a:pt x="1764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2387615" y="2649002"/>
              <a:ext cx="996935" cy="235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56" fill="norm" stroke="1" extrusionOk="0">
                  <a:moveTo>
                    <a:pt x="21554" y="615"/>
                  </a:moveTo>
                  <a:cubicBezTo>
                    <a:pt x="21188" y="421"/>
                    <a:pt x="20822" y="227"/>
                    <a:pt x="20227" y="111"/>
                  </a:cubicBezTo>
                  <a:cubicBezTo>
                    <a:pt x="19632" y="-5"/>
                    <a:pt x="18808" y="-44"/>
                    <a:pt x="17664" y="63"/>
                  </a:cubicBezTo>
                  <a:cubicBezTo>
                    <a:pt x="16520" y="169"/>
                    <a:pt x="15056" y="421"/>
                    <a:pt x="13683" y="722"/>
                  </a:cubicBezTo>
                  <a:cubicBezTo>
                    <a:pt x="12310" y="1022"/>
                    <a:pt x="11029" y="1371"/>
                    <a:pt x="9816" y="1808"/>
                  </a:cubicBezTo>
                  <a:cubicBezTo>
                    <a:pt x="8603" y="2244"/>
                    <a:pt x="7459" y="2767"/>
                    <a:pt x="6498" y="3359"/>
                  </a:cubicBezTo>
                  <a:cubicBezTo>
                    <a:pt x="5537" y="3950"/>
                    <a:pt x="4759" y="4610"/>
                    <a:pt x="4118" y="5269"/>
                  </a:cubicBezTo>
                  <a:cubicBezTo>
                    <a:pt x="3478" y="5928"/>
                    <a:pt x="2974" y="6587"/>
                    <a:pt x="2494" y="7256"/>
                  </a:cubicBezTo>
                  <a:cubicBezTo>
                    <a:pt x="2013" y="7925"/>
                    <a:pt x="1556" y="8604"/>
                    <a:pt x="1167" y="9292"/>
                  </a:cubicBezTo>
                  <a:cubicBezTo>
                    <a:pt x="778" y="9980"/>
                    <a:pt x="457" y="10678"/>
                    <a:pt x="251" y="11367"/>
                  </a:cubicBezTo>
                  <a:cubicBezTo>
                    <a:pt x="46" y="12055"/>
                    <a:pt x="-46" y="12734"/>
                    <a:pt x="23" y="13441"/>
                  </a:cubicBezTo>
                  <a:cubicBezTo>
                    <a:pt x="91" y="14149"/>
                    <a:pt x="320" y="14886"/>
                    <a:pt x="755" y="15594"/>
                  </a:cubicBezTo>
                  <a:cubicBezTo>
                    <a:pt x="1190" y="16301"/>
                    <a:pt x="1830" y="16980"/>
                    <a:pt x="2608" y="17610"/>
                  </a:cubicBezTo>
                  <a:cubicBezTo>
                    <a:pt x="3386" y="18240"/>
                    <a:pt x="4301" y="18822"/>
                    <a:pt x="5446" y="19375"/>
                  </a:cubicBezTo>
                  <a:cubicBezTo>
                    <a:pt x="6590" y="19927"/>
                    <a:pt x="7962" y="20451"/>
                    <a:pt x="9175" y="20810"/>
                  </a:cubicBezTo>
                  <a:cubicBezTo>
                    <a:pt x="10388" y="21168"/>
                    <a:pt x="11440" y="21362"/>
                    <a:pt x="12493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7010400" y="2848075"/>
              <a:ext cx="487229" cy="1500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29" fill="norm" stroke="1" extrusionOk="0">
                  <a:moveTo>
                    <a:pt x="6424" y="111"/>
                  </a:moveTo>
                  <a:cubicBezTo>
                    <a:pt x="6890" y="20"/>
                    <a:pt x="7355" y="-71"/>
                    <a:pt x="8193" y="81"/>
                  </a:cubicBezTo>
                  <a:cubicBezTo>
                    <a:pt x="9031" y="233"/>
                    <a:pt x="10241" y="628"/>
                    <a:pt x="11917" y="1357"/>
                  </a:cubicBezTo>
                  <a:cubicBezTo>
                    <a:pt x="13593" y="2086"/>
                    <a:pt x="15734" y="3149"/>
                    <a:pt x="17364" y="4152"/>
                  </a:cubicBezTo>
                  <a:cubicBezTo>
                    <a:pt x="18993" y="5154"/>
                    <a:pt x="20110" y="6096"/>
                    <a:pt x="20762" y="7144"/>
                  </a:cubicBezTo>
                  <a:cubicBezTo>
                    <a:pt x="21414" y="8192"/>
                    <a:pt x="21600" y="9347"/>
                    <a:pt x="21274" y="10501"/>
                  </a:cubicBezTo>
                  <a:cubicBezTo>
                    <a:pt x="20948" y="11656"/>
                    <a:pt x="20110" y="12810"/>
                    <a:pt x="18807" y="13949"/>
                  </a:cubicBezTo>
                  <a:cubicBezTo>
                    <a:pt x="17503" y="15088"/>
                    <a:pt x="15734" y="16213"/>
                    <a:pt x="13407" y="17200"/>
                  </a:cubicBezTo>
                  <a:cubicBezTo>
                    <a:pt x="11079" y="18187"/>
                    <a:pt x="8193" y="19038"/>
                    <a:pt x="5866" y="19737"/>
                  </a:cubicBezTo>
                  <a:cubicBezTo>
                    <a:pt x="3538" y="20435"/>
                    <a:pt x="1769" y="20982"/>
                    <a:pt x="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1992279" y="5656202"/>
              <a:ext cx="274672" cy="1341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555" fill="norm" stroke="1" extrusionOk="0">
                  <a:moveTo>
                    <a:pt x="21396" y="0"/>
                  </a:moveTo>
                  <a:cubicBezTo>
                    <a:pt x="16449" y="68"/>
                    <a:pt x="11503" y="136"/>
                    <a:pt x="8782" y="238"/>
                  </a:cubicBezTo>
                  <a:cubicBezTo>
                    <a:pt x="6062" y="340"/>
                    <a:pt x="5567" y="476"/>
                    <a:pt x="5072" y="850"/>
                  </a:cubicBezTo>
                  <a:cubicBezTo>
                    <a:pt x="4578" y="1225"/>
                    <a:pt x="4083" y="1837"/>
                    <a:pt x="3836" y="2806"/>
                  </a:cubicBezTo>
                  <a:cubicBezTo>
                    <a:pt x="3588" y="3776"/>
                    <a:pt x="3588" y="5102"/>
                    <a:pt x="3588" y="6497"/>
                  </a:cubicBezTo>
                  <a:cubicBezTo>
                    <a:pt x="3588" y="7892"/>
                    <a:pt x="3588" y="9354"/>
                    <a:pt x="3506" y="10698"/>
                  </a:cubicBezTo>
                  <a:cubicBezTo>
                    <a:pt x="3423" y="12042"/>
                    <a:pt x="3259" y="13266"/>
                    <a:pt x="3011" y="14457"/>
                  </a:cubicBezTo>
                  <a:cubicBezTo>
                    <a:pt x="2764" y="15647"/>
                    <a:pt x="2434" y="16804"/>
                    <a:pt x="1940" y="17841"/>
                  </a:cubicBezTo>
                  <a:cubicBezTo>
                    <a:pt x="1445" y="18879"/>
                    <a:pt x="785" y="19797"/>
                    <a:pt x="373" y="20409"/>
                  </a:cubicBezTo>
                  <a:cubicBezTo>
                    <a:pt x="-39" y="21022"/>
                    <a:pt x="-204" y="21328"/>
                    <a:pt x="373" y="21464"/>
                  </a:cubicBezTo>
                  <a:cubicBezTo>
                    <a:pt x="950" y="21600"/>
                    <a:pt x="2269" y="21566"/>
                    <a:pt x="5072" y="21481"/>
                  </a:cubicBezTo>
                  <a:cubicBezTo>
                    <a:pt x="7875" y="21396"/>
                    <a:pt x="12162" y="21260"/>
                    <a:pt x="16449" y="21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2307969" y="5764152"/>
              <a:ext cx="31277" cy="204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48" h="21340" fill="norm" stroke="1" extrusionOk="0">
                  <a:moveTo>
                    <a:pt x="10288" y="0"/>
                  </a:moveTo>
                  <a:cubicBezTo>
                    <a:pt x="15688" y="882"/>
                    <a:pt x="21088" y="1763"/>
                    <a:pt x="19738" y="4739"/>
                  </a:cubicBezTo>
                  <a:cubicBezTo>
                    <a:pt x="18388" y="7714"/>
                    <a:pt x="10288" y="12784"/>
                    <a:pt x="5563" y="16090"/>
                  </a:cubicBezTo>
                  <a:cubicBezTo>
                    <a:pt x="838" y="19396"/>
                    <a:pt x="-512" y="20939"/>
                    <a:pt x="163" y="21269"/>
                  </a:cubicBezTo>
                  <a:cubicBezTo>
                    <a:pt x="838" y="21600"/>
                    <a:pt x="3538" y="20718"/>
                    <a:pt x="6238" y="19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2412999" y="5770502"/>
              <a:ext cx="12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2273300" y="5768385"/>
              <a:ext cx="20955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1745" y="12960"/>
                    <a:pt x="3491" y="5400"/>
                    <a:pt x="7091" y="2160"/>
                  </a:cubicBezTo>
                  <a:cubicBezTo>
                    <a:pt x="10691" y="-1080"/>
                    <a:pt x="16145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2490522" y="5916552"/>
              <a:ext cx="58136" cy="98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7" h="21426" fill="norm" stroke="1" extrusionOk="0">
                  <a:moveTo>
                    <a:pt x="10706" y="0"/>
                  </a:moveTo>
                  <a:cubicBezTo>
                    <a:pt x="6982" y="4136"/>
                    <a:pt x="3258" y="8272"/>
                    <a:pt x="1396" y="11719"/>
                  </a:cubicBezTo>
                  <a:cubicBezTo>
                    <a:pt x="-466" y="15166"/>
                    <a:pt x="-466" y="17923"/>
                    <a:pt x="1396" y="19532"/>
                  </a:cubicBezTo>
                  <a:cubicBezTo>
                    <a:pt x="3258" y="21140"/>
                    <a:pt x="6982" y="21600"/>
                    <a:pt x="10706" y="21370"/>
                  </a:cubicBezTo>
                  <a:cubicBezTo>
                    <a:pt x="14431" y="21140"/>
                    <a:pt x="18155" y="20221"/>
                    <a:pt x="19644" y="18613"/>
                  </a:cubicBezTo>
                  <a:cubicBezTo>
                    <a:pt x="21134" y="17004"/>
                    <a:pt x="20389" y="14706"/>
                    <a:pt x="18900" y="12409"/>
                  </a:cubicBezTo>
                  <a:cubicBezTo>
                    <a:pt x="17410" y="10111"/>
                    <a:pt x="15175" y="7813"/>
                    <a:pt x="12941" y="5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2972505" y="5732402"/>
              <a:ext cx="37395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20084" y="0"/>
                  </a:moveTo>
                  <a:cubicBezTo>
                    <a:pt x="12126" y="5600"/>
                    <a:pt x="4168" y="11200"/>
                    <a:pt x="1326" y="14800"/>
                  </a:cubicBezTo>
                  <a:cubicBezTo>
                    <a:pt x="-1516" y="18400"/>
                    <a:pt x="758" y="20000"/>
                    <a:pt x="30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3054350" y="5707002"/>
              <a:ext cx="317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5169"/>
                    <a:pt x="12960" y="10338"/>
                    <a:pt x="9360" y="13938"/>
                  </a:cubicBezTo>
                  <a:cubicBezTo>
                    <a:pt x="5760" y="17538"/>
                    <a:pt x="2880" y="195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2939486" y="5687952"/>
              <a:ext cx="184714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802" y="21600"/>
                  </a:moveTo>
                  <a:cubicBezTo>
                    <a:pt x="311" y="19029"/>
                    <a:pt x="-180" y="16457"/>
                    <a:pt x="65" y="14400"/>
                  </a:cubicBezTo>
                  <a:cubicBezTo>
                    <a:pt x="311" y="12343"/>
                    <a:pt x="1293" y="10800"/>
                    <a:pt x="4975" y="8486"/>
                  </a:cubicBezTo>
                  <a:cubicBezTo>
                    <a:pt x="8656" y="6171"/>
                    <a:pt x="15038" y="3086"/>
                    <a:pt x="214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3155949" y="5891152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3384550" y="5903852"/>
              <a:ext cx="44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3702050" y="5897502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4184650" y="5694302"/>
              <a:ext cx="952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2600"/>
                    <a:pt x="13920" y="5200"/>
                    <a:pt x="10320" y="8800"/>
                  </a:cubicBezTo>
                  <a:cubicBezTo>
                    <a:pt x="6720" y="12400"/>
                    <a:pt x="3360" y="17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4311650" y="5707002"/>
              <a:ext cx="381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880"/>
                    <a:pt x="12000" y="5760"/>
                    <a:pt x="8400" y="9360"/>
                  </a:cubicBezTo>
                  <a:cubicBezTo>
                    <a:pt x="4800" y="12960"/>
                    <a:pt x="2400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4159250" y="5694302"/>
              <a:ext cx="2413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42" y="15709"/>
                    <a:pt x="5684" y="9818"/>
                    <a:pt x="9284" y="6218"/>
                  </a:cubicBezTo>
                  <a:cubicBezTo>
                    <a:pt x="12884" y="2618"/>
                    <a:pt x="17242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4457699" y="5853052"/>
              <a:ext cx="1569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657"/>
                    <a:pt x="21600" y="11314"/>
                    <a:pt x="18900" y="14914"/>
                  </a:cubicBezTo>
                  <a:cubicBezTo>
                    <a:pt x="16200" y="18514"/>
                    <a:pt x="8100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4489925" y="5891152"/>
              <a:ext cx="82075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600" fill="norm" stroke="1" extrusionOk="0">
                  <a:moveTo>
                    <a:pt x="20939" y="0"/>
                  </a:moveTo>
                  <a:cubicBezTo>
                    <a:pt x="18239" y="0"/>
                    <a:pt x="15539" y="0"/>
                    <a:pt x="12299" y="1680"/>
                  </a:cubicBezTo>
                  <a:cubicBezTo>
                    <a:pt x="9059" y="3360"/>
                    <a:pt x="5279" y="6720"/>
                    <a:pt x="2849" y="10080"/>
                  </a:cubicBezTo>
                  <a:cubicBezTo>
                    <a:pt x="419" y="13440"/>
                    <a:pt x="-661" y="16800"/>
                    <a:pt x="419" y="18720"/>
                  </a:cubicBezTo>
                  <a:cubicBezTo>
                    <a:pt x="1499" y="20640"/>
                    <a:pt x="4739" y="21120"/>
                    <a:pt x="8519" y="21360"/>
                  </a:cubicBezTo>
                  <a:cubicBezTo>
                    <a:pt x="12299" y="21600"/>
                    <a:pt x="16619" y="21600"/>
                    <a:pt x="209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4629149" y="5526307"/>
              <a:ext cx="266276" cy="1457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80" fill="norm" stroke="1" extrusionOk="0">
                  <a:moveTo>
                    <a:pt x="0" y="607"/>
                  </a:moveTo>
                  <a:cubicBezTo>
                    <a:pt x="1029" y="419"/>
                    <a:pt x="2057" y="231"/>
                    <a:pt x="3429" y="121"/>
                  </a:cubicBezTo>
                  <a:cubicBezTo>
                    <a:pt x="4800" y="11"/>
                    <a:pt x="6514" y="-20"/>
                    <a:pt x="9086" y="11"/>
                  </a:cubicBezTo>
                  <a:cubicBezTo>
                    <a:pt x="11657" y="43"/>
                    <a:pt x="15086" y="137"/>
                    <a:pt x="17229" y="325"/>
                  </a:cubicBezTo>
                  <a:cubicBezTo>
                    <a:pt x="19371" y="513"/>
                    <a:pt x="20229" y="795"/>
                    <a:pt x="20657" y="1438"/>
                  </a:cubicBezTo>
                  <a:cubicBezTo>
                    <a:pt x="21086" y="2080"/>
                    <a:pt x="21086" y="3084"/>
                    <a:pt x="21171" y="4150"/>
                  </a:cubicBezTo>
                  <a:cubicBezTo>
                    <a:pt x="21257" y="5215"/>
                    <a:pt x="21429" y="6344"/>
                    <a:pt x="21514" y="7567"/>
                  </a:cubicBezTo>
                  <a:cubicBezTo>
                    <a:pt x="21600" y="8789"/>
                    <a:pt x="21600" y="10106"/>
                    <a:pt x="21343" y="11235"/>
                  </a:cubicBezTo>
                  <a:cubicBezTo>
                    <a:pt x="21086" y="12363"/>
                    <a:pt x="20571" y="13304"/>
                    <a:pt x="19971" y="14354"/>
                  </a:cubicBezTo>
                  <a:cubicBezTo>
                    <a:pt x="19371" y="15404"/>
                    <a:pt x="18686" y="16564"/>
                    <a:pt x="18514" y="17520"/>
                  </a:cubicBezTo>
                  <a:cubicBezTo>
                    <a:pt x="18343" y="18476"/>
                    <a:pt x="18686" y="19229"/>
                    <a:pt x="18943" y="19699"/>
                  </a:cubicBezTo>
                  <a:cubicBezTo>
                    <a:pt x="19200" y="20169"/>
                    <a:pt x="19371" y="20357"/>
                    <a:pt x="19629" y="20577"/>
                  </a:cubicBezTo>
                  <a:cubicBezTo>
                    <a:pt x="19886" y="20796"/>
                    <a:pt x="20229" y="21047"/>
                    <a:pt x="19629" y="21204"/>
                  </a:cubicBezTo>
                  <a:cubicBezTo>
                    <a:pt x="19029" y="21361"/>
                    <a:pt x="17486" y="21423"/>
                    <a:pt x="15086" y="21470"/>
                  </a:cubicBezTo>
                  <a:cubicBezTo>
                    <a:pt x="12686" y="21517"/>
                    <a:pt x="9429" y="21549"/>
                    <a:pt x="6171" y="2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2316530" y="6251970"/>
              <a:ext cx="43554" cy="155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126" fill="norm" stroke="1" extrusionOk="0">
                  <a:moveTo>
                    <a:pt x="19107" y="2746"/>
                  </a:moveTo>
                  <a:cubicBezTo>
                    <a:pt x="20135" y="1306"/>
                    <a:pt x="21164" y="-134"/>
                    <a:pt x="21164" y="10"/>
                  </a:cubicBezTo>
                  <a:cubicBezTo>
                    <a:pt x="21164" y="154"/>
                    <a:pt x="20135" y="1882"/>
                    <a:pt x="17050" y="4906"/>
                  </a:cubicBezTo>
                  <a:cubicBezTo>
                    <a:pt x="13964" y="7930"/>
                    <a:pt x="8821" y="12250"/>
                    <a:pt x="5221" y="15418"/>
                  </a:cubicBezTo>
                  <a:cubicBezTo>
                    <a:pt x="1621" y="18586"/>
                    <a:pt x="-436" y="20602"/>
                    <a:pt x="78" y="21034"/>
                  </a:cubicBezTo>
                  <a:cubicBezTo>
                    <a:pt x="593" y="21466"/>
                    <a:pt x="3678" y="20314"/>
                    <a:pt x="6764" y="19018"/>
                  </a:cubicBezTo>
                  <a:cubicBezTo>
                    <a:pt x="9850" y="17722"/>
                    <a:pt x="12935" y="16282"/>
                    <a:pt x="16021" y="14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2432049" y="6234052"/>
              <a:ext cx="254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2400"/>
                    <a:pt x="10800" y="4800"/>
                    <a:pt x="14400" y="8400"/>
                  </a:cubicBezTo>
                  <a:cubicBezTo>
                    <a:pt x="18000" y="12000"/>
                    <a:pt x="198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2311400" y="6229819"/>
              <a:ext cx="234950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9" y="10800"/>
                    <a:pt x="5838" y="0"/>
                    <a:pt x="9438" y="0"/>
                  </a:cubicBezTo>
                  <a:cubicBezTo>
                    <a:pt x="13038" y="0"/>
                    <a:pt x="1731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2546960" y="6361052"/>
              <a:ext cx="72654" cy="87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4" h="21249" fill="norm" stroke="1" extrusionOk="0">
                  <a:moveTo>
                    <a:pt x="10627" y="0"/>
                  </a:moveTo>
                  <a:cubicBezTo>
                    <a:pt x="7627" y="1543"/>
                    <a:pt x="4627" y="3086"/>
                    <a:pt x="2827" y="5143"/>
                  </a:cubicBezTo>
                  <a:cubicBezTo>
                    <a:pt x="1027" y="7200"/>
                    <a:pt x="427" y="9771"/>
                    <a:pt x="127" y="12600"/>
                  </a:cubicBezTo>
                  <a:cubicBezTo>
                    <a:pt x="-173" y="15429"/>
                    <a:pt x="-173" y="18514"/>
                    <a:pt x="2827" y="20057"/>
                  </a:cubicBezTo>
                  <a:cubicBezTo>
                    <a:pt x="5827" y="21600"/>
                    <a:pt x="11827" y="21600"/>
                    <a:pt x="15727" y="20314"/>
                  </a:cubicBezTo>
                  <a:cubicBezTo>
                    <a:pt x="19627" y="19029"/>
                    <a:pt x="21427" y="16457"/>
                    <a:pt x="20227" y="13114"/>
                  </a:cubicBezTo>
                  <a:cubicBezTo>
                    <a:pt x="19027" y="9771"/>
                    <a:pt x="14827" y="5657"/>
                    <a:pt x="10627" y="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2908300" y="6462652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5277379" y="5513015"/>
              <a:ext cx="374122" cy="1424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11" fill="norm" stroke="1" extrusionOk="0">
                  <a:moveTo>
                    <a:pt x="19372" y="149"/>
                  </a:moveTo>
                  <a:cubicBezTo>
                    <a:pt x="17908" y="53"/>
                    <a:pt x="16444" y="-43"/>
                    <a:pt x="14247" y="21"/>
                  </a:cubicBezTo>
                  <a:cubicBezTo>
                    <a:pt x="12050" y="85"/>
                    <a:pt x="9122" y="308"/>
                    <a:pt x="6803" y="596"/>
                  </a:cubicBezTo>
                  <a:cubicBezTo>
                    <a:pt x="4484" y="884"/>
                    <a:pt x="2776" y="1235"/>
                    <a:pt x="1800" y="1922"/>
                  </a:cubicBezTo>
                  <a:cubicBezTo>
                    <a:pt x="823" y="2609"/>
                    <a:pt x="579" y="3632"/>
                    <a:pt x="518" y="4814"/>
                  </a:cubicBezTo>
                  <a:cubicBezTo>
                    <a:pt x="457" y="5996"/>
                    <a:pt x="579" y="7338"/>
                    <a:pt x="640" y="8600"/>
                  </a:cubicBezTo>
                  <a:cubicBezTo>
                    <a:pt x="701" y="9862"/>
                    <a:pt x="701" y="11045"/>
                    <a:pt x="701" y="12243"/>
                  </a:cubicBezTo>
                  <a:cubicBezTo>
                    <a:pt x="701" y="13441"/>
                    <a:pt x="701" y="14655"/>
                    <a:pt x="579" y="15758"/>
                  </a:cubicBezTo>
                  <a:cubicBezTo>
                    <a:pt x="457" y="16860"/>
                    <a:pt x="213" y="17850"/>
                    <a:pt x="91" y="18697"/>
                  </a:cubicBezTo>
                  <a:cubicBezTo>
                    <a:pt x="-31" y="19544"/>
                    <a:pt x="-31" y="20247"/>
                    <a:pt x="91" y="20710"/>
                  </a:cubicBezTo>
                  <a:cubicBezTo>
                    <a:pt x="213" y="21174"/>
                    <a:pt x="457" y="21397"/>
                    <a:pt x="945" y="21477"/>
                  </a:cubicBezTo>
                  <a:cubicBezTo>
                    <a:pt x="1433" y="21557"/>
                    <a:pt x="2166" y="21493"/>
                    <a:pt x="4118" y="21317"/>
                  </a:cubicBezTo>
                  <a:cubicBezTo>
                    <a:pt x="6071" y="21142"/>
                    <a:pt x="9244" y="20854"/>
                    <a:pt x="12355" y="20710"/>
                  </a:cubicBezTo>
                  <a:cubicBezTo>
                    <a:pt x="15467" y="20566"/>
                    <a:pt x="18518" y="20566"/>
                    <a:pt x="21569" y="20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5657850" y="5445301"/>
              <a:ext cx="121684" cy="406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273" fill="norm" stroke="1" extrusionOk="0">
                  <a:moveTo>
                    <a:pt x="0" y="8046"/>
                  </a:moveTo>
                  <a:cubicBezTo>
                    <a:pt x="732" y="10926"/>
                    <a:pt x="1464" y="13806"/>
                    <a:pt x="1831" y="15634"/>
                  </a:cubicBezTo>
                  <a:cubicBezTo>
                    <a:pt x="2197" y="17461"/>
                    <a:pt x="2197" y="18237"/>
                    <a:pt x="2197" y="19123"/>
                  </a:cubicBezTo>
                  <a:cubicBezTo>
                    <a:pt x="2197" y="20009"/>
                    <a:pt x="2197" y="21006"/>
                    <a:pt x="2197" y="21227"/>
                  </a:cubicBezTo>
                  <a:cubicBezTo>
                    <a:pt x="2197" y="21449"/>
                    <a:pt x="2197" y="20895"/>
                    <a:pt x="1647" y="18680"/>
                  </a:cubicBezTo>
                  <a:cubicBezTo>
                    <a:pt x="1098" y="16464"/>
                    <a:pt x="0" y="12587"/>
                    <a:pt x="0" y="9486"/>
                  </a:cubicBezTo>
                  <a:cubicBezTo>
                    <a:pt x="0" y="6384"/>
                    <a:pt x="1098" y="4058"/>
                    <a:pt x="2380" y="2618"/>
                  </a:cubicBezTo>
                  <a:cubicBezTo>
                    <a:pt x="3661" y="1178"/>
                    <a:pt x="5125" y="624"/>
                    <a:pt x="7139" y="292"/>
                  </a:cubicBezTo>
                  <a:cubicBezTo>
                    <a:pt x="9153" y="-40"/>
                    <a:pt x="11715" y="-151"/>
                    <a:pt x="14278" y="292"/>
                  </a:cubicBezTo>
                  <a:cubicBezTo>
                    <a:pt x="16841" y="735"/>
                    <a:pt x="19403" y="1732"/>
                    <a:pt x="20502" y="2840"/>
                  </a:cubicBezTo>
                  <a:cubicBezTo>
                    <a:pt x="21600" y="3947"/>
                    <a:pt x="21234" y="5166"/>
                    <a:pt x="17573" y="6384"/>
                  </a:cubicBezTo>
                  <a:cubicBezTo>
                    <a:pt x="13912" y="7603"/>
                    <a:pt x="6956" y="8821"/>
                    <a:pt x="0" y="10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5754382" y="5759248"/>
              <a:ext cx="81269" cy="9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0654" fill="norm" stroke="1" extrusionOk="0">
                  <a:moveTo>
                    <a:pt x="11295" y="6443"/>
                  </a:moveTo>
                  <a:cubicBezTo>
                    <a:pt x="12402" y="4193"/>
                    <a:pt x="13510" y="1943"/>
                    <a:pt x="12679" y="818"/>
                  </a:cubicBezTo>
                  <a:cubicBezTo>
                    <a:pt x="11849" y="-307"/>
                    <a:pt x="9079" y="-307"/>
                    <a:pt x="6587" y="1043"/>
                  </a:cubicBezTo>
                  <a:cubicBezTo>
                    <a:pt x="4095" y="2393"/>
                    <a:pt x="1879" y="5093"/>
                    <a:pt x="772" y="8693"/>
                  </a:cubicBezTo>
                  <a:cubicBezTo>
                    <a:pt x="-336" y="12293"/>
                    <a:pt x="-336" y="16793"/>
                    <a:pt x="1326" y="19043"/>
                  </a:cubicBezTo>
                  <a:cubicBezTo>
                    <a:pt x="2987" y="21293"/>
                    <a:pt x="6310" y="21293"/>
                    <a:pt x="9910" y="18368"/>
                  </a:cubicBezTo>
                  <a:cubicBezTo>
                    <a:pt x="13510" y="15443"/>
                    <a:pt x="17387" y="9593"/>
                    <a:pt x="21264" y="3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5918994" y="5759125"/>
              <a:ext cx="64909" cy="87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1156" fill="norm" stroke="1" extrusionOk="0">
                  <a:moveTo>
                    <a:pt x="15947" y="7393"/>
                  </a:moveTo>
                  <a:cubicBezTo>
                    <a:pt x="15272" y="4822"/>
                    <a:pt x="14597" y="2250"/>
                    <a:pt x="12572" y="965"/>
                  </a:cubicBezTo>
                  <a:cubicBezTo>
                    <a:pt x="10547" y="-321"/>
                    <a:pt x="7172" y="-321"/>
                    <a:pt x="4810" y="965"/>
                  </a:cubicBezTo>
                  <a:cubicBezTo>
                    <a:pt x="2447" y="2250"/>
                    <a:pt x="1097" y="4822"/>
                    <a:pt x="422" y="8165"/>
                  </a:cubicBezTo>
                  <a:cubicBezTo>
                    <a:pt x="-253" y="11508"/>
                    <a:pt x="-253" y="15622"/>
                    <a:pt x="1434" y="17936"/>
                  </a:cubicBezTo>
                  <a:cubicBezTo>
                    <a:pt x="3122" y="20250"/>
                    <a:pt x="6497" y="20765"/>
                    <a:pt x="9872" y="21022"/>
                  </a:cubicBezTo>
                  <a:cubicBezTo>
                    <a:pt x="13247" y="21279"/>
                    <a:pt x="16622" y="21279"/>
                    <a:pt x="18647" y="19993"/>
                  </a:cubicBezTo>
                  <a:cubicBezTo>
                    <a:pt x="20672" y="18708"/>
                    <a:pt x="21347" y="16136"/>
                    <a:pt x="19997" y="13308"/>
                  </a:cubicBezTo>
                  <a:cubicBezTo>
                    <a:pt x="18647" y="10479"/>
                    <a:pt x="15272" y="7393"/>
                    <a:pt x="11897" y="4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6407150" y="5444222"/>
              <a:ext cx="85562" cy="408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505" fill="norm" stroke="1" extrusionOk="0">
                  <a:moveTo>
                    <a:pt x="6171" y="5138"/>
                  </a:moveTo>
                  <a:cubicBezTo>
                    <a:pt x="5657" y="8590"/>
                    <a:pt x="5143" y="12041"/>
                    <a:pt x="4886" y="14546"/>
                  </a:cubicBezTo>
                  <a:cubicBezTo>
                    <a:pt x="4629" y="17051"/>
                    <a:pt x="4629" y="18610"/>
                    <a:pt x="4629" y="19724"/>
                  </a:cubicBezTo>
                  <a:cubicBezTo>
                    <a:pt x="4629" y="20837"/>
                    <a:pt x="4629" y="21505"/>
                    <a:pt x="4371" y="21505"/>
                  </a:cubicBezTo>
                  <a:cubicBezTo>
                    <a:pt x="4114" y="21505"/>
                    <a:pt x="3600" y="20837"/>
                    <a:pt x="3343" y="18443"/>
                  </a:cubicBezTo>
                  <a:cubicBezTo>
                    <a:pt x="3086" y="16049"/>
                    <a:pt x="3086" y="11930"/>
                    <a:pt x="3857" y="8812"/>
                  </a:cubicBezTo>
                  <a:cubicBezTo>
                    <a:pt x="4629" y="5695"/>
                    <a:pt x="6171" y="3579"/>
                    <a:pt x="7714" y="2187"/>
                  </a:cubicBezTo>
                  <a:cubicBezTo>
                    <a:pt x="9257" y="796"/>
                    <a:pt x="10800" y="128"/>
                    <a:pt x="12600" y="16"/>
                  </a:cubicBezTo>
                  <a:cubicBezTo>
                    <a:pt x="14400" y="-95"/>
                    <a:pt x="16457" y="350"/>
                    <a:pt x="18257" y="1575"/>
                  </a:cubicBezTo>
                  <a:cubicBezTo>
                    <a:pt x="20057" y="2800"/>
                    <a:pt x="21600" y="4804"/>
                    <a:pt x="20314" y="6363"/>
                  </a:cubicBezTo>
                  <a:cubicBezTo>
                    <a:pt x="19029" y="7921"/>
                    <a:pt x="14914" y="9035"/>
                    <a:pt x="11057" y="9592"/>
                  </a:cubicBezTo>
                  <a:cubicBezTo>
                    <a:pt x="7200" y="10148"/>
                    <a:pt x="3600" y="10148"/>
                    <a:pt x="0" y="1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6471120" y="5746385"/>
              <a:ext cx="63031" cy="111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091" fill="norm" stroke="1" extrusionOk="0">
                  <a:moveTo>
                    <a:pt x="19280" y="4558"/>
                  </a:moveTo>
                  <a:cubicBezTo>
                    <a:pt x="17120" y="2958"/>
                    <a:pt x="14960" y="1358"/>
                    <a:pt x="12080" y="558"/>
                  </a:cubicBezTo>
                  <a:cubicBezTo>
                    <a:pt x="9200" y="-242"/>
                    <a:pt x="5600" y="-242"/>
                    <a:pt x="3440" y="958"/>
                  </a:cubicBezTo>
                  <a:cubicBezTo>
                    <a:pt x="1280" y="2158"/>
                    <a:pt x="560" y="4558"/>
                    <a:pt x="200" y="7558"/>
                  </a:cubicBezTo>
                  <a:cubicBezTo>
                    <a:pt x="-160" y="10558"/>
                    <a:pt x="-160" y="14158"/>
                    <a:pt x="1280" y="16558"/>
                  </a:cubicBezTo>
                  <a:cubicBezTo>
                    <a:pt x="2720" y="18958"/>
                    <a:pt x="5600" y="20158"/>
                    <a:pt x="8840" y="20758"/>
                  </a:cubicBezTo>
                  <a:cubicBezTo>
                    <a:pt x="12080" y="21358"/>
                    <a:pt x="15680" y="21358"/>
                    <a:pt x="17840" y="18958"/>
                  </a:cubicBezTo>
                  <a:cubicBezTo>
                    <a:pt x="20000" y="16558"/>
                    <a:pt x="20720" y="11758"/>
                    <a:pt x="21440" y="6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6639106" y="5770502"/>
              <a:ext cx="15695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950"/>
                    <a:pt x="-1582" y="9900"/>
                    <a:pt x="1118" y="13500"/>
                  </a:cubicBezTo>
                  <a:cubicBezTo>
                    <a:pt x="3818" y="17100"/>
                    <a:pt x="11918" y="1935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6781800" y="5821302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7061200" y="5795902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7550655" y="5442154"/>
              <a:ext cx="137104" cy="397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358" fill="norm" stroke="1" extrusionOk="0">
                  <a:moveTo>
                    <a:pt x="5813" y="3994"/>
                  </a:moveTo>
                  <a:cubicBezTo>
                    <a:pt x="5486" y="7859"/>
                    <a:pt x="5158" y="11724"/>
                    <a:pt x="4831" y="14282"/>
                  </a:cubicBezTo>
                  <a:cubicBezTo>
                    <a:pt x="4504" y="16840"/>
                    <a:pt x="4177" y="18090"/>
                    <a:pt x="3522" y="19170"/>
                  </a:cubicBezTo>
                  <a:cubicBezTo>
                    <a:pt x="2867" y="20250"/>
                    <a:pt x="1886" y="21160"/>
                    <a:pt x="1231" y="21330"/>
                  </a:cubicBezTo>
                  <a:cubicBezTo>
                    <a:pt x="577" y="21501"/>
                    <a:pt x="249" y="20933"/>
                    <a:pt x="86" y="18716"/>
                  </a:cubicBezTo>
                  <a:cubicBezTo>
                    <a:pt x="-78" y="16499"/>
                    <a:pt x="-78" y="12634"/>
                    <a:pt x="740" y="9621"/>
                  </a:cubicBezTo>
                  <a:cubicBezTo>
                    <a:pt x="1558" y="6608"/>
                    <a:pt x="3195" y="4448"/>
                    <a:pt x="4504" y="2970"/>
                  </a:cubicBezTo>
                  <a:cubicBezTo>
                    <a:pt x="5813" y="1493"/>
                    <a:pt x="6795" y="697"/>
                    <a:pt x="8104" y="299"/>
                  </a:cubicBezTo>
                  <a:cubicBezTo>
                    <a:pt x="9413" y="-99"/>
                    <a:pt x="11049" y="-99"/>
                    <a:pt x="13340" y="299"/>
                  </a:cubicBezTo>
                  <a:cubicBezTo>
                    <a:pt x="15631" y="697"/>
                    <a:pt x="18577" y="1493"/>
                    <a:pt x="20049" y="2232"/>
                  </a:cubicBezTo>
                  <a:cubicBezTo>
                    <a:pt x="21522" y="2970"/>
                    <a:pt x="21522" y="3653"/>
                    <a:pt x="20377" y="4392"/>
                  </a:cubicBezTo>
                  <a:cubicBezTo>
                    <a:pt x="19231" y="5130"/>
                    <a:pt x="16940" y="5926"/>
                    <a:pt x="14486" y="6722"/>
                  </a:cubicBezTo>
                  <a:cubicBezTo>
                    <a:pt x="12031" y="7518"/>
                    <a:pt x="9413" y="8314"/>
                    <a:pt x="8267" y="9053"/>
                  </a:cubicBezTo>
                  <a:cubicBezTo>
                    <a:pt x="7122" y="9792"/>
                    <a:pt x="7449" y="10474"/>
                    <a:pt x="7777" y="11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7647516" y="5764152"/>
              <a:ext cx="77078" cy="100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1385" fill="norm" stroke="1" extrusionOk="0">
                  <a:moveTo>
                    <a:pt x="16484" y="9450"/>
                  </a:moveTo>
                  <a:cubicBezTo>
                    <a:pt x="14211" y="7650"/>
                    <a:pt x="11937" y="5850"/>
                    <a:pt x="9379" y="4950"/>
                  </a:cubicBezTo>
                  <a:cubicBezTo>
                    <a:pt x="6821" y="4050"/>
                    <a:pt x="3979" y="4050"/>
                    <a:pt x="2274" y="5175"/>
                  </a:cubicBezTo>
                  <a:cubicBezTo>
                    <a:pt x="568" y="6300"/>
                    <a:pt x="0" y="8550"/>
                    <a:pt x="0" y="11025"/>
                  </a:cubicBezTo>
                  <a:cubicBezTo>
                    <a:pt x="0" y="13500"/>
                    <a:pt x="568" y="16200"/>
                    <a:pt x="2274" y="18000"/>
                  </a:cubicBezTo>
                  <a:cubicBezTo>
                    <a:pt x="3979" y="19800"/>
                    <a:pt x="6821" y="20700"/>
                    <a:pt x="9663" y="21150"/>
                  </a:cubicBezTo>
                  <a:cubicBezTo>
                    <a:pt x="12505" y="21600"/>
                    <a:pt x="15347" y="21600"/>
                    <a:pt x="17621" y="19350"/>
                  </a:cubicBezTo>
                  <a:cubicBezTo>
                    <a:pt x="19895" y="17100"/>
                    <a:pt x="21600" y="12600"/>
                    <a:pt x="20179" y="9000"/>
                  </a:cubicBezTo>
                  <a:cubicBezTo>
                    <a:pt x="18758" y="5400"/>
                    <a:pt x="14211" y="2700"/>
                    <a:pt x="96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7819769" y="5745102"/>
              <a:ext cx="41531" cy="117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24" fill="norm" stroke="1" extrusionOk="0">
                  <a:moveTo>
                    <a:pt x="4990" y="0"/>
                  </a:moveTo>
                  <a:cubicBezTo>
                    <a:pt x="2830" y="5786"/>
                    <a:pt x="670" y="11571"/>
                    <a:pt x="130" y="15429"/>
                  </a:cubicBezTo>
                  <a:cubicBezTo>
                    <a:pt x="-410" y="19286"/>
                    <a:pt x="670" y="21214"/>
                    <a:pt x="4450" y="21407"/>
                  </a:cubicBezTo>
                  <a:cubicBezTo>
                    <a:pt x="8230" y="21600"/>
                    <a:pt x="14710" y="20057"/>
                    <a:pt x="2119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7837073" y="5767985"/>
              <a:ext cx="106778" cy="78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139" fill="norm" stroke="1" extrusionOk="0">
                  <a:moveTo>
                    <a:pt x="12471" y="5792"/>
                  </a:moveTo>
                  <a:cubicBezTo>
                    <a:pt x="11200" y="3518"/>
                    <a:pt x="9930" y="1244"/>
                    <a:pt x="8236" y="392"/>
                  </a:cubicBezTo>
                  <a:cubicBezTo>
                    <a:pt x="6541" y="-461"/>
                    <a:pt x="4424" y="107"/>
                    <a:pt x="2941" y="1813"/>
                  </a:cubicBezTo>
                  <a:cubicBezTo>
                    <a:pt x="1459" y="3518"/>
                    <a:pt x="612" y="6360"/>
                    <a:pt x="189" y="9202"/>
                  </a:cubicBezTo>
                  <a:cubicBezTo>
                    <a:pt x="-235" y="12044"/>
                    <a:pt x="-235" y="14886"/>
                    <a:pt x="3365" y="16876"/>
                  </a:cubicBezTo>
                  <a:cubicBezTo>
                    <a:pt x="6965" y="18865"/>
                    <a:pt x="14165" y="20002"/>
                    <a:pt x="21365" y="21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7981950" y="5327590"/>
              <a:ext cx="223958" cy="1402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62" fill="norm" stroke="1" extrusionOk="0">
                  <a:moveTo>
                    <a:pt x="0" y="562"/>
                  </a:moveTo>
                  <a:cubicBezTo>
                    <a:pt x="404" y="366"/>
                    <a:pt x="807" y="171"/>
                    <a:pt x="2624" y="74"/>
                  </a:cubicBezTo>
                  <a:cubicBezTo>
                    <a:pt x="4441" y="-24"/>
                    <a:pt x="7671" y="-24"/>
                    <a:pt x="10800" y="74"/>
                  </a:cubicBezTo>
                  <a:cubicBezTo>
                    <a:pt x="13929" y="171"/>
                    <a:pt x="16957" y="366"/>
                    <a:pt x="18875" y="773"/>
                  </a:cubicBezTo>
                  <a:cubicBezTo>
                    <a:pt x="20793" y="1180"/>
                    <a:pt x="21600" y="1798"/>
                    <a:pt x="21297" y="2741"/>
                  </a:cubicBezTo>
                  <a:cubicBezTo>
                    <a:pt x="20994" y="3684"/>
                    <a:pt x="19581" y="4953"/>
                    <a:pt x="18673" y="6173"/>
                  </a:cubicBezTo>
                  <a:cubicBezTo>
                    <a:pt x="17764" y="7393"/>
                    <a:pt x="17361" y="8564"/>
                    <a:pt x="16856" y="9751"/>
                  </a:cubicBezTo>
                  <a:cubicBezTo>
                    <a:pt x="16351" y="10939"/>
                    <a:pt x="15746" y="12142"/>
                    <a:pt x="15645" y="13297"/>
                  </a:cubicBezTo>
                  <a:cubicBezTo>
                    <a:pt x="15544" y="14452"/>
                    <a:pt x="15948" y="15558"/>
                    <a:pt x="16553" y="16696"/>
                  </a:cubicBezTo>
                  <a:cubicBezTo>
                    <a:pt x="17159" y="17835"/>
                    <a:pt x="17966" y="19006"/>
                    <a:pt x="18370" y="19722"/>
                  </a:cubicBezTo>
                  <a:cubicBezTo>
                    <a:pt x="18774" y="20437"/>
                    <a:pt x="18774" y="20698"/>
                    <a:pt x="18774" y="20909"/>
                  </a:cubicBezTo>
                  <a:cubicBezTo>
                    <a:pt x="18774" y="21121"/>
                    <a:pt x="18774" y="21283"/>
                    <a:pt x="18269" y="21397"/>
                  </a:cubicBezTo>
                  <a:cubicBezTo>
                    <a:pt x="17764" y="21511"/>
                    <a:pt x="16755" y="21576"/>
                    <a:pt x="14535" y="21560"/>
                  </a:cubicBezTo>
                  <a:cubicBezTo>
                    <a:pt x="12314" y="21543"/>
                    <a:pt x="8882" y="21446"/>
                    <a:pt x="5450" y="21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5670549" y="6035085"/>
              <a:ext cx="84941" cy="216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058" fill="norm" stroke="1" extrusionOk="0">
                  <a:moveTo>
                    <a:pt x="0" y="3291"/>
                  </a:moveTo>
                  <a:cubicBezTo>
                    <a:pt x="0" y="7200"/>
                    <a:pt x="0" y="11109"/>
                    <a:pt x="527" y="14709"/>
                  </a:cubicBezTo>
                  <a:cubicBezTo>
                    <a:pt x="1054" y="18309"/>
                    <a:pt x="2107" y="21600"/>
                    <a:pt x="3424" y="20983"/>
                  </a:cubicBezTo>
                  <a:cubicBezTo>
                    <a:pt x="4741" y="20366"/>
                    <a:pt x="6322" y="15840"/>
                    <a:pt x="7902" y="12034"/>
                  </a:cubicBezTo>
                  <a:cubicBezTo>
                    <a:pt x="9483" y="8229"/>
                    <a:pt x="11063" y="5143"/>
                    <a:pt x="12380" y="3086"/>
                  </a:cubicBezTo>
                  <a:cubicBezTo>
                    <a:pt x="13698" y="1029"/>
                    <a:pt x="14751" y="0"/>
                    <a:pt x="16332" y="0"/>
                  </a:cubicBezTo>
                  <a:cubicBezTo>
                    <a:pt x="17912" y="0"/>
                    <a:pt x="20020" y="1029"/>
                    <a:pt x="20810" y="2057"/>
                  </a:cubicBezTo>
                  <a:cubicBezTo>
                    <a:pt x="21600" y="3086"/>
                    <a:pt x="21073" y="4114"/>
                    <a:pt x="18176" y="5554"/>
                  </a:cubicBezTo>
                  <a:cubicBezTo>
                    <a:pt x="15278" y="6994"/>
                    <a:pt x="10010" y="8846"/>
                    <a:pt x="4741" y="10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5781393" y="6183252"/>
              <a:ext cx="9808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486"/>
                    <a:pt x="-1585" y="10971"/>
                    <a:pt x="575" y="14571"/>
                  </a:cubicBezTo>
                  <a:cubicBezTo>
                    <a:pt x="2735" y="18171"/>
                    <a:pt x="11375" y="19886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5853474" y="6212885"/>
              <a:ext cx="49111" cy="80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027" fill="norm" stroke="1" extrusionOk="0">
                  <a:moveTo>
                    <a:pt x="3221" y="5538"/>
                  </a:moveTo>
                  <a:cubicBezTo>
                    <a:pt x="3221" y="2769"/>
                    <a:pt x="3221" y="0"/>
                    <a:pt x="2321" y="0"/>
                  </a:cubicBezTo>
                  <a:cubicBezTo>
                    <a:pt x="1421" y="0"/>
                    <a:pt x="-379" y="2769"/>
                    <a:pt x="71" y="6646"/>
                  </a:cubicBezTo>
                  <a:cubicBezTo>
                    <a:pt x="521" y="10523"/>
                    <a:pt x="3221" y="15508"/>
                    <a:pt x="6821" y="18277"/>
                  </a:cubicBezTo>
                  <a:cubicBezTo>
                    <a:pt x="10421" y="21046"/>
                    <a:pt x="14921" y="21600"/>
                    <a:pt x="17621" y="20492"/>
                  </a:cubicBezTo>
                  <a:cubicBezTo>
                    <a:pt x="20321" y="19385"/>
                    <a:pt x="21221" y="16615"/>
                    <a:pt x="20771" y="13846"/>
                  </a:cubicBezTo>
                  <a:cubicBezTo>
                    <a:pt x="20321" y="11077"/>
                    <a:pt x="18521" y="8308"/>
                    <a:pt x="16721" y="6923"/>
                  </a:cubicBezTo>
                  <a:cubicBezTo>
                    <a:pt x="14921" y="5538"/>
                    <a:pt x="13121" y="5538"/>
                    <a:pt x="11321" y="5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5803900" y="6405502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5822950" y="6570602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5714999" y="6625811"/>
              <a:ext cx="90134" cy="325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277" fill="norm" stroke="1" extrusionOk="0">
                  <a:moveTo>
                    <a:pt x="5891" y="7188"/>
                  </a:moveTo>
                  <a:cubicBezTo>
                    <a:pt x="5400" y="11481"/>
                    <a:pt x="4909" y="15773"/>
                    <a:pt x="4664" y="18265"/>
                  </a:cubicBezTo>
                  <a:cubicBezTo>
                    <a:pt x="4418" y="20758"/>
                    <a:pt x="4418" y="21450"/>
                    <a:pt x="4418" y="21242"/>
                  </a:cubicBezTo>
                  <a:cubicBezTo>
                    <a:pt x="4418" y="21035"/>
                    <a:pt x="4418" y="19927"/>
                    <a:pt x="4909" y="16604"/>
                  </a:cubicBezTo>
                  <a:cubicBezTo>
                    <a:pt x="5400" y="13281"/>
                    <a:pt x="6382" y="7742"/>
                    <a:pt x="7364" y="4627"/>
                  </a:cubicBezTo>
                  <a:cubicBezTo>
                    <a:pt x="8345" y="1512"/>
                    <a:pt x="9327" y="819"/>
                    <a:pt x="11045" y="404"/>
                  </a:cubicBezTo>
                  <a:cubicBezTo>
                    <a:pt x="12764" y="-12"/>
                    <a:pt x="15218" y="-150"/>
                    <a:pt x="16936" y="196"/>
                  </a:cubicBezTo>
                  <a:cubicBezTo>
                    <a:pt x="18655" y="542"/>
                    <a:pt x="19636" y="1373"/>
                    <a:pt x="20373" y="2688"/>
                  </a:cubicBezTo>
                  <a:cubicBezTo>
                    <a:pt x="21109" y="4004"/>
                    <a:pt x="21600" y="5804"/>
                    <a:pt x="18164" y="7465"/>
                  </a:cubicBezTo>
                  <a:cubicBezTo>
                    <a:pt x="14727" y="9127"/>
                    <a:pt x="7364" y="10650"/>
                    <a:pt x="0" y="12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5791199" y="6843652"/>
              <a:ext cx="381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5834518" y="6888465"/>
              <a:ext cx="58282" cy="101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084" fill="norm" stroke="1" extrusionOk="0">
                  <a:moveTo>
                    <a:pt x="21241" y="1247"/>
                  </a:moveTo>
                  <a:cubicBezTo>
                    <a:pt x="17384" y="366"/>
                    <a:pt x="13527" y="-516"/>
                    <a:pt x="9284" y="366"/>
                  </a:cubicBezTo>
                  <a:cubicBezTo>
                    <a:pt x="5041" y="1247"/>
                    <a:pt x="412" y="3892"/>
                    <a:pt x="27" y="7639"/>
                  </a:cubicBezTo>
                  <a:cubicBezTo>
                    <a:pt x="-359" y="11386"/>
                    <a:pt x="3498" y="16235"/>
                    <a:pt x="7355" y="18660"/>
                  </a:cubicBezTo>
                  <a:cubicBezTo>
                    <a:pt x="11212" y="21084"/>
                    <a:pt x="15070" y="21084"/>
                    <a:pt x="18927" y="21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5959196" y="6837302"/>
              <a:ext cx="99836" cy="16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127" fill="norm" stroke="1" extrusionOk="0">
                  <a:moveTo>
                    <a:pt x="9977" y="3200"/>
                  </a:moveTo>
                  <a:cubicBezTo>
                    <a:pt x="7332" y="3467"/>
                    <a:pt x="4687" y="3733"/>
                    <a:pt x="2703" y="5200"/>
                  </a:cubicBezTo>
                  <a:cubicBezTo>
                    <a:pt x="719" y="6667"/>
                    <a:pt x="-603" y="9333"/>
                    <a:pt x="279" y="12267"/>
                  </a:cubicBezTo>
                  <a:cubicBezTo>
                    <a:pt x="1160" y="15200"/>
                    <a:pt x="4246" y="18400"/>
                    <a:pt x="7332" y="20000"/>
                  </a:cubicBezTo>
                  <a:cubicBezTo>
                    <a:pt x="10417" y="21600"/>
                    <a:pt x="13503" y="21600"/>
                    <a:pt x="16148" y="19333"/>
                  </a:cubicBezTo>
                  <a:cubicBezTo>
                    <a:pt x="18793" y="17067"/>
                    <a:pt x="20997" y="12533"/>
                    <a:pt x="20777" y="8933"/>
                  </a:cubicBezTo>
                  <a:cubicBezTo>
                    <a:pt x="20556" y="5333"/>
                    <a:pt x="17911" y="2667"/>
                    <a:pt x="152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8305800" y="5975819"/>
              <a:ext cx="215900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0800"/>
                    <a:pt x="9318" y="0"/>
                    <a:pt x="12918" y="0"/>
                  </a:cubicBezTo>
                  <a:cubicBezTo>
                    <a:pt x="16518" y="0"/>
                    <a:pt x="1905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8356600" y="6100702"/>
              <a:ext cx="2476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77" y="17280"/>
                    <a:pt x="12554" y="12960"/>
                    <a:pt x="16154" y="9360"/>
                  </a:cubicBezTo>
                  <a:cubicBezTo>
                    <a:pt x="19754" y="5760"/>
                    <a:pt x="2067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8760797" y="5280620"/>
              <a:ext cx="408604" cy="1612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43" fill="norm" stroke="1" extrusionOk="0">
                  <a:moveTo>
                    <a:pt x="21493" y="521"/>
                  </a:moveTo>
                  <a:cubicBezTo>
                    <a:pt x="20491" y="352"/>
                    <a:pt x="19489" y="182"/>
                    <a:pt x="17763" y="83"/>
                  </a:cubicBezTo>
                  <a:cubicBezTo>
                    <a:pt x="16037" y="-16"/>
                    <a:pt x="13588" y="-44"/>
                    <a:pt x="11305" y="97"/>
                  </a:cubicBezTo>
                  <a:cubicBezTo>
                    <a:pt x="9023" y="239"/>
                    <a:pt x="6907" y="550"/>
                    <a:pt x="5683" y="1172"/>
                  </a:cubicBezTo>
                  <a:cubicBezTo>
                    <a:pt x="4458" y="1794"/>
                    <a:pt x="4124" y="2727"/>
                    <a:pt x="4013" y="3744"/>
                  </a:cubicBezTo>
                  <a:cubicBezTo>
                    <a:pt x="3901" y="4762"/>
                    <a:pt x="4013" y="5865"/>
                    <a:pt x="4068" y="7052"/>
                  </a:cubicBezTo>
                  <a:cubicBezTo>
                    <a:pt x="4124" y="8240"/>
                    <a:pt x="4124" y="9512"/>
                    <a:pt x="4013" y="10671"/>
                  </a:cubicBezTo>
                  <a:cubicBezTo>
                    <a:pt x="3901" y="11830"/>
                    <a:pt x="3679" y="12876"/>
                    <a:pt x="3233" y="13951"/>
                  </a:cubicBezTo>
                  <a:cubicBezTo>
                    <a:pt x="2788" y="15025"/>
                    <a:pt x="2120" y="16128"/>
                    <a:pt x="1507" y="17188"/>
                  </a:cubicBezTo>
                  <a:cubicBezTo>
                    <a:pt x="895" y="18248"/>
                    <a:pt x="338" y="19266"/>
                    <a:pt x="116" y="19944"/>
                  </a:cubicBezTo>
                  <a:cubicBezTo>
                    <a:pt x="-107" y="20623"/>
                    <a:pt x="4" y="20962"/>
                    <a:pt x="338" y="21188"/>
                  </a:cubicBezTo>
                  <a:cubicBezTo>
                    <a:pt x="672" y="21415"/>
                    <a:pt x="1229" y="21528"/>
                    <a:pt x="2175" y="21542"/>
                  </a:cubicBezTo>
                  <a:cubicBezTo>
                    <a:pt x="3122" y="21556"/>
                    <a:pt x="4458" y="21471"/>
                    <a:pt x="6295" y="21316"/>
                  </a:cubicBezTo>
                  <a:cubicBezTo>
                    <a:pt x="8132" y="21160"/>
                    <a:pt x="10470" y="20934"/>
                    <a:pt x="12808" y="20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11341099" y="5223182"/>
              <a:ext cx="690035" cy="1703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9" fill="norm" stroke="1" extrusionOk="0">
                  <a:moveTo>
                    <a:pt x="0" y="901"/>
                  </a:moveTo>
                  <a:cubicBezTo>
                    <a:pt x="2120" y="740"/>
                    <a:pt x="4240" y="579"/>
                    <a:pt x="6294" y="445"/>
                  </a:cubicBezTo>
                  <a:cubicBezTo>
                    <a:pt x="8348" y="311"/>
                    <a:pt x="10336" y="204"/>
                    <a:pt x="12291" y="123"/>
                  </a:cubicBezTo>
                  <a:cubicBezTo>
                    <a:pt x="14245" y="43"/>
                    <a:pt x="16167" y="-11"/>
                    <a:pt x="17459" y="2"/>
                  </a:cubicBezTo>
                  <a:cubicBezTo>
                    <a:pt x="18751" y="16"/>
                    <a:pt x="19413" y="96"/>
                    <a:pt x="19877" y="445"/>
                  </a:cubicBezTo>
                  <a:cubicBezTo>
                    <a:pt x="20341" y="794"/>
                    <a:pt x="20606" y="1411"/>
                    <a:pt x="20639" y="2176"/>
                  </a:cubicBezTo>
                  <a:cubicBezTo>
                    <a:pt x="20672" y="2941"/>
                    <a:pt x="20474" y="3853"/>
                    <a:pt x="20275" y="4779"/>
                  </a:cubicBezTo>
                  <a:cubicBezTo>
                    <a:pt x="20076" y="5704"/>
                    <a:pt x="19877" y="6643"/>
                    <a:pt x="19778" y="7583"/>
                  </a:cubicBezTo>
                  <a:cubicBezTo>
                    <a:pt x="19679" y="8522"/>
                    <a:pt x="19679" y="9461"/>
                    <a:pt x="19811" y="10413"/>
                  </a:cubicBezTo>
                  <a:cubicBezTo>
                    <a:pt x="19944" y="11366"/>
                    <a:pt x="20209" y="12332"/>
                    <a:pt x="20440" y="13244"/>
                  </a:cubicBezTo>
                  <a:cubicBezTo>
                    <a:pt x="20672" y="14156"/>
                    <a:pt x="20871" y="15015"/>
                    <a:pt x="21037" y="15901"/>
                  </a:cubicBezTo>
                  <a:cubicBezTo>
                    <a:pt x="21202" y="16786"/>
                    <a:pt x="21335" y="17698"/>
                    <a:pt x="21434" y="18476"/>
                  </a:cubicBezTo>
                  <a:cubicBezTo>
                    <a:pt x="21534" y="19255"/>
                    <a:pt x="21600" y="19899"/>
                    <a:pt x="21600" y="20301"/>
                  </a:cubicBezTo>
                  <a:cubicBezTo>
                    <a:pt x="21600" y="20704"/>
                    <a:pt x="21534" y="20865"/>
                    <a:pt x="21368" y="20985"/>
                  </a:cubicBezTo>
                  <a:cubicBezTo>
                    <a:pt x="21202" y="21106"/>
                    <a:pt x="20937" y="21187"/>
                    <a:pt x="20308" y="21240"/>
                  </a:cubicBezTo>
                  <a:cubicBezTo>
                    <a:pt x="19679" y="21294"/>
                    <a:pt x="18685" y="21321"/>
                    <a:pt x="17326" y="21374"/>
                  </a:cubicBezTo>
                  <a:cubicBezTo>
                    <a:pt x="15968" y="21428"/>
                    <a:pt x="14245" y="21509"/>
                    <a:pt x="12887" y="21549"/>
                  </a:cubicBezTo>
                  <a:cubicBezTo>
                    <a:pt x="11529" y="21589"/>
                    <a:pt x="10535" y="21589"/>
                    <a:pt x="9541" y="21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9208508" y="5408552"/>
              <a:ext cx="30742" cy="209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347" fill="norm" stroke="1" extrusionOk="0">
                  <a:moveTo>
                    <a:pt x="20914" y="0"/>
                  </a:moveTo>
                  <a:cubicBezTo>
                    <a:pt x="13714" y="6048"/>
                    <a:pt x="6514" y="12096"/>
                    <a:pt x="2914" y="15768"/>
                  </a:cubicBezTo>
                  <a:cubicBezTo>
                    <a:pt x="-686" y="19440"/>
                    <a:pt x="-686" y="20736"/>
                    <a:pt x="1474" y="21168"/>
                  </a:cubicBezTo>
                  <a:cubicBezTo>
                    <a:pt x="3634" y="21600"/>
                    <a:pt x="7954" y="21168"/>
                    <a:pt x="12274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9328149" y="5376802"/>
              <a:ext cx="1693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200" y="0"/>
                  </a:moveTo>
                  <a:cubicBezTo>
                    <a:pt x="18900" y="2348"/>
                    <a:pt x="21600" y="4696"/>
                    <a:pt x="21600" y="7904"/>
                  </a:cubicBezTo>
                  <a:cubicBezTo>
                    <a:pt x="21600" y="11113"/>
                    <a:pt x="18900" y="15183"/>
                    <a:pt x="14850" y="17609"/>
                  </a:cubicBezTo>
                  <a:cubicBezTo>
                    <a:pt x="10800" y="20035"/>
                    <a:pt x="5400" y="208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9127066" y="5394629"/>
              <a:ext cx="270935" cy="64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06" fill="norm" stroke="1" extrusionOk="0">
                  <a:moveTo>
                    <a:pt x="333" y="21306"/>
                  </a:moveTo>
                  <a:cubicBezTo>
                    <a:pt x="0" y="15732"/>
                    <a:pt x="-332" y="10158"/>
                    <a:pt x="665" y="6325"/>
                  </a:cubicBezTo>
                  <a:cubicBezTo>
                    <a:pt x="1662" y="2493"/>
                    <a:pt x="3988" y="403"/>
                    <a:pt x="7643" y="54"/>
                  </a:cubicBezTo>
                  <a:cubicBezTo>
                    <a:pt x="11299" y="-294"/>
                    <a:pt x="16283" y="1100"/>
                    <a:pt x="21268" y="2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9381884" y="5573652"/>
              <a:ext cx="90610" cy="176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57" fill="norm" stroke="1" extrusionOk="0">
                  <a:moveTo>
                    <a:pt x="6683" y="0"/>
                  </a:moveTo>
                  <a:cubicBezTo>
                    <a:pt x="5210" y="2829"/>
                    <a:pt x="3737" y="5657"/>
                    <a:pt x="2510" y="8614"/>
                  </a:cubicBezTo>
                  <a:cubicBezTo>
                    <a:pt x="1283" y="11571"/>
                    <a:pt x="301" y="14657"/>
                    <a:pt x="55" y="16843"/>
                  </a:cubicBezTo>
                  <a:cubicBezTo>
                    <a:pt x="-190" y="19029"/>
                    <a:pt x="301" y="20314"/>
                    <a:pt x="3001" y="20957"/>
                  </a:cubicBezTo>
                  <a:cubicBezTo>
                    <a:pt x="5701" y="21600"/>
                    <a:pt x="10610" y="21600"/>
                    <a:pt x="14292" y="21086"/>
                  </a:cubicBezTo>
                  <a:cubicBezTo>
                    <a:pt x="17974" y="20571"/>
                    <a:pt x="20428" y="19543"/>
                    <a:pt x="20919" y="17614"/>
                  </a:cubicBezTo>
                  <a:cubicBezTo>
                    <a:pt x="21410" y="15686"/>
                    <a:pt x="19937" y="12857"/>
                    <a:pt x="17974" y="11314"/>
                  </a:cubicBezTo>
                  <a:cubicBezTo>
                    <a:pt x="16010" y="9771"/>
                    <a:pt x="13555" y="9514"/>
                    <a:pt x="11101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9957650" y="5370452"/>
              <a:ext cx="37251" cy="202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22" fill="norm" stroke="1" extrusionOk="0">
                  <a:moveTo>
                    <a:pt x="6718" y="0"/>
                  </a:moveTo>
                  <a:cubicBezTo>
                    <a:pt x="4318" y="6458"/>
                    <a:pt x="1918" y="12915"/>
                    <a:pt x="718" y="16701"/>
                  </a:cubicBezTo>
                  <a:cubicBezTo>
                    <a:pt x="-482" y="20487"/>
                    <a:pt x="-482" y="21600"/>
                    <a:pt x="3118" y="21266"/>
                  </a:cubicBezTo>
                  <a:cubicBezTo>
                    <a:pt x="6718" y="20932"/>
                    <a:pt x="13918" y="19151"/>
                    <a:pt x="21118" y="17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10045700" y="5370194"/>
              <a:ext cx="50800" cy="216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16200" y="3171"/>
                  </a:moveTo>
                  <a:cubicBezTo>
                    <a:pt x="18900" y="1703"/>
                    <a:pt x="21600" y="235"/>
                    <a:pt x="21600" y="26"/>
                  </a:cubicBezTo>
                  <a:cubicBezTo>
                    <a:pt x="21600" y="-184"/>
                    <a:pt x="18900" y="865"/>
                    <a:pt x="15300" y="4430"/>
                  </a:cubicBezTo>
                  <a:cubicBezTo>
                    <a:pt x="11700" y="7995"/>
                    <a:pt x="7200" y="14076"/>
                    <a:pt x="4500" y="17327"/>
                  </a:cubicBezTo>
                  <a:cubicBezTo>
                    <a:pt x="1800" y="20577"/>
                    <a:pt x="900" y="20997"/>
                    <a:pt x="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9909320" y="5352044"/>
              <a:ext cx="276080" cy="62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82" fill="norm" stroke="1" extrusionOk="0">
                  <a:moveTo>
                    <a:pt x="725" y="21382"/>
                  </a:moveTo>
                  <a:cubicBezTo>
                    <a:pt x="234" y="15622"/>
                    <a:pt x="-257" y="9862"/>
                    <a:pt x="152" y="6262"/>
                  </a:cubicBezTo>
                  <a:cubicBezTo>
                    <a:pt x="561" y="2662"/>
                    <a:pt x="1870" y="1222"/>
                    <a:pt x="5143" y="502"/>
                  </a:cubicBezTo>
                  <a:cubicBezTo>
                    <a:pt x="8416" y="-218"/>
                    <a:pt x="13652" y="-218"/>
                    <a:pt x="16679" y="862"/>
                  </a:cubicBezTo>
                  <a:cubicBezTo>
                    <a:pt x="19707" y="1942"/>
                    <a:pt x="20525" y="4102"/>
                    <a:pt x="21343" y="6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10160000" y="5580002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10407650" y="5630802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1817049" y="5336115"/>
              <a:ext cx="3142226" cy="895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60" fill="norm" stroke="1" extrusionOk="0">
                  <a:moveTo>
                    <a:pt x="13066" y="1437"/>
                  </a:moveTo>
                  <a:cubicBezTo>
                    <a:pt x="12863" y="1234"/>
                    <a:pt x="12660" y="1030"/>
                    <a:pt x="12325" y="902"/>
                  </a:cubicBezTo>
                  <a:cubicBezTo>
                    <a:pt x="11991" y="775"/>
                    <a:pt x="11527" y="724"/>
                    <a:pt x="11047" y="724"/>
                  </a:cubicBezTo>
                  <a:cubicBezTo>
                    <a:pt x="10568" y="724"/>
                    <a:pt x="10074" y="775"/>
                    <a:pt x="9558" y="826"/>
                  </a:cubicBezTo>
                  <a:cubicBezTo>
                    <a:pt x="9043" y="877"/>
                    <a:pt x="8505" y="928"/>
                    <a:pt x="8019" y="1004"/>
                  </a:cubicBezTo>
                  <a:cubicBezTo>
                    <a:pt x="7532" y="1081"/>
                    <a:pt x="7096" y="1183"/>
                    <a:pt x="6624" y="1361"/>
                  </a:cubicBezTo>
                  <a:cubicBezTo>
                    <a:pt x="6152" y="1539"/>
                    <a:pt x="5644" y="1794"/>
                    <a:pt x="5164" y="2074"/>
                  </a:cubicBezTo>
                  <a:cubicBezTo>
                    <a:pt x="4685" y="2354"/>
                    <a:pt x="4235" y="2660"/>
                    <a:pt x="3719" y="3093"/>
                  </a:cubicBezTo>
                  <a:cubicBezTo>
                    <a:pt x="3203" y="3526"/>
                    <a:pt x="2622" y="4086"/>
                    <a:pt x="2165" y="4800"/>
                  </a:cubicBezTo>
                  <a:cubicBezTo>
                    <a:pt x="1707" y="5513"/>
                    <a:pt x="1373" y="6379"/>
                    <a:pt x="1046" y="7525"/>
                  </a:cubicBezTo>
                  <a:cubicBezTo>
                    <a:pt x="719" y="8671"/>
                    <a:pt x="400" y="10098"/>
                    <a:pt x="218" y="11371"/>
                  </a:cubicBezTo>
                  <a:cubicBezTo>
                    <a:pt x="37" y="12645"/>
                    <a:pt x="-7" y="13766"/>
                    <a:pt x="0" y="14606"/>
                  </a:cubicBezTo>
                  <a:cubicBezTo>
                    <a:pt x="8" y="15447"/>
                    <a:pt x="66" y="16007"/>
                    <a:pt x="189" y="16466"/>
                  </a:cubicBezTo>
                  <a:cubicBezTo>
                    <a:pt x="313" y="16924"/>
                    <a:pt x="501" y="17281"/>
                    <a:pt x="828" y="17739"/>
                  </a:cubicBezTo>
                  <a:cubicBezTo>
                    <a:pt x="1155" y="18198"/>
                    <a:pt x="1620" y="18758"/>
                    <a:pt x="2034" y="19217"/>
                  </a:cubicBezTo>
                  <a:cubicBezTo>
                    <a:pt x="2448" y="19675"/>
                    <a:pt x="2811" y="20032"/>
                    <a:pt x="3218" y="20363"/>
                  </a:cubicBezTo>
                  <a:cubicBezTo>
                    <a:pt x="3624" y="20694"/>
                    <a:pt x="4075" y="21000"/>
                    <a:pt x="4540" y="21178"/>
                  </a:cubicBezTo>
                  <a:cubicBezTo>
                    <a:pt x="5004" y="21356"/>
                    <a:pt x="5484" y="21407"/>
                    <a:pt x="5963" y="21458"/>
                  </a:cubicBezTo>
                  <a:cubicBezTo>
                    <a:pt x="6442" y="21509"/>
                    <a:pt x="6922" y="21560"/>
                    <a:pt x="7438" y="21560"/>
                  </a:cubicBezTo>
                  <a:cubicBezTo>
                    <a:pt x="7953" y="21560"/>
                    <a:pt x="8505" y="21509"/>
                    <a:pt x="9043" y="21458"/>
                  </a:cubicBezTo>
                  <a:cubicBezTo>
                    <a:pt x="9580" y="21407"/>
                    <a:pt x="10103" y="21356"/>
                    <a:pt x="10648" y="21331"/>
                  </a:cubicBezTo>
                  <a:cubicBezTo>
                    <a:pt x="11192" y="21305"/>
                    <a:pt x="11759" y="21305"/>
                    <a:pt x="12333" y="21305"/>
                  </a:cubicBezTo>
                  <a:cubicBezTo>
                    <a:pt x="12907" y="21305"/>
                    <a:pt x="13488" y="21305"/>
                    <a:pt x="13996" y="21254"/>
                  </a:cubicBezTo>
                  <a:cubicBezTo>
                    <a:pt x="14504" y="21203"/>
                    <a:pt x="14940" y="21102"/>
                    <a:pt x="15412" y="20872"/>
                  </a:cubicBezTo>
                  <a:cubicBezTo>
                    <a:pt x="15884" y="20643"/>
                    <a:pt x="16393" y="20286"/>
                    <a:pt x="16901" y="19879"/>
                  </a:cubicBezTo>
                  <a:cubicBezTo>
                    <a:pt x="17410" y="19471"/>
                    <a:pt x="17918" y="19013"/>
                    <a:pt x="18397" y="18554"/>
                  </a:cubicBezTo>
                  <a:cubicBezTo>
                    <a:pt x="18877" y="18096"/>
                    <a:pt x="19327" y="17637"/>
                    <a:pt x="19705" y="17128"/>
                  </a:cubicBezTo>
                  <a:cubicBezTo>
                    <a:pt x="20082" y="16618"/>
                    <a:pt x="20387" y="16058"/>
                    <a:pt x="20671" y="15243"/>
                  </a:cubicBezTo>
                  <a:cubicBezTo>
                    <a:pt x="20954" y="14428"/>
                    <a:pt x="21215" y="13358"/>
                    <a:pt x="21375" y="12339"/>
                  </a:cubicBezTo>
                  <a:cubicBezTo>
                    <a:pt x="21535" y="11320"/>
                    <a:pt x="21593" y="10352"/>
                    <a:pt x="21549" y="9486"/>
                  </a:cubicBezTo>
                  <a:cubicBezTo>
                    <a:pt x="21506" y="8620"/>
                    <a:pt x="21361" y="7856"/>
                    <a:pt x="21106" y="6914"/>
                  </a:cubicBezTo>
                  <a:cubicBezTo>
                    <a:pt x="20852" y="5971"/>
                    <a:pt x="20489" y="4851"/>
                    <a:pt x="20046" y="3934"/>
                  </a:cubicBezTo>
                  <a:cubicBezTo>
                    <a:pt x="19603" y="3017"/>
                    <a:pt x="19080" y="2303"/>
                    <a:pt x="18564" y="1768"/>
                  </a:cubicBezTo>
                  <a:cubicBezTo>
                    <a:pt x="18049" y="1234"/>
                    <a:pt x="17540" y="877"/>
                    <a:pt x="17003" y="597"/>
                  </a:cubicBezTo>
                  <a:cubicBezTo>
                    <a:pt x="16465" y="317"/>
                    <a:pt x="15899" y="113"/>
                    <a:pt x="15325" y="36"/>
                  </a:cubicBezTo>
                  <a:cubicBezTo>
                    <a:pt x="14751" y="-40"/>
                    <a:pt x="14170" y="11"/>
                    <a:pt x="13771" y="113"/>
                  </a:cubicBezTo>
                  <a:cubicBezTo>
                    <a:pt x="13371" y="215"/>
                    <a:pt x="13153" y="368"/>
                    <a:pt x="12936" y="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5433049" y="5133842"/>
              <a:ext cx="880931" cy="2080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559" fill="norm" stroke="1" extrusionOk="0">
                  <a:moveTo>
                    <a:pt x="12619" y="1925"/>
                  </a:moveTo>
                  <a:cubicBezTo>
                    <a:pt x="12671" y="1705"/>
                    <a:pt x="12723" y="1486"/>
                    <a:pt x="12671" y="1278"/>
                  </a:cubicBezTo>
                  <a:cubicBezTo>
                    <a:pt x="12619" y="1069"/>
                    <a:pt x="12464" y="872"/>
                    <a:pt x="12154" y="719"/>
                  </a:cubicBezTo>
                  <a:cubicBezTo>
                    <a:pt x="11844" y="565"/>
                    <a:pt x="11379" y="455"/>
                    <a:pt x="10552" y="401"/>
                  </a:cubicBezTo>
                  <a:cubicBezTo>
                    <a:pt x="9726" y="346"/>
                    <a:pt x="8537" y="346"/>
                    <a:pt x="7555" y="455"/>
                  </a:cubicBezTo>
                  <a:cubicBezTo>
                    <a:pt x="6573" y="565"/>
                    <a:pt x="5798" y="784"/>
                    <a:pt x="5126" y="1212"/>
                  </a:cubicBezTo>
                  <a:cubicBezTo>
                    <a:pt x="4455" y="1640"/>
                    <a:pt x="3886" y="2276"/>
                    <a:pt x="3370" y="2922"/>
                  </a:cubicBezTo>
                  <a:cubicBezTo>
                    <a:pt x="2853" y="3569"/>
                    <a:pt x="2388" y="4227"/>
                    <a:pt x="2103" y="4907"/>
                  </a:cubicBezTo>
                  <a:cubicBezTo>
                    <a:pt x="1819" y="5587"/>
                    <a:pt x="1716" y="6289"/>
                    <a:pt x="1587" y="7045"/>
                  </a:cubicBezTo>
                  <a:cubicBezTo>
                    <a:pt x="1458" y="7802"/>
                    <a:pt x="1303" y="8613"/>
                    <a:pt x="1122" y="9381"/>
                  </a:cubicBezTo>
                  <a:cubicBezTo>
                    <a:pt x="941" y="10148"/>
                    <a:pt x="734" y="10872"/>
                    <a:pt x="527" y="11519"/>
                  </a:cubicBezTo>
                  <a:cubicBezTo>
                    <a:pt x="321" y="12165"/>
                    <a:pt x="114" y="12736"/>
                    <a:pt x="37" y="13328"/>
                  </a:cubicBezTo>
                  <a:cubicBezTo>
                    <a:pt x="-41" y="13920"/>
                    <a:pt x="11" y="14534"/>
                    <a:pt x="140" y="15115"/>
                  </a:cubicBezTo>
                  <a:cubicBezTo>
                    <a:pt x="269" y="15696"/>
                    <a:pt x="476" y="16244"/>
                    <a:pt x="812" y="16836"/>
                  </a:cubicBezTo>
                  <a:cubicBezTo>
                    <a:pt x="1148" y="17428"/>
                    <a:pt x="1613" y="18064"/>
                    <a:pt x="2026" y="18591"/>
                  </a:cubicBezTo>
                  <a:cubicBezTo>
                    <a:pt x="2439" y="19117"/>
                    <a:pt x="2801" y="19534"/>
                    <a:pt x="3266" y="19884"/>
                  </a:cubicBezTo>
                  <a:cubicBezTo>
                    <a:pt x="3731" y="20235"/>
                    <a:pt x="4300" y="20520"/>
                    <a:pt x="5230" y="20762"/>
                  </a:cubicBezTo>
                  <a:cubicBezTo>
                    <a:pt x="6160" y="21003"/>
                    <a:pt x="7452" y="21200"/>
                    <a:pt x="8899" y="21332"/>
                  </a:cubicBezTo>
                  <a:cubicBezTo>
                    <a:pt x="10346" y="21463"/>
                    <a:pt x="11948" y="21529"/>
                    <a:pt x="13162" y="21551"/>
                  </a:cubicBezTo>
                  <a:cubicBezTo>
                    <a:pt x="14376" y="21573"/>
                    <a:pt x="15203" y="21551"/>
                    <a:pt x="15952" y="21387"/>
                  </a:cubicBezTo>
                  <a:cubicBezTo>
                    <a:pt x="16702" y="21222"/>
                    <a:pt x="17373" y="20915"/>
                    <a:pt x="17968" y="20498"/>
                  </a:cubicBezTo>
                  <a:cubicBezTo>
                    <a:pt x="18562" y="20082"/>
                    <a:pt x="19079" y="19556"/>
                    <a:pt x="19544" y="18898"/>
                  </a:cubicBezTo>
                  <a:cubicBezTo>
                    <a:pt x="20009" y="18240"/>
                    <a:pt x="20422" y="17450"/>
                    <a:pt x="20758" y="16661"/>
                  </a:cubicBezTo>
                  <a:cubicBezTo>
                    <a:pt x="21094" y="15871"/>
                    <a:pt x="21352" y="15082"/>
                    <a:pt x="21456" y="14260"/>
                  </a:cubicBezTo>
                  <a:cubicBezTo>
                    <a:pt x="21559" y="13437"/>
                    <a:pt x="21507" y="12582"/>
                    <a:pt x="21275" y="11771"/>
                  </a:cubicBezTo>
                  <a:cubicBezTo>
                    <a:pt x="21042" y="10959"/>
                    <a:pt x="20629" y="10192"/>
                    <a:pt x="20293" y="9424"/>
                  </a:cubicBezTo>
                  <a:cubicBezTo>
                    <a:pt x="19957" y="8657"/>
                    <a:pt x="19699" y="7889"/>
                    <a:pt x="19466" y="7144"/>
                  </a:cubicBezTo>
                  <a:cubicBezTo>
                    <a:pt x="19234" y="6398"/>
                    <a:pt x="19027" y="5675"/>
                    <a:pt x="18510" y="4918"/>
                  </a:cubicBezTo>
                  <a:cubicBezTo>
                    <a:pt x="17993" y="4161"/>
                    <a:pt x="17167" y="3372"/>
                    <a:pt x="16340" y="2670"/>
                  </a:cubicBezTo>
                  <a:cubicBezTo>
                    <a:pt x="15513" y="1969"/>
                    <a:pt x="14686" y="1355"/>
                    <a:pt x="14066" y="916"/>
                  </a:cubicBezTo>
                  <a:cubicBezTo>
                    <a:pt x="13446" y="477"/>
                    <a:pt x="13033" y="214"/>
                    <a:pt x="12438" y="94"/>
                  </a:cubicBezTo>
                  <a:cubicBezTo>
                    <a:pt x="11844" y="-27"/>
                    <a:pt x="11069" y="-5"/>
                    <a:pt x="10294" y="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9021774" y="5212197"/>
              <a:ext cx="607965" cy="749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97" fill="norm" stroke="1" extrusionOk="0">
                  <a:moveTo>
                    <a:pt x="16814" y="2352"/>
                  </a:moveTo>
                  <a:cubicBezTo>
                    <a:pt x="16441" y="1745"/>
                    <a:pt x="16069" y="1138"/>
                    <a:pt x="15063" y="683"/>
                  </a:cubicBezTo>
                  <a:cubicBezTo>
                    <a:pt x="14058" y="228"/>
                    <a:pt x="12419" y="-75"/>
                    <a:pt x="10706" y="16"/>
                  </a:cubicBezTo>
                  <a:cubicBezTo>
                    <a:pt x="8993" y="107"/>
                    <a:pt x="7205" y="592"/>
                    <a:pt x="5678" y="1563"/>
                  </a:cubicBezTo>
                  <a:cubicBezTo>
                    <a:pt x="4152" y="2534"/>
                    <a:pt x="2885" y="3990"/>
                    <a:pt x="1992" y="5416"/>
                  </a:cubicBezTo>
                  <a:cubicBezTo>
                    <a:pt x="1098" y="6842"/>
                    <a:pt x="576" y="8237"/>
                    <a:pt x="278" y="9663"/>
                  </a:cubicBezTo>
                  <a:cubicBezTo>
                    <a:pt x="-20" y="11089"/>
                    <a:pt x="-94" y="12545"/>
                    <a:pt x="129" y="13819"/>
                  </a:cubicBezTo>
                  <a:cubicBezTo>
                    <a:pt x="353" y="15094"/>
                    <a:pt x="874" y="16186"/>
                    <a:pt x="1917" y="17308"/>
                  </a:cubicBezTo>
                  <a:cubicBezTo>
                    <a:pt x="2960" y="18431"/>
                    <a:pt x="4524" y="19583"/>
                    <a:pt x="6386" y="20342"/>
                  </a:cubicBezTo>
                  <a:cubicBezTo>
                    <a:pt x="8248" y="21100"/>
                    <a:pt x="10408" y="21464"/>
                    <a:pt x="12084" y="21495"/>
                  </a:cubicBezTo>
                  <a:cubicBezTo>
                    <a:pt x="13760" y="21525"/>
                    <a:pt x="14952" y="21222"/>
                    <a:pt x="16180" y="20433"/>
                  </a:cubicBezTo>
                  <a:cubicBezTo>
                    <a:pt x="17409" y="19644"/>
                    <a:pt x="18676" y="18370"/>
                    <a:pt x="19569" y="16853"/>
                  </a:cubicBezTo>
                  <a:cubicBezTo>
                    <a:pt x="20463" y="15336"/>
                    <a:pt x="20985" y="13577"/>
                    <a:pt x="21245" y="11908"/>
                  </a:cubicBezTo>
                  <a:cubicBezTo>
                    <a:pt x="21506" y="10240"/>
                    <a:pt x="21506" y="8662"/>
                    <a:pt x="20538" y="7358"/>
                  </a:cubicBezTo>
                  <a:cubicBezTo>
                    <a:pt x="19569" y="6053"/>
                    <a:pt x="17633" y="5022"/>
                    <a:pt x="16478" y="4445"/>
                  </a:cubicBezTo>
                  <a:cubicBezTo>
                    <a:pt x="15324" y="3869"/>
                    <a:pt x="14952" y="3747"/>
                    <a:pt x="14579" y="3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2" name="Drawing"/>
          <p:cNvGrpSpPr/>
          <p:nvPr/>
        </p:nvGrpSpPr>
        <p:grpSpPr>
          <a:xfrm>
            <a:off x="1033924" y="1634293"/>
            <a:ext cx="11678286" cy="7770057"/>
            <a:chOff x="0" y="0"/>
            <a:chExt cx="11678285" cy="7770056"/>
          </a:xfrm>
        </p:grpSpPr>
        <p:sp>
          <p:nvSpPr>
            <p:cNvPr id="2346" name="Line"/>
            <p:cNvSpPr/>
            <p:nvPr/>
          </p:nvSpPr>
          <p:spPr>
            <a:xfrm>
              <a:off x="648394" y="992666"/>
              <a:ext cx="279833" cy="346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175" fill="norm" stroke="1" extrusionOk="0">
                  <a:moveTo>
                    <a:pt x="18753" y="3611"/>
                  </a:moveTo>
                  <a:cubicBezTo>
                    <a:pt x="19393" y="3094"/>
                    <a:pt x="20033" y="2576"/>
                    <a:pt x="20273" y="1994"/>
                  </a:cubicBezTo>
                  <a:cubicBezTo>
                    <a:pt x="20513" y="1412"/>
                    <a:pt x="20353" y="765"/>
                    <a:pt x="19873" y="377"/>
                  </a:cubicBezTo>
                  <a:cubicBezTo>
                    <a:pt x="19393" y="-11"/>
                    <a:pt x="18593" y="-140"/>
                    <a:pt x="16753" y="183"/>
                  </a:cubicBezTo>
                  <a:cubicBezTo>
                    <a:pt x="14913" y="507"/>
                    <a:pt x="12033" y="1283"/>
                    <a:pt x="9153" y="3029"/>
                  </a:cubicBezTo>
                  <a:cubicBezTo>
                    <a:pt x="6273" y="4775"/>
                    <a:pt x="3393" y="7491"/>
                    <a:pt x="1713" y="10013"/>
                  </a:cubicBezTo>
                  <a:cubicBezTo>
                    <a:pt x="33" y="12535"/>
                    <a:pt x="-447" y="14864"/>
                    <a:pt x="433" y="16804"/>
                  </a:cubicBezTo>
                  <a:cubicBezTo>
                    <a:pt x="1313" y="18744"/>
                    <a:pt x="3553" y="20296"/>
                    <a:pt x="7233" y="20878"/>
                  </a:cubicBezTo>
                  <a:cubicBezTo>
                    <a:pt x="10913" y="21460"/>
                    <a:pt x="16033" y="21072"/>
                    <a:pt x="21153" y="20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2636376" y="1042142"/>
              <a:ext cx="171451" cy="283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21600" y="3607"/>
                  </a:moveTo>
                  <a:cubicBezTo>
                    <a:pt x="21333" y="2807"/>
                    <a:pt x="21067" y="2007"/>
                    <a:pt x="19733" y="1287"/>
                  </a:cubicBezTo>
                  <a:cubicBezTo>
                    <a:pt x="18400" y="567"/>
                    <a:pt x="16000" y="-73"/>
                    <a:pt x="13600" y="7"/>
                  </a:cubicBezTo>
                  <a:cubicBezTo>
                    <a:pt x="11200" y="87"/>
                    <a:pt x="8800" y="887"/>
                    <a:pt x="7333" y="1687"/>
                  </a:cubicBezTo>
                  <a:cubicBezTo>
                    <a:pt x="5867" y="2487"/>
                    <a:pt x="5333" y="3287"/>
                    <a:pt x="5333" y="4087"/>
                  </a:cubicBezTo>
                  <a:cubicBezTo>
                    <a:pt x="5333" y="4887"/>
                    <a:pt x="5867" y="5687"/>
                    <a:pt x="8267" y="7447"/>
                  </a:cubicBezTo>
                  <a:cubicBezTo>
                    <a:pt x="10667" y="9207"/>
                    <a:pt x="14933" y="11927"/>
                    <a:pt x="17467" y="13607"/>
                  </a:cubicBezTo>
                  <a:cubicBezTo>
                    <a:pt x="20000" y="15287"/>
                    <a:pt x="20800" y="15927"/>
                    <a:pt x="21200" y="16727"/>
                  </a:cubicBezTo>
                  <a:cubicBezTo>
                    <a:pt x="21600" y="17527"/>
                    <a:pt x="21600" y="18487"/>
                    <a:pt x="20133" y="19447"/>
                  </a:cubicBezTo>
                  <a:cubicBezTo>
                    <a:pt x="18667" y="20407"/>
                    <a:pt x="15733" y="21367"/>
                    <a:pt x="12133" y="21447"/>
                  </a:cubicBezTo>
                  <a:cubicBezTo>
                    <a:pt x="8533" y="21527"/>
                    <a:pt x="4267" y="20727"/>
                    <a:pt x="0" y="19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2475770" y="899491"/>
              <a:ext cx="526785" cy="612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252" fill="norm" stroke="1" extrusionOk="0">
                  <a:moveTo>
                    <a:pt x="16147" y="2199"/>
                  </a:moveTo>
                  <a:cubicBezTo>
                    <a:pt x="15466" y="1391"/>
                    <a:pt x="14786" y="583"/>
                    <a:pt x="13638" y="215"/>
                  </a:cubicBezTo>
                  <a:cubicBezTo>
                    <a:pt x="12490" y="-152"/>
                    <a:pt x="10874" y="-79"/>
                    <a:pt x="8876" y="656"/>
                  </a:cubicBezTo>
                  <a:cubicBezTo>
                    <a:pt x="6877" y="1391"/>
                    <a:pt x="4496" y="2787"/>
                    <a:pt x="2880" y="4513"/>
                  </a:cubicBezTo>
                  <a:cubicBezTo>
                    <a:pt x="1265" y="6240"/>
                    <a:pt x="414" y="8297"/>
                    <a:pt x="117" y="10391"/>
                  </a:cubicBezTo>
                  <a:cubicBezTo>
                    <a:pt x="-181" y="12485"/>
                    <a:pt x="74" y="14615"/>
                    <a:pt x="1052" y="16415"/>
                  </a:cubicBezTo>
                  <a:cubicBezTo>
                    <a:pt x="2030" y="18215"/>
                    <a:pt x="3731" y="19685"/>
                    <a:pt x="5559" y="20493"/>
                  </a:cubicBezTo>
                  <a:cubicBezTo>
                    <a:pt x="7388" y="21301"/>
                    <a:pt x="9343" y="21448"/>
                    <a:pt x="11257" y="21007"/>
                  </a:cubicBezTo>
                  <a:cubicBezTo>
                    <a:pt x="13170" y="20566"/>
                    <a:pt x="15041" y="19538"/>
                    <a:pt x="16742" y="17775"/>
                  </a:cubicBezTo>
                  <a:cubicBezTo>
                    <a:pt x="18443" y="16011"/>
                    <a:pt x="19973" y="13513"/>
                    <a:pt x="20696" y="11493"/>
                  </a:cubicBezTo>
                  <a:cubicBezTo>
                    <a:pt x="21419" y="9472"/>
                    <a:pt x="21334" y="7930"/>
                    <a:pt x="20228" y="6570"/>
                  </a:cubicBezTo>
                  <a:cubicBezTo>
                    <a:pt x="19123" y="5211"/>
                    <a:pt x="16997" y="4036"/>
                    <a:pt x="14871" y="2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461282" y="772356"/>
              <a:ext cx="560078" cy="753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544" fill="norm" stroke="1" extrusionOk="0">
                  <a:moveTo>
                    <a:pt x="18817" y="3086"/>
                  </a:moveTo>
                  <a:cubicBezTo>
                    <a:pt x="17685" y="2420"/>
                    <a:pt x="16552" y="1755"/>
                    <a:pt x="15096" y="1392"/>
                  </a:cubicBezTo>
                  <a:cubicBezTo>
                    <a:pt x="13640" y="1029"/>
                    <a:pt x="11860" y="968"/>
                    <a:pt x="9878" y="1543"/>
                  </a:cubicBezTo>
                  <a:cubicBezTo>
                    <a:pt x="7896" y="2118"/>
                    <a:pt x="5712" y="3328"/>
                    <a:pt x="4053" y="4780"/>
                  </a:cubicBezTo>
                  <a:cubicBezTo>
                    <a:pt x="2395" y="6232"/>
                    <a:pt x="1262" y="7926"/>
                    <a:pt x="615" y="9832"/>
                  </a:cubicBezTo>
                  <a:cubicBezTo>
                    <a:pt x="-32" y="11738"/>
                    <a:pt x="-194" y="13855"/>
                    <a:pt x="251" y="15671"/>
                  </a:cubicBezTo>
                  <a:cubicBezTo>
                    <a:pt x="696" y="17486"/>
                    <a:pt x="1748" y="18998"/>
                    <a:pt x="3406" y="20027"/>
                  </a:cubicBezTo>
                  <a:cubicBezTo>
                    <a:pt x="5064" y="21055"/>
                    <a:pt x="7330" y="21600"/>
                    <a:pt x="9554" y="21539"/>
                  </a:cubicBezTo>
                  <a:cubicBezTo>
                    <a:pt x="11779" y="21479"/>
                    <a:pt x="13963" y="20813"/>
                    <a:pt x="15824" y="19664"/>
                  </a:cubicBezTo>
                  <a:cubicBezTo>
                    <a:pt x="17685" y="18514"/>
                    <a:pt x="19222" y="16881"/>
                    <a:pt x="20152" y="15005"/>
                  </a:cubicBezTo>
                  <a:cubicBezTo>
                    <a:pt x="21082" y="13129"/>
                    <a:pt x="21406" y="11012"/>
                    <a:pt x="21406" y="9166"/>
                  </a:cubicBezTo>
                  <a:cubicBezTo>
                    <a:pt x="21406" y="7321"/>
                    <a:pt x="21082" y="5748"/>
                    <a:pt x="20152" y="4266"/>
                  </a:cubicBezTo>
                  <a:cubicBezTo>
                    <a:pt x="19222" y="2783"/>
                    <a:pt x="17685" y="1392"/>
                    <a:pt x="161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480497" y="169490"/>
              <a:ext cx="485829" cy="640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46" fill="norm" stroke="1" extrusionOk="0">
                  <a:moveTo>
                    <a:pt x="6905" y="21446"/>
                  </a:moveTo>
                  <a:cubicBezTo>
                    <a:pt x="6153" y="21021"/>
                    <a:pt x="5402" y="20596"/>
                    <a:pt x="4463" y="19428"/>
                  </a:cubicBezTo>
                  <a:cubicBezTo>
                    <a:pt x="3524" y="18259"/>
                    <a:pt x="2397" y="16347"/>
                    <a:pt x="1505" y="14329"/>
                  </a:cubicBezTo>
                  <a:cubicBezTo>
                    <a:pt x="612" y="12310"/>
                    <a:pt x="-45" y="10186"/>
                    <a:pt x="2" y="8344"/>
                  </a:cubicBezTo>
                  <a:cubicBezTo>
                    <a:pt x="49" y="6503"/>
                    <a:pt x="800" y="4945"/>
                    <a:pt x="2491" y="3599"/>
                  </a:cubicBezTo>
                  <a:cubicBezTo>
                    <a:pt x="4181" y="2254"/>
                    <a:pt x="6811" y="1121"/>
                    <a:pt x="9018" y="519"/>
                  </a:cubicBezTo>
                  <a:cubicBezTo>
                    <a:pt x="11225" y="-83"/>
                    <a:pt x="13009" y="-154"/>
                    <a:pt x="14465" y="271"/>
                  </a:cubicBezTo>
                  <a:cubicBezTo>
                    <a:pt x="15920" y="696"/>
                    <a:pt x="17047" y="1616"/>
                    <a:pt x="17798" y="3033"/>
                  </a:cubicBezTo>
                  <a:cubicBezTo>
                    <a:pt x="18550" y="4449"/>
                    <a:pt x="18925" y="6361"/>
                    <a:pt x="19019" y="8415"/>
                  </a:cubicBezTo>
                  <a:cubicBezTo>
                    <a:pt x="19113" y="10469"/>
                    <a:pt x="18925" y="12664"/>
                    <a:pt x="18738" y="14329"/>
                  </a:cubicBezTo>
                  <a:cubicBezTo>
                    <a:pt x="18550" y="15993"/>
                    <a:pt x="18362" y="17126"/>
                    <a:pt x="18174" y="17905"/>
                  </a:cubicBezTo>
                  <a:cubicBezTo>
                    <a:pt x="17986" y="18684"/>
                    <a:pt x="17798" y="19109"/>
                    <a:pt x="17564" y="19463"/>
                  </a:cubicBezTo>
                  <a:cubicBezTo>
                    <a:pt x="17329" y="19817"/>
                    <a:pt x="17047" y="20100"/>
                    <a:pt x="16859" y="20030"/>
                  </a:cubicBezTo>
                  <a:cubicBezTo>
                    <a:pt x="16672" y="19959"/>
                    <a:pt x="16578" y="19534"/>
                    <a:pt x="16625" y="18932"/>
                  </a:cubicBezTo>
                  <a:cubicBezTo>
                    <a:pt x="16672" y="18330"/>
                    <a:pt x="16859" y="17551"/>
                    <a:pt x="16953" y="16984"/>
                  </a:cubicBezTo>
                  <a:cubicBezTo>
                    <a:pt x="17047" y="16418"/>
                    <a:pt x="17047" y="16064"/>
                    <a:pt x="16859" y="15780"/>
                  </a:cubicBezTo>
                  <a:cubicBezTo>
                    <a:pt x="16672" y="15497"/>
                    <a:pt x="16296" y="15285"/>
                    <a:pt x="16061" y="15356"/>
                  </a:cubicBezTo>
                  <a:cubicBezTo>
                    <a:pt x="15826" y="15426"/>
                    <a:pt x="15732" y="15780"/>
                    <a:pt x="15685" y="16559"/>
                  </a:cubicBezTo>
                  <a:cubicBezTo>
                    <a:pt x="15638" y="17338"/>
                    <a:pt x="15638" y="18542"/>
                    <a:pt x="15732" y="19321"/>
                  </a:cubicBezTo>
                  <a:cubicBezTo>
                    <a:pt x="15826" y="20100"/>
                    <a:pt x="16014" y="20455"/>
                    <a:pt x="16296" y="20525"/>
                  </a:cubicBezTo>
                  <a:cubicBezTo>
                    <a:pt x="16578" y="20596"/>
                    <a:pt x="16953" y="20384"/>
                    <a:pt x="17845" y="19711"/>
                  </a:cubicBezTo>
                  <a:cubicBezTo>
                    <a:pt x="18738" y="19038"/>
                    <a:pt x="20146" y="17905"/>
                    <a:pt x="21555" y="16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1007848" y="50130"/>
              <a:ext cx="90886" cy="176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0956" fill="norm" stroke="1" extrusionOk="0">
                  <a:moveTo>
                    <a:pt x="12461" y="5829"/>
                  </a:moveTo>
                  <a:cubicBezTo>
                    <a:pt x="10497" y="5076"/>
                    <a:pt x="8533" y="4322"/>
                    <a:pt x="6570" y="5076"/>
                  </a:cubicBezTo>
                  <a:cubicBezTo>
                    <a:pt x="4606" y="5829"/>
                    <a:pt x="2642" y="8090"/>
                    <a:pt x="1415" y="10601"/>
                  </a:cubicBezTo>
                  <a:cubicBezTo>
                    <a:pt x="188" y="13113"/>
                    <a:pt x="-303" y="15876"/>
                    <a:pt x="188" y="17759"/>
                  </a:cubicBezTo>
                  <a:cubicBezTo>
                    <a:pt x="679" y="19643"/>
                    <a:pt x="2152" y="20648"/>
                    <a:pt x="5097" y="20899"/>
                  </a:cubicBezTo>
                  <a:cubicBezTo>
                    <a:pt x="8042" y="21150"/>
                    <a:pt x="12461" y="20648"/>
                    <a:pt x="15652" y="17759"/>
                  </a:cubicBezTo>
                  <a:cubicBezTo>
                    <a:pt x="18842" y="14871"/>
                    <a:pt x="20806" y="9597"/>
                    <a:pt x="21052" y="6331"/>
                  </a:cubicBezTo>
                  <a:cubicBezTo>
                    <a:pt x="21297" y="3066"/>
                    <a:pt x="19824" y="1810"/>
                    <a:pt x="17861" y="931"/>
                  </a:cubicBezTo>
                  <a:cubicBezTo>
                    <a:pt x="15897" y="52"/>
                    <a:pt x="13442" y="-450"/>
                    <a:pt x="11233" y="555"/>
                  </a:cubicBezTo>
                  <a:cubicBezTo>
                    <a:pt x="9024" y="1559"/>
                    <a:pt x="7061" y="4071"/>
                    <a:pt x="5097" y="6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1194926" y="118306"/>
              <a:ext cx="25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1212199" y="-1"/>
              <a:ext cx="147828" cy="346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55" fill="norm" stroke="1" extrusionOk="0">
                  <a:moveTo>
                    <a:pt x="11208" y="3782"/>
                  </a:moveTo>
                  <a:cubicBezTo>
                    <a:pt x="11208" y="3128"/>
                    <a:pt x="11208" y="2473"/>
                    <a:pt x="10599" y="1753"/>
                  </a:cubicBezTo>
                  <a:cubicBezTo>
                    <a:pt x="9991" y="1033"/>
                    <a:pt x="8774" y="248"/>
                    <a:pt x="6948" y="51"/>
                  </a:cubicBezTo>
                  <a:cubicBezTo>
                    <a:pt x="5123" y="-145"/>
                    <a:pt x="2689" y="248"/>
                    <a:pt x="1320" y="771"/>
                  </a:cubicBezTo>
                  <a:cubicBezTo>
                    <a:pt x="-49" y="1295"/>
                    <a:pt x="-353" y="1950"/>
                    <a:pt x="408" y="2735"/>
                  </a:cubicBezTo>
                  <a:cubicBezTo>
                    <a:pt x="1168" y="3520"/>
                    <a:pt x="2993" y="4437"/>
                    <a:pt x="5123" y="4830"/>
                  </a:cubicBezTo>
                  <a:cubicBezTo>
                    <a:pt x="7253" y="5222"/>
                    <a:pt x="9686" y="5091"/>
                    <a:pt x="11664" y="4764"/>
                  </a:cubicBezTo>
                  <a:cubicBezTo>
                    <a:pt x="13641" y="4437"/>
                    <a:pt x="15162" y="3913"/>
                    <a:pt x="15923" y="4110"/>
                  </a:cubicBezTo>
                  <a:cubicBezTo>
                    <a:pt x="16684" y="4306"/>
                    <a:pt x="16684" y="5222"/>
                    <a:pt x="16988" y="7906"/>
                  </a:cubicBezTo>
                  <a:cubicBezTo>
                    <a:pt x="17292" y="10590"/>
                    <a:pt x="17901" y="15040"/>
                    <a:pt x="18661" y="17593"/>
                  </a:cubicBezTo>
                  <a:cubicBezTo>
                    <a:pt x="19422" y="20146"/>
                    <a:pt x="20334" y="20800"/>
                    <a:pt x="21247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1014448" y="799168"/>
              <a:ext cx="1605338" cy="297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98" fill="norm" stroke="1" extrusionOk="0">
                  <a:moveTo>
                    <a:pt x="36" y="21498"/>
                  </a:moveTo>
                  <a:cubicBezTo>
                    <a:pt x="7" y="20732"/>
                    <a:pt x="-21" y="19966"/>
                    <a:pt x="22" y="19353"/>
                  </a:cubicBezTo>
                  <a:cubicBezTo>
                    <a:pt x="64" y="18741"/>
                    <a:pt x="178" y="18281"/>
                    <a:pt x="746" y="16672"/>
                  </a:cubicBezTo>
                  <a:cubicBezTo>
                    <a:pt x="1315" y="15064"/>
                    <a:pt x="2338" y="12307"/>
                    <a:pt x="3347" y="10085"/>
                  </a:cubicBezTo>
                  <a:cubicBezTo>
                    <a:pt x="4356" y="7864"/>
                    <a:pt x="5351" y="6179"/>
                    <a:pt x="6374" y="4800"/>
                  </a:cubicBezTo>
                  <a:cubicBezTo>
                    <a:pt x="7397" y="3421"/>
                    <a:pt x="8448" y="2349"/>
                    <a:pt x="9528" y="1583"/>
                  </a:cubicBezTo>
                  <a:cubicBezTo>
                    <a:pt x="10608" y="817"/>
                    <a:pt x="11717" y="358"/>
                    <a:pt x="12868" y="128"/>
                  </a:cubicBezTo>
                  <a:cubicBezTo>
                    <a:pt x="14019" y="-102"/>
                    <a:pt x="15213" y="-102"/>
                    <a:pt x="16321" y="817"/>
                  </a:cubicBezTo>
                  <a:cubicBezTo>
                    <a:pt x="17430" y="1736"/>
                    <a:pt x="18453" y="3575"/>
                    <a:pt x="19263" y="5949"/>
                  </a:cubicBezTo>
                  <a:cubicBezTo>
                    <a:pt x="20073" y="8324"/>
                    <a:pt x="20670" y="11234"/>
                    <a:pt x="21025" y="13455"/>
                  </a:cubicBezTo>
                  <a:cubicBezTo>
                    <a:pt x="21380" y="15677"/>
                    <a:pt x="21494" y="17209"/>
                    <a:pt x="21536" y="18434"/>
                  </a:cubicBezTo>
                  <a:cubicBezTo>
                    <a:pt x="21579" y="19660"/>
                    <a:pt x="21551" y="20579"/>
                    <a:pt x="21437" y="20732"/>
                  </a:cubicBezTo>
                  <a:cubicBezTo>
                    <a:pt x="21323" y="20885"/>
                    <a:pt x="21124" y="20272"/>
                    <a:pt x="20925" y="19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2471276" y="823156"/>
              <a:ext cx="11432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600" fill="norm" stroke="1" extrusionOk="0">
                  <a:moveTo>
                    <a:pt x="0" y="0"/>
                  </a:moveTo>
                  <a:cubicBezTo>
                    <a:pt x="5684" y="2107"/>
                    <a:pt x="11368" y="4215"/>
                    <a:pt x="15347" y="6234"/>
                  </a:cubicBezTo>
                  <a:cubicBezTo>
                    <a:pt x="19326" y="8254"/>
                    <a:pt x="21600" y="10185"/>
                    <a:pt x="19895" y="12556"/>
                  </a:cubicBezTo>
                  <a:cubicBezTo>
                    <a:pt x="18189" y="14927"/>
                    <a:pt x="12505" y="17737"/>
                    <a:pt x="8716" y="19317"/>
                  </a:cubicBezTo>
                  <a:cubicBezTo>
                    <a:pt x="4926" y="20898"/>
                    <a:pt x="3032" y="21249"/>
                    <a:pt x="11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1983237" y="525655"/>
              <a:ext cx="83521" cy="162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3" h="21474" fill="norm" stroke="1" extrusionOk="0">
                  <a:moveTo>
                    <a:pt x="9035" y="3240"/>
                  </a:moveTo>
                  <a:cubicBezTo>
                    <a:pt x="7492" y="2118"/>
                    <a:pt x="5949" y="996"/>
                    <a:pt x="4407" y="1978"/>
                  </a:cubicBezTo>
                  <a:cubicBezTo>
                    <a:pt x="2864" y="2960"/>
                    <a:pt x="1321" y="6045"/>
                    <a:pt x="549" y="9271"/>
                  </a:cubicBezTo>
                  <a:cubicBezTo>
                    <a:pt x="-222" y="12497"/>
                    <a:pt x="-222" y="15864"/>
                    <a:pt x="807" y="18108"/>
                  </a:cubicBezTo>
                  <a:cubicBezTo>
                    <a:pt x="1835" y="20352"/>
                    <a:pt x="3892" y="21474"/>
                    <a:pt x="7749" y="21474"/>
                  </a:cubicBezTo>
                  <a:cubicBezTo>
                    <a:pt x="11607" y="21474"/>
                    <a:pt x="17264" y="20352"/>
                    <a:pt x="19321" y="16845"/>
                  </a:cubicBezTo>
                  <a:cubicBezTo>
                    <a:pt x="21378" y="13339"/>
                    <a:pt x="19835" y="7448"/>
                    <a:pt x="17778" y="4082"/>
                  </a:cubicBezTo>
                  <a:cubicBezTo>
                    <a:pt x="15721" y="716"/>
                    <a:pt x="13149" y="-126"/>
                    <a:pt x="11092" y="14"/>
                  </a:cubicBezTo>
                  <a:cubicBezTo>
                    <a:pt x="9035" y="155"/>
                    <a:pt x="7492" y="1277"/>
                    <a:pt x="5949" y="2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2185526" y="594556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2280776" y="499306"/>
              <a:ext cx="1" cy="222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2840088" y="187947"/>
              <a:ext cx="406025" cy="756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277" fill="norm" stroke="1" extrusionOk="0">
                  <a:moveTo>
                    <a:pt x="3296" y="20178"/>
                  </a:moveTo>
                  <a:cubicBezTo>
                    <a:pt x="2299" y="19285"/>
                    <a:pt x="1302" y="18393"/>
                    <a:pt x="693" y="16727"/>
                  </a:cubicBezTo>
                  <a:cubicBezTo>
                    <a:pt x="84" y="15061"/>
                    <a:pt x="-138" y="12621"/>
                    <a:pt x="84" y="10360"/>
                  </a:cubicBezTo>
                  <a:cubicBezTo>
                    <a:pt x="305" y="8099"/>
                    <a:pt x="970" y="6016"/>
                    <a:pt x="2299" y="4261"/>
                  </a:cubicBezTo>
                  <a:cubicBezTo>
                    <a:pt x="3628" y="2505"/>
                    <a:pt x="5622" y="1077"/>
                    <a:pt x="8114" y="423"/>
                  </a:cubicBezTo>
                  <a:cubicBezTo>
                    <a:pt x="10607" y="-232"/>
                    <a:pt x="13597" y="-113"/>
                    <a:pt x="15924" y="690"/>
                  </a:cubicBezTo>
                  <a:cubicBezTo>
                    <a:pt x="18250" y="1494"/>
                    <a:pt x="19911" y="2981"/>
                    <a:pt x="20687" y="4766"/>
                  </a:cubicBezTo>
                  <a:cubicBezTo>
                    <a:pt x="21462" y="6551"/>
                    <a:pt x="21351" y="8634"/>
                    <a:pt x="20853" y="10628"/>
                  </a:cubicBezTo>
                  <a:cubicBezTo>
                    <a:pt x="20354" y="12621"/>
                    <a:pt x="19468" y="14525"/>
                    <a:pt x="18582" y="16221"/>
                  </a:cubicBezTo>
                  <a:cubicBezTo>
                    <a:pt x="17696" y="17917"/>
                    <a:pt x="16810" y="19404"/>
                    <a:pt x="16200" y="20267"/>
                  </a:cubicBezTo>
                  <a:cubicBezTo>
                    <a:pt x="15591" y="21130"/>
                    <a:pt x="15259" y="21368"/>
                    <a:pt x="15093" y="21249"/>
                  </a:cubicBezTo>
                  <a:cubicBezTo>
                    <a:pt x="14927" y="21130"/>
                    <a:pt x="14927" y="20654"/>
                    <a:pt x="14871" y="20267"/>
                  </a:cubicBezTo>
                  <a:cubicBezTo>
                    <a:pt x="14816" y="19880"/>
                    <a:pt x="14705" y="19583"/>
                    <a:pt x="14594" y="19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3076407" y="791406"/>
              <a:ext cx="182270" cy="154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268" fill="norm" stroke="1" extrusionOk="0">
                  <a:moveTo>
                    <a:pt x="2758" y="0"/>
                  </a:moveTo>
                  <a:cubicBezTo>
                    <a:pt x="1765" y="5546"/>
                    <a:pt x="772" y="11092"/>
                    <a:pt x="276" y="14741"/>
                  </a:cubicBezTo>
                  <a:cubicBezTo>
                    <a:pt x="-221" y="18389"/>
                    <a:pt x="-221" y="20141"/>
                    <a:pt x="1765" y="20870"/>
                  </a:cubicBezTo>
                  <a:cubicBezTo>
                    <a:pt x="3751" y="21600"/>
                    <a:pt x="7724" y="21308"/>
                    <a:pt x="11324" y="20141"/>
                  </a:cubicBezTo>
                  <a:cubicBezTo>
                    <a:pt x="14924" y="18973"/>
                    <a:pt x="18151" y="16930"/>
                    <a:pt x="21379" y="14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3437387" y="442106"/>
              <a:ext cx="78959" cy="175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0" h="21113" fill="norm" stroke="1" extrusionOk="0">
                  <a:moveTo>
                    <a:pt x="16376" y="768"/>
                  </a:moveTo>
                  <a:cubicBezTo>
                    <a:pt x="12499" y="260"/>
                    <a:pt x="8623" y="-248"/>
                    <a:pt x="5853" y="133"/>
                  </a:cubicBezTo>
                  <a:cubicBezTo>
                    <a:pt x="3084" y="514"/>
                    <a:pt x="1423" y="1785"/>
                    <a:pt x="592" y="4961"/>
                  </a:cubicBezTo>
                  <a:cubicBezTo>
                    <a:pt x="-239" y="8138"/>
                    <a:pt x="-239" y="13220"/>
                    <a:pt x="869" y="16270"/>
                  </a:cubicBezTo>
                  <a:cubicBezTo>
                    <a:pt x="1976" y="19319"/>
                    <a:pt x="4192" y="20336"/>
                    <a:pt x="6684" y="20844"/>
                  </a:cubicBezTo>
                  <a:cubicBezTo>
                    <a:pt x="9176" y="21352"/>
                    <a:pt x="11946" y="21352"/>
                    <a:pt x="14992" y="18938"/>
                  </a:cubicBezTo>
                  <a:cubicBezTo>
                    <a:pt x="18038" y="16524"/>
                    <a:pt x="21361" y="11696"/>
                    <a:pt x="20530" y="8392"/>
                  </a:cubicBezTo>
                  <a:cubicBezTo>
                    <a:pt x="19699" y="5088"/>
                    <a:pt x="14715" y="3310"/>
                    <a:pt x="9730" y="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3639676" y="550106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3706044" y="408326"/>
              <a:ext cx="125596" cy="26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4" h="21428" fill="norm" stroke="1" extrusionOk="0">
                  <a:moveTo>
                    <a:pt x="10849" y="1684"/>
                  </a:moveTo>
                  <a:cubicBezTo>
                    <a:pt x="9478" y="1178"/>
                    <a:pt x="8106" y="672"/>
                    <a:pt x="6221" y="334"/>
                  </a:cubicBezTo>
                  <a:cubicBezTo>
                    <a:pt x="4335" y="-3"/>
                    <a:pt x="1935" y="-172"/>
                    <a:pt x="735" y="250"/>
                  </a:cubicBezTo>
                  <a:cubicBezTo>
                    <a:pt x="-465" y="672"/>
                    <a:pt x="-465" y="1684"/>
                    <a:pt x="2792" y="3540"/>
                  </a:cubicBezTo>
                  <a:cubicBezTo>
                    <a:pt x="6049" y="5397"/>
                    <a:pt x="12564" y="8097"/>
                    <a:pt x="16335" y="10375"/>
                  </a:cubicBezTo>
                  <a:cubicBezTo>
                    <a:pt x="20106" y="12653"/>
                    <a:pt x="21135" y="14509"/>
                    <a:pt x="19764" y="16281"/>
                  </a:cubicBezTo>
                  <a:cubicBezTo>
                    <a:pt x="18392" y="18053"/>
                    <a:pt x="14621" y="19740"/>
                    <a:pt x="10849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3722226" y="365956"/>
              <a:ext cx="215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06" y="17100"/>
                    <a:pt x="3812" y="12600"/>
                    <a:pt x="7412" y="9000"/>
                  </a:cubicBezTo>
                  <a:cubicBezTo>
                    <a:pt x="11012" y="5400"/>
                    <a:pt x="16306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1138429" y="1477206"/>
              <a:ext cx="1409048" cy="566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404" fill="norm" stroke="1" extrusionOk="0">
                  <a:moveTo>
                    <a:pt x="21558" y="480"/>
                  </a:moveTo>
                  <a:cubicBezTo>
                    <a:pt x="21493" y="2480"/>
                    <a:pt x="21428" y="4480"/>
                    <a:pt x="21250" y="6600"/>
                  </a:cubicBezTo>
                  <a:cubicBezTo>
                    <a:pt x="21072" y="8720"/>
                    <a:pt x="20781" y="10960"/>
                    <a:pt x="20376" y="13000"/>
                  </a:cubicBezTo>
                  <a:cubicBezTo>
                    <a:pt x="19971" y="15040"/>
                    <a:pt x="19453" y="16880"/>
                    <a:pt x="18741" y="18320"/>
                  </a:cubicBezTo>
                  <a:cubicBezTo>
                    <a:pt x="18028" y="19760"/>
                    <a:pt x="17121" y="20800"/>
                    <a:pt x="16069" y="21200"/>
                  </a:cubicBezTo>
                  <a:cubicBezTo>
                    <a:pt x="15016" y="21600"/>
                    <a:pt x="13818" y="21360"/>
                    <a:pt x="12717" y="20920"/>
                  </a:cubicBezTo>
                  <a:cubicBezTo>
                    <a:pt x="11616" y="20480"/>
                    <a:pt x="10612" y="19840"/>
                    <a:pt x="9544" y="19120"/>
                  </a:cubicBezTo>
                  <a:cubicBezTo>
                    <a:pt x="8475" y="18400"/>
                    <a:pt x="7342" y="17600"/>
                    <a:pt x="6273" y="16600"/>
                  </a:cubicBezTo>
                  <a:cubicBezTo>
                    <a:pt x="5204" y="15600"/>
                    <a:pt x="4200" y="14400"/>
                    <a:pt x="3374" y="12680"/>
                  </a:cubicBezTo>
                  <a:cubicBezTo>
                    <a:pt x="2549" y="10960"/>
                    <a:pt x="1901" y="8720"/>
                    <a:pt x="1431" y="6880"/>
                  </a:cubicBezTo>
                  <a:cubicBezTo>
                    <a:pt x="962" y="5040"/>
                    <a:pt x="670" y="3600"/>
                    <a:pt x="476" y="2720"/>
                  </a:cubicBezTo>
                  <a:cubicBezTo>
                    <a:pt x="282" y="1840"/>
                    <a:pt x="185" y="1520"/>
                    <a:pt x="152" y="1680"/>
                  </a:cubicBezTo>
                  <a:cubicBezTo>
                    <a:pt x="120" y="1840"/>
                    <a:pt x="152" y="2480"/>
                    <a:pt x="233" y="4080"/>
                  </a:cubicBezTo>
                  <a:cubicBezTo>
                    <a:pt x="314" y="5680"/>
                    <a:pt x="444" y="8240"/>
                    <a:pt x="509" y="9720"/>
                  </a:cubicBezTo>
                  <a:cubicBezTo>
                    <a:pt x="573" y="11200"/>
                    <a:pt x="573" y="11600"/>
                    <a:pt x="557" y="11600"/>
                  </a:cubicBezTo>
                  <a:cubicBezTo>
                    <a:pt x="541" y="11600"/>
                    <a:pt x="509" y="11200"/>
                    <a:pt x="395" y="10200"/>
                  </a:cubicBezTo>
                  <a:cubicBezTo>
                    <a:pt x="282" y="9200"/>
                    <a:pt x="88" y="7600"/>
                    <a:pt x="23" y="6400"/>
                  </a:cubicBezTo>
                  <a:cubicBezTo>
                    <a:pt x="-42" y="5200"/>
                    <a:pt x="23" y="4400"/>
                    <a:pt x="363" y="3480"/>
                  </a:cubicBezTo>
                  <a:cubicBezTo>
                    <a:pt x="703" y="2560"/>
                    <a:pt x="1318" y="1520"/>
                    <a:pt x="1933" y="920"/>
                  </a:cubicBezTo>
                  <a:cubicBezTo>
                    <a:pt x="2549" y="320"/>
                    <a:pt x="3164" y="160"/>
                    <a:pt x="37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1720437" y="2150306"/>
              <a:ext cx="141473" cy="175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4" h="21600" fill="norm" stroke="1" extrusionOk="0">
                  <a:moveTo>
                    <a:pt x="18738" y="7027"/>
                  </a:moveTo>
                  <a:cubicBezTo>
                    <a:pt x="16887" y="5986"/>
                    <a:pt x="15036" y="4945"/>
                    <a:pt x="11950" y="5725"/>
                  </a:cubicBezTo>
                  <a:cubicBezTo>
                    <a:pt x="8864" y="6506"/>
                    <a:pt x="4544" y="9108"/>
                    <a:pt x="2230" y="11190"/>
                  </a:cubicBezTo>
                  <a:cubicBezTo>
                    <a:pt x="-84" y="13272"/>
                    <a:pt x="-393" y="14834"/>
                    <a:pt x="378" y="16916"/>
                  </a:cubicBezTo>
                  <a:cubicBezTo>
                    <a:pt x="1150" y="18998"/>
                    <a:pt x="3001" y="21600"/>
                    <a:pt x="6550" y="21600"/>
                  </a:cubicBezTo>
                  <a:cubicBezTo>
                    <a:pt x="10098" y="21600"/>
                    <a:pt x="15344" y="18998"/>
                    <a:pt x="18121" y="15484"/>
                  </a:cubicBezTo>
                  <a:cubicBezTo>
                    <a:pt x="20898" y="11971"/>
                    <a:pt x="21207" y="7547"/>
                    <a:pt x="19818" y="4814"/>
                  </a:cubicBezTo>
                  <a:cubicBezTo>
                    <a:pt x="18430" y="2082"/>
                    <a:pt x="15344" y="1041"/>
                    <a:pt x="122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1988041" y="2232856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2062434" y="2160890"/>
              <a:ext cx="80534" cy="153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5" h="21145" fill="norm" stroke="1" extrusionOk="0">
                  <a:moveTo>
                    <a:pt x="15203" y="1167"/>
                  </a:moveTo>
                  <a:cubicBezTo>
                    <a:pt x="12503" y="876"/>
                    <a:pt x="9803" y="584"/>
                    <a:pt x="6833" y="292"/>
                  </a:cubicBezTo>
                  <a:cubicBezTo>
                    <a:pt x="3863" y="0"/>
                    <a:pt x="623" y="-292"/>
                    <a:pt x="83" y="584"/>
                  </a:cubicBezTo>
                  <a:cubicBezTo>
                    <a:pt x="-457" y="1459"/>
                    <a:pt x="1703" y="3503"/>
                    <a:pt x="4673" y="5838"/>
                  </a:cubicBezTo>
                  <a:cubicBezTo>
                    <a:pt x="7643" y="8173"/>
                    <a:pt x="11423" y="10800"/>
                    <a:pt x="14123" y="12697"/>
                  </a:cubicBezTo>
                  <a:cubicBezTo>
                    <a:pt x="16823" y="14594"/>
                    <a:pt x="18443" y="15762"/>
                    <a:pt x="19523" y="17076"/>
                  </a:cubicBezTo>
                  <a:cubicBezTo>
                    <a:pt x="20603" y="18389"/>
                    <a:pt x="21143" y="19849"/>
                    <a:pt x="19523" y="20578"/>
                  </a:cubicBezTo>
                  <a:cubicBezTo>
                    <a:pt x="17903" y="21308"/>
                    <a:pt x="14123" y="21308"/>
                    <a:pt x="11153" y="20724"/>
                  </a:cubicBezTo>
                  <a:cubicBezTo>
                    <a:pt x="8183" y="20140"/>
                    <a:pt x="6023" y="18973"/>
                    <a:pt x="3863" y="17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2058526" y="2093156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5463776" y="761671"/>
              <a:ext cx="195912" cy="70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372" fill="norm" stroke="1" extrusionOk="0">
                  <a:moveTo>
                    <a:pt x="6644" y="1293"/>
                  </a:moveTo>
                  <a:cubicBezTo>
                    <a:pt x="6417" y="3485"/>
                    <a:pt x="6189" y="5677"/>
                    <a:pt x="6189" y="7966"/>
                  </a:cubicBezTo>
                  <a:cubicBezTo>
                    <a:pt x="6189" y="10255"/>
                    <a:pt x="6417" y="12641"/>
                    <a:pt x="6530" y="14672"/>
                  </a:cubicBezTo>
                  <a:cubicBezTo>
                    <a:pt x="6644" y="16703"/>
                    <a:pt x="6644" y="18379"/>
                    <a:pt x="6530" y="19507"/>
                  </a:cubicBezTo>
                  <a:cubicBezTo>
                    <a:pt x="6417" y="20636"/>
                    <a:pt x="6189" y="21216"/>
                    <a:pt x="6076" y="21345"/>
                  </a:cubicBezTo>
                  <a:cubicBezTo>
                    <a:pt x="5962" y="21474"/>
                    <a:pt x="5962" y="21152"/>
                    <a:pt x="5507" y="19894"/>
                  </a:cubicBezTo>
                  <a:cubicBezTo>
                    <a:pt x="5052" y="18637"/>
                    <a:pt x="4143" y="16445"/>
                    <a:pt x="3120" y="14059"/>
                  </a:cubicBezTo>
                  <a:cubicBezTo>
                    <a:pt x="2097" y="11673"/>
                    <a:pt x="960" y="9094"/>
                    <a:pt x="391" y="6967"/>
                  </a:cubicBezTo>
                  <a:cubicBezTo>
                    <a:pt x="-177" y="4839"/>
                    <a:pt x="-177" y="3162"/>
                    <a:pt x="732" y="2034"/>
                  </a:cubicBezTo>
                  <a:cubicBezTo>
                    <a:pt x="1642" y="906"/>
                    <a:pt x="3461" y="325"/>
                    <a:pt x="6076" y="100"/>
                  </a:cubicBezTo>
                  <a:cubicBezTo>
                    <a:pt x="8690" y="-126"/>
                    <a:pt x="12101" y="3"/>
                    <a:pt x="15057" y="777"/>
                  </a:cubicBezTo>
                  <a:cubicBezTo>
                    <a:pt x="18012" y="1550"/>
                    <a:pt x="20514" y="2969"/>
                    <a:pt x="20968" y="4097"/>
                  </a:cubicBezTo>
                  <a:cubicBezTo>
                    <a:pt x="21423" y="5226"/>
                    <a:pt x="19831" y="6064"/>
                    <a:pt x="16648" y="6676"/>
                  </a:cubicBezTo>
                  <a:cubicBezTo>
                    <a:pt x="13465" y="7289"/>
                    <a:pt x="8690" y="7676"/>
                    <a:pt x="3916" y="8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5760576" y="1121606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9" y="15429"/>
                    <a:pt x="8938" y="9257"/>
                    <a:pt x="12538" y="5657"/>
                  </a:cubicBezTo>
                  <a:cubicBezTo>
                    <a:pt x="16138" y="2057"/>
                    <a:pt x="1886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5824076" y="1242256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6492942" y="480256"/>
              <a:ext cx="302685" cy="1217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21600" y="0"/>
                  </a:moveTo>
                  <a:cubicBezTo>
                    <a:pt x="17673" y="75"/>
                    <a:pt x="13745" y="150"/>
                    <a:pt x="10347" y="394"/>
                  </a:cubicBezTo>
                  <a:cubicBezTo>
                    <a:pt x="6948" y="637"/>
                    <a:pt x="4078" y="1050"/>
                    <a:pt x="2341" y="1669"/>
                  </a:cubicBezTo>
                  <a:cubicBezTo>
                    <a:pt x="604" y="2288"/>
                    <a:pt x="0" y="3112"/>
                    <a:pt x="0" y="4200"/>
                  </a:cubicBezTo>
                  <a:cubicBezTo>
                    <a:pt x="0" y="5288"/>
                    <a:pt x="604" y="6638"/>
                    <a:pt x="1208" y="8006"/>
                  </a:cubicBezTo>
                  <a:cubicBezTo>
                    <a:pt x="1813" y="9375"/>
                    <a:pt x="2417" y="10762"/>
                    <a:pt x="2794" y="12188"/>
                  </a:cubicBezTo>
                  <a:cubicBezTo>
                    <a:pt x="3172" y="13612"/>
                    <a:pt x="3323" y="15075"/>
                    <a:pt x="3248" y="16444"/>
                  </a:cubicBezTo>
                  <a:cubicBezTo>
                    <a:pt x="3172" y="17812"/>
                    <a:pt x="2870" y="19088"/>
                    <a:pt x="2643" y="19837"/>
                  </a:cubicBezTo>
                  <a:cubicBezTo>
                    <a:pt x="2417" y="20588"/>
                    <a:pt x="2266" y="20812"/>
                    <a:pt x="2190" y="21019"/>
                  </a:cubicBezTo>
                  <a:cubicBezTo>
                    <a:pt x="2115" y="21225"/>
                    <a:pt x="2115" y="21412"/>
                    <a:pt x="2794" y="21506"/>
                  </a:cubicBezTo>
                  <a:cubicBezTo>
                    <a:pt x="3474" y="21600"/>
                    <a:pt x="4834" y="21600"/>
                    <a:pt x="7930" y="21469"/>
                  </a:cubicBezTo>
                  <a:cubicBezTo>
                    <a:pt x="11027" y="21338"/>
                    <a:pt x="15860" y="21075"/>
                    <a:pt x="20694" y="20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6965725" y="524706"/>
              <a:ext cx="129058" cy="225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8" h="21078" fill="norm" stroke="1" extrusionOk="0">
                  <a:moveTo>
                    <a:pt x="11352" y="0"/>
                  </a:moveTo>
                  <a:cubicBezTo>
                    <a:pt x="9665" y="0"/>
                    <a:pt x="7977" y="0"/>
                    <a:pt x="5952" y="1585"/>
                  </a:cubicBezTo>
                  <a:cubicBezTo>
                    <a:pt x="3927" y="3171"/>
                    <a:pt x="1565" y="6341"/>
                    <a:pt x="552" y="9611"/>
                  </a:cubicBezTo>
                  <a:cubicBezTo>
                    <a:pt x="-460" y="12881"/>
                    <a:pt x="-123" y="16250"/>
                    <a:pt x="1902" y="18429"/>
                  </a:cubicBezTo>
                  <a:cubicBezTo>
                    <a:pt x="3927" y="20609"/>
                    <a:pt x="7640" y="21600"/>
                    <a:pt x="11184" y="20807"/>
                  </a:cubicBezTo>
                  <a:cubicBezTo>
                    <a:pt x="14727" y="20015"/>
                    <a:pt x="18103" y="17439"/>
                    <a:pt x="19621" y="14466"/>
                  </a:cubicBezTo>
                  <a:cubicBezTo>
                    <a:pt x="21140" y="11494"/>
                    <a:pt x="20802" y="8125"/>
                    <a:pt x="18946" y="5747"/>
                  </a:cubicBezTo>
                  <a:cubicBezTo>
                    <a:pt x="17090" y="3369"/>
                    <a:pt x="13715" y="1982"/>
                    <a:pt x="11015" y="2378"/>
                  </a:cubicBezTo>
                  <a:cubicBezTo>
                    <a:pt x="8315" y="2774"/>
                    <a:pt x="6290" y="4954"/>
                    <a:pt x="4265" y="7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7189326" y="619956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7307425" y="452506"/>
              <a:ext cx="123202" cy="35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85" fill="norm" stroke="1" extrusionOk="0">
                  <a:moveTo>
                    <a:pt x="14719" y="4800"/>
                  </a:moveTo>
                  <a:cubicBezTo>
                    <a:pt x="13255" y="3248"/>
                    <a:pt x="11790" y="1696"/>
                    <a:pt x="10143" y="855"/>
                  </a:cubicBezTo>
                  <a:cubicBezTo>
                    <a:pt x="8495" y="14"/>
                    <a:pt x="6665" y="-115"/>
                    <a:pt x="5017" y="79"/>
                  </a:cubicBezTo>
                  <a:cubicBezTo>
                    <a:pt x="3370" y="273"/>
                    <a:pt x="1906" y="790"/>
                    <a:pt x="990" y="1696"/>
                  </a:cubicBezTo>
                  <a:cubicBezTo>
                    <a:pt x="75" y="2601"/>
                    <a:pt x="-291" y="3895"/>
                    <a:pt x="258" y="4735"/>
                  </a:cubicBezTo>
                  <a:cubicBezTo>
                    <a:pt x="807" y="5576"/>
                    <a:pt x="2272" y="5964"/>
                    <a:pt x="4102" y="6093"/>
                  </a:cubicBezTo>
                  <a:cubicBezTo>
                    <a:pt x="5933" y="6223"/>
                    <a:pt x="8129" y="6093"/>
                    <a:pt x="10326" y="5641"/>
                  </a:cubicBezTo>
                  <a:cubicBezTo>
                    <a:pt x="12523" y="5188"/>
                    <a:pt x="14719" y="4412"/>
                    <a:pt x="15817" y="4412"/>
                  </a:cubicBezTo>
                  <a:cubicBezTo>
                    <a:pt x="16916" y="4412"/>
                    <a:pt x="16916" y="5188"/>
                    <a:pt x="17465" y="7193"/>
                  </a:cubicBezTo>
                  <a:cubicBezTo>
                    <a:pt x="18014" y="9198"/>
                    <a:pt x="19112" y="12431"/>
                    <a:pt x="19845" y="15018"/>
                  </a:cubicBezTo>
                  <a:cubicBezTo>
                    <a:pt x="20577" y="17605"/>
                    <a:pt x="20943" y="19545"/>
                    <a:pt x="21309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8236522" y="449456"/>
              <a:ext cx="106737" cy="24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1" h="21049" fill="norm" stroke="1" extrusionOk="0">
                  <a:moveTo>
                    <a:pt x="19305" y="1579"/>
                  </a:moveTo>
                  <a:cubicBezTo>
                    <a:pt x="17305" y="840"/>
                    <a:pt x="15305" y="102"/>
                    <a:pt x="13505" y="9"/>
                  </a:cubicBezTo>
                  <a:cubicBezTo>
                    <a:pt x="11705" y="-83"/>
                    <a:pt x="10105" y="471"/>
                    <a:pt x="7505" y="2779"/>
                  </a:cubicBezTo>
                  <a:cubicBezTo>
                    <a:pt x="4905" y="5086"/>
                    <a:pt x="1305" y="9148"/>
                    <a:pt x="305" y="12563"/>
                  </a:cubicBezTo>
                  <a:cubicBezTo>
                    <a:pt x="-695" y="15979"/>
                    <a:pt x="905" y="18748"/>
                    <a:pt x="3105" y="20132"/>
                  </a:cubicBezTo>
                  <a:cubicBezTo>
                    <a:pt x="5305" y="21517"/>
                    <a:pt x="8105" y="21517"/>
                    <a:pt x="11505" y="18840"/>
                  </a:cubicBezTo>
                  <a:cubicBezTo>
                    <a:pt x="14905" y="16163"/>
                    <a:pt x="18905" y="10809"/>
                    <a:pt x="19905" y="7302"/>
                  </a:cubicBezTo>
                  <a:cubicBezTo>
                    <a:pt x="20905" y="3794"/>
                    <a:pt x="18905" y="2132"/>
                    <a:pt x="16905" y="1394"/>
                  </a:cubicBezTo>
                  <a:cubicBezTo>
                    <a:pt x="14905" y="655"/>
                    <a:pt x="12905" y="840"/>
                    <a:pt x="11705" y="1579"/>
                  </a:cubicBezTo>
                  <a:cubicBezTo>
                    <a:pt x="10505" y="2317"/>
                    <a:pt x="10105" y="3609"/>
                    <a:pt x="9705" y="4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8452976" y="556456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8576982" y="435806"/>
              <a:ext cx="1569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800"/>
                    <a:pt x="3818" y="9600"/>
                    <a:pt x="1118" y="13200"/>
                  </a:cubicBezTo>
                  <a:cubicBezTo>
                    <a:pt x="-1582" y="16800"/>
                    <a:pt x="1118" y="192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7121719" y="1382059"/>
              <a:ext cx="112058" cy="19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0434" fill="norm" stroke="1" extrusionOk="0">
                  <a:moveTo>
                    <a:pt x="21176" y="3295"/>
                  </a:moveTo>
                  <a:cubicBezTo>
                    <a:pt x="19576" y="2193"/>
                    <a:pt x="17976" y="1091"/>
                    <a:pt x="15976" y="430"/>
                  </a:cubicBezTo>
                  <a:cubicBezTo>
                    <a:pt x="13976" y="-232"/>
                    <a:pt x="11576" y="-452"/>
                    <a:pt x="8776" y="2193"/>
                  </a:cubicBezTo>
                  <a:cubicBezTo>
                    <a:pt x="5976" y="4838"/>
                    <a:pt x="2776" y="10348"/>
                    <a:pt x="1176" y="13764"/>
                  </a:cubicBezTo>
                  <a:cubicBezTo>
                    <a:pt x="-424" y="17181"/>
                    <a:pt x="-424" y="18503"/>
                    <a:pt x="1376" y="19495"/>
                  </a:cubicBezTo>
                  <a:cubicBezTo>
                    <a:pt x="3176" y="20487"/>
                    <a:pt x="6776" y="21148"/>
                    <a:pt x="10376" y="19054"/>
                  </a:cubicBezTo>
                  <a:cubicBezTo>
                    <a:pt x="13976" y="16960"/>
                    <a:pt x="17576" y="12111"/>
                    <a:pt x="18376" y="8475"/>
                  </a:cubicBezTo>
                  <a:cubicBezTo>
                    <a:pt x="19176" y="4838"/>
                    <a:pt x="17176" y="2413"/>
                    <a:pt x="14976" y="1311"/>
                  </a:cubicBezTo>
                  <a:cubicBezTo>
                    <a:pt x="12776" y="209"/>
                    <a:pt x="10376" y="430"/>
                    <a:pt x="9176" y="1201"/>
                  </a:cubicBezTo>
                  <a:cubicBezTo>
                    <a:pt x="7976" y="1972"/>
                    <a:pt x="7976" y="3295"/>
                    <a:pt x="7976" y="4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7317268" y="1477206"/>
              <a:ext cx="18109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21600"/>
                  </a:moveTo>
                  <a:cubicBezTo>
                    <a:pt x="10932" y="18900"/>
                    <a:pt x="1332" y="16200"/>
                    <a:pt x="132" y="12600"/>
                  </a:cubicBezTo>
                  <a:cubicBezTo>
                    <a:pt x="-1068" y="9000"/>
                    <a:pt x="6132" y="4500"/>
                    <a:pt x="133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7434043" y="1319052"/>
              <a:ext cx="84757" cy="285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57" h="21555" fill="norm" stroke="1" extrusionOk="0">
                  <a:moveTo>
                    <a:pt x="18352" y="435"/>
                  </a:moveTo>
                  <a:cubicBezTo>
                    <a:pt x="15898" y="275"/>
                    <a:pt x="13443" y="115"/>
                    <a:pt x="9762" y="35"/>
                  </a:cubicBezTo>
                  <a:cubicBezTo>
                    <a:pt x="6080" y="-45"/>
                    <a:pt x="1171" y="-45"/>
                    <a:pt x="189" y="675"/>
                  </a:cubicBezTo>
                  <a:cubicBezTo>
                    <a:pt x="-793" y="1395"/>
                    <a:pt x="2152" y="2835"/>
                    <a:pt x="6571" y="4995"/>
                  </a:cubicBezTo>
                  <a:cubicBezTo>
                    <a:pt x="10989" y="7155"/>
                    <a:pt x="16880" y="10035"/>
                    <a:pt x="18843" y="12915"/>
                  </a:cubicBezTo>
                  <a:cubicBezTo>
                    <a:pt x="20807" y="15795"/>
                    <a:pt x="18843" y="18675"/>
                    <a:pt x="16880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7456026" y="1280356"/>
              <a:ext cx="209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82" y="16800"/>
                    <a:pt x="4364" y="12000"/>
                    <a:pt x="7964" y="8400"/>
                  </a:cubicBezTo>
                  <a:cubicBezTo>
                    <a:pt x="11564" y="4800"/>
                    <a:pt x="1658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8373909" y="1359731"/>
              <a:ext cx="129868" cy="190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0494" fill="norm" stroke="1" extrusionOk="0">
                  <a:moveTo>
                    <a:pt x="21375" y="4434"/>
                  </a:moveTo>
                  <a:cubicBezTo>
                    <a:pt x="20678" y="3070"/>
                    <a:pt x="19981" y="1706"/>
                    <a:pt x="17891" y="796"/>
                  </a:cubicBezTo>
                  <a:cubicBezTo>
                    <a:pt x="15801" y="-113"/>
                    <a:pt x="12317" y="-568"/>
                    <a:pt x="9181" y="1251"/>
                  </a:cubicBezTo>
                  <a:cubicBezTo>
                    <a:pt x="6046" y="3070"/>
                    <a:pt x="3259" y="7163"/>
                    <a:pt x="1691" y="10459"/>
                  </a:cubicBezTo>
                  <a:cubicBezTo>
                    <a:pt x="123" y="13756"/>
                    <a:pt x="-225" y="16257"/>
                    <a:pt x="123" y="18076"/>
                  </a:cubicBezTo>
                  <a:cubicBezTo>
                    <a:pt x="472" y="19895"/>
                    <a:pt x="1517" y="21032"/>
                    <a:pt x="4130" y="20236"/>
                  </a:cubicBezTo>
                  <a:cubicBezTo>
                    <a:pt x="6743" y="19440"/>
                    <a:pt x="10923" y="16712"/>
                    <a:pt x="12665" y="13984"/>
                  </a:cubicBezTo>
                  <a:cubicBezTo>
                    <a:pt x="14407" y="11255"/>
                    <a:pt x="13710" y="8527"/>
                    <a:pt x="12491" y="6935"/>
                  </a:cubicBezTo>
                  <a:cubicBezTo>
                    <a:pt x="11272" y="5344"/>
                    <a:pt x="9530" y="4889"/>
                    <a:pt x="7788" y="4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8591544" y="1458156"/>
              <a:ext cx="26533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15842" y="21600"/>
                  </a:moveTo>
                  <a:cubicBezTo>
                    <a:pt x="7535" y="17100"/>
                    <a:pt x="-773" y="12600"/>
                    <a:pt x="58" y="9000"/>
                  </a:cubicBezTo>
                  <a:cubicBezTo>
                    <a:pt x="889" y="5400"/>
                    <a:pt x="10858" y="2700"/>
                    <a:pt x="208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8668325" y="1350512"/>
              <a:ext cx="101978" cy="240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2" h="21385" fill="norm" stroke="1" extrusionOk="0">
                  <a:moveTo>
                    <a:pt x="16308" y="536"/>
                  </a:moveTo>
                  <a:cubicBezTo>
                    <a:pt x="14231" y="536"/>
                    <a:pt x="12154" y="536"/>
                    <a:pt x="9246" y="348"/>
                  </a:cubicBezTo>
                  <a:cubicBezTo>
                    <a:pt x="6339" y="161"/>
                    <a:pt x="2600" y="-215"/>
                    <a:pt x="939" y="161"/>
                  </a:cubicBezTo>
                  <a:cubicBezTo>
                    <a:pt x="-723" y="536"/>
                    <a:pt x="-308" y="1663"/>
                    <a:pt x="3223" y="3917"/>
                  </a:cubicBezTo>
                  <a:cubicBezTo>
                    <a:pt x="6754" y="6171"/>
                    <a:pt x="13400" y="9552"/>
                    <a:pt x="16931" y="12369"/>
                  </a:cubicBezTo>
                  <a:cubicBezTo>
                    <a:pt x="20462" y="15187"/>
                    <a:pt x="20877" y="17441"/>
                    <a:pt x="18592" y="18849"/>
                  </a:cubicBezTo>
                  <a:cubicBezTo>
                    <a:pt x="16308" y="20258"/>
                    <a:pt x="11323" y="20822"/>
                    <a:pt x="6339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8700626" y="1293056"/>
              <a:ext cx="171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8840326" y="394774"/>
              <a:ext cx="406683" cy="1495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551" fill="norm" stroke="1" extrusionOk="0">
                  <a:moveTo>
                    <a:pt x="0" y="683"/>
                  </a:moveTo>
                  <a:cubicBezTo>
                    <a:pt x="2338" y="378"/>
                    <a:pt x="4676" y="73"/>
                    <a:pt x="7460" y="12"/>
                  </a:cubicBezTo>
                  <a:cubicBezTo>
                    <a:pt x="10243" y="-49"/>
                    <a:pt x="13472" y="134"/>
                    <a:pt x="15922" y="409"/>
                  </a:cubicBezTo>
                  <a:cubicBezTo>
                    <a:pt x="18371" y="683"/>
                    <a:pt x="20041" y="1049"/>
                    <a:pt x="20821" y="1644"/>
                  </a:cubicBezTo>
                  <a:cubicBezTo>
                    <a:pt x="21600" y="2239"/>
                    <a:pt x="21489" y="3063"/>
                    <a:pt x="21043" y="4024"/>
                  </a:cubicBezTo>
                  <a:cubicBezTo>
                    <a:pt x="20598" y="4985"/>
                    <a:pt x="19819" y="6083"/>
                    <a:pt x="19206" y="7166"/>
                  </a:cubicBezTo>
                  <a:cubicBezTo>
                    <a:pt x="18594" y="8249"/>
                    <a:pt x="18148" y="9317"/>
                    <a:pt x="17759" y="10385"/>
                  </a:cubicBezTo>
                  <a:cubicBezTo>
                    <a:pt x="17369" y="11453"/>
                    <a:pt x="17035" y="12520"/>
                    <a:pt x="16701" y="13604"/>
                  </a:cubicBezTo>
                  <a:cubicBezTo>
                    <a:pt x="16367" y="14687"/>
                    <a:pt x="16033" y="15785"/>
                    <a:pt x="15977" y="16853"/>
                  </a:cubicBezTo>
                  <a:cubicBezTo>
                    <a:pt x="15922" y="17920"/>
                    <a:pt x="16144" y="18958"/>
                    <a:pt x="16311" y="19583"/>
                  </a:cubicBezTo>
                  <a:cubicBezTo>
                    <a:pt x="16478" y="20209"/>
                    <a:pt x="16590" y="20422"/>
                    <a:pt x="16757" y="20620"/>
                  </a:cubicBezTo>
                  <a:cubicBezTo>
                    <a:pt x="16924" y="20819"/>
                    <a:pt x="17146" y="21002"/>
                    <a:pt x="17035" y="21154"/>
                  </a:cubicBezTo>
                  <a:cubicBezTo>
                    <a:pt x="16924" y="21307"/>
                    <a:pt x="16478" y="21429"/>
                    <a:pt x="14864" y="21490"/>
                  </a:cubicBezTo>
                  <a:cubicBezTo>
                    <a:pt x="13249" y="21551"/>
                    <a:pt x="10466" y="21551"/>
                    <a:pt x="7682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1780838" y="2931356"/>
              <a:ext cx="341189" cy="1037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564" fill="norm" stroke="1" extrusionOk="0">
                  <a:moveTo>
                    <a:pt x="21492" y="0"/>
                  </a:moveTo>
                  <a:cubicBezTo>
                    <a:pt x="18159" y="0"/>
                    <a:pt x="14825" y="0"/>
                    <a:pt x="11892" y="66"/>
                  </a:cubicBezTo>
                  <a:cubicBezTo>
                    <a:pt x="8959" y="132"/>
                    <a:pt x="6425" y="264"/>
                    <a:pt x="4892" y="396"/>
                  </a:cubicBezTo>
                  <a:cubicBezTo>
                    <a:pt x="3359" y="528"/>
                    <a:pt x="2825" y="660"/>
                    <a:pt x="2425" y="1166"/>
                  </a:cubicBezTo>
                  <a:cubicBezTo>
                    <a:pt x="2025" y="1672"/>
                    <a:pt x="1759" y="2552"/>
                    <a:pt x="2092" y="3761"/>
                  </a:cubicBezTo>
                  <a:cubicBezTo>
                    <a:pt x="2425" y="4971"/>
                    <a:pt x="3359" y="6511"/>
                    <a:pt x="3892" y="8073"/>
                  </a:cubicBezTo>
                  <a:cubicBezTo>
                    <a:pt x="4425" y="9634"/>
                    <a:pt x="4559" y="11218"/>
                    <a:pt x="4292" y="12714"/>
                  </a:cubicBezTo>
                  <a:cubicBezTo>
                    <a:pt x="4025" y="14209"/>
                    <a:pt x="3359" y="15617"/>
                    <a:pt x="2559" y="16937"/>
                  </a:cubicBezTo>
                  <a:cubicBezTo>
                    <a:pt x="1759" y="18257"/>
                    <a:pt x="825" y="19488"/>
                    <a:pt x="359" y="20236"/>
                  </a:cubicBezTo>
                  <a:cubicBezTo>
                    <a:pt x="-108" y="20984"/>
                    <a:pt x="-108" y="21248"/>
                    <a:pt x="292" y="21402"/>
                  </a:cubicBezTo>
                  <a:cubicBezTo>
                    <a:pt x="692" y="21556"/>
                    <a:pt x="1492" y="21600"/>
                    <a:pt x="3625" y="21534"/>
                  </a:cubicBezTo>
                  <a:cubicBezTo>
                    <a:pt x="5759" y="21468"/>
                    <a:pt x="9225" y="21292"/>
                    <a:pt x="12225" y="21072"/>
                  </a:cubicBezTo>
                  <a:cubicBezTo>
                    <a:pt x="15225" y="20852"/>
                    <a:pt x="17759" y="20588"/>
                    <a:pt x="20292" y="20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2204576" y="2950406"/>
              <a:ext cx="635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4600"/>
                    <a:pt x="11520" y="9200"/>
                    <a:pt x="7920" y="12800"/>
                  </a:cubicBezTo>
                  <a:cubicBezTo>
                    <a:pt x="4320" y="16400"/>
                    <a:pt x="2160" y="19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2345218" y="2931356"/>
              <a:ext cx="18109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3800"/>
                    <a:pt x="1332" y="7600"/>
                    <a:pt x="132" y="11200"/>
                  </a:cubicBezTo>
                  <a:cubicBezTo>
                    <a:pt x="-1068" y="14800"/>
                    <a:pt x="6132" y="18200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2124888" y="2941379"/>
              <a:ext cx="282889" cy="72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146" fill="norm" stroke="1" extrusionOk="0">
                  <a:moveTo>
                    <a:pt x="744" y="21146"/>
                  </a:moveTo>
                  <a:cubicBezTo>
                    <a:pt x="264" y="18677"/>
                    <a:pt x="-216" y="16209"/>
                    <a:pt x="104" y="13740"/>
                  </a:cubicBezTo>
                  <a:cubicBezTo>
                    <a:pt x="424" y="11272"/>
                    <a:pt x="1544" y="8803"/>
                    <a:pt x="4824" y="6335"/>
                  </a:cubicBezTo>
                  <a:cubicBezTo>
                    <a:pt x="8104" y="3866"/>
                    <a:pt x="13544" y="1397"/>
                    <a:pt x="16664" y="472"/>
                  </a:cubicBezTo>
                  <a:cubicBezTo>
                    <a:pt x="19784" y="-454"/>
                    <a:pt x="20584" y="163"/>
                    <a:pt x="21384" y="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2436565" y="3097452"/>
              <a:ext cx="104562" cy="119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052" fill="norm" stroke="1" extrusionOk="0">
                  <a:moveTo>
                    <a:pt x="18381" y="942"/>
                  </a:moveTo>
                  <a:cubicBezTo>
                    <a:pt x="16263" y="197"/>
                    <a:pt x="14146" y="-548"/>
                    <a:pt x="10969" y="569"/>
                  </a:cubicBezTo>
                  <a:cubicBezTo>
                    <a:pt x="7793" y="1686"/>
                    <a:pt x="3557" y="4666"/>
                    <a:pt x="1440" y="7645"/>
                  </a:cubicBezTo>
                  <a:cubicBezTo>
                    <a:pt x="-678" y="10624"/>
                    <a:pt x="-678" y="13604"/>
                    <a:pt x="2922" y="15838"/>
                  </a:cubicBezTo>
                  <a:cubicBezTo>
                    <a:pt x="6522" y="18073"/>
                    <a:pt x="13722" y="19562"/>
                    <a:pt x="20922" y="21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3239626" y="2900603"/>
              <a:ext cx="38101" cy="259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2024"/>
                  </a:moveTo>
                  <a:cubicBezTo>
                    <a:pt x="20400" y="971"/>
                    <a:pt x="19200" y="-83"/>
                    <a:pt x="18600" y="5"/>
                  </a:cubicBezTo>
                  <a:cubicBezTo>
                    <a:pt x="18000" y="93"/>
                    <a:pt x="18000" y="1322"/>
                    <a:pt x="15000" y="4044"/>
                  </a:cubicBezTo>
                  <a:cubicBezTo>
                    <a:pt x="12000" y="6766"/>
                    <a:pt x="6000" y="10980"/>
                    <a:pt x="3000" y="14141"/>
                  </a:cubicBezTo>
                  <a:cubicBezTo>
                    <a:pt x="0" y="17302"/>
                    <a:pt x="0" y="19410"/>
                    <a:pt x="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3339109" y="2912306"/>
              <a:ext cx="846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917"/>
                    <a:pt x="0" y="9834"/>
                    <a:pt x="0" y="13434"/>
                  </a:cubicBezTo>
                  <a:cubicBezTo>
                    <a:pt x="0" y="17034"/>
                    <a:pt x="10800" y="193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3144376" y="2867856"/>
              <a:ext cx="279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" y="18327"/>
                    <a:pt x="327" y="15055"/>
                    <a:pt x="1718" y="11782"/>
                  </a:cubicBezTo>
                  <a:cubicBezTo>
                    <a:pt x="3109" y="8509"/>
                    <a:pt x="5727" y="5236"/>
                    <a:pt x="9245" y="3273"/>
                  </a:cubicBezTo>
                  <a:cubicBezTo>
                    <a:pt x="12764" y="1309"/>
                    <a:pt x="17182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3430126" y="3093546"/>
              <a:ext cx="79605" cy="189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201" fill="norm" stroke="1" extrusionOk="0">
                  <a:moveTo>
                    <a:pt x="19938" y="1751"/>
                  </a:moveTo>
                  <a:cubicBezTo>
                    <a:pt x="17723" y="1039"/>
                    <a:pt x="15508" y="327"/>
                    <a:pt x="12462" y="89"/>
                  </a:cubicBezTo>
                  <a:cubicBezTo>
                    <a:pt x="9415" y="-148"/>
                    <a:pt x="5538" y="89"/>
                    <a:pt x="3323" y="801"/>
                  </a:cubicBezTo>
                  <a:cubicBezTo>
                    <a:pt x="1108" y="1514"/>
                    <a:pt x="554" y="2700"/>
                    <a:pt x="3323" y="4599"/>
                  </a:cubicBezTo>
                  <a:cubicBezTo>
                    <a:pt x="6092" y="6498"/>
                    <a:pt x="12185" y="9109"/>
                    <a:pt x="16062" y="11127"/>
                  </a:cubicBezTo>
                  <a:cubicBezTo>
                    <a:pt x="19938" y="13144"/>
                    <a:pt x="21600" y="14568"/>
                    <a:pt x="20492" y="16230"/>
                  </a:cubicBezTo>
                  <a:cubicBezTo>
                    <a:pt x="19385" y="17892"/>
                    <a:pt x="15508" y="19790"/>
                    <a:pt x="11631" y="20621"/>
                  </a:cubicBezTo>
                  <a:cubicBezTo>
                    <a:pt x="7754" y="21452"/>
                    <a:pt x="3877" y="21215"/>
                    <a:pt x="0" y="20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2242676" y="3617156"/>
              <a:ext cx="635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2400"/>
                    <a:pt x="11520" y="4800"/>
                    <a:pt x="7920" y="8400"/>
                  </a:cubicBezTo>
                  <a:cubicBezTo>
                    <a:pt x="4320" y="12000"/>
                    <a:pt x="216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2350626" y="3648906"/>
              <a:ext cx="254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254"/>
                    <a:pt x="3600" y="10508"/>
                    <a:pt x="7200" y="14108"/>
                  </a:cubicBezTo>
                  <a:cubicBezTo>
                    <a:pt x="10800" y="17708"/>
                    <a:pt x="16200" y="196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2172826" y="3644887"/>
              <a:ext cx="241301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221" y="11375"/>
                    <a:pt x="6442" y="2735"/>
                    <a:pt x="10042" y="575"/>
                  </a:cubicBezTo>
                  <a:cubicBezTo>
                    <a:pt x="13642" y="-1585"/>
                    <a:pt x="1762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2424221" y="3836962"/>
              <a:ext cx="116906" cy="129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0975" fill="norm" stroke="1" extrusionOk="0">
                  <a:moveTo>
                    <a:pt x="11834" y="396"/>
                  </a:moveTo>
                  <a:cubicBezTo>
                    <a:pt x="9940" y="53"/>
                    <a:pt x="8045" y="-290"/>
                    <a:pt x="6340" y="396"/>
                  </a:cubicBezTo>
                  <a:cubicBezTo>
                    <a:pt x="4634" y="1081"/>
                    <a:pt x="3118" y="2796"/>
                    <a:pt x="1792" y="5710"/>
                  </a:cubicBezTo>
                  <a:cubicBezTo>
                    <a:pt x="466" y="8624"/>
                    <a:pt x="-671" y="12739"/>
                    <a:pt x="466" y="15653"/>
                  </a:cubicBezTo>
                  <a:cubicBezTo>
                    <a:pt x="1603" y="18567"/>
                    <a:pt x="5013" y="20281"/>
                    <a:pt x="8803" y="20796"/>
                  </a:cubicBezTo>
                  <a:cubicBezTo>
                    <a:pt x="12592" y="21310"/>
                    <a:pt x="16761" y="20624"/>
                    <a:pt x="20929" y="19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3225703" y="3630342"/>
              <a:ext cx="20274" cy="285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8" h="21405" fill="norm" stroke="1" extrusionOk="0">
                  <a:moveTo>
                    <a:pt x="20688" y="1393"/>
                  </a:moveTo>
                  <a:cubicBezTo>
                    <a:pt x="20688" y="599"/>
                    <a:pt x="20688" y="-195"/>
                    <a:pt x="19608" y="43"/>
                  </a:cubicBezTo>
                  <a:cubicBezTo>
                    <a:pt x="18528" y="281"/>
                    <a:pt x="16368" y="1552"/>
                    <a:pt x="12048" y="4490"/>
                  </a:cubicBezTo>
                  <a:cubicBezTo>
                    <a:pt x="7728" y="7429"/>
                    <a:pt x="1248" y="12034"/>
                    <a:pt x="168" y="15131"/>
                  </a:cubicBezTo>
                  <a:cubicBezTo>
                    <a:pt x="-912" y="18229"/>
                    <a:pt x="3408" y="19817"/>
                    <a:pt x="7728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3338232" y="3629856"/>
              <a:ext cx="1569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566"/>
                    <a:pt x="-1582" y="9132"/>
                    <a:pt x="1118" y="12732"/>
                  </a:cubicBezTo>
                  <a:cubicBezTo>
                    <a:pt x="3818" y="16332"/>
                    <a:pt x="11918" y="18966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3150726" y="3640294"/>
              <a:ext cx="266701" cy="34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1371" y="12793"/>
                    <a:pt x="2743" y="5170"/>
                    <a:pt x="6343" y="1993"/>
                  </a:cubicBezTo>
                  <a:cubicBezTo>
                    <a:pt x="9943" y="-1183"/>
                    <a:pt x="15771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3416342" y="3798313"/>
              <a:ext cx="118907" cy="187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6" h="21458" fill="norm" stroke="1" extrusionOk="0">
                  <a:moveTo>
                    <a:pt x="10072" y="343"/>
                  </a:moveTo>
                  <a:cubicBezTo>
                    <a:pt x="8241" y="101"/>
                    <a:pt x="6411" y="-142"/>
                    <a:pt x="4763" y="101"/>
                  </a:cubicBezTo>
                  <a:cubicBezTo>
                    <a:pt x="3116" y="343"/>
                    <a:pt x="1652" y="1071"/>
                    <a:pt x="736" y="2042"/>
                  </a:cubicBezTo>
                  <a:cubicBezTo>
                    <a:pt x="-179" y="3013"/>
                    <a:pt x="-545" y="4227"/>
                    <a:pt x="1469" y="5683"/>
                  </a:cubicBezTo>
                  <a:cubicBezTo>
                    <a:pt x="3482" y="7139"/>
                    <a:pt x="7875" y="8838"/>
                    <a:pt x="11536" y="10537"/>
                  </a:cubicBezTo>
                  <a:cubicBezTo>
                    <a:pt x="15197" y="12236"/>
                    <a:pt x="18126" y="13934"/>
                    <a:pt x="19591" y="15391"/>
                  </a:cubicBezTo>
                  <a:cubicBezTo>
                    <a:pt x="21055" y="16847"/>
                    <a:pt x="21055" y="18060"/>
                    <a:pt x="18309" y="19031"/>
                  </a:cubicBezTo>
                  <a:cubicBezTo>
                    <a:pt x="15563" y="20002"/>
                    <a:pt x="10072" y="20730"/>
                    <a:pt x="458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3696826" y="2792665"/>
              <a:ext cx="309444" cy="1152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81" fill="norm" stroke="1" extrusionOk="0">
                  <a:moveTo>
                    <a:pt x="0" y="1764"/>
                  </a:moveTo>
                  <a:cubicBezTo>
                    <a:pt x="2057" y="1289"/>
                    <a:pt x="4114" y="813"/>
                    <a:pt x="6245" y="516"/>
                  </a:cubicBezTo>
                  <a:cubicBezTo>
                    <a:pt x="8376" y="219"/>
                    <a:pt x="10580" y="100"/>
                    <a:pt x="12049" y="40"/>
                  </a:cubicBezTo>
                  <a:cubicBezTo>
                    <a:pt x="13518" y="-19"/>
                    <a:pt x="14253" y="-19"/>
                    <a:pt x="14914" y="80"/>
                  </a:cubicBezTo>
                  <a:cubicBezTo>
                    <a:pt x="15576" y="179"/>
                    <a:pt x="16163" y="377"/>
                    <a:pt x="16310" y="1031"/>
                  </a:cubicBezTo>
                  <a:cubicBezTo>
                    <a:pt x="16457" y="1685"/>
                    <a:pt x="16163" y="2795"/>
                    <a:pt x="16016" y="4123"/>
                  </a:cubicBezTo>
                  <a:cubicBezTo>
                    <a:pt x="15869" y="5450"/>
                    <a:pt x="15869" y="6996"/>
                    <a:pt x="16016" y="8482"/>
                  </a:cubicBezTo>
                  <a:cubicBezTo>
                    <a:pt x="16163" y="9969"/>
                    <a:pt x="16457" y="11395"/>
                    <a:pt x="16751" y="12664"/>
                  </a:cubicBezTo>
                  <a:cubicBezTo>
                    <a:pt x="17045" y="13932"/>
                    <a:pt x="17339" y="15042"/>
                    <a:pt x="17633" y="16151"/>
                  </a:cubicBezTo>
                  <a:cubicBezTo>
                    <a:pt x="17927" y="17261"/>
                    <a:pt x="18220" y="18371"/>
                    <a:pt x="18735" y="19163"/>
                  </a:cubicBezTo>
                  <a:cubicBezTo>
                    <a:pt x="19249" y="19956"/>
                    <a:pt x="19984" y="20432"/>
                    <a:pt x="20571" y="20769"/>
                  </a:cubicBezTo>
                  <a:cubicBezTo>
                    <a:pt x="21159" y="21105"/>
                    <a:pt x="21600" y="21304"/>
                    <a:pt x="21453" y="21422"/>
                  </a:cubicBezTo>
                  <a:cubicBezTo>
                    <a:pt x="21306" y="21541"/>
                    <a:pt x="20571" y="21581"/>
                    <a:pt x="19396" y="21581"/>
                  </a:cubicBezTo>
                  <a:cubicBezTo>
                    <a:pt x="18220" y="21581"/>
                    <a:pt x="16604" y="21541"/>
                    <a:pt x="14988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4175192" y="2695867"/>
              <a:ext cx="273379" cy="1389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42" fill="norm" stroke="1" extrusionOk="0">
                  <a:moveTo>
                    <a:pt x="21268" y="698"/>
                  </a:moveTo>
                  <a:cubicBezTo>
                    <a:pt x="21434" y="501"/>
                    <a:pt x="21600" y="304"/>
                    <a:pt x="21268" y="173"/>
                  </a:cubicBezTo>
                  <a:cubicBezTo>
                    <a:pt x="20935" y="42"/>
                    <a:pt x="20105" y="-24"/>
                    <a:pt x="18111" y="9"/>
                  </a:cubicBezTo>
                  <a:cubicBezTo>
                    <a:pt x="16117" y="42"/>
                    <a:pt x="12960" y="173"/>
                    <a:pt x="9969" y="370"/>
                  </a:cubicBezTo>
                  <a:cubicBezTo>
                    <a:pt x="6978" y="567"/>
                    <a:pt x="4154" y="829"/>
                    <a:pt x="2409" y="1256"/>
                  </a:cubicBezTo>
                  <a:cubicBezTo>
                    <a:pt x="665" y="1683"/>
                    <a:pt x="0" y="2274"/>
                    <a:pt x="0" y="3177"/>
                  </a:cubicBezTo>
                  <a:cubicBezTo>
                    <a:pt x="0" y="4079"/>
                    <a:pt x="665" y="5294"/>
                    <a:pt x="1163" y="6525"/>
                  </a:cubicBezTo>
                  <a:cubicBezTo>
                    <a:pt x="1662" y="7756"/>
                    <a:pt x="1994" y="9003"/>
                    <a:pt x="2243" y="10284"/>
                  </a:cubicBezTo>
                  <a:cubicBezTo>
                    <a:pt x="2492" y="11564"/>
                    <a:pt x="2658" y="12877"/>
                    <a:pt x="2742" y="14141"/>
                  </a:cubicBezTo>
                  <a:cubicBezTo>
                    <a:pt x="2825" y="15405"/>
                    <a:pt x="2825" y="16619"/>
                    <a:pt x="2825" y="17752"/>
                  </a:cubicBezTo>
                  <a:cubicBezTo>
                    <a:pt x="2825" y="18884"/>
                    <a:pt x="2825" y="19935"/>
                    <a:pt x="3074" y="20558"/>
                  </a:cubicBezTo>
                  <a:cubicBezTo>
                    <a:pt x="3323" y="21182"/>
                    <a:pt x="3822" y="21379"/>
                    <a:pt x="4569" y="21478"/>
                  </a:cubicBezTo>
                  <a:cubicBezTo>
                    <a:pt x="5317" y="21576"/>
                    <a:pt x="6314" y="21576"/>
                    <a:pt x="9138" y="21379"/>
                  </a:cubicBezTo>
                  <a:cubicBezTo>
                    <a:pt x="11963" y="21182"/>
                    <a:pt x="16615" y="20788"/>
                    <a:pt x="21268" y="20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4479593" y="2772940"/>
              <a:ext cx="118934" cy="19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0759" fill="norm" stroke="1" extrusionOk="0">
                  <a:moveTo>
                    <a:pt x="21292" y="4100"/>
                  </a:moveTo>
                  <a:cubicBezTo>
                    <a:pt x="20155" y="3181"/>
                    <a:pt x="19018" y="2261"/>
                    <a:pt x="17692" y="1342"/>
                  </a:cubicBezTo>
                  <a:cubicBezTo>
                    <a:pt x="16366" y="423"/>
                    <a:pt x="14850" y="-496"/>
                    <a:pt x="12197" y="308"/>
                  </a:cubicBezTo>
                  <a:cubicBezTo>
                    <a:pt x="9545" y="1113"/>
                    <a:pt x="5755" y="3640"/>
                    <a:pt x="3292" y="6627"/>
                  </a:cubicBezTo>
                  <a:cubicBezTo>
                    <a:pt x="829" y="9615"/>
                    <a:pt x="-308" y="13061"/>
                    <a:pt x="71" y="15704"/>
                  </a:cubicBezTo>
                  <a:cubicBezTo>
                    <a:pt x="450" y="18347"/>
                    <a:pt x="2345" y="20185"/>
                    <a:pt x="5187" y="20644"/>
                  </a:cubicBezTo>
                  <a:cubicBezTo>
                    <a:pt x="8029" y="21104"/>
                    <a:pt x="11818" y="20185"/>
                    <a:pt x="14281" y="17772"/>
                  </a:cubicBezTo>
                  <a:cubicBezTo>
                    <a:pt x="16745" y="15359"/>
                    <a:pt x="17881" y="11453"/>
                    <a:pt x="17881" y="9040"/>
                  </a:cubicBezTo>
                  <a:cubicBezTo>
                    <a:pt x="17881" y="6627"/>
                    <a:pt x="16745" y="5708"/>
                    <a:pt x="15418" y="5593"/>
                  </a:cubicBezTo>
                  <a:cubicBezTo>
                    <a:pt x="14092" y="5478"/>
                    <a:pt x="12576" y="6168"/>
                    <a:pt x="11060" y="6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4706476" y="2861506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4804663" y="2680864"/>
              <a:ext cx="130414" cy="333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510" fill="norm" stroke="1" extrusionOk="0">
                  <a:moveTo>
                    <a:pt x="15194" y="5515"/>
                  </a:moveTo>
                  <a:cubicBezTo>
                    <a:pt x="13800" y="4011"/>
                    <a:pt x="12407" y="2507"/>
                    <a:pt x="11013" y="1551"/>
                  </a:cubicBezTo>
                  <a:cubicBezTo>
                    <a:pt x="9620" y="594"/>
                    <a:pt x="8226" y="183"/>
                    <a:pt x="6659" y="47"/>
                  </a:cubicBezTo>
                  <a:cubicBezTo>
                    <a:pt x="5091" y="-90"/>
                    <a:pt x="3349" y="47"/>
                    <a:pt x="2130" y="799"/>
                  </a:cubicBezTo>
                  <a:cubicBezTo>
                    <a:pt x="910" y="1551"/>
                    <a:pt x="213" y="2918"/>
                    <a:pt x="39" y="3943"/>
                  </a:cubicBezTo>
                  <a:cubicBezTo>
                    <a:pt x="-135" y="4968"/>
                    <a:pt x="213" y="5652"/>
                    <a:pt x="2304" y="6062"/>
                  </a:cubicBezTo>
                  <a:cubicBezTo>
                    <a:pt x="4394" y="6472"/>
                    <a:pt x="8226" y="6609"/>
                    <a:pt x="11536" y="6472"/>
                  </a:cubicBezTo>
                  <a:cubicBezTo>
                    <a:pt x="14846" y="6335"/>
                    <a:pt x="17633" y="5925"/>
                    <a:pt x="19026" y="6199"/>
                  </a:cubicBezTo>
                  <a:cubicBezTo>
                    <a:pt x="20420" y="6472"/>
                    <a:pt x="20420" y="7429"/>
                    <a:pt x="20594" y="10095"/>
                  </a:cubicBezTo>
                  <a:cubicBezTo>
                    <a:pt x="20768" y="12761"/>
                    <a:pt x="21117" y="17135"/>
                    <a:pt x="21465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5622380" y="2759896"/>
              <a:ext cx="141425" cy="203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0723" fill="norm" stroke="1" extrusionOk="0">
                  <a:moveTo>
                    <a:pt x="14803" y="3241"/>
                  </a:moveTo>
                  <a:cubicBezTo>
                    <a:pt x="14177" y="2161"/>
                    <a:pt x="13551" y="1081"/>
                    <a:pt x="12142" y="433"/>
                  </a:cubicBezTo>
                  <a:cubicBezTo>
                    <a:pt x="10734" y="-215"/>
                    <a:pt x="8542" y="-431"/>
                    <a:pt x="6194" y="1945"/>
                  </a:cubicBezTo>
                  <a:cubicBezTo>
                    <a:pt x="3847" y="4321"/>
                    <a:pt x="1342" y="9289"/>
                    <a:pt x="403" y="12961"/>
                  </a:cubicBezTo>
                  <a:cubicBezTo>
                    <a:pt x="-536" y="16633"/>
                    <a:pt x="90" y="19009"/>
                    <a:pt x="3064" y="20089"/>
                  </a:cubicBezTo>
                  <a:cubicBezTo>
                    <a:pt x="6038" y="21169"/>
                    <a:pt x="11360" y="20953"/>
                    <a:pt x="15116" y="18793"/>
                  </a:cubicBezTo>
                  <a:cubicBezTo>
                    <a:pt x="18873" y="16633"/>
                    <a:pt x="21064" y="12529"/>
                    <a:pt x="20907" y="9397"/>
                  </a:cubicBezTo>
                  <a:cubicBezTo>
                    <a:pt x="20751" y="6265"/>
                    <a:pt x="18247" y="4105"/>
                    <a:pt x="16055" y="3025"/>
                  </a:cubicBezTo>
                  <a:cubicBezTo>
                    <a:pt x="13864" y="1945"/>
                    <a:pt x="11986" y="1945"/>
                    <a:pt x="11203" y="2485"/>
                  </a:cubicBezTo>
                  <a:cubicBezTo>
                    <a:pt x="10421" y="3025"/>
                    <a:pt x="10734" y="4105"/>
                    <a:pt x="11047" y="5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5855826" y="2861506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6001876" y="2734506"/>
              <a:ext cx="6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480"/>
                    <a:pt x="14400" y="8960"/>
                    <a:pt x="18000" y="12560"/>
                  </a:cubicBezTo>
                  <a:cubicBezTo>
                    <a:pt x="21600" y="16160"/>
                    <a:pt x="21600" y="18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4520863" y="3689396"/>
              <a:ext cx="119340" cy="246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0924" fill="norm" stroke="1" extrusionOk="0">
                  <a:moveTo>
                    <a:pt x="18609" y="2497"/>
                  </a:moveTo>
                  <a:cubicBezTo>
                    <a:pt x="17169" y="1597"/>
                    <a:pt x="15729" y="697"/>
                    <a:pt x="14109" y="247"/>
                  </a:cubicBezTo>
                  <a:cubicBezTo>
                    <a:pt x="12489" y="-203"/>
                    <a:pt x="10689" y="-203"/>
                    <a:pt x="8169" y="1687"/>
                  </a:cubicBezTo>
                  <a:cubicBezTo>
                    <a:pt x="5649" y="3577"/>
                    <a:pt x="2409" y="7357"/>
                    <a:pt x="969" y="10777"/>
                  </a:cubicBezTo>
                  <a:cubicBezTo>
                    <a:pt x="-471" y="14197"/>
                    <a:pt x="-111" y="17257"/>
                    <a:pt x="789" y="19057"/>
                  </a:cubicBezTo>
                  <a:cubicBezTo>
                    <a:pt x="1689" y="20857"/>
                    <a:pt x="3129" y="21397"/>
                    <a:pt x="6729" y="20497"/>
                  </a:cubicBezTo>
                  <a:cubicBezTo>
                    <a:pt x="10329" y="19597"/>
                    <a:pt x="16089" y="17257"/>
                    <a:pt x="18609" y="14647"/>
                  </a:cubicBezTo>
                  <a:cubicBezTo>
                    <a:pt x="21129" y="12037"/>
                    <a:pt x="20409" y="9157"/>
                    <a:pt x="19149" y="7537"/>
                  </a:cubicBezTo>
                  <a:cubicBezTo>
                    <a:pt x="17889" y="5917"/>
                    <a:pt x="16089" y="5557"/>
                    <a:pt x="14289" y="5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4738226" y="381400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4782659" y="3675396"/>
              <a:ext cx="97551" cy="265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6" h="21512" fill="norm" stroke="1" extrusionOk="0">
                  <a:moveTo>
                    <a:pt x="15873" y="1455"/>
                  </a:moveTo>
                  <a:cubicBezTo>
                    <a:pt x="14110" y="941"/>
                    <a:pt x="12346" y="426"/>
                    <a:pt x="9702" y="169"/>
                  </a:cubicBezTo>
                  <a:cubicBezTo>
                    <a:pt x="7057" y="-88"/>
                    <a:pt x="3530" y="-88"/>
                    <a:pt x="1546" y="426"/>
                  </a:cubicBezTo>
                  <a:cubicBezTo>
                    <a:pt x="-437" y="941"/>
                    <a:pt x="-878" y="1969"/>
                    <a:pt x="2428" y="4798"/>
                  </a:cubicBezTo>
                  <a:cubicBezTo>
                    <a:pt x="5734" y="7626"/>
                    <a:pt x="12787" y="12255"/>
                    <a:pt x="16534" y="15083"/>
                  </a:cubicBezTo>
                  <a:cubicBezTo>
                    <a:pt x="20281" y="17912"/>
                    <a:pt x="20722" y="18941"/>
                    <a:pt x="20061" y="19712"/>
                  </a:cubicBezTo>
                  <a:cubicBezTo>
                    <a:pt x="19400" y="20483"/>
                    <a:pt x="17636" y="20998"/>
                    <a:pt x="15873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4789026" y="3642556"/>
              <a:ext cx="215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2" y="15000"/>
                    <a:pt x="7624" y="8400"/>
                    <a:pt x="11224" y="4800"/>
                  </a:cubicBezTo>
                  <a:cubicBezTo>
                    <a:pt x="14824" y="1200"/>
                    <a:pt x="18212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5697621" y="3616340"/>
              <a:ext cx="113756" cy="218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268" fill="norm" stroke="1" extrusionOk="0">
                  <a:moveTo>
                    <a:pt x="21106" y="3165"/>
                  </a:moveTo>
                  <a:cubicBezTo>
                    <a:pt x="20713" y="2137"/>
                    <a:pt x="20321" y="1108"/>
                    <a:pt x="19142" y="491"/>
                  </a:cubicBezTo>
                  <a:cubicBezTo>
                    <a:pt x="17964" y="-126"/>
                    <a:pt x="16001" y="-332"/>
                    <a:pt x="12859" y="902"/>
                  </a:cubicBezTo>
                  <a:cubicBezTo>
                    <a:pt x="9717" y="2137"/>
                    <a:pt x="5397" y="4811"/>
                    <a:pt x="2844" y="8102"/>
                  </a:cubicBezTo>
                  <a:cubicBezTo>
                    <a:pt x="291" y="11394"/>
                    <a:pt x="-494" y="15302"/>
                    <a:pt x="291" y="17771"/>
                  </a:cubicBezTo>
                  <a:cubicBezTo>
                    <a:pt x="1077" y="20239"/>
                    <a:pt x="3433" y="21268"/>
                    <a:pt x="6771" y="21268"/>
                  </a:cubicBezTo>
                  <a:cubicBezTo>
                    <a:pt x="10110" y="21268"/>
                    <a:pt x="14430" y="20239"/>
                    <a:pt x="16982" y="16948"/>
                  </a:cubicBezTo>
                  <a:cubicBezTo>
                    <a:pt x="19535" y="13657"/>
                    <a:pt x="20321" y="8102"/>
                    <a:pt x="19928" y="4914"/>
                  </a:cubicBezTo>
                  <a:cubicBezTo>
                    <a:pt x="19535" y="1725"/>
                    <a:pt x="17964" y="902"/>
                    <a:pt x="16393" y="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5900276" y="3699706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5959603" y="3540972"/>
              <a:ext cx="114288" cy="260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424" fill="norm" stroke="1" extrusionOk="0">
                  <a:moveTo>
                    <a:pt x="19274" y="2089"/>
                  </a:moveTo>
                  <a:cubicBezTo>
                    <a:pt x="14646" y="1218"/>
                    <a:pt x="10017" y="347"/>
                    <a:pt x="6739" y="85"/>
                  </a:cubicBezTo>
                  <a:cubicBezTo>
                    <a:pt x="3460" y="-176"/>
                    <a:pt x="1532" y="172"/>
                    <a:pt x="567" y="956"/>
                  </a:cubicBezTo>
                  <a:cubicBezTo>
                    <a:pt x="-397" y="1740"/>
                    <a:pt x="-397" y="2959"/>
                    <a:pt x="2689" y="5224"/>
                  </a:cubicBezTo>
                  <a:cubicBezTo>
                    <a:pt x="5774" y="7489"/>
                    <a:pt x="11946" y="10798"/>
                    <a:pt x="15417" y="12889"/>
                  </a:cubicBezTo>
                  <a:cubicBezTo>
                    <a:pt x="18889" y="14979"/>
                    <a:pt x="19660" y="15850"/>
                    <a:pt x="20239" y="16982"/>
                  </a:cubicBezTo>
                  <a:cubicBezTo>
                    <a:pt x="20817" y="18114"/>
                    <a:pt x="21203" y="19508"/>
                    <a:pt x="20239" y="20292"/>
                  </a:cubicBezTo>
                  <a:cubicBezTo>
                    <a:pt x="19274" y="21076"/>
                    <a:pt x="16960" y="21250"/>
                    <a:pt x="14646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6027276" y="3458406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6281276" y="2546742"/>
              <a:ext cx="287962" cy="1450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510" fill="norm" stroke="1" extrusionOk="0">
                  <a:moveTo>
                    <a:pt x="0" y="807"/>
                  </a:moveTo>
                  <a:cubicBezTo>
                    <a:pt x="1722" y="524"/>
                    <a:pt x="3443" y="242"/>
                    <a:pt x="6339" y="100"/>
                  </a:cubicBezTo>
                  <a:cubicBezTo>
                    <a:pt x="9235" y="-41"/>
                    <a:pt x="13304" y="-41"/>
                    <a:pt x="16122" y="147"/>
                  </a:cubicBezTo>
                  <a:cubicBezTo>
                    <a:pt x="18939" y="336"/>
                    <a:pt x="20504" y="712"/>
                    <a:pt x="21052" y="1435"/>
                  </a:cubicBezTo>
                  <a:cubicBezTo>
                    <a:pt x="21600" y="2157"/>
                    <a:pt x="21130" y="3224"/>
                    <a:pt x="20504" y="4276"/>
                  </a:cubicBezTo>
                  <a:cubicBezTo>
                    <a:pt x="19878" y="5328"/>
                    <a:pt x="19096" y="6364"/>
                    <a:pt x="18470" y="7447"/>
                  </a:cubicBezTo>
                  <a:cubicBezTo>
                    <a:pt x="17843" y="8530"/>
                    <a:pt x="17374" y="9660"/>
                    <a:pt x="16983" y="10775"/>
                  </a:cubicBezTo>
                  <a:cubicBezTo>
                    <a:pt x="16591" y="11889"/>
                    <a:pt x="16278" y="12988"/>
                    <a:pt x="16435" y="14040"/>
                  </a:cubicBezTo>
                  <a:cubicBezTo>
                    <a:pt x="16591" y="15092"/>
                    <a:pt x="17217" y="16096"/>
                    <a:pt x="17843" y="17069"/>
                  </a:cubicBezTo>
                  <a:cubicBezTo>
                    <a:pt x="18470" y="18043"/>
                    <a:pt x="19096" y="18985"/>
                    <a:pt x="19409" y="19597"/>
                  </a:cubicBezTo>
                  <a:cubicBezTo>
                    <a:pt x="19722" y="20209"/>
                    <a:pt x="19722" y="20492"/>
                    <a:pt x="18470" y="20774"/>
                  </a:cubicBezTo>
                  <a:cubicBezTo>
                    <a:pt x="17217" y="21057"/>
                    <a:pt x="14713" y="21339"/>
                    <a:pt x="13070" y="21449"/>
                  </a:cubicBezTo>
                  <a:cubicBezTo>
                    <a:pt x="11426" y="21559"/>
                    <a:pt x="10643" y="21496"/>
                    <a:pt x="9861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6732126" y="3039306"/>
              <a:ext cx="2095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" y="17600"/>
                    <a:pt x="873" y="13600"/>
                    <a:pt x="4473" y="10000"/>
                  </a:cubicBezTo>
                  <a:cubicBezTo>
                    <a:pt x="8073" y="6400"/>
                    <a:pt x="14836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6782926" y="3236156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7406234" y="2466456"/>
              <a:ext cx="272043" cy="1379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521" fill="norm" stroke="1" extrusionOk="0">
                  <a:moveTo>
                    <a:pt x="21520" y="1111"/>
                  </a:moveTo>
                  <a:cubicBezTo>
                    <a:pt x="20850" y="748"/>
                    <a:pt x="20180" y="384"/>
                    <a:pt x="19343" y="186"/>
                  </a:cubicBezTo>
                  <a:cubicBezTo>
                    <a:pt x="18506" y="-12"/>
                    <a:pt x="17501" y="-45"/>
                    <a:pt x="15576" y="54"/>
                  </a:cubicBezTo>
                  <a:cubicBezTo>
                    <a:pt x="13650" y="153"/>
                    <a:pt x="10804" y="384"/>
                    <a:pt x="8208" y="962"/>
                  </a:cubicBezTo>
                  <a:cubicBezTo>
                    <a:pt x="5613" y="1540"/>
                    <a:pt x="3269" y="2465"/>
                    <a:pt x="2264" y="3588"/>
                  </a:cubicBezTo>
                  <a:cubicBezTo>
                    <a:pt x="1260" y="4711"/>
                    <a:pt x="1594" y="6032"/>
                    <a:pt x="2097" y="7337"/>
                  </a:cubicBezTo>
                  <a:cubicBezTo>
                    <a:pt x="2599" y="8641"/>
                    <a:pt x="3269" y="9929"/>
                    <a:pt x="3520" y="11267"/>
                  </a:cubicBezTo>
                  <a:cubicBezTo>
                    <a:pt x="3771" y="12605"/>
                    <a:pt x="3604" y="13992"/>
                    <a:pt x="3185" y="15296"/>
                  </a:cubicBezTo>
                  <a:cubicBezTo>
                    <a:pt x="2767" y="16601"/>
                    <a:pt x="2097" y="17823"/>
                    <a:pt x="1511" y="18781"/>
                  </a:cubicBezTo>
                  <a:cubicBezTo>
                    <a:pt x="925" y="19738"/>
                    <a:pt x="422" y="20432"/>
                    <a:pt x="171" y="20861"/>
                  </a:cubicBezTo>
                  <a:cubicBezTo>
                    <a:pt x="-80" y="21291"/>
                    <a:pt x="-80" y="21456"/>
                    <a:pt x="339" y="21505"/>
                  </a:cubicBezTo>
                  <a:cubicBezTo>
                    <a:pt x="757" y="21555"/>
                    <a:pt x="1594" y="21489"/>
                    <a:pt x="4106" y="21225"/>
                  </a:cubicBezTo>
                  <a:cubicBezTo>
                    <a:pt x="6618" y="20961"/>
                    <a:pt x="10804" y="20498"/>
                    <a:pt x="13315" y="20217"/>
                  </a:cubicBezTo>
                  <a:cubicBezTo>
                    <a:pt x="15827" y="19937"/>
                    <a:pt x="16664" y="19838"/>
                    <a:pt x="17501" y="19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7805276" y="2569406"/>
              <a:ext cx="508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12"/>
                    <a:pt x="12600" y="424"/>
                    <a:pt x="9450" y="1800"/>
                  </a:cubicBezTo>
                  <a:cubicBezTo>
                    <a:pt x="6300" y="3176"/>
                    <a:pt x="4500" y="5718"/>
                    <a:pt x="3150" y="9212"/>
                  </a:cubicBezTo>
                  <a:cubicBezTo>
                    <a:pt x="1800" y="12706"/>
                    <a:pt x="900" y="171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7897532" y="2537656"/>
              <a:ext cx="1569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659"/>
                    <a:pt x="3818" y="9318"/>
                    <a:pt x="1118" y="12918"/>
                  </a:cubicBezTo>
                  <a:cubicBezTo>
                    <a:pt x="-1582" y="16518"/>
                    <a:pt x="1118" y="19059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7735426" y="2518606"/>
              <a:ext cx="260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327"/>
                    <a:pt x="0" y="15055"/>
                    <a:pt x="1229" y="11455"/>
                  </a:cubicBezTo>
                  <a:cubicBezTo>
                    <a:pt x="2459" y="7855"/>
                    <a:pt x="4917" y="3927"/>
                    <a:pt x="8517" y="1964"/>
                  </a:cubicBezTo>
                  <a:cubicBezTo>
                    <a:pt x="12117" y="0"/>
                    <a:pt x="168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7982800" y="2652320"/>
              <a:ext cx="139977" cy="126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185" fill="norm" stroke="1" extrusionOk="0">
                  <a:moveTo>
                    <a:pt x="13382" y="1001"/>
                  </a:moveTo>
                  <a:cubicBezTo>
                    <a:pt x="11477" y="293"/>
                    <a:pt x="9571" y="-415"/>
                    <a:pt x="7188" y="293"/>
                  </a:cubicBezTo>
                  <a:cubicBezTo>
                    <a:pt x="4806" y="1001"/>
                    <a:pt x="1947" y="3126"/>
                    <a:pt x="677" y="6136"/>
                  </a:cubicBezTo>
                  <a:cubicBezTo>
                    <a:pt x="-594" y="9146"/>
                    <a:pt x="-276" y="13041"/>
                    <a:pt x="3377" y="15696"/>
                  </a:cubicBezTo>
                  <a:cubicBezTo>
                    <a:pt x="7030" y="18352"/>
                    <a:pt x="14018" y="19769"/>
                    <a:pt x="21006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8700626" y="2467806"/>
              <a:ext cx="952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71"/>
                    <a:pt x="16800" y="343"/>
                    <a:pt x="13920" y="2400"/>
                  </a:cubicBezTo>
                  <a:cubicBezTo>
                    <a:pt x="11040" y="4457"/>
                    <a:pt x="7680" y="8400"/>
                    <a:pt x="5280" y="11914"/>
                  </a:cubicBezTo>
                  <a:cubicBezTo>
                    <a:pt x="2880" y="15429"/>
                    <a:pt x="144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8859376" y="2429706"/>
              <a:ext cx="254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322"/>
                    <a:pt x="7200" y="12644"/>
                    <a:pt x="3600" y="16244"/>
                  </a:cubicBezTo>
                  <a:cubicBezTo>
                    <a:pt x="0" y="19844"/>
                    <a:pt x="0" y="20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8662526" y="2455106"/>
              <a:ext cx="292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83" y="14400"/>
                    <a:pt x="8765" y="7200"/>
                    <a:pt x="12365" y="3600"/>
                  </a:cubicBezTo>
                  <a:cubicBezTo>
                    <a:pt x="15965" y="0"/>
                    <a:pt x="1878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8954626" y="2622323"/>
              <a:ext cx="88901" cy="226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04"/>
                  </a:moveTo>
                  <a:cubicBezTo>
                    <a:pt x="19029" y="202"/>
                    <a:pt x="16457" y="0"/>
                    <a:pt x="13886" y="0"/>
                  </a:cubicBezTo>
                  <a:cubicBezTo>
                    <a:pt x="11314" y="0"/>
                    <a:pt x="8743" y="202"/>
                    <a:pt x="7200" y="1312"/>
                  </a:cubicBezTo>
                  <a:cubicBezTo>
                    <a:pt x="5657" y="2422"/>
                    <a:pt x="5143" y="4441"/>
                    <a:pt x="7200" y="6561"/>
                  </a:cubicBezTo>
                  <a:cubicBezTo>
                    <a:pt x="9257" y="8680"/>
                    <a:pt x="13886" y="10901"/>
                    <a:pt x="15943" y="13121"/>
                  </a:cubicBezTo>
                  <a:cubicBezTo>
                    <a:pt x="18000" y="15342"/>
                    <a:pt x="17486" y="17563"/>
                    <a:pt x="14400" y="18976"/>
                  </a:cubicBezTo>
                  <a:cubicBezTo>
                    <a:pt x="11314" y="20389"/>
                    <a:pt x="5657" y="209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7913226" y="3350456"/>
              <a:ext cx="317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227"/>
                    <a:pt x="7200" y="12454"/>
                    <a:pt x="3600" y="16054"/>
                  </a:cubicBezTo>
                  <a:cubicBezTo>
                    <a:pt x="0" y="19654"/>
                    <a:pt x="0" y="206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7993659" y="3337756"/>
              <a:ext cx="4021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4289"/>
                    <a:pt x="5400" y="8579"/>
                    <a:pt x="2160" y="12179"/>
                  </a:cubicBezTo>
                  <a:cubicBezTo>
                    <a:pt x="-1080" y="15779"/>
                    <a:pt x="0" y="18689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7819459" y="3337756"/>
              <a:ext cx="258867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457" y="21600"/>
                  </a:moveTo>
                  <a:cubicBezTo>
                    <a:pt x="931" y="19543"/>
                    <a:pt x="404" y="17486"/>
                    <a:pt x="140" y="15171"/>
                  </a:cubicBezTo>
                  <a:cubicBezTo>
                    <a:pt x="-123" y="12857"/>
                    <a:pt x="-123" y="10286"/>
                    <a:pt x="1106" y="7971"/>
                  </a:cubicBezTo>
                  <a:cubicBezTo>
                    <a:pt x="2336" y="5657"/>
                    <a:pt x="4794" y="3600"/>
                    <a:pt x="8394" y="2314"/>
                  </a:cubicBezTo>
                  <a:cubicBezTo>
                    <a:pt x="11994" y="1029"/>
                    <a:pt x="16736" y="514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8091329" y="3560006"/>
              <a:ext cx="183848" cy="116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316" fill="norm" stroke="1" extrusionOk="0">
                  <a:moveTo>
                    <a:pt x="13071" y="0"/>
                  </a:moveTo>
                  <a:cubicBezTo>
                    <a:pt x="10644" y="0"/>
                    <a:pt x="8217" y="0"/>
                    <a:pt x="6033" y="1736"/>
                  </a:cubicBezTo>
                  <a:cubicBezTo>
                    <a:pt x="3849" y="3471"/>
                    <a:pt x="1907" y="6943"/>
                    <a:pt x="815" y="9836"/>
                  </a:cubicBezTo>
                  <a:cubicBezTo>
                    <a:pt x="-277" y="12729"/>
                    <a:pt x="-520" y="15043"/>
                    <a:pt x="1664" y="16971"/>
                  </a:cubicBezTo>
                  <a:cubicBezTo>
                    <a:pt x="3849" y="18900"/>
                    <a:pt x="8460" y="20443"/>
                    <a:pt x="12100" y="21021"/>
                  </a:cubicBezTo>
                  <a:cubicBezTo>
                    <a:pt x="15741" y="21600"/>
                    <a:pt x="18410" y="21214"/>
                    <a:pt x="21080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8821276" y="3394906"/>
              <a:ext cx="190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615"/>
                    <a:pt x="7200" y="9231"/>
                    <a:pt x="3600" y="12831"/>
                  </a:cubicBezTo>
                  <a:cubicBezTo>
                    <a:pt x="0" y="16431"/>
                    <a:pt x="0" y="190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8929226" y="3350456"/>
              <a:ext cx="317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418"/>
                    <a:pt x="7200" y="8836"/>
                    <a:pt x="3600" y="12436"/>
                  </a:cubicBezTo>
                  <a:cubicBezTo>
                    <a:pt x="0" y="16036"/>
                    <a:pt x="0" y="188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8745076" y="3356806"/>
              <a:ext cx="317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" y="18000"/>
                    <a:pt x="288" y="14400"/>
                    <a:pt x="1944" y="10800"/>
                  </a:cubicBezTo>
                  <a:cubicBezTo>
                    <a:pt x="3600" y="7200"/>
                    <a:pt x="6768" y="3600"/>
                    <a:pt x="10296" y="1800"/>
                  </a:cubicBezTo>
                  <a:cubicBezTo>
                    <a:pt x="13824" y="0"/>
                    <a:pt x="1771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9049082" y="3550226"/>
              <a:ext cx="97532" cy="221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2" h="21333" fill="norm" stroke="1" extrusionOk="0">
                  <a:moveTo>
                    <a:pt x="14713" y="942"/>
                  </a:moveTo>
                  <a:cubicBezTo>
                    <a:pt x="12508" y="534"/>
                    <a:pt x="10304" y="127"/>
                    <a:pt x="7880" y="25"/>
                  </a:cubicBezTo>
                  <a:cubicBezTo>
                    <a:pt x="5455" y="-77"/>
                    <a:pt x="2811" y="127"/>
                    <a:pt x="1268" y="840"/>
                  </a:cubicBezTo>
                  <a:cubicBezTo>
                    <a:pt x="-275" y="1553"/>
                    <a:pt x="-716" y="2776"/>
                    <a:pt x="1708" y="4406"/>
                  </a:cubicBezTo>
                  <a:cubicBezTo>
                    <a:pt x="4133" y="6036"/>
                    <a:pt x="9423" y="8074"/>
                    <a:pt x="13611" y="10417"/>
                  </a:cubicBezTo>
                  <a:cubicBezTo>
                    <a:pt x="17798" y="12761"/>
                    <a:pt x="20884" y="15410"/>
                    <a:pt x="20223" y="17346"/>
                  </a:cubicBezTo>
                  <a:cubicBezTo>
                    <a:pt x="19562" y="19281"/>
                    <a:pt x="15153" y="20504"/>
                    <a:pt x="11847" y="21014"/>
                  </a:cubicBezTo>
                  <a:cubicBezTo>
                    <a:pt x="8541" y="21523"/>
                    <a:pt x="6337" y="21319"/>
                    <a:pt x="4133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9234026" y="2513629"/>
              <a:ext cx="199479" cy="1359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541" fill="norm" stroke="1" extrusionOk="0">
                  <a:moveTo>
                    <a:pt x="0" y="1286"/>
                  </a:moveTo>
                  <a:cubicBezTo>
                    <a:pt x="227" y="1085"/>
                    <a:pt x="455" y="884"/>
                    <a:pt x="3069" y="666"/>
                  </a:cubicBezTo>
                  <a:cubicBezTo>
                    <a:pt x="5684" y="448"/>
                    <a:pt x="10686" y="213"/>
                    <a:pt x="13756" y="95"/>
                  </a:cubicBezTo>
                  <a:cubicBezTo>
                    <a:pt x="16825" y="-22"/>
                    <a:pt x="17962" y="-22"/>
                    <a:pt x="18985" y="45"/>
                  </a:cubicBezTo>
                  <a:cubicBezTo>
                    <a:pt x="20008" y="112"/>
                    <a:pt x="20918" y="246"/>
                    <a:pt x="21259" y="733"/>
                  </a:cubicBezTo>
                  <a:cubicBezTo>
                    <a:pt x="21600" y="1219"/>
                    <a:pt x="21373" y="2058"/>
                    <a:pt x="21032" y="3198"/>
                  </a:cubicBezTo>
                  <a:cubicBezTo>
                    <a:pt x="20691" y="4338"/>
                    <a:pt x="20236" y="5780"/>
                    <a:pt x="20008" y="7172"/>
                  </a:cubicBezTo>
                  <a:cubicBezTo>
                    <a:pt x="19781" y="8564"/>
                    <a:pt x="19781" y="9906"/>
                    <a:pt x="19895" y="11281"/>
                  </a:cubicBezTo>
                  <a:cubicBezTo>
                    <a:pt x="20008" y="12656"/>
                    <a:pt x="20236" y="14065"/>
                    <a:pt x="20122" y="15323"/>
                  </a:cubicBezTo>
                  <a:cubicBezTo>
                    <a:pt x="20008" y="16580"/>
                    <a:pt x="19554" y="17687"/>
                    <a:pt x="19326" y="18559"/>
                  </a:cubicBezTo>
                  <a:cubicBezTo>
                    <a:pt x="19099" y="19431"/>
                    <a:pt x="19099" y="20069"/>
                    <a:pt x="18531" y="20538"/>
                  </a:cubicBezTo>
                  <a:cubicBezTo>
                    <a:pt x="17962" y="21008"/>
                    <a:pt x="16825" y="21310"/>
                    <a:pt x="15575" y="21444"/>
                  </a:cubicBezTo>
                  <a:cubicBezTo>
                    <a:pt x="14324" y="21578"/>
                    <a:pt x="12960" y="21544"/>
                    <a:pt x="11596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7557691" y="2228388"/>
              <a:ext cx="587278" cy="74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382" fill="norm" stroke="1" extrusionOk="0">
                  <a:moveTo>
                    <a:pt x="18677" y="3586"/>
                  </a:moveTo>
                  <a:cubicBezTo>
                    <a:pt x="18446" y="2858"/>
                    <a:pt x="18216" y="2130"/>
                    <a:pt x="17639" y="1493"/>
                  </a:cubicBezTo>
                  <a:cubicBezTo>
                    <a:pt x="17063" y="856"/>
                    <a:pt x="16140" y="310"/>
                    <a:pt x="14833" y="97"/>
                  </a:cubicBezTo>
                  <a:cubicBezTo>
                    <a:pt x="13527" y="-115"/>
                    <a:pt x="11835" y="6"/>
                    <a:pt x="10029" y="583"/>
                  </a:cubicBezTo>
                  <a:cubicBezTo>
                    <a:pt x="8223" y="1159"/>
                    <a:pt x="6301" y="2191"/>
                    <a:pt x="4687" y="3677"/>
                  </a:cubicBezTo>
                  <a:cubicBezTo>
                    <a:pt x="3072" y="5164"/>
                    <a:pt x="1766" y="7105"/>
                    <a:pt x="959" y="8956"/>
                  </a:cubicBezTo>
                  <a:cubicBezTo>
                    <a:pt x="151" y="10806"/>
                    <a:pt x="-156" y="12566"/>
                    <a:pt x="75" y="14356"/>
                  </a:cubicBezTo>
                  <a:cubicBezTo>
                    <a:pt x="305" y="16146"/>
                    <a:pt x="1074" y="17966"/>
                    <a:pt x="2419" y="19240"/>
                  </a:cubicBezTo>
                  <a:cubicBezTo>
                    <a:pt x="3764" y="20514"/>
                    <a:pt x="5686" y="21242"/>
                    <a:pt x="7838" y="21364"/>
                  </a:cubicBezTo>
                  <a:cubicBezTo>
                    <a:pt x="9991" y="21485"/>
                    <a:pt x="12374" y="21000"/>
                    <a:pt x="14295" y="20120"/>
                  </a:cubicBezTo>
                  <a:cubicBezTo>
                    <a:pt x="16217" y="19240"/>
                    <a:pt x="17677" y="17966"/>
                    <a:pt x="18792" y="16388"/>
                  </a:cubicBezTo>
                  <a:cubicBezTo>
                    <a:pt x="19907" y="14811"/>
                    <a:pt x="20675" y="12930"/>
                    <a:pt x="21060" y="11201"/>
                  </a:cubicBezTo>
                  <a:cubicBezTo>
                    <a:pt x="21444" y="9472"/>
                    <a:pt x="21444" y="7894"/>
                    <a:pt x="20867" y="6589"/>
                  </a:cubicBezTo>
                  <a:cubicBezTo>
                    <a:pt x="20291" y="5285"/>
                    <a:pt x="19138" y="4254"/>
                    <a:pt x="18292" y="3738"/>
                  </a:cubicBezTo>
                  <a:cubicBezTo>
                    <a:pt x="17447" y="3222"/>
                    <a:pt x="16909" y="3222"/>
                    <a:pt x="16371" y="32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1861124" y="2591387"/>
              <a:ext cx="2017499" cy="919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19" fill="norm" stroke="1" extrusionOk="0">
                  <a:moveTo>
                    <a:pt x="12033" y="2755"/>
                  </a:moveTo>
                  <a:cubicBezTo>
                    <a:pt x="11808" y="2755"/>
                    <a:pt x="11583" y="2755"/>
                    <a:pt x="11391" y="2532"/>
                  </a:cubicBezTo>
                  <a:cubicBezTo>
                    <a:pt x="11200" y="2309"/>
                    <a:pt x="11042" y="1864"/>
                    <a:pt x="10749" y="1418"/>
                  </a:cubicBezTo>
                  <a:cubicBezTo>
                    <a:pt x="10456" y="972"/>
                    <a:pt x="10029" y="526"/>
                    <a:pt x="9420" y="278"/>
                  </a:cubicBezTo>
                  <a:cubicBezTo>
                    <a:pt x="8812" y="31"/>
                    <a:pt x="8024" y="-19"/>
                    <a:pt x="7258" y="6"/>
                  </a:cubicBezTo>
                  <a:cubicBezTo>
                    <a:pt x="6492" y="31"/>
                    <a:pt x="5749" y="130"/>
                    <a:pt x="5017" y="377"/>
                  </a:cubicBezTo>
                  <a:cubicBezTo>
                    <a:pt x="4285" y="625"/>
                    <a:pt x="3564" y="1021"/>
                    <a:pt x="2866" y="1764"/>
                  </a:cubicBezTo>
                  <a:cubicBezTo>
                    <a:pt x="2168" y="2508"/>
                    <a:pt x="1492" y="3598"/>
                    <a:pt x="997" y="4861"/>
                  </a:cubicBezTo>
                  <a:cubicBezTo>
                    <a:pt x="501" y="6124"/>
                    <a:pt x="186" y="7561"/>
                    <a:pt x="62" y="8948"/>
                  </a:cubicBezTo>
                  <a:cubicBezTo>
                    <a:pt x="-62" y="10335"/>
                    <a:pt x="6" y="11673"/>
                    <a:pt x="208" y="13060"/>
                  </a:cubicBezTo>
                  <a:cubicBezTo>
                    <a:pt x="411" y="14447"/>
                    <a:pt x="749" y="15884"/>
                    <a:pt x="1222" y="16899"/>
                  </a:cubicBezTo>
                  <a:cubicBezTo>
                    <a:pt x="1695" y="17915"/>
                    <a:pt x="2303" y="18509"/>
                    <a:pt x="3080" y="19030"/>
                  </a:cubicBezTo>
                  <a:cubicBezTo>
                    <a:pt x="3857" y="19550"/>
                    <a:pt x="4803" y="19996"/>
                    <a:pt x="5704" y="20392"/>
                  </a:cubicBezTo>
                  <a:cubicBezTo>
                    <a:pt x="6605" y="20788"/>
                    <a:pt x="7461" y="21135"/>
                    <a:pt x="8272" y="21333"/>
                  </a:cubicBezTo>
                  <a:cubicBezTo>
                    <a:pt x="9083" y="21531"/>
                    <a:pt x="9848" y="21581"/>
                    <a:pt x="10670" y="21432"/>
                  </a:cubicBezTo>
                  <a:cubicBezTo>
                    <a:pt x="11493" y="21284"/>
                    <a:pt x="12371" y="20937"/>
                    <a:pt x="13171" y="20541"/>
                  </a:cubicBezTo>
                  <a:cubicBezTo>
                    <a:pt x="13970" y="20144"/>
                    <a:pt x="14691" y="19698"/>
                    <a:pt x="15389" y="19178"/>
                  </a:cubicBezTo>
                  <a:cubicBezTo>
                    <a:pt x="16087" y="18658"/>
                    <a:pt x="16763" y="18064"/>
                    <a:pt x="17495" y="17320"/>
                  </a:cubicBezTo>
                  <a:cubicBezTo>
                    <a:pt x="18227" y="16577"/>
                    <a:pt x="19015" y="15686"/>
                    <a:pt x="19669" y="14893"/>
                  </a:cubicBezTo>
                  <a:cubicBezTo>
                    <a:pt x="20322" y="14100"/>
                    <a:pt x="20840" y="13407"/>
                    <a:pt x="21144" y="12688"/>
                  </a:cubicBezTo>
                  <a:cubicBezTo>
                    <a:pt x="21448" y="11970"/>
                    <a:pt x="21538" y="11227"/>
                    <a:pt x="21414" y="10236"/>
                  </a:cubicBezTo>
                  <a:cubicBezTo>
                    <a:pt x="21290" y="9245"/>
                    <a:pt x="20952" y="8007"/>
                    <a:pt x="20468" y="6867"/>
                  </a:cubicBezTo>
                  <a:cubicBezTo>
                    <a:pt x="19984" y="5728"/>
                    <a:pt x="19353" y="4687"/>
                    <a:pt x="18621" y="3845"/>
                  </a:cubicBezTo>
                  <a:cubicBezTo>
                    <a:pt x="17889" y="3003"/>
                    <a:pt x="17056" y="2359"/>
                    <a:pt x="16211" y="1913"/>
                  </a:cubicBezTo>
                  <a:cubicBezTo>
                    <a:pt x="15367" y="1467"/>
                    <a:pt x="14511" y="1220"/>
                    <a:pt x="13576" y="1096"/>
                  </a:cubicBezTo>
                  <a:cubicBezTo>
                    <a:pt x="12641" y="972"/>
                    <a:pt x="11628" y="972"/>
                    <a:pt x="10614" y="9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4381274" y="2342311"/>
              <a:ext cx="770704" cy="1844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536" fill="norm" stroke="1" extrusionOk="0">
                  <a:moveTo>
                    <a:pt x="17165" y="1762"/>
                  </a:moveTo>
                  <a:cubicBezTo>
                    <a:pt x="16635" y="1342"/>
                    <a:pt x="16105" y="922"/>
                    <a:pt x="15487" y="613"/>
                  </a:cubicBezTo>
                  <a:cubicBezTo>
                    <a:pt x="14869" y="304"/>
                    <a:pt x="14163" y="106"/>
                    <a:pt x="13104" y="32"/>
                  </a:cubicBezTo>
                  <a:cubicBezTo>
                    <a:pt x="12044" y="-42"/>
                    <a:pt x="10632" y="7"/>
                    <a:pt x="9190" y="242"/>
                  </a:cubicBezTo>
                  <a:cubicBezTo>
                    <a:pt x="7748" y="477"/>
                    <a:pt x="6276" y="897"/>
                    <a:pt x="5040" y="1367"/>
                  </a:cubicBezTo>
                  <a:cubicBezTo>
                    <a:pt x="3804" y="1836"/>
                    <a:pt x="2804" y="2355"/>
                    <a:pt x="1980" y="2998"/>
                  </a:cubicBezTo>
                  <a:cubicBezTo>
                    <a:pt x="1156" y="3640"/>
                    <a:pt x="509" y="4407"/>
                    <a:pt x="214" y="5234"/>
                  </a:cubicBezTo>
                  <a:cubicBezTo>
                    <a:pt x="-80" y="6062"/>
                    <a:pt x="-21" y="6952"/>
                    <a:pt x="97" y="7817"/>
                  </a:cubicBezTo>
                  <a:cubicBezTo>
                    <a:pt x="214" y="8682"/>
                    <a:pt x="391" y="9522"/>
                    <a:pt x="479" y="10486"/>
                  </a:cubicBezTo>
                  <a:cubicBezTo>
                    <a:pt x="567" y="11450"/>
                    <a:pt x="567" y="12537"/>
                    <a:pt x="567" y="13575"/>
                  </a:cubicBezTo>
                  <a:cubicBezTo>
                    <a:pt x="567" y="14613"/>
                    <a:pt x="567" y="15602"/>
                    <a:pt x="567" y="16455"/>
                  </a:cubicBezTo>
                  <a:cubicBezTo>
                    <a:pt x="567" y="17307"/>
                    <a:pt x="567" y="18024"/>
                    <a:pt x="862" y="18642"/>
                  </a:cubicBezTo>
                  <a:cubicBezTo>
                    <a:pt x="1156" y="19260"/>
                    <a:pt x="1745" y="19779"/>
                    <a:pt x="2451" y="20199"/>
                  </a:cubicBezTo>
                  <a:cubicBezTo>
                    <a:pt x="3157" y="20619"/>
                    <a:pt x="3981" y="20940"/>
                    <a:pt x="5305" y="21175"/>
                  </a:cubicBezTo>
                  <a:cubicBezTo>
                    <a:pt x="6630" y="21410"/>
                    <a:pt x="8454" y="21558"/>
                    <a:pt x="10043" y="21533"/>
                  </a:cubicBezTo>
                  <a:cubicBezTo>
                    <a:pt x="11632" y="21509"/>
                    <a:pt x="12986" y="21311"/>
                    <a:pt x="14222" y="20891"/>
                  </a:cubicBezTo>
                  <a:cubicBezTo>
                    <a:pt x="15458" y="20471"/>
                    <a:pt x="16576" y="19828"/>
                    <a:pt x="17518" y="19062"/>
                  </a:cubicBezTo>
                  <a:cubicBezTo>
                    <a:pt x="18460" y="18296"/>
                    <a:pt x="19225" y="17406"/>
                    <a:pt x="19754" y="16566"/>
                  </a:cubicBezTo>
                  <a:cubicBezTo>
                    <a:pt x="20284" y="15726"/>
                    <a:pt x="20578" y="14935"/>
                    <a:pt x="20725" y="14070"/>
                  </a:cubicBezTo>
                  <a:cubicBezTo>
                    <a:pt x="20873" y="13205"/>
                    <a:pt x="20873" y="12266"/>
                    <a:pt x="20873" y="11252"/>
                  </a:cubicBezTo>
                  <a:cubicBezTo>
                    <a:pt x="20873" y="10239"/>
                    <a:pt x="20873" y="9152"/>
                    <a:pt x="20961" y="8064"/>
                  </a:cubicBezTo>
                  <a:cubicBezTo>
                    <a:pt x="21049" y="6977"/>
                    <a:pt x="21226" y="5889"/>
                    <a:pt x="21343" y="4864"/>
                  </a:cubicBezTo>
                  <a:cubicBezTo>
                    <a:pt x="21461" y="3838"/>
                    <a:pt x="21520" y="2874"/>
                    <a:pt x="21108" y="2145"/>
                  </a:cubicBezTo>
                  <a:cubicBezTo>
                    <a:pt x="20696" y="1416"/>
                    <a:pt x="19813" y="922"/>
                    <a:pt x="18960" y="650"/>
                  </a:cubicBezTo>
                  <a:cubicBezTo>
                    <a:pt x="18106" y="378"/>
                    <a:pt x="17282" y="329"/>
                    <a:pt x="16458" y="2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83680" y="4789654"/>
              <a:ext cx="126997" cy="289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289" fill="norm" stroke="1" extrusionOk="0">
                  <a:moveTo>
                    <a:pt x="15934" y="2031"/>
                  </a:moveTo>
                  <a:cubicBezTo>
                    <a:pt x="14871" y="1409"/>
                    <a:pt x="13809" y="787"/>
                    <a:pt x="12215" y="399"/>
                  </a:cubicBezTo>
                  <a:cubicBezTo>
                    <a:pt x="10622" y="10"/>
                    <a:pt x="8497" y="-145"/>
                    <a:pt x="7081" y="166"/>
                  </a:cubicBezTo>
                  <a:cubicBezTo>
                    <a:pt x="5665" y="477"/>
                    <a:pt x="4956" y="1254"/>
                    <a:pt x="3717" y="3740"/>
                  </a:cubicBezTo>
                  <a:cubicBezTo>
                    <a:pt x="2478" y="6226"/>
                    <a:pt x="707" y="10422"/>
                    <a:pt x="176" y="13297"/>
                  </a:cubicBezTo>
                  <a:cubicBezTo>
                    <a:pt x="-355" y="16172"/>
                    <a:pt x="353" y="17726"/>
                    <a:pt x="1770" y="18891"/>
                  </a:cubicBezTo>
                  <a:cubicBezTo>
                    <a:pt x="3186" y="20056"/>
                    <a:pt x="5311" y="20833"/>
                    <a:pt x="7258" y="21144"/>
                  </a:cubicBezTo>
                  <a:cubicBezTo>
                    <a:pt x="9206" y="21455"/>
                    <a:pt x="10976" y="21300"/>
                    <a:pt x="12924" y="20367"/>
                  </a:cubicBezTo>
                  <a:cubicBezTo>
                    <a:pt x="14871" y="19435"/>
                    <a:pt x="16996" y="17726"/>
                    <a:pt x="18589" y="15084"/>
                  </a:cubicBezTo>
                  <a:cubicBezTo>
                    <a:pt x="20183" y="12442"/>
                    <a:pt x="21245" y="8868"/>
                    <a:pt x="21245" y="6537"/>
                  </a:cubicBezTo>
                  <a:cubicBezTo>
                    <a:pt x="21245" y="4206"/>
                    <a:pt x="20183" y="3118"/>
                    <a:pt x="18766" y="2264"/>
                  </a:cubicBezTo>
                  <a:cubicBezTo>
                    <a:pt x="17350" y="1409"/>
                    <a:pt x="15579" y="787"/>
                    <a:pt x="13986" y="865"/>
                  </a:cubicBezTo>
                  <a:cubicBezTo>
                    <a:pt x="12393" y="943"/>
                    <a:pt x="10976" y="1720"/>
                    <a:pt x="9560" y="24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318626" y="4887156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423141" y="4735701"/>
              <a:ext cx="106258" cy="373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546" fill="norm" stroke="1" extrusionOk="0">
                  <a:moveTo>
                    <a:pt x="15934" y="4339"/>
                  </a:moveTo>
                  <a:cubicBezTo>
                    <a:pt x="15087" y="3119"/>
                    <a:pt x="14240" y="1899"/>
                    <a:pt x="12969" y="1105"/>
                  </a:cubicBezTo>
                  <a:cubicBezTo>
                    <a:pt x="11699" y="312"/>
                    <a:pt x="10005" y="-54"/>
                    <a:pt x="8099" y="7"/>
                  </a:cubicBezTo>
                  <a:cubicBezTo>
                    <a:pt x="6193" y="68"/>
                    <a:pt x="4075" y="556"/>
                    <a:pt x="2593" y="1166"/>
                  </a:cubicBezTo>
                  <a:cubicBezTo>
                    <a:pt x="1111" y="1777"/>
                    <a:pt x="264" y="2509"/>
                    <a:pt x="52" y="3302"/>
                  </a:cubicBezTo>
                  <a:cubicBezTo>
                    <a:pt x="-160" y="4095"/>
                    <a:pt x="264" y="4949"/>
                    <a:pt x="1534" y="5438"/>
                  </a:cubicBezTo>
                  <a:cubicBezTo>
                    <a:pt x="2805" y="5926"/>
                    <a:pt x="4922" y="6048"/>
                    <a:pt x="7887" y="5804"/>
                  </a:cubicBezTo>
                  <a:cubicBezTo>
                    <a:pt x="10852" y="5560"/>
                    <a:pt x="14664" y="4949"/>
                    <a:pt x="16569" y="4949"/>
                  </a:cubicBezTo>
                  <a:cubicBezTo>
                    <a:pt x="18475" y="4949"/>
                    <a:pt x="18475" y="5560"/>
                    <a:pt x="19111" y="7451"/>
                  </a:cubicBezTo>
                  <a:cubicBezTo>
                    <a:pt x="19746" y="9343"/>
                    <a:pt x="21016" y="12515"/>
                    <a:pt x="21228" y="15078"/>
                  </a:cubicBezTo>
                  <a:cubicBezTo>
                    <a:pt x="21440" y="17641"/>
                    <a:pt x="20593" y="19593"/>
                    <a:pt x="19746" y="215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824138" y="4817306"/>
              <a:ext cx="40589" cy="221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349" fill="norm" stroke="1" extrusionOk="0">
                  <a:moveTo>
                    <a:pt x="20709" y="0"/>
                  </a:moveTo>
                  <a:cubicBezTo>
                    <a:pt x="14229" y="5909"/>
                    <a:pt x="7749" y="11819"/>
                    <a:pt x="3969" y="15589"/>
                  </a:cubicBezTo>
                  <a:cubicBezTo>
                    <a:pt x="189" y="19358"/>
                    <a:pt x="-891" y="20989"/>
                    <a:pt x="729" y="21294"/>
                  </a:cubicBezTo>
                  <a:cubicBezTo>
                    <a:pt x="2349" y="21600"/>
                    <a:pt x="6669" y="20581"/>
                    <a:pt x="10449" y="19257"/>
                  </a:cubicBezTo>
                  <a:cubicBezTo>
                    <a:pt x="14229" y="17932"/>
                    <a:pt x="17469" y="16302"/>
                    <a:pt x="20709" y="146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909176" y="4849056"/>
              <a:ext cx="63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775826" y="4814042"/>
              <a:ext cx="279401" cy="47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21170"/>
                  </a:moveTo>
                  <a:cubicBezTo>
                    <a:pt x="164" y="16474"/>
                    <a:pt x="327" y="11779"/>
                    <a:pt x="1882" y="7553"/>
                  </a:cubicBezTo>
                  <a:cubicBezTo>
                    <a:pt x="3436" y="3327"/>
                    <a:pt x="6382" y="-430"/>
                    <a:pt x="9900" y="40"/>
                  </a:cubicBezTo>
                  <a:cubicBezTo>
                    <a:pt x="13418" y="509"/>
                    <a:pt x="17509" y="5205"/>
                    <a:pt x="21600" y="99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998213" y="5001494"/>
              <a:ext cx="139564" cy="128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0845" fill="norm" stroke="1" extrusionOk="0">
                  <a:moveTo>
                    <a:pt x="8684" y="4108"/>
                  </a:moveTo>
                  <a:cubicBezTo>
                    <a:pt x="8684" y="2394"/>
                    <a:pt x="8684" y="680"/>
                    <a:pt x="7878" y="165"/>
                  </a:cubicBezTo>
                  <a:cubicBezTo>
                    <a:pt x="7072" y="-349"/>
                    <a:pt x="5460" y="337"/>
                    <a:pt x="3848" y="2222"/>
                  </a:cubicBezTo>
                  <a:cubicBezTo>
                    <a:pt x="2236" y="4108"/>
                    <a:pt x="624" y="7194"/>
                    <a:pt x="141" y="10622"/>
                  </a:cubicBezTo>
                  <a:cubicBezTo>
                    <a:pt x="-343" y="14051"/>
                    <a:pt x="302" y="17822"/>
                    <a:pt x="4009" y="19537"/>
                  </a:cubicBezTo>
                  <a:cubicBezTo>
                    <a:pt x="7717" y="21251"/>
                    <a:pt x="14487" y="20908"/>
                    <a:pt x="21257" y="205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1429876" y="4944306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8000"/>
                    <a:pt x="11520" y="14400"/>
                    <a:pt x="15120" y="10800"/>
                  </a:cubicBezTo>
                  <a:cubicBezTo>
                    <a:pt x="18720" y="7200"/>
                    <a:pt x="2016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1581053" y="4887156"/>
              <a:ext cx="45674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600" fill="norm" stroke="1" extrusionOk="0">
                  <a:moveTo>
                    <a:pt x="3512" y="0"/>
                  </a:moveTo>
                  <a:cubicBezTo>
                    <a:pt x="1549" y="5184"/>
                    <a:pt x="-415" y="10368"/>
                    <a:pt x="76" y="13824"/>
                  </a:cubicBezTo>
                  <a:cubicBezTo>
                    <a:pt x="567" y="17280"/>
                    <a:pt x="3512" y="19008"/>
                    <a:pt x="7440" y="20016"/>
                  </a:cubicBezTo>
                  <a:cubicBezTo>
                    <a:pt x="11367" y="21024"/>
                    <a:pt x="16276" y="21312"/>
                    <a:pt x="2118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1863499" y="4807616"/>
              <a:ext cx="102644" cy="218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0863" fill="norm" stroke="1" extrusionOk="0">
                  <a:moveTo>
                    <a:pt x="16476" y="3347"/>
                  </a:moveTo>
                  <a:cubicBezTo>
                    <a:pt x="15612" y="1934"/>
                    <a:pt x="14748" y="520"/>
                    <a:pt x="13236" y="117"/>
                  </a:cubicBezTo>
                  <a:cubicBezTo>
                    <a:pt x="11724" y="-287"/>
                    <a:pt x="9564" y="319"/>
                    <a:pt x="7188" y="2539"/>
                  </a:cubicBezTo>
                  <a:cubicBezTo>
                    <a:pt x="4812" y="4760"/>
                    <a:pt x="2220" y="8595"/>
                    <a:pt x="924" y="11724"/>
                  </a:cubicBezTo>
                  <a:cubicBezTo>
                    <a:pt x="-372" y="14853"/>
                    <a:pt x="-372" y="17276"/>
                    <a:pt x="1356" y="18891"/>
                  </a:cubicBezTo>
                  <a:cubicBezTo>
                    <a:pt x="3084" y="20506"/>
                    <a:pt x="6540" y="21313"/>
                    <a:pt x="9996" y="20606"/>
                  </a:cubicBezTo>
                  <a:cubicBezTo>
                    <a:pt x="13452" y="19900"/>
                    <a:pt x="16908" y="17679"/>
                    <a:pt x="18852" y="14954"/>
                  </a:cubicBezTo>
                  <a:cubicBezTo>
                    <a:pt x="20796" y="12229"/>
                    <a:pt x="21228" y="8999"/>
                    <a:pt x="20796" y="6778"/>
                  </a:cubicBezTo>
                  <a:cubicBezTo>
                    <a:pt x="20364" y="4558"/>
                    <a:pt x="19068" y="3347"/>
                    <a:pt x="17988" y="3347"/>
                  </a:cubicBezTo>
                  <a:cubicBezTo>
                    <a:pt x="16908" y="3347"/>
                    <a:pt x="16044" y="4558"/>
                    <a:pt x="15180" y="57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2026776" y="4931606"/>
              <a:ext cx="57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21600"/>
                    <a:pt x="8000" y="21600"/>
                    <a:pt x="11600" y="18000"/>
                  </a:cubicBezTo>
                  <a:cubicBezTo>
                    <a:pt x="15200" y="14400"/>
                    <a:pt x="18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2164318" y="4770654"/>
              <a:ext cx="101377" cy="245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271" fill="norm" stroke="1" extrusionOk="0">
                  <a:moveTo>
                    <a:pt x="10808" y="2936"/>
                  </a:moveTo>
                  <a:cubicBezTo>
                    <a:pt x="9944" y="2021"/>
                    <a:pt x="9080" y="1105"/>
                    <a:pt x="7352" y="556"/>
                  </a:cubicBezTo>
                  <a:cubicBezTo>
                    <a:pt x="5624" y="7"/>
                    <a:pt x="3032" y="-176"/>
                    <a:pt x="1520" y="190"/>
                  </a:cubicBezTo>
                  <a:cubicBezTo>
                    <a:pt x="8" y="556"/>
                    <a:pt x="-424" y="1471"/>
                    <a:pt x="440" y="2936"/>
                  </a:cubicBezTo>
                  <a:cubicBezTo>
                    <a:pt x="1304" y="4400"/>
                    <a:pt x="3464" y="6414"/>
                    <a:pt x="7136" y="8885"/>
                  </a:cubicBezTo>
                  <a:cubicBezTo>
                    <a:pt x="10808" y="11356"/>
                    <a:pt x="15992" y="14285"/>
                    <a:pt x="18584" y="16390"/>
                  </a:cubicBezTo>
                  <a:cubicBezTo>
                    <a:pt x="21176" y="18495"/>
                    <a:pt x="21176" y="19777"/>
                    <a:pt x="19664" y="20509"/>
                  </a:cubicBezTo>
                  <a:cubicBezTo>
                    <a:pt x="18152" y="21241"/>
                    <a:pt x="15128" y="21424"/>
                    <a:pt x="12968" y="21149"/>
                  </a:cubicBezTo>
                  <a:cubicBezTo>
                    <a:pt x="10808" y="20875"/>
                    <a:pt x="9512" y="20143"/>
                    <a:pt x="8216" y="194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2185526" y="4715706"/>
              <a:ext cx="158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48" y="17100"/>
                    <a:pt x="12096" y="12600"/>
                    <a:pt x="15696" y="9000"/>
                  </a:cubicBezTo>
                  <a:cubicBezTo>
                    <a:pt x="19296" y="5400"/>
                    <a:pt x="20448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2496676" y="4804606"/>
              <a:ext cx="571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2604626" y="4772856"/>
              <a:ext cx="508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6032"/>
                    <a:pt x="9000" y="12065"/>
                    <a:pt x="5400" y="15665"/>
                  </a:cubicBezTo>
                  <a:cubicBezTo>
                    <a:pt x="1800" y="19265"/>
                    <a:pt x="900" y="20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2481531" y="4757479"/>
              <a:ext cx="281846" cy="78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182" fill="norm" stroke="1" extrusionOk="0">
                  <a:moveTo>
                    <a:pt x="186" y="21182"/>
                  </a:moveTo>
                  <a:cubicBezTo>
                    <a:pt x="25" y="17771"/>
                    <a:pt x="-136" y="14361"/>
                    <a:pt x="186" y="11803"/>
                  </a:cubicBezTo>
                  <a:cubicBezTo>
                    <a:pt x="509" y="9245"/>
                    <a:pt x="1315" y="7540"/>
                    <a:pt x="3813" y="5550"/>
                  </a:cubicBezTo>
                  <a:cubicBezTo>
                    <a:pt x="6312" y="3561"/>
                    <a:pt x="10503" y="1287"/>
                    <a:pt x="13727" y="435"/>
                  </a:cubicBezTo>
                  <a:cubicBezTo>
                    <a:pt x="16951" y="-418"/>
                    <a:pt x="19207" y="150"/>
                    <a:pt x="21464" y="7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2725276" y="4899856"/>
              <a:ext cx="82503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600" fill="norm" stroke="1" extrusionOk="0">
                  <a:moveTo>
                    <a:pt x="14580" y="0"/>
                  </a:moveTo>
                  <a:cubicBezTo>
                    <a:pt x="11880" y="218"/>
                    <a:pt x="9180" y="436"/>
                    <a:pt x="7560" y="1091"/>
                  </a:cubicBezTo>
                  <a:cubicBezTo>
                    <a:pt x="5940" y="1745"/>
                    <a:pt x="5400" y="2836"/>
                    <a:pt x="4860" y="4255"/>
                  </a:cubicBezTo>
                  <a:cubicBezTo>
                    <a:pt x="4320" y="5673"/>
                    <a:pt x="3780" y="7418"/>
                    <a:pt x="6210" y="9491"/>
                  </a:cubicBezTo>
                  <a:cubicBezTo>
                    <a:pt x="8640" y="11564"/>
                    <a:pt x="14040" y="13964"/>
                    <a:pt x="17280" y="15818"/>
                  </a:cubicBezTo>
                  <a:cubicBezTo>
                    <a:pt x="20520" y="17673"/>
                    <a:pt x="21600" y="18982"/>
                    <a:pt x="20790" y="19855"/>
                  </a:cubicBezTo>
                  <a:cubicBezTo>
                    <a:pt x="19980" y="20727"/>
                    <a:pt x="17280" y="21164"/>
                    <a:pt x="13500" y="21382"/>
                  </a:cubicBezTo>
                  <a:cubicBezTo>
                    <a:pt x="9720" y="21600"/>
                    <a:pt x="486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3061826" y="4842706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1" y="10800"/>
                    <a:pt x="8743" y="0"/>
                    <a:pt x="12343" y="0"/>
                  </a:cubicBezTo>
                  <a:cubicBezTo>
                    <a:pt x="15943" y="0"/>
                    <a:pt x="1877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3087226" y="4969706"/>
              <a:ext cx="1905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3504245" y="4772856"/>
              <a:ext cx="78282" cy="24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600" fill="norm" stroke="1" extrusionOk="0">
                  <a:moveTo>
                    <a:pt x="21022" y="0"/>
                  </a:moveTo>
                  <a:cubicBezTo>
                    <a:pt x="15906" y="4655"/>
                    <a:pt x="10790" y="9310"/>
                    <a:pt x="7380" y="12476"/>
                  </a:cubicBezTo>
                  <a:cubicBezTo>
                    <a:pt x="3969" y="15641"/>
                    <a:pt x="2264" y="17317"/>
                    <a:pt x="1127" y="18807"/>
                  </a:cubicBezTo>
                  <a:cubicBezTo>
                    <a:pt x="-10" y="20297"/>
                    <a:pt x="-578" y="21600"/>
                    <a:pt x="843" y="21600"/>
                  </a:cubicBezTo>
                  <a:cubicBezTo>
                    <a:pt x="2264" y="21600"/>
                    <a:pt x="5675" y="20297"/>
                    <a:pt x="9085" y="189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3639676" y="4747456"/>
              <a:ext cx="254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86"/>
                    <a:pt x="7200" y="8571"/>
                    <a:pt x="3600" y="12171"/>
                  </a:cubicBezTo>
                  <a:cubicBezTo>
                    <a:pt x="0" y="15771"/>
                    <a:pt x="0" y="186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3499976" y="4719379"/>
              <a:ext cx="292101" cy="66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4" fill="norm" stroke="1" extrusionOk="0">
                  <a:moveTo>
                    <a:pt x="0" y="21104"/>
                  </a:moveTo>
                  <a:cubicBezTo>
                    <a:pt x="1565" y="16379"/>
                    <a:pt x="3130" y="11654"/>
                    <a:pt x="6339" y="7942"/>
                  </a:cubicBezTo>
                  <a:cubicBezTo>
                    <a:pt x="9548" y="4229"/>
                    <a:pt x="14400" y="1529"/>
                    <a:pt x="17217" y="516"/>
                  </a:cubicBezTo>
                  <a:cubicBezTo>
                    <a:pt x="20035" y="-496"/>
                    <a:pt x="20817" y="179"/>
                    <a:pt x="21600" y="8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3699188" y="4942104"/>
              <a:ext cx="169089" cy="11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0896" fill="norm" stroke="1" extrusionOk="0">
                  <a:moveTo>
                    <a:pt x="13931" y="5974"/>
                  </a:moveTo>
                  <a:cubicBezTo>
                    <a:pt x="13931" y="4112"/>
                    <a:pt x="13931" y="2250"/>
                    <a:pt x="13272" y="1133"/>
                  </a:cubicBezTo>
                  <a:cubicBezTo>
                    <a:pt x="12614" y="15"/>
                    <a:pt x="11297" y="-357"/>
                    <a:pt x="9321" y="388"/>
                  </a:cubicBezTo>
                  <a:cubicBezTo>
                    <a:pt x="7345" y="1133"/>
                    <a:pt x="4711" y="2995"/>
                    <a:pt x="2736" y="5602"/>
                  </a:cubicBezTo>
                  <a:cubicBezTo>
                    <a:pt x="760" y="8209"/>
                    <a:pt x="-557" y="11560"/>
                    <a:pt x="233" y="14353"/>
                  </a:cubicBezTo>
                  <a:cubicBezTo>
                    <a:pt x="1023" y="17146"/>
                    <a:pt x="3921" y="19381"/>
                    <a:pt x="7741" y="20312"/>
                  </a:cubicBezTo>
                  <a:cubicBezTo>
                    <a:pt x="11560" y="21243"/>
                    <a:pt x="16302" y="20871"/>
                    <a:pt x="21043" y="204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7564240" y="3246537"/>
              <a:ext cx="129730" cy="659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05" fill="norm" stroke="1" extrusionOk="0">
                  <a:moveTo>
                    <a:pt x="20859" y="904"/>
                  </a:moveTo>
                  <a:cubicBezTo>
                    <a:pt x="21208" y="421"/>
                    <a:pt x="21556" y="-62"/>
                    <a:pt x="21208" y="7"/>
                  </a:cubicBezTo>
                  <a:cubicBezTo>
                    <a:pt x="20859" y="76"/>
                    <a:pt x="19814" y="697"/>
                    <a:pt x="17550" y="2388"/>
                  </a:cubicBezTo>
                  <a:cubicBezTo>
                    <a:pt x="15285" y="4079"/>
                    <a:pt x="11801" y="6839"/>
                    <a:pt x="8840" y="9323"/>
                  </a:cubicBezTo>
                  <a:cubicBezTo>
                    <a:pt x="5879" y="11808"/>
                    <a:pt x="3440" y="14016"/>
                    <a:pt x="2046" y="15845"/>
                  </a:cubicBezTo>
                  <a:cubicBezTo>
                    <a:pt x="653" y="17673"/>
                    <a:pt x="304" y="19123"/>
                    <a:pt x="130" y="20089"/>
                  </a:cubicBezTo>
                  <a:cubicBezTo>
                    <a:pt x="-44" y="21055"/>
                    <a:pt x="-44" y="21538"/>
                    <a:pt x="130" y="21503"/>
                  </a:cubicBezTo>
                  <a:cubicBezTo>
                    <a:pt x="304" y="21469"/>
                    <a:pt x="653" y="20917"/>
                    <a:pt x="1001" y="203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7498480" y="3169979"/>
              <a:ext cx="919841" cy="859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61" fill="norm" stroke="1" extrusionOk="0">
                  <a:moveTo>
                    <a:pt x="1831" y="4047"/>
                  </a:moveTo>
                  <a:cubicBezTo>
                    <a:pt x="1731" y="3676"/>
                    <a:pt x="1632" y="3304"/>
                    <a:pt x="1781" y="3092"/>
                  </a:cubicBezTo>
                  <a:cubicBezTo>
                    <a:pt x="1930" y="2880"/>
                    <a:pt x="2326" y="2827"/>
                    <a:pt x="3218" y="2615"/>
                  </a:cubicBezTo>
                  <a:cubicBezTo>
                    <a:pt x="4109" y="2402"/>
                    <a:pt x="5497" y="2031"/>
                    <a:pt x="7107" y="1686"/>
                  </a:cubicBezTo>
                  <a:cubicBezTo>
                    <a:pt x="8717" y="1341"/>
                    <a:pt x="10550" y="1022"/>
                    <a:pt x="12333" y="784"/>
                  </a:cubicBezTo>
                  <a:cubicBezTo>
                    <a:pt x="14117" y="545"/>
                    <a:pt x="15851" y="386"/>
                    <a:pt x="17164" y="279"/>
                  </a:cubicBezTo>
                  <a:cubicBezTo>
                    <a:pt x="18476" y="173"/>
                    <a:pt x="19368" y="120"/>
                    <a:pt x="19938" y="67"/>
                  </a:cubicBezTo>
                  <a:cubicBezTo>
                    <a:pt x="20508" y="14"/>
                    <a:pt x="20755" y="-39"/>
                    <a:pt x="20954" y="41"/>
                  </a:cubicBezTo>
                  <a:cubicBezTo>
                    <a:pt x="21152" y="120"/>
                    <a:pt x="21300" y="332"/>
                    <a:pt x="21399" y="1075"/>
                  </a:cubicBezTo>
                  <a:cubicBezTo>
                    <a:pt x="21498" y="1818"/>
                    <a:pt x="21548" y="3092"/>
                    <a:pt x="21523" y="4552"/>
                  </a:cubicBezTo>
                  <a:cubicBezTo>
                    <a:pt x="21498" y="6011"/>
                    <a:pt x="21399" y="7656"/>
                    <a:pt x="21300" y="9593"/>
                  </a:cubicBezTo>
                  <a:cubicBezTo>
                    <a:pt x="21201" y="11531"/>
                    <a:pt x="21102" y="13760"/>
                    <a:pt x="21028" y="15033"/>
                  </a:cubicBezTo>
                  <a:cubicBezTo>
                    <a:pt x="20954" y="16307"/>
                    <a:pt x="20904" y="16625"/>
                    <a:pt x="20854" y="16944"/>
                  </a:cubicBezTo>
                  <a:cubicBezTo>
                    <a:pt x="20805" y="17262"/>
                    <a:pt x="20755" y="17581"/>
                    <a:pt x="20532" y="17740"/>
                  </a:cubicBezTo>
                  <a:cubicBezTo>
                    <a:pt x="20309" y="17899"/>
                    <a:pt x="19913" y="17899"/>
                    <a:pt x="18873" y="18058"/>
                  </a:cubicBezTo>
                  <a:cubicBezTo>
                    <a:pt x="17832" y="18218"/>
                    <a:pt x="16148" y="18536"/>
                    <a:pt x="14290" y="18748"/>
                  </a:cubicBezTo>
                  <a:cubicBezTo>
                    <a:pt x="12432" y="18961"/>
                    <a:pt x="10401" y="19067"/>
                    <a:pt x="8543" y="19146"/>
                  </a:cubicBezTo>
                  <a:cubicBezTo>
                    <a:pt x="6686" y="19226"/>
                    <a:pt x="5001" y="19279"/>
                    <a:pt x="3787" y="19305"/>
                  </a:cubicBezTo>
                  <a:cubicBezTo>
                    <a:pt x="2574" y="19332"/>
                    <a:pt x="1831" y="19332"/>
                    <a:pt x="1261" y="19544"/>
                  </a:cubicBezTo>
                  <a:cubicBezTo>
                    <a:pt x="691" y="19757"/>
                    <a:pt x="295" y="20181"/>
                    <a:pt x="121" y="20553"/>
                  </a:cubicBezTo>
                  <a:cubicBezTo>
                    <a:pt x="-52" y="20924"/>
                    <a:pt x="-2" y="21243"/>
                    <a:pt x="47" y="215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1931393" y="3428773"/>
              <a:ext cx="1694636" cy="724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46" fill="norm" stroke="1" extrusionOk="0">
                  <a:moveTo>
                    <a:pt x="20929" y="3715"/>
                  </a:moveTo>
                  <a:cubicBezTo>
                    <a:pt x="21063" y="3590"/>
                    <a:pt x="21198" y="3464"/>
                    <a:pt x="21319" y="3306"/>
                  </a:cubicBezTo>
                  <a:cubicBezTo>
                    <a:pt x="21440" y="3149"/>
                    <a:pt x="21548" y="2960"/>
                    <a:pt x="21562" y="2739"/>
                  </a:cubicBezTo>
                  <a:cubicBezTo>
                    <a:pt x="21575" y="2519"/>
                    <a:pt x="21494" y="2267"/>
                    <a:pt x="21211" y="2047"/>
                  </a:cubicBezTo>
                  <a:cubicBezTo>
                    <a:pt x="20929" y="1826"/>
                    <a:pt x="20444" y="1637"/>
                    <a:pt x="19771" y="1385"/>
                  </a:cubicBezTo>
                  <a:cubicBezTo>
                    <a:pt x="19097" y="1134"/>
                    <a:pt x="18235" y="819"/>
                    <a:pt x="17347" y="598"/>
                  </a:cubicBezTo>
                  <a:cubicBezTo>
                    <a:pt x="16458" y="378"/>
                    <a:pt x="15542" y="252"/>
                    <a:pt x="14613" y="157"/>
                  </a:cubicBezTo>
                  <a:cubicBezTo>
                    <a:pt x="13684" y="63"/>
                    <a:pt x="12741" y="0"/>
                    <a:pt x="11731" y="0"/>
                  </a:cubicBezTo>
                  <a:cubicBezTo>
                    <a:pt x="10721" y="0"/>
                    <a:pt x="9644" y="63"/>
                    <a:pt x="8715" y="189"/>
                  </a:cubicBezTo>
                  <a:cubicBezTo>
                    <a:pt x="7785" y="315"/>
                    <a:pt x="7004" y="504"/>
                    <a:pt x="6170" y="787"/>
                  </a:cubicBezTo>
                  <a:cubicBezTo>
                    <a:pt x="5335" y="1071"/>
                    <a:pt x="4446" y="1448"/>
                    <a:pt x="3530" y="2110"/>
                  </a:cubicBezTo>
                  <a:cubicBezTo>
                    <a:pt x="2614" y="2771"/>
                    <a:pt x="1672" y="3715"/>
                    <a:pt x="1025" y="4817"/>
                  </a:cubicBezTo>
                  <a:cubicBezTo>
                    <a:pt x="379" y="5920"/>
                    <a:pt x="29" y="7179"/>
                    <a:pt x="2" y="8596"/>
                  </a:cubicBezTo>
                  <a:cubicBezTo>
                    <a:pt x="-25" y="10013"/>
                    <a:pt x="271" y="11587"/>
                    <a:pt x="783" y="13036"/>
                  </a:cubicBezTo>
                  <a:cubicBezTo>
                    <a:pt x="1295" y="14484"/>
                    <a:pt x="2022" y="15806"/>
                    <a:pt x="2843" y="16845"/>
                  </a:cubicBezTo>
                  <a:cubicBezTo>
                    <a:pt x="3665" y="17885"/>
                    <a:pt x="4580" y="18640"/>
                    <a:pt x="5523" y="19270"/>
                  </a:cubicBezTo>
                  <a:cubicBezTo>
                    <a:pt x="6466" y="19900"/>
                    <a:pt x="7435" y="20403"/>
                    <a:pt x="8445" y="20781"/>
                  </a:cubicBezTo>
                  <a:cubicBezTo>
                    <a:pt x="9455" y="21159"/>
                    <a:pt x="10506" y="21411"/>
                    <a:pt x="11610" y="21506"/>
                  </a:cubicBezTo>
                  <a:cubicBezTo>
                    <a:pt x="12714" y="21600"/>
                    <a:pt x="13872" y="21537"/>
                    <a:pt x="14990" y="21222"/>
                  </a:cubicBezTo>
                  <a:cubicBezTo>
                    <a:pt x="16108" y="20907"/>
                    <a:pt x="17185" y="20341"/>
                    <a:pt x="18074" y="19522"/>
                  </a:cubicBezTo>
                  <a:cubicBezTo>
                    <a:pt x="18963" y="18703"/>
                    <a:pt x="19663" y="17633"/>
                    <a:pt x="20201" y="16058"/>
                  </a:cubicBezTo>
                  <a:cubicBezTo>
                    <a:pt x="20740" y="14484"/>
                    <a:pt x="21117" y="12406"/>
                    <a:pt x="21279" y="10485"/>
                  </a:cubicBezTo>
                  <a:cubicBezTo>
                    <a:pt x="21440" y="8564"/>
                    <a:pt x="21386" y="6801"/>
                    <a:pt x="20969" y="5794"/>
                  </a:cubicBezTo>
                  <a:cubicBezTo>
                    <a:pt x="20552" y="4786"/>
                    <a:pt x="19771" y="4534"/>
                    <a:pt x="18989" y="42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4335571" y="2326783"/>
              <a:ext cx="817140" cy="1867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14" fill="norm" stroke="1" extrusionOk="0">
                  <a:moveTo>
                    <a:pt x="18226" y="3306"/>
                  </a:moveTo>
                  <a:cubicBezTo>
                    <a:pt x="18392" y="2916"/>
                    <a:pt x="18559" y="2526"/>
                    <a:pt x="18476" y="2026"/>
                  </a:cubicBezTo>
                  <a:cubicBezTo>
                    <a:pt x="18392" y="1526"/>
                    <a:pt x="18059" y="917"/>
                    <a:pt x="17809" y="563"/>
                  </a:cubicBezTo>
                  <a:cubicBezTo>
                    <a:pt x="17560" y="210"/>
                    <a:pt x="17393" y="112"/>
                    <a:pt x="17004" y="51"/>
                  </a:cubicBezTo>
                  <a:cubicBezTo>
                    <a:pt x="16616" y="-10"/>
                    <a:pt x="16005" y="-34"/>
                    <a:pt x="15033" y="76"/>
                  </a:cubicBezTo>
                  <a:cubicBezTo>
                    <a:pt x="14061" y="185"/>
                    <a:pt x="12729" y="429"/>
                    <a:pt x="11424" y="807"/>
                  </a:cubicBezTo>
                  <a:cubicBezTo>
                    <a:pt x="10119" y="1185"/>
                    <a:pt x="8842" y="1697"/>
                    <a:pt x="7731" y="2343"/>
                  </a:cubicBezTo>
                  <a:cubicBezTo>
                    <a:pt x="6621" y="2989"/>
                    <a:pt x="5677" y="3769"/>
                    <a:pt x="4899" y="4574"/>
                  </a:cubicBezTo>
                  <a:cubicBezTo>
                    <a:pt x="4122" y="5378"/>
                    <a:pt x="3511" y="6207"/>
                    <a:pt x="2928" y="7109"/>
                  </a:cubicBezTo>
                  <a:cubicBezTo>
                    <a:pt x="2345" y="8011"/>
                    <a:pt x="1790" y="8986"/>
                    <a:pt x="1457" y="9876"/>
                  </a:cubicBezTo>
                  <a:cubicBezTo>
                    <a:pt x="1124" y="10766"/>
                    <a:pt x="1013" y="11571"/>
                    <a:pt x="846" y="12399"/>
                  </a:cubicBezTo>
                  <a:cubicBezTo>
                    <a:pt x="679" y="13228"/>
                    <a:pt x="457" y="14082"/>
                    <a:pt x="263" y="14862"/>
                  </a:cubicBezTo>
                  <a:cubicBezTo>
                    <a:pt x="69" y="15642"/>
                    <a:pt x="-98" y="16349"/>
                    <a:pt x="69" y="17031"/>
                  </a:cubicBezTo>
                  <a:cubicBezTo>
                    <a:pt x="235" y="17714"/>
                    <a:pt x="735" y="18372"/>
                    <a:pt x="1457" y="19018"/>
                  </a:cubicBezTo>
                  <a:cubicBezTo>
                    <a:pt x="2179" y="19664"/>
                    <a:pt x="3123" y="20298"/>
                    <a:pt x="4455" y="20713"/>
                  </a:cubicBezTo>
                  <a:cubicBezTo>
                    <a:pt x="5788" y="21127"/>
                    <a:pt x="7509" y="21322"/>
                    <a:pt x="8786" y="21432"/>
                  </a:cubicBezTo>
                  <a:cubicBezTo>
                    <a:pt x="10063" y="21542"/>
                    <a:pt x="10896" y="21566"/>
                    <a:pt x="11868" y="21347"/>
                  </a:cubicBezTo>
                  <a:cubicBezTo>
                    <a:pt x="12840" y="21127"/>
                    <a:pt x="13950" y="20664"/>
                    <a:pt x="15061" y="20018"/>
                  </a:cubicBezTo>
                  <a:cubicBezTo>
                    <a:pt x="16171" y="19372"/>
                    <a:pt x="17282" y="18543"/>
                    <a:pt x="18198" y="17702"/>
                  </a:cubicBezTo>
                  <a:cubicBezTo>
                    <a:pt x="19114" y="16861"/>
                    <a:pt x="19836" y="16008"/>
                    <a:pt x="20391" y="15130"/>
                  </a:cubicBezTo>
                  <a:cubicBezTo>
                    <a:pt x="20947" y="14252"/>
                    <a:pt x="21335" y="13350"/>
                    <a:pt x="21419" y="12399"/>
                  </a:cubicBezTo>
                  <a:cubicBezTo>
                    <a:pt x="21502" y="11449"/>
                    <a:pt x="21280" y="10449"/>
                    <a:pt x="21002" y="9547"/>
                  </a:cubicBezTo>
                  <a:cubicBezTo>
                    <a:pt x="20725" y="8645"/>
                    <a:pt x="20391" y="7840"/>
                    <a:pt x="19919" y="6951"/>
                  </a:cubicBezTo>
                  <a:cubicBezTo>
                    <a:pt x="19448" y="6061"/>
                    <a:pt x="18837" y="5086"/>
                    <a:pt x="18115" y="4196"/>
                  </a:cubicBezTo>
                  <a:cubicBezTo>
                    <a:pt x="17393" y="3306"/>
                    <a:pt x="16560" y="2501"/>
                    <a:pt x="15894" y="1977"/>
                  </a:cubicBezTo>
                  <a:cubicBezTo>
                    <a:pt x="15227" y="1453"/>
                    <a:pt x="14728" y="1209"/>
                    <a:pt x="14228" y="9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8493849" y="2239700"/>
              <a:ext cx="761065" cy="835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70" fill="norm" stroke="1" extrusionOk="0">
                  <a:moveTo>
                    <a:pt x="15631" y="3560"/>
                  </a:moveTo>
                  <a:cubicBezTo>
                    <a:pt x="15512" y="3019"/>
                    <a:pt x="15393" y="2477"/>
                    <a:pt x="14739" y="1936"/>
                  </a:cubicBezTo>
                  <a:cubicBezTo>
                    <a:pt x="14084" y="1395"/>
                    <a:pt x="12894" y="853"/>
                    <a:pt x="11734" y="529"/>
                  </a:cubicBezTo>
                  <a:cubicBezTo>
                    <a:pt x="10573" y="204"/>
                    <a:pt x="9443" y="96"/>
                    <a:pt x="8401" y="339"/>
                  </a:cubicBezTo>
                  <a:cubicBezTo>
                    <a:pt x="7360" y="583"/>
                    <a:pt x="6408" y="1178"/>
                    <a:pt x="5456" y="2153"/>
                  </a:cubicBezTo>
                  <a:cubicBezTo>
                    <a:pt x="4504" y="3127"/>
                    <a:pt x="3552" y="4481"/>
                    <a:pt x="2986" y="6023"/>
                  </a:cubicBezTo>
                  <a:cubicBezTo>
                    <a:pt x="2421" y="7566"/>
                    <a:pt x="2243" y="9299"/>
                    <a:pt x="2183" y="11166"/>
                  </a:cubicBezTo>
                  <a:cubicBezTo>
                    <a:pt x="2124" y="13034"/>
                    <a:pt x="2183" y="15037"/>
                    <a:pt x="2570" y="16526"/>
                  </a:cubicBezTo>
                  <a:cubicBezTo>
                    <a:pt x="2957" y="18014"/>
                    <a:pt x="3671" y="18989"/>
                    <a:pt x="4653" y="19747"/>
                  </a:cubicBezTo>
                  <a:cubicBezTo>
                    <a:pt x="5634" y="20505"/>
                    <a:pt x="6884" y="21046"/>
                    <a:pt x="8372" y="21262"/>
                  </a:cubicBezTo>
                  <a:cubicBezTo>
                    <a:pt x="9859" y="21479"/>
                    <a:pt x="11585" y="21371"/>
                    <a:pt x="13162" y="20911"/>
                  </a:cubicBezTo>
                  <a:cubicBezTo>
                    <a:pt x="14739" y="20450"/>
                    <a:pt x="16167" y="19638"/>
                    <a:pt x="17416" y="18556"/>
                  </a:cubicBezTo>
                  <a:cubicBezTo>
                    <a:pt x="18666" y="17473"/>
                    <a:pt x="19737" y="16120"/>
                    <a:pt x="20332" y="14577"/>
                  </a:cubicBezTo>
                  <a:cubicBezTo>
                    <a:pt x="20927" y="13034"/>
                    <a:pt x="21046" y="11302"/>
                    <a:pt x="20778" y="9759"/>
                  </a:cubicBezTo>
                  <a:cubicBezTo>
                    <a:pt x="20510" y="8216"/>
                    <a:pt x="19856" y="6862"/>
                    <a:pt x="18815" y="5617"/>
                  </a:cubicBezTo>
                  <a:cubicBezTo>
                    <a:pt x="17773" y="4372"/>
                    <a:pt x="16345" y="3235"/>
                    <a:pt x="15036" y="2288"/>
                  </a:cubicBezTo>
                  <a:cubicBezTo>
                    <a:pt x="13727" y="1341"/>
                    <a:pt x="12537" y="583"/>
                    <a:pt x="11406" y="231"/>
                  </a:cubicBezTo>
                  <a:cubicBezTo>
                    <a:pt x="10276" y="-121"/>
                    <a:pt x="9205" y="-67"/>
                    <a:pt x="8015" y="366"/>
                  </a:cubicBezTo>
                  <a:cubicBezTo>
                    <a:pt x="6824" y="799"/>
                    <a:pt x="5515" y="1611"/>
                    <a:pt x="4444" y="2775"/>
                  </a:cubicBezTo>
                  <a:cubicBezTo>
                    <a:pt x="3373" y="3939"/>
                    <a:pt x="2540" y="5455"/>
                    <a:pt x="1826" y="6998"/>
                  </a:cubicBezTo>
                  <a:cubicBezTo>
                    <a:pt x="1112" y="8541"/>
                    <a:pt x="517" y="10111"/>
                    <a:pt x="220" y="11599"/>
                  </a:cubicBezTo>
                  <a:cubicBezTo>
                    <a:pt x="-78" y="13088"/>
                    <a:pt x="-78" y="14496"/>
                    <a:pt x="249" y="15795"/>
                  </a:cubicBezTo>
                  <a:cubicBezTo>
                    <a:pt x="577" y="17094"/>
                    <a:pt x="1231" y="18285"/>
                    <a:pt x="2362" y="19151"/>
                  </a:cubicBezTo>
                  <a:cubicBezTo>
                    <a:pt x="3492" y="20017"/>
                    <a:pt x="5099" y="20559"/>
                    <a:pt x="7033" y="20748"/>
                  </a:cubicBezTo>
                  <a:cubicBezTo>
                    <a:pt x="8967" y="20938"/>
                    <a:pt x="11228" y="20775"/>
                    <a:pt x="13043" y="20423"/>
                  </a:cubicBezTo>
                  <a:cubicBezTo>
                    <a:pt x="14858" y="20071"/>
                    <a:pt x="16226" y="19530"/>
                    <a:pt x="17297" y="18881"/>
                  </a:cubicBezTo>
                  <a:cubicBezTo>
                    <a:pt x="18368" y="18231"/>
                    <a:pt x="19142" y="17473"/>
                    <a:pt x="19826" y="16390"/>
                  </a:cubicBezTo>
                  <a:cubicBezTo>
                    <a:pt x="20510" y="15308"/>
                    <a:pt x="21105" y="13900"/>
                    <a:pt x="21314" y="12357"/>
                  </a:cubicBezTo>
                  <a:cubicBezTo>
                    <a:pt x="21522" y="10814"/>
                    <a:pt x="21343" y="9136"/>
                    <a:pt x="20629" y="7729"/>
                  </a:cubicBezTo>
                  <a:cubicBezTo>
                    <a:pt x="19915" y="6321"/>
                    <a:pt x="18666" y="5184"/>
                    <a:pt x="17238" y="4183"/>
                  </a:cubicBezTo>
                  <a:cubicBezTo>
                    <a:pt x="15810" y="3181"/>
                    <a:pt x="14203" y="2315"/>
                    <a:pt x="12596" y="144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1683930" y="2511037"/>
              <a:ext cx="2340876" cy="997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569" fill="norm" stroke="1" extrusionOk="0">
                  <a:moveTo>
                    <a:pt x="16579" y="2498"/>
                  </a:moveTo>
                  <a:cubicBezTo>
                    <a:pt x="16560" y="2269"/>
                    <a:pt x="16540" y="2040"/>
                    <a:pt x="16385" y="1834"/>
                  </a:cubicBezTo>
                  <a:cubicBezTo>
                    <a:pt x="16229" y="1628"/>
                    <a:pt x="15937" y="1445"/>
                    <a:pt x="15558" y="1194"/>
                  </a:cubicBezTo>
                  <a:cubicBezTo>
                    <a:pt x="15178" y="942"/>
                    <a:pt x="14711" y="622"/>
                    <a:pt x="14137" y="393"/>
                  </a:cubicBezTo>
                  <a:cubicBezTo>
                    <a:pt x="13563" y="164"/>
                    <a:pt x="12882" y="27"/>
                    <a:pt x="12172" y="4"/>
                  </a:cubicBezTo>
                  <a:cubicBezTo>
                    <a:pt x="11462" y="-19"/>
                    <a:pt x="10722" y="73"/>
                    <a:pt x="10060" y="233"/>
                  </a:cubicBezTo>
                  <a:cubicBezTo>
                    <a:pt x="9399" y="393"/>
                    <a:pt x="8815" y="622"/>
                    <a:pt x="8134" y="965"/>
                  </a:cubicBezTo>
                  <a:cubicBezTo>
                    <a:pt x="7453" y="1308"/>
                    <a:pt x="6675" y="1766"/>
                    <a:pt x="6023" y="2223"/>
                  </a:cubicBezTo>
                  <a:cubicBezTo>
                    <a:pt x="5371" y="2681"/>
                    <a:pt x="4845" y="3139"/>
                    <a:pt x="4281" y="3711"/>
                  </a:cubicBezTo>
                  <a:cubicBezTo>
                    <a:pt x="3717" y="4283"/>
                    <a:pt x="3113" y="4969"/>
                    <a:pt x="2569" y="5816"/>
                  </a:cubicBezTo>
                  <a:cubicBezTo>
                    <a:pt x="2024" y="6662"/>
                    <a:pt x="1537" y="7669"/>
                    <a:pt x="1138" y="8676"/>
                  </a:cubicBezTo>
                  <a:cubicBezTo>
                    <a:pt x="739" y="9683"/>
                    <a:pt x="428" y="10689"/>
                    <a:pt x="233" y="11582"/>
                  </a:cubicBezTo>
                  <a:cubicBezTo>
                    <a:pt x="39" y="12474"/>
                    <a:pt x="-39" y="13252"/>
                    <a:pt x="19" y="14213"/>
                  </a:cubicBezTo>
                  <a:cubicBezTo>
                    <a:pt x="78" y="15174"/>
                    <a:pt x="272" y="16318"/>
                    <a:pt x="593" y="17256"/>
                  </a:cubicBezTo>
                  <a:cubicBezTo>
                    <a:pt x="915" y="18195"/>
                    <a:pt x="1362" y="18927"/>
                    <a:pt x="1946" y="19499"/>
                  </a:cubicBezTo>
                  <a:cubicBezTo>
                    <a:pt x="2530" y="20071"/>
                    <a:pt x="3250" y="20483"/>
                    <a:pt x="3911" y="20757"/>
                  </a:cubicBezTo>
                  <a:cubicBezTo>
                    <a:pt x="4573" y="21032"/>
                    <a:pt x="5176" y="21169"/>
                    <a:pt x="5809" y="21284"/>
                  </a:cubicBezTo>
                  <a:cubicBezTo>
                    <a:pt x="6441" y="21398"/>
                    <a:pt x="7103" y="21489"/>
                    <a:pt x="7823" y="21535"/>
                  </a:cubicBezTo>
                  <a:cubicBezTo>
                    <a:pt x="8543" y="21581"/>
                    <a:pt x="9321" y="21581"/>
                    <a:pt x="10070" y="21535"/>
                  </a:cubicBezTo>
                  <a:cubicBezTo>
                    <a:pt x="10819" y="21489"/>
                    <a:pt x="11539" y="21398"/>
                    <a:pt x="12211" y="21284"/>
                  </a:cubicBezTo>
                  <a:cubicBezTo>
                    <a:pt x="12882" y="21169"/>
                    <a:pt x="13505" y="21032"/>
                    <a:pt x="14205" y="20780"/>
                  </a:cubicBezTo>
                  <a:cubicBezTo>
                    <a:pt x="14906" y="20528"/>
                    <a:pt x="15684" y="20162"/>
                    <a:pt x="16346" y="19728"/>
                  </a:cubicBezTo>
                  <a:cubicBezTo>
                    <a:pt x="17007" y="19293"/>
                    <a:pt x="17552" y="18789"/>
                    <a:pt x="18117" y="18149"/>
                  </a:cubicBezTo>
                  <a:cubicBezTo>
                    <a:pt x="18681" y="17508"/>
                    <a:pt x="19265" y="16730"/>
                    <a:pt x="19790" y="15723"/>
                  </a:cubicBezTo>
                  <a:cubicBezTo>
                    <a:pt x="20316" y="14717"/>
                    <a:pt x="20783" y="13481"/>
                    <a:pt x="21094" y="12291"/>
                  </a:cubicBezTo>
                  <a:cubicBezTo>
                    <a:pt x="21405" y="11101"/>
                    <a:pt x="21561" y="9957"/>
                    <a:pt x="21512" y="8928"/>
                  </a:cubicBezTo>
                  <a:cubicBezTo>
                    <a:pt x="21464" y="7898"/>
                    <a:pt x="21211" y="6983"/>
                    <a:pt x="20870" y="6205"/>
                  </a:cubicBezTo>
                  <a:cubicBezTo>
                    <a:pt x="20530" y="5427"/>
                    <a:pt x="20102" y="4786"/>
                    <a:pt x="19508" y="4328"/>
                  </a:cubicBezTo>
                  <a:cubicBezTo>
                    <a:pt x="18915" y="3871"/>
                    <a:pt x="18156" y="3596"/>
                    <a:pt x="17416" y="3619"/>
                  </a:cubicBezTo>
                  <a:cubicBezTo>
                    <a:pt x="16677" y="3642"/>
                    <a:pt x="15957" y="3962"/>
                    <a:pt x="15237" y="428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5388836" y="2432452"/>
              <a:ext cx="1018305" cy="1688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36" fill="norm" stroke="1" extrusionOk="0">
                  <a:moveTo>
                    <a:pt x="15937" y="2719"/>
                  </a:moveTo>
                  <a:cubicBezTo>
                    <a:pt x="15623" y="2179"/>
                    <a:pt x="15309" y="1639"/>
                    <a:pt x="14771" y="1180"/>
                  </a:cubicBezTo>
                  <a:cubicBezTo>
                    <a:pt x="14234" y="721"/>
                    <a:pt x="13472" y="343"/>
                    <a:pt x="12486" y="154"/>
                  </a:cubicBezTo>
                  <a:cubicBezTo>
                    <a:pt x="11500" y="-35"/>
                    <a:pt x="10290" y="-35"/>
                    <a:pt x="9215" y="73"/>
                  </a:cubicBezTo>
                  <a:cubicBezTo>
                    <a:pt x="8139" y="181"/>
                    <a:pt x="7198" y="397"/>
                    <a:pt x="6279" y="775"/>
                  </a:cubicBezTo>
                  <a:cubicBezTo>
                    <a:pt x="5361" y="1153"/>
                    <a:pt x="4464" y="1693"/>
                    <a:pt x="3725" y="2287"/>
                  </a:cubicBezTo>
                  <a:cubicBezTo>
                    <a:pt x="2985" y="2881"/>
                    <a:pt x="2403" y="3529"/>
                    <a:pt x="1910" y="4380"/>
                  </a:cubicBezTo>
                  <a:cubicBezTo>
                    <a:pt x="1417" y="5230"/>
                    <a:pt x="1014" y="6283"/>
                    <a:pt x="722" y="7295"/>
                  </a:cubicBezTo>
                  <a:cubicBezTo>
                    <a:pt x="431" y="8308"/>
                    <a:pt x="252" y="9280"/>
                    <a:pt x="140" y="10266"/>
                  </a:cubicBezTo>
                  <a:cubicBezTo>
                    <a:pt x="28" y="11251"/>
                    <a:pt x="-17" y="12250"/>
                    <a:pt x="5" y="13195"/>
                  </a:cubicBezTo>
                  <a:cubicBezTo>
                    <a:pt x="28" y="14140"/>
                    <a:pt x="117" y="15031"/>
                    <a:pt x="229" y="15949"/>
                  </a:cubicBezTo>
                  <a:cubicBezTo>
                    <a:pt x="342" y="16867"/>
                    <a:pt x="476" y="17812"/>
                    <a:pt x="879" y="18595"/>
                  </a:cubicBezTo>
                  <a:cubicBezTo>
                    <a:pt x="1283" y="19378"/>
                    <a:pt x="1955" y="19999"/>
                    <a:pt x="2829" y="20458"/>
                  </a:cubicBezTo>
                  <a:cubicBezTo>
                    <a:pt x="3703" y="20917"/>
                    <a:pt x="4778" y="21214"/>
                    <a:pt x="6078" y="21376"/>
                  </a:cubicBezTo>
                  <a:cubicBezTo>
                    <a:pt x="7377" y="21538"/>
                    <a:pt x="8901" y="21565"/>
                    <a:pt x="10223" y="21511"/>
                  </a:cubicBezTo>
                  <a:cubicBezTo>
                    <a:pt x="11545" y="21457"/>
                    <a:pt x="12665" y="21322"/>
                    <a:pt x="13830" y="20957"/>
                  </a:cubicBezTo>
                  <a:cubicBezTo>
                    <a:pt x="14995" y="20593"/>
                    <a:pt x="16205" y="19999"/>
                    <a:pt x="17191" y="19216"/>
                  </a:cubicBezTo>
                  <a:cubicBezTo>
                    <a:pt x="18177" y="18433"/>
                    <a:pt x="18939" y="17461"/>
                    <a:pt x="19589" y="16530"/>
                  </a:cubicBezTo>
                  <a:cubicBezTo>
                    <a:pt x="20239" y="15598"/>
                    <a:pt x="20776" y="14707"/>
                    <a:pt x="21090" y="13803"/>
                  </a:cubicBezTo>
                  <a:cubicBezTo>
                    <a:pt x="21404" y="12898"/>
                    <a:pt x="21493" y="11980"/>
                    <a:pt x="21538" y="11089"/>
                  </a:cubicBezTo>
                  <a:cubicBezTo>
                    <a:pt x="21583" y="10198"/>
                    <a:pt x="21583" y="9334"/>
                    <a:pt x="21247" y="8429"/>
                  </a:cubicBezTo>
                  <a:cubicBezTo>
                    <a:pt x="20911" y="7525"/>
                    <a:pt x="20239" y="6580"/>
                    <a:pt x="19387" y="5743"/>
                  </a:cubicBezTo>
                  <a:cubicBezTo>
                    <a:pt x="18536" y="4906"/>
                    <a:pt x="17505" y="4177"/>
                    <a:pt x="16586" y="3489"/>
                  </a:cubicBezTo>
                  <a:cubicBezTo>
                    <a:pt x="15668" y="2800"/>
                    <a:pt x="14861" y="2152"/>
                    <a:pt x="14480" y="1707"/>
                  </a:cubicBezTo>
                  <a:cubicBezTo>
                    <a:pt x="14099" y="1261"/>
                    <a:pt x="14144" y="1018"/>
                    <a:pt x="14189" y="77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0" y="5762234"/>
              <a:ext cx="139884" cy="279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438" fill="norm" stroke="1" extrusionOk="0">
                  <a:moveTo>
                    <a:pt x="14463" y="581"/>
                  </a:moveTo>
                  <a:cubicBezTo>
                    <a:pt x="12875" y="256"/>
                    <a:pt x="11287" y="-69"/>
                    <a:pt x="9858" y="12"/>
                  </a:cubicBezTo>
                  <a:cubicBezTo>
                    <a:pt x="8428" y="93"/>
                    <a:pt x="7158" y="581"/>
                    <a:pt x="5252" y="2448"/>
                  </a:cubicBezTo>
                  <a:cubicBezTo>
                    <a:pt x="3346" y="4316"/>
                    <a:pt x="805" y="7564"/>
                    <a:pt x="169" y="10731"/>
                  </a:cubicBezTo>
                  <a:cubicBezTo>
                    <a:pt x="-466" y="13898"/>
                    <a:pt x="805" y="16984"/>
                    <a:pt x="2075" y="18770"/>
                  </a:cubicBezTo>
                  <a:cubicBezTo>
                    <a:pt x="3346" y="20557"/>
                    <a:pt x="4616" y="21044"/>
                    <a:pt x="6205" y="21287"/>
                  </a:cubicBezTo>
                  <a:cubicBezTo>
                    <a:pt x="7793" y="21531"/>
                    <a:pt x="9699" y="21531"/>
                    <a:pt x="11763" y="20881"/>
                  </a:cubicBezTo>
                  <a:cubicBezTo>
                    <a:pt x="13828" y="20232"/>
                    <a:pt x="16052" y="18933"/>
                    <a:pt x="17799" y="16496"/>
                  </a:cubicBezTo>
                  <a:cubicBezTo>
                    <a:pt x="19546" y="14060"/>
                    <a:pt x="20816" y="10487"/>
                    <a:pt x="20975" y="7889"/>
                  </a:cubicBezTo>
                  <a:cubicBezTo>
                    <a:pt x="21134" y="5290"/>
                    <a:pt x="20181" y="3666"/>
                    <a:pt x="19228" y="2448"/>
                  </a:cubicBezTo>
                  <a:cubicBezTo>
                    <a:pt x="18275" y="1230"/>
                    <a:pt x="17322" y="418"/>
                    <a:pt x="16210" y="256"/>
                  </a:cubicBezTo>
                  <a:cubicBezTo>
                    <a:pt x="15099" y="93"/>
                    <a:pt x="13828" y="581"/>
                    <a:pt x="13193" y="1230"/>
                  </a:cubicBezTo>
                  <a:cubicBezTo>
                    <a:pt x="12558" y="1880"/>
                    <a:pt x="12558" y="2692"/>
                    <a:pt x="12558" y="350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278263" y="5839656"/>
              <a:ext cx="34014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358" y="21600"/>
                  </a:moveTo>
                  <a:cubicBezTo>
                    <a:pt x="88" y="16800"/>
                    <a:pt x="-1183" y="12000"/>
                    <a:pt x="1993" y="8400"/>
                  </a:cubicBezTo>
                  <a:cubicBezTo>
                    <a:pt x="5170" y="4800"/>
                    <a:pt x="12793" y="2400"/>
                    <a:pt x="20417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403506" y="5712656"/>
              <a:ext cx="2942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2571"/>
                    <a:pt x="-1585" y="5143"/>
                    <a:pt x="575" y="8743"/>
                  </a:cubicBezTo>
                  <a:cubicBezTo>
                    <a:pt x="2735" y="12343"/>
                    <a:pt x="11375" y="16971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775826" y="5693606"/>
              <a:ext cx="635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4629"/>
                    <a:pt x="11520" y="9257"/>
                    <a:pt x="7920" y="12686"/>
                  </a:cubicBezTo>
                  <a:cubicBezTo>
                    <a:pt x="4320" y="16114"/>
                    <a:pt x="2160" y="18343"/>
                    <a:pt x="1080" y="19629"/>
                  </a:cubicBezTo>
                  <a:cubicBezTo>
                    <a:pt x="0" y="20914"/>
                    <a:pt x="0" y="21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902826" y="5668206"/>
              <a:ext cx="381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050"/>
                    <a:pt x="14400" y="8100"/>
                    <a:pt x="10800" y="11700"/>
                  </a:cubicBezTo>
                  <a:cubicBezTo>
                    <a:pt x="7200" y="15300"/>
                    <a:pt x="3600" y="184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770471" y="5669148"/>
              <a:ext cx="335556" cy="62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280" fill="norm" stroke="1" extrusionOk="0">
                  <a:moveTo>
                    <a:pt x="342" y="21280"/>
                  </a:moveTo>
                  <a:cubicBezTo>
                    <a:pt x="72" y="17680"/>
                    <a:pt x="-198" y="14080"/>
                    <a:pt x="207" y="11560"/>
                  </a:cubicBezTo>
                  <a:cubicBezTo>
                    <a:pt x="612" y="9040"/>
                    <a:pt x="1692" y="7600"/>
                    <a:pt x="4460" y="5440"/>
                  </a:cubicBezTo>
                  <a:cubicBezTo>
                    <a:pt x="7227" y="3280"/>
                    <a:pt x="11682" y="400"/>
                    <a:pt x="14787" y="40"/>
                  </a:cubicBezTo>
                  <a:cubicBezTo>
                    <a:pt x="17892" y="-320"/>
                    <a:pt x="19647" y="1840"/>
                    <a:pt x="21402" y="40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1060003" y="5875880"/>
              <a:ext cx="173024" cy="162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0974" fill="norm" stroke="1" extrusionOk="0">
                  <a:moveTo>
                    <a:pt x="12685" y="3524"/>
                  </a:moveTo>
                  <a:cubicBezTo>
                    <a:pt x="13206" y="2157"/>
                    <a:pt x="13726" y="790"/>
                    <a:pt x="13336" y="243"/>
                  </a:cubicBezTo>
                  <a:cubicBezTo>
                    <a:pt x="12945" y="-304"/>
                    <a:pt x="11644" y="-31"/>
                    <a:pt x="9302" y="2157"/>
                  </a:cubicBezTo>
                  <a:cubicBezTo>
                    <a:pt x="6960" y="4344"/>
                    <a:pt x="3577" y="8445"/>
                    <a:pt x="1755" y="11180"/>
                  </a:cubicBezTo>
                  <a:cubicBezTo>
                    <a:pt x="-67" y="13914"/>
                    <a:pt x="-327" y="15281"/>
                    <a:pt x="324" y="16921"/>
                  </a:cubicBezTo>
                  <a:cubicBezTo>
                    <a:pt x="974" y="18562"/>
                    <a:pt x="2536" y="20476"/>
                    <a:pt x="6179" y="20886"/>
                  </a:cubicBezTo>
                  <a:cubicBezTo>
                    <a:pt x="9822" y="21296"/>
                    <a:pt x="15548" y="20202"/>
                    <a:pt x="21273" y="1910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1474326" y="5852356"/>
              <a:ext cx="2476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18327"/>
                    <a:pt x="1108" y="15055"/>
                    <a:pt x="3138" y="12436"/>
                  </a:cubicBezTo>
                  <a:cubicBezTo>
                    <a:pt x="5169" y="9818"/>
                    <a:pt x="8677" y="7855"/>
                    <a:pt x="12000" y="5891"/>
                  </a:cubicBezTo>
                  <a:cubicBezTo>
                    <a:pt x="15323" y="3927"/>
                    <a:pt x="18462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1619153" y="5769806"/>
              <a:ext cx="13924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966"/>
                    <a:pt x="-1303" y="11931"/>
                    <a:pt x="240" y="15531"/>
                  </a:cubicBezTo>
                  <a:cubicBezTo>
                    <a:pt x="1783" y="19131"/>
                    <a:pt x="11040" y="20366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1894471" y="5746115"/>
              <a:ext cx="128036" cy="256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9" h="21457" fill="norm" stroke="1" extrusionOk="0">
                  <a:moveTo>
                    <a:pt x="13202" y="388"/>
                  </a:moveTo>
                  <a:cubicBezTo>
                    <a:pt x="11145" y="388"/>
                    <a:pt x="9088" y="388"/>
                    <a:pt x="6688" y="2070"/>
                  </a:cubicBezTo>
                  <a:cubicBezTo>
                    <a:pt x="4288" y="3752"/>
                    <a:pt x="1545" y="7116"/>
                    <a:pt x="517" y="10214"/>
                  </a:cubicBezTo>
                  <a:cubicBezTo>
                    <a:pt x="-512" y="13313"/>
                    <a:pt x="174" y="16146"/>
                    <a:pt x="1031" y="17916"/>
                  </a:cubicBezTo>
                  <a:cubicBezTo>
                    <a:pt x="1888" y="19687"/>
                    <a:pt x="2917" y="20395"/>
                    <a:pt x="4459" y="20837"/>
                  </a:cubicBezTo>
                  <a:cubicBezTo>
                    <a:pt x="6002" y="21280"/>
                    <a:pt x="8059" y="21457"/>
                    <a:pt x="9945" y="21457"/>
                  </a:cubicBezTo>
                  <a:cubicBezTo>
                    <a:pt x="11831" y="21457"/>
                    <a:pt x="13545" y="21280"/>
                    <a:pt x="15431" y="19952"/>
                  </a:cubicBezTo>
                  <a:cubicBezTo>
                    <a:pt x="17317" y="18624"/>
                    <a:pt x="19374" y="16146"/>
                    <a:pt x="20231" y="13313"/>
                  </a:cubicBezTo>
                  <a:cubicBezTo>
                    <a:pt x="21088" y="10480"/>
                    <a:pt x="20745" y="7293"/>
                    <a:pt x="20059" y="5168"/>
                  </a:cubicBezTo>
                  <a:cubicBezTo>
                    <a:pt x="19374" y="3044"/>
                    <a:pt x="18345" y="1982"/>
                    <a:pt x="16974" y="1185"/>
                  </a:cubicBezTo>
                  <a:cubicBezTo>
                    <a:pt x="15602" y="388"/>
                    <a:pt x="13888" y="-143"/>
                    <a:pt x="12859" y="34"/>
                  </a:cubicBezTo>
                  <a:cubicBezTo>
                    <a:pt x="11831" y="211"/>
                    <a:pt x="11488" y="1096"/>
                    <a:pt x="11488" y="1982"/>
                  </a:cubicBezTo>
                  <a:cubicBezTo>
                    <a:pt x="11488" y="2867"/>
                    <a:pt x="11831" y="3752"/>
                    <a:pt x="12174" y="463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2179176" y="5839656"/>
              <a:ext cx="25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2214437" y="5731706"/>
              <a:ext cx="101435" cy="241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06" h="21417" fill="norm" stroke="1" extrusionOk="0">
                  <a:moveTo>
                    <a:pt x="18003" y="0"/>
                  </a:moveTo>
                  <a:cubicBezTo>
                    <a:pt x="14680" y="0"/>
                    <a:pt x="11357" y="0"/>
                    <a:pt x="8034" y="563"/>
                  </a:cubicBezTo>
                  <a:cubicBezTo>
                    <a:pt x="4711" y="1127"/>
                    <a:pt x="1388" y="2254"/>
                    <a:pt x="349" y="3663"/>
                  </a:cubicBezTo>
                  <a:cubicBezTo>
                    <a:pt x="-689" y="5071"/>
                    <a:pt x="557" y="6762"/>
                    <a:pt x="4503" y="9391"/>
                  </a:cubicBezTo>
                  <a:cubicBezTo>
                    <a:pt x="8449" y="12021"/>
                    <a:pt x="15096" y="15590"/>
                    <a:pt x="18003" y="17843"/>
                  </a:cubicBezTo>
                  <a:cubicBezTo>
                    <a:pt x="20911" y="20097"/>
                    <a:pt x="20080" y="21037"/>
                    <a:pt x="18211" y="21318"/>
                  </a:cubicBezTo>
                  <a:cubicBezTo>
                    <a:pt x="16342" y="21600"/>
                    <a:pt x="13434" y="21224"/>
                    <a:pt x="10526" y="2084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2229976" y="5680906"/>
              <a:ext cx="215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2" y="18000"/>
                    <a:pt x="424" y="14400"/>
                    <a:pt x="3388" y="10800"/>
                  </a:cubicBezTo>
                  <a:cubicBezTo>
                    <a:pt x="6353" y="7200"/>
                    <a:pt x="12071" y="3600"/>
                    <a:pt x="15565" y="1800"/>
                  </a:cubicBezTo>
                  <a:cubicBezTo>
                    <a:pt x="19059" y="0"/>
                    <a:pt x="203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2566526" y="5763456"/>
              <a:ext cx="635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411"/>
                    <a:pt x="12960" y="6821"/>
                    <a:pt x="9360" y="10421"/>
                  </a:cubicBezTo>
                  <a:cubicBezTo>
                    <a:pt x="5760" y="14021"/>
                    <a:pt x="2880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2680826" y="5738542"/>
              <a:ext cx="40995" cy="259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386" fill="norm" stroke="1" extrusionOk="0">
                  <a:moveTo>
                    <a:pt x="12960" y="1528"/>
                  </a:moveTo>
                  <a:cubicBezTo>
                    <a:pt x="16200" y="657"/>
                    <a:pt x="19440" y="-214"/>
                    <a:pt x="20520" y="47"/>
                  </a:cubicBezTo>
                  <a:cubicBezTo>
                    <a:pt x="21600" y="309"/>
                    <a:pt x="20520" y="1702"/>
                    <a:pt x="16740" y="5447"/>
                  </a:cubicBezTo>
                  <a:cubicBezTo>
                    <a:pt x="12960" y="9192"/>
                    <a:pt x="6480" y="15289"/>
                    <a:pt x="0" y="2138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2522076" y="5742204"/>
              <a:ext cx="298451" cy="3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81" fill="norm" stroke="1" extrusionOk="0">
                  <a:moveTo>
                    <a:pt x="0" y="20381"/>
                  </a:moveTo>
                  <a:cubicBezTo>
                    <a:pt x="306" y="14028"/>
                    <a:pt x="613" y="7675"/>
                    <a:pt x="1685" y="3863"/>
                  </a:cubicBezTo>
                  <a:cubicBezTo>
                    <a:pt x="2757" y="52"/>
                    <a:pt x="4596" y="-1219"/>
                    <a:pt x="8043" y="1322"/>
                  </a:cubicBezTo>
                  <a:cubicBezTo>
                    <a:pt x="11489" y="3863"/>
                    <a:pt x="16545" y="10216"/>
                    <a:pt x="21600" y="1656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2814176" y="5903156"/>
              <a:ext cx="77417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17514" y="0"/>
                  </a:moveTo>
                  <a:cubicBezTo>
                    <a:pt x="14595" y="450"/>
                    <a:pt x="11676" y="900"/>
                    <a:pt x="9632" y="2475"/>
                  </a:cubicBezTo>
                  <a:cubicBezTo>
                    <a:pt x="7589" y="4050"/>
                    <a:pt x="6422" y="6750"/>
                    <a:pt x="8173" y="9000"/>
                  </a:cubicBezTo>
                  <a:cubicBezTo>
                    <a:pt x="9924" y="11250"/>
                    <a:pt x="14595" y="13050"/>
                    <a:pt x="17514" y="14512"/>
                  </a:cubicBezTo>
                  <a:cubicBezTo>
                    <a:pt x="20432" y="15975"/>
                    <a:pt x="21600" y="17100"/>
                    <a:pt x="21308" y="18113"/>
                  </a:cubicBezTo>
                  <a:cubicBezTo>
                    <a:pt x="21016" y="19125"/>
                    <a:pt x="19265" y="20025"/>
                    <a:pt x="15470" y="20588"/>
                  </a:cubicBezTo>
                  <a:cubicBezTo>
                    <a:pt x="11676" y="21150"/>
                    <a:pt x="5838" y="213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3106276" y="5849911"/>
              <a:ext cx="24765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323" y="11040"/>
                    <a:pt x="6646" y="1783"/>
                    <a:pt x="10246" y="240"/>
                  </a:cubicBezTo>
                  <a:cubicBezTo>
                    <a:pt x="13846" y="-1303"/>
                    <a:pt x="17723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3163426" y="5960306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3569826" y="5719492"/>
              <a:ext cx="55034" cy="253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19938" y="1566"/>
                  </a:moveTo>
                  <a:cubicBezTo>
                    <a:pt x="20769" y="674"/>
                    <a:pt x="21600" y="-219"/>
                    <a:pt x="21600" y="49"/>
                  </a:cubicBezTo>
                  <a:cubicBezTo>
                    <a:pt x="21600" y="317"/>
                    <a:pt x="20769" y="1745"/>
                    <a:pt x="17031" y="4690"/>
                  </a:cubicBezTo>
                  <a:cubicBezTo>
                    <a:pt x="13292" y="7636"/>
                    <a:pt x="6646" y="12098"/>
                    <a:pt x="3323" y="15133"/>
                  </a:cubicBezTo>
                  <a:cubicBezTo>
                    <a:pt x="0" y="18168"/>
                    <a:pt x="0" y="19774"/>
                    <a:pt x="0" y="2138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3703176" y="5719006"/>
              <a:ext cx="444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860"/>
                    <a:pt x="9257" y="11721"/>
                    <a:pt x="5657" y="15321"/>
                  </a:cubicBezTo>
                  <a:cubicBezTo>
                    <a:pt x="2057" y="18921"/>
                    <a:pt x="1029" y="202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3538076" y="5706306"/>
              <a:ext cx="260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6" y="18000"/>
                    <a:pt x="351" y="14400"/>
                    <a:pt x="3249" y="10800"/>
                  </a:cubicBezTo>
                  <a:cubicBezTo>
                    <a:pt x="6146" y="7200"/>
                    <a:pt x="11766" y="3600"/>
                    <a:pt x="15278" y="1800"/>
                  </a:cubicBezTo>
                  <a:cubicBezTo>
                    <a:pt x="18790" y="0"/>
                    <a:pt x="2019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3747626" y="5911623"/>
              <a:ext cx="141982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600" fill="norm" stroke="1" extrusionOk="0">
                  <a:moveTo>
                    <a:pt x="17843" y="4126"/>
                  </a:moveTo>
                  <a:cubicBezTo>
                    <a:pt x="17530" y="2912"/>
                    <a:pt x="17217" y="1699"/>
                    <a:pt x="16278" y="971"/>
                  </a:cubicBezTo>
                  <a:cubicBezTo>
                    <a:pt x="15339" y="243"/>
                    <a:pt x="13774" y="0"/>
                    <a:pt x="12209" y="0"/>
                  </a:cubicBezTo>
                  <a:cubicBezTo>
                    <a:pt x="10643" y="0"/>
                    <a:pt x="9078" y="243"/>
                    <a:pt x="7670" y="849"/>
                  </a:cubicBezTo>
                  <a:cubicBezTo>
                    <a:pt x="6261" y="1456"/>
                    <a:pt x="5009" y="2427"/>
                    <a:pt x="5635" y="4126"/>
                  </a:cubicBezTo>
                  <a:cubicBezTo>
                    <a:pt x="6261" y="5825"/>
                    <a:pt x="8765" y="8252"/>
                    <a:pt x="11739" y="10315"/>
                  </a:cubicBezTo>
                  <a:cubicBezTo>
                    <a:pt x="14713" y="12378"/>
                    <a:pt x="18157" y="14076"/>
                    <a:pt x="19878" y="15533"/>
                  </a:cubicBezTo>
                  <a:cubicBezTo>
                    <a:pt x="21600" y="16989"/>
                    <a:pt x="21600" y="18202"/>
                    <a:pt x="18000" y="19173"/>
                  </a:cubicBezTo>
                  <a:cubicBezTo>
                    <a:pt x="14400" y="20144"/>
                    <a:pt x="7200" y="20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4293726" y="5886969"/>
              <a:ext cx="266701" cy="3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5577"/>
                  </a:moveTo>
                  <a:cubicBezTo>
                    <a:pt x="4114" y="1977"/>
                    <a:pt x="8229" y="-1623"/>
                    <a:pt x="11829" y="777"/>
                  </a:cubicBezTo>
                  <a:cubicBezTo>
                    <a:pt x="15429" y="3177"/>
                    <a:pt x="18514" y="11577"/>
                    <a:pt x="21600" y="1997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4261976" y="5947606"/>
              <a:ext cx="3556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8400"/>
                    <a:pt x="4114" y="15200"/>
                    <a:pt x="7007" y="12600"/>
                  </a:cubicBezTo>
                  <a:cubicBezTo>
                    <a:pt x="9900" y="10000"/>
                    <a:pt x="13629" y="8000"/>
                    <a:pt x="16200" y="6000"/>
                  </a:cubicBezTo>
                  <a:cubicBezTo>
                    <a:pt x="18771" y="4000"/>
                    <a:pt x="20186" y="2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4540244" y="5824876"/>
              <a:ext cx="99854" cy="24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9" h="21411" fill="norm" stroke="1" extrusionOk="0">
                  <a:moveTo>
                    <a:pt x="5415" y="1859"/>
                  </a:moveTo>
                  <a:cubicBezTo>
                    <a:pt x="2823" y="1301"/>
                    <a:pt x="231" y="742"/>
                    <a:pt x="15" y="370"/>
                  </a:cubicBezTo>
                  <a:cubicBezTo>
                    <a:pt x="-201" y="-3"/>
                    <a:pt x="1959" y="-189"/>
                    <a:pt x="5199" y="277"/>
                  </a:cubicBezTo>
                  <a:cubicBezTo>
                    <a:pt x="8439" y="742"/>
                    <a:pt x="12759" y="1859"/>
                    <a:pt x="15999" y="3721"/>
                  </a:cubicBezTo>
                  <a:cubicBezTo>
                    <a:pt x="19239" y="5583"/>
                    <a:pt x="21399" y="8190"/>
                    <a:pt x="19887" y="11263"/>
                  </a:cubicBezTo>
                  <a:cubicBezTo>
                    <a:pt x="18375" y="14335"/>
                    <a:pt x="13191" y="17873"/>
                    <a:pt x="8007" y="2141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5092900" y="5810372"/>
              <a:ext cx="147020" cy="224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2" h="20620" fill="norm" stroke="1" extrusionOk="0">
                  <a:moveTo>
                    <a:pt x="10782" y="357"/>
                  </a:moveTo>
                  <a:cubicBezTo>
                    <a:pt x="9302" y="-32"/>
                    <a:pt x="7823" y="-421"/>
                    <a:pt x="5900" y="1038"/>
                  </a:cubicBezTo>
                  <a:cubicBezTo>
                    <a:pt x="3976" y="2498"/>
                    <a:pt x="1609" y="5806"/>
                    <a:pt x="574" y="9211"/>
                  </a:cubicBezTo>
                  <a:cubicBezTo>
                    <a:pt x="-462" y="12617"/>
                    <a:pt x="-166" y="16120"/>
                    <a:pt x="2053" y="18260"/>
                  </a:cubicBezTo>
                  <a:cubicBezTo>
                    <a:pt x="4272" y="20401"/>
                    <a:pt x="8415" y="21179"/>
                    <a:pt x="12261" y="20206"/>
                  </a:cubicBezTo>
                  <a:cubicBezTo>
                    <a:pt x="16108" y="19233"/>
                    <a:pt x="19659" y="16509"/>
                    <a:pt x="20398" y="13103"/>
                  </a:cubicBezTo>
                  <a:cubicBezTo>
                    <a:pt x="21138" y="9698"/>
                    <a:pt x="19067" y="5611"/>
                    <a:pt x="17291" y="3374"/>
                  </a:cubicBezTo>
                  <a:cubicBezTo>
                    <a:pt x="15516" y="1136"/>
                    <a:pt x="14037" y="747"/>
                    <a:pt x="13593" y="1136"/>
                  </a:cubicBezTo>
                  <a:cubicBezTo>
                    <a:pt x="13149" y="1525"/>
                    <a:pt x="13741" y="2693"/>
                    <a:pt x="14333" y="386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5322426" y="5973006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5487526" y="5814256"/>
              <a:ext cx="9807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966"/>
                    <a:pt x="17280" y="11931"/>
                    <a:pt x="19440" y="15531"/>
                  </a:cubicBezTo>
                  <a:cubicBezTo>
                    <a:pt x="21600" y="19131"/>
                    <a:pt x="17280" y="20366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5658976" y="5827656"/>
              <a:ext cx="65235" cy="20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086" fill="norm" stroke="1" extrusionOk="0">
                  <a:moveTo>
                    <a:pt x="0" y="6539"/>
                  </a:moveTo>
                  <a:cubicBezTo>
                    <a:pt x="675" y="5437"/>
                    <a:pt x="1350" y="4335"/>
                    <a:pt x="3037" y="3453"/>
                  </a:cubicBezTo>
                  <a:cubicBezTo>
                    <a:pt x="4725" y="2572"/>
                    <a:pt x="7425" y="1910"/>
                    <a:pt x="11137" y="1139"/>
                  </a:cubicBezTo>
                  <a:cubicBezTo>
                    <a:pt x="14850" y="368"/>
                    <a:pt x="19575" y="-514"/>
                    <a:pt x="20588" y="368"/>
                  </a:cubicBezTo>
                  <a:cubicBezTo>
                    <a:pt x="21600" y="1249"/>
                    <a:pt x="18900" y="3894"/>
                    <a:pt x="15525" y="7641"/>
                  </a:cubicBezTo>
                  <a:cubicBezTo>
                    <a:pt x="12150" y="11388"/>
                    <a:pt x="8100" y="16237"/>
                    <a:pt x="4050" y="2108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5792326" y="5801556"/>
              <a:ext cx="317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684"/>
                    <a:pt x="10080" y="11368"/>
                    <a:pt x="6480" y="14968"/>
                  </a:cubicBezTo>
                  <a:cubicBezTo>
                    <a:pt x="2880" y="18568"/>
                    <a:pt x="1440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5652130" y="5788856"/>
              <a:ext cx="254497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1648" y="21600"/>
                  </a:moveTo>
                  <a:cubicBezTo>
                    <a:pt x="934" y="19800"/>
                    <a:pt x="220" y="18000"/>
                    <a:pt x="42" y="15975"/>
                  </a:cubicBezTo>
                  <a:cubicBezTo>
                    <a:pt x="-137" y="13950"/>
                    <a:pt x="220" y="11700"/>
                    <a:pt x="1827" y="9225"/>
                  </a:cubicBezTo>
                  <a:cubicBezTo>
                    <a:pt x="3433" y="6750"/>
                    <a:pt x="6289" y="4050"/>
                    <a:pt x="9770" y="2475"/>
                  </a:cubicBezTo>
                  <a:cubicBezTo>
                    <a:pt x="13251" y="900"/>
                    <a:pt x="17357" y="450"/>
                    <a:pt x="21463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6186026" y="5877756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0800"/>
                    <a:pt x="9600" y="0"/>
                    <a:pt x="13200" y="0"/>
                  </a:cubicBezTo>
                  <a:cubicBezTo>
                    <a:pt x="16800" y="0"/>
                    <a:pt x="192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6147926" y="6011106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6572353" y="5839656"/>
              <a:ext cx="128124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5" h="20971" fill="norm" stroke="1" extrusionOk="0">
                  <a:moveTo>
                    <a:pt x="19102" y="1258"/>
                  </a:moveTo>
                  <a:cubicBezTo>
                    <a:pt x="17773" y="629"/>
                    <a:pt x="16444" y="0"/>
                    <a:pt x="15115" y="0"/>
                  </a:cubicBezTo>
                  <a:cubicBezTo>
                    <a:pt x="13786" y="0"/>
                    <a:pt x="12456" y="629"/>
                    <a:pt x="9632" y="3146"/>
                  </a:cubicBezTo>
                  <a:cubicBezTo>
                    <a:pt x="6807" y="5662"/>
                    <a:pt x="2487" y="10066"/>
                    <a:pt x="826" y="13317"/>
                  </a:cubicBezTo>
                  <a:cubicBezTo>
                    <a:pt x="-836" y="16567"/>
                    <a:pt x="161" y="18664"/>
                    <a:pt x="2487" y="19922"/>
                  </a:cubicBezTo>
                  <a:cubicBezTo>
                    <a:pt x="4813" y="21181"/>
                    <a:pt x="8469" y="21600"/>
                    <a:pt x="11958" y="19503"/>
                  </a:cubicBezTo>
                  <a:cubicBezTo>
                    <a:pt x="15447" y="17406"/>
                    <a:pt x="18770" y="12792"/>
                    <a:pt x="19767" y="9437"/>
                  </a:cubicBezTo>
                  <a:cubicBezTo>
                    <a:pt x="20764" y="6082"/>
                    <a:pt x="19435" y="3984"/>
                    <a:pt x="18106" y="2517"/>
                  </a:cubicBezTo>
                  <a:cubicBezTo>
                    <a:pt x="16776" y="1049"/>
                    <a:pt x="15447" y="210"/>
                    <a:pt x="14782" y="419"/>
                  </a:cubicBezTo>
                  <a:cubicBezTo>
                    <a:pt x="14118" y="629"/>
                    <a:pt x="14118" y="1887"/>
                    <a:pt x="14118" y="314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6808326" y="5953956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6970988" y="5786861"/>
              <a:ext cx="91339" cy="250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276" fill="norm" stroke="1" extrusionOk="0">
                  <a:moveTo>
                    <a:pt x="21183" y="170"/>
                  </a:moveTo>
                  <a:cubicBezTo>
                    <a:pt x="16274" y="-10"/>
                    <a:pt x="11365" y="-190"/>
                    <a:pt x="7438" y="440"/>
                  </a:cubicBezTo>
                  <a:cubicBezTo>
                    <a:pt x="3510" y="1070"/>
                    <a:pt x="565" y="2510"/>
                    <a:pt x="74" y="4130"/>
                  </a:cubicBezTo>
                  <a:cubicBezTo>
                    <a:pt x="-417" y="5750"/>
                    <a:pt x="1547" y="7550"/>
                    <a:pt x="5228" y="9710"/>
                  </a:cubicBezTo>
                  <a:cubicBezTo>
                    <a:pt x="8910" y="11870"/>
                    <a:pt x="14310" y="14390"/>
                    <a:pt x="17010" y="16100"/>
                  </a:cubicBezTo>
                  <a:cubicBezTo>
                    <a:pt x="19710" y="17810"/>
                    <a:pt x="19710" y="18710"/>
                    <a:pt x="18974" y="19520"/>
                  </a:cubicBezTo>
                  <a:cubicBezTo>
                    <a:pt x="18238" y="20330"/>
                    <a:pt x="16765" y="21050"/>
                    <a:pt x="13819" y="21230"/>
                  </a:cubicBezTo>
                  <a:cubicBezTo>
                    <a:pt x="10874" y="21410"/>
                    <a:pt x="6456" y="21050"/>
                    <a:pt x="4001" y="20420"/>
                  </a:cubicBezTo>
                  <a:cubicBezTo>
                    <a:pt x="1547" y="19790"/>
                    <a:pt x="1056" y="18890"/>
                    <a:pt x="565" y="1799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6992476" y="5750756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5839549" y="6053948"/>
              <a:ext cx="143278" cy="157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081" fill="norm" stroke="1" extrusionOk="0">
                  <a:moveTo>
                    <a:pt x="12738" y="4480"/>
                  </a:moveTo>
                  <a:cubicBezTo>
                    <a:pt x="13051" y="2774"/>
                    <a:pt x="13364" y="1069"/>
                    <a:pt x="12738" y="359"/>
                  </a:cubicBezTo>
                  <a:cubicBezTo>
                    <a:pt x="12112" y="-352"/>
                    <a:pt x="10547" y="-68"/>
                    <a:pt x="8199" y="1780"/>
                  </a:cubicBezTo>
                  <a:cubicBezTo>
                    <a:pt x="5851" y="3627"/>
                    <a:pt x="2720" y="7037"/>
                    <a:pt x="1155" y="10164"/>
                  </a:cubicBezTo>
                  <a:cubicBezTo>
                    <a:pt x="-410" y="13290"/>
                    <a:pt x="-410" y="16132"/>
                    <a:pt x="1312" y="17980"/>
                  </a:cubicBezTo>
                  <a:cubicBezTo>
                    <a:pt x="3033" y="19827"/>
                    <a:pt x="6477" y="20680"/>
                    <a:pt x="10077" y="20964"/>
                  </a:cubicBezTo>
                  <a:cubicBezTo>
                    <a:pt x="13677" y="21248"/>
                    <a:pt x="17433" y="20964"/>
                    <a:pt x="21190" y="2068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7394050" y="5775052"/>
              <a:ext cx="59860" cy="278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378" fill="norm" stroke="1" extrusionOk="0">
                  <a:moveTo>
                    <a:pt x="19574" y="3008"/>
                  </a:moveTo>
                  <a:cubicBezTo>
                    <a:pt x="20319" y="1546"/>
                    <a:pt x="21064" y="84"/>
                    <a:pt x="21064" y="3"/>
                  </a:cubicBezTo>
                  <a:cubicBezTo>
                    <a:pt x="21064" y="-78"/>
                    <a:pt x="20319" y="1221"/>
                    <a:pt x="16595" y="4551"/>
                  </a:cubicBezTo>
                  <a:cubicBezTo>
                    <a:pt x="12871" y="7880"/>
                    <a:pt x="6167" y="13239"/>
                    <a:pt x="2816" y="16569"/>
                  </a:cubicBezTo>
                  <a:cubicBezTo>
                    <a:pt x="-536" y="19898"/>
                    <a:pt x="-536" y="21197"/>
                    <a:pt x="954" y="21360"/>
                  </a:cubicBezTo>
                  <a:cubicBezTo>
                    <a:pt x="2443" y="21522"/>
                    <a:pt x="5423" y="20548"/>
                    <a:pt x="8402" y="1957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7519526" y="5757106"/>
              <a:ext cx="254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023"/>
                    <a:pt x="14400" y="10047"/>
                    <a:pt x="12600" y="13563"/>
                  </a:cubicBezTo>
                  <a:cubicBezTo>
                    <a:pt x="10800" y="17079"/>
                    <a:pt x="10800" y="19088"/>
                    <a:pt x="9000" y="20177"/>
                  </a:cubicBezTo>
                  <a:cubicBezTo>
                    <a:pt x="7200" y="21265"/>
                    <a:pt x="3600" y="214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7295013" y="5746523"/>
              <a:ext cx="421363" cy="67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115" y="21600"/>
                  </a:moveTo>
                  <a:cubicBezTo>
                    <a:pt x="7" y="18225"/>
                    <a:pt x="-101" y="14850"/>
                    <a:pt x="169" y="12150"/>
                  </a:cubicBezTo>
                  <a:cubicBezTo>
                    <a:pt x="439" y="9450"/>
                    <a:pt x="1087" y="7425"/>
                    <a:pt x="3409" y="5062"/>
                  </a:cubicBezTo>
                  <a:cubicBezTo>
                    <a:pt x="5731" y="2700"/>
                    <a:pt x="9727" y="0"/>
                    <a:pt x="13021" y="0"/>
                  </a:cubicBezTo>
                  <a:cubicBezTo>
                    <a:pt x="16315" y="0"/>
                    <a:pt x="18907" y="2700"/>
                    <a:pt x="21499" y="54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7652876" y="5967020"/>
              <a:ext cx="112200" cy="202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339" fill="norm" stroke="1" extrusionOk="0">
                  <a:moveTo>
                    <a:pt x="18000" y="630"/>
                  </a:moveTo>
                  <a:cubicBezTo>
                    <a:pt x="16000" y="184"/>
                    <a:pt x="14000" y="-261"/>
                    <a:pt x="11400" y="184"/>
                  </a:cubicBezTo>
                  <a:cubicBezTo>
                    <a:pt x="8800" y="630"/>
                    <a:pt x="5600" y="1966"/>
                    <a:pt x="5000" y="3747"/>
                  </a:cubicBezTo>
                  <a:cubicBezTo>
                    <a:pt x="4400" y="5529"/>
                    <a:pt x="6400" y="7755"/>
                    <a:pt x="9600" y="9982"/>
                  </a:cubicBezTo>
                  <a:cubicBezTo>
                    <a:pt x="12800" y="12209"/>
                    <a:pt x="17200" y="14436"/>
                    <a:pt x="19400" y="16106"/>
                  </a:cubicBezTo>
                  <a:cubicBezTo>
                    <a:pt x="21600" y="17776"/>
                    <a:pt x="21600" y="18890"/>
                    <a:pt x="20400" y="19669"/>
                  </a:cubicBezTo>
                  <a:cubicBezTo>
                    <a:pt x="19200" y="20448"/>
                    <a:pt x="16800" y="20894"/>
                    <a:pt x="13200" y="21116"/>
                  </a:cubicBezTo>
                  <a:cubicBezTo>
                    <a:pt x="9600" y="21339"/>
                    <a:pt x="4800" y="21339"/>
                    <a:pt x="0" y="2133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4160325" y="4955781"/>
              <a:ext cx="469952" cy="39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121" fill="norm" stroke="1" extrusionOk="0">
                  <a:moveTo>
                    <a:pt x="292" y="21121"/>
                  </a:moveTo>
                  <a:cubicBezTo>
                    <a:pt x="99" y="15437"/>
                    <a:pt x="-95" y="9753"/>
                    <a:pt x="50" y="6910"/>
                  </a:cubicBezTo>
                  <a:cubicBezTo>
                    <a:pt x="196" y="4068"/>
                    <a:pt x="680" y="4068"/>
                    <a:pt x="2762" y="2932"/>
                  </a:cubicBezTo>
                  <a:cubicBezTo>
                    <a:pt x="4845" y="1795"/>
                    <a:pt x="8526" y="-479"/>
                    <a:pt x="11916" y="89"/>
                  </a:cubicBezTo>
                  <a:cubicBezTo>
                    <a:pt x="15306" y="658"/>
                    <a:pt x="18405" y="4068"/>
                    <a:pt x="21505" y="74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4192126" y="5084006"/>
              <a:ext cx="387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95" y="16800"/>
                    <a:pt x="7790" y="12000"/>
                    <a:pt x="11390" y="8400"/>
                  </a:cubicBezTo>
                  <a:cubicBezTo>
                    <a:pt x="14990" y="4800"/>
                    <a:pt x="1829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4611226" y="4830006"/>
              <a:ext cx="15257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600" fill="norm" stroke="1" extrusionOk="0">
                  <a:moveTo>
                    <a:pt x="0" y="0"/>
                  </a:moveTo>
                  <a:cubicBezTo>
                    <a:pt x="5622" y="1062"/>
                    <a:pt x="11244" y="2125"/>
                    <a:pt x="15238" y="3777"/>
                  </a:cubicBezTo>
                  <a:cubicBezTo>
                    <a:pt x="19233" y="5430"/>
                    <a:pt x="21600" y="7672"/>
                    <a:pt x="21304" y="10033"/>
                  </a:cubicBezTo>
                  <a:cubicBezTo>
                    <a:pt x="21008" y="12393"/>
                    <a:pt x="18049" y="14872"/>
                    <a:pt x="14942" y="16820"/>
                  </a:cubicBezTo>
                  <a:cubicBezTo>
                    <a:pt x="11836" y="18767"/>
                    <a:pt x="8581" y="20184"/>
                    <a:pt x="532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5241992" y="4899327"/>
              <a:ext cx="121022" cy="230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971" fill="norm" stroke="1" extrusionOk="0">
                  <a:moveTo>
                    <a:pt x="16386" y="4099"/>
                  </a:moveTo>
                  <a:cubicBezTo>
                    <a:pt x="17503" y="2749"/>
                    <a:pt x="18621" y="1399"/>
                    <a:pt x="18248" y="627"/>
                  </a:cubicBezTo>
                  <a:cubicBezTo>
                    <a:pt x="17876" y="-144"/>
                    <a:pt x="16014" y="-337"/>
                    <a:pt x="13221" y="820"/>
                  </a:cubicBezTo>
                  <a:cubicBezTo>
                    <a:pt x="10428" y="1977"/>
                    <a:pt x="6703" y="4484"/>
                    <a:pt x="4097" y="7859"/>
                  </a:cubicBezTo>
                  <a:cubicBezTo>
                    <a:pt x="1490" y="11234"/>
                    <a:pt x="0" y="15477"/>
                    <a:pt x="0" y="17984"/>
                  </a:cubicBezTo>
                  <a:cubicBezTo>
                    <a:pt x="0" y="20492"/>
                    <a:pt x="1490" y="21263"/>
                    <a:pt x="4655" y="20877"/>
                  </a:cubicBezTo>
                  <a:cubicBezTo>
                    <a:pt x="7821" y="20492"/>
                    <a:pt x="12662" y="18949"/>
                    <a:pt x="15828" y="16056"/>
                  </a:cubicBezTo>
                  <a:cubicBezTo>
                    <a:pt x="18993" y="13163"/>
                    <a:pt x="20483" y="8920"/>
                    <a:pt x="21041" y="6317"/>
                  </a:cubicBezTo>
                  <a:cubicBezTo>
                    <a:pt x="21600" y="3713"/>
                    <a:pt x="21228" y="2749"/>
                    <a:pt x="19924" y="2459"/>
                  </a:cubicBezTo>
                  <a:cubicBezTo>
                    <a:pt x="18621" y="2170"/>
                    <a:pt x="16386" y="2556"/>
                    <a:pt x="15083" y="3327"/>
                  </a:cubicBezTo>
                  <a:cubicBezTo>
                    <a:pt x="13779" y="4099"/>
                    <a:pt x="13407" y="5256"/>
                    <a:pt x="13034" y="64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5500226" y="5020506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5616463" y="4819423"/>
              <a:ext cx="144648" cy="30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600" fill="norm" stroke="1" extrusionOk="0">
                  <a:moveTo>
                    <a:pt x="20713" y="1184"/>
                  </a:moveTo>
                  <a:cubicBezTo>
                    <a:pt x="16149" y="592"/>
                    <a:pt x="11586" y="0"/>
                    <a:pt x="7935" y="0"/>
                  </a:cubicBezTo>
                  <a:cubicBezTo>
                    <a:pt x="4285" y="0"/>
                    <a:pt x="1547" y="592"/>
                    <a:pt x="482" y="1701"/>
                  </a:cubicBezTo>
                  <a:cubicBezTo>
                    <a:pt x="-583" y="2811"/>
                    <a:pt x="25" y="4438"/>
                    <a:pt x="3220" y="6584"/>
                  </a:cubicBezTo>
                  <a:cubicBezTo>
                    <a:pt x="6414" y="8729"/>
                    <a:pt x="12194" y="11392"/>
                    <a:pt x="15693" y="13537"/>
                  </a:cubicBezTo>
                  <a:cubicBezTo>
                    <a:pt x="19192" y="15682"/>
                    <a:pt x="20409" y="17310"/>
                    <a:pt x="20713" y="18493"/>
                  </a:cubicBezTo>
                  <a:cubicBezTo>
                    <a:pt x="21017" y="19677"/>
                    <a:pt x="20409" y="20416"/>
                    <a:pt x="19040" y="20860"/>
                  </a:cubicBezTo>
                  <a:cubicBezTo>
                    <a:pt x="17671" y="21304"/>
                    <a:pt x="15541" y="21452"/>
                    <a:pt x="1341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5601826" y="4810956"/>
              <a:ext cx="279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8" y="14400"/>
                    <a:pt x="8836" y="7200"/>
                    <a:pt x="12436" y="3600"/>
                  </a:cubicBezTo>
                  <a:cubicBezTo>
                    <a:pt x="16036" y="0"/>
                    <a:pt x="1881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5919326" y="4931606"/>
              <a:ext cx="825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959"/>
                    <a:pt x="7200" y="11917"/>
                    <a:pt x="3600" y="15517"/>
                  </a:cubicBezTo>
                  <a:cubicBezTo>
                    <a:pt x="0" y="19117"/>
                    <a:pt x="0" y="203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6046326" y="4880806"/>
              <a:ext cx="381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3014"/>
                    <a:pt x="19200" y="6028"/>
                    <a:pt x="15600" y="9628"/>
                  </a:cubicBezTo>
                  <a:cubicBezTo>
                    <a:pt x="12000" y="13228"/>
                    <a:pt x="6000" y="17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5910859" y="4867562"/>
              <a:ext cx="256118" cy="38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0756" fill="norm" stroke="1" extrusionOk="0">
                  <a:moveTo>
                    <a:pt x="177" y="20756"/>
                  </a:moveTo>
                  <a:cubicBezTo>
                    <a:pt x="0" y="15072"/>
                    <a:pt x="-177" y="9388"/>
                    <a:pt x="354" y="5409"/>
                  </a:cubicBezTo>
                  <a:cubicBezTo>
                    <a:pt x="885" y="1430"/>
                    <a:pt x="2125" y="-844"/>
                    <a:pt x="5754" y="293"/>
                  </a:cubicBezTo>
                  <a:cubicBezTo>
                    <a:pt x="9384" y="1430"/>
                    <a:pt x="15403" y="5977"/>
                    <a:pt x="21423" y="105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6186026" y="5039556"/>
              <a:ext cx="61140" cy="169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306" fill="norm" stroke="1" extrusionOk="0">
                  <a:moveTo>
                    <a:pt x="19440" y="1600"/>
                  </a:moveTo>
                  <a:cubicBezTo>
                    <a:pt x="16560" y="800"/>
                    <a:pt x="13680" y="0"/>
                    <a:pt x="10440" y="0"/>
                  </a:cubicBezTo>
                  <a:cubicBezTo>
                    <a:pt x="7200" y="0"/>
                    <a:pt x="3600" y="800"/>
                    <a:pt x="1800" y="2267"/>
                  </a:cubicBezTo>
                  <a:cubicBezTo>
                    <a:pt x="0" y="3733"/>
                    <a:pt x="0" y="5867"/>
                    <a:pt x="2880" y="8000"/>
                  </a:cubicBezTo>
                  <a:cubicBezTo>
                    <a:pt x="5760" y="10133"/>
                    <a:pt x="11520" y="12267"/>
                    <a:pt x="15480" y="13867"/>
                  </a:cubicBezTo>
                  <a:cubicBezTo>
                    <a:pt x="19440" y="15467"/>
                    <a:pt x="21600" y="16533"/>
                    <a:pt x="20520" y="17867"/>
                  </a:cubicBezTo>
                  <a:cubicBezTo>
                    <a:pt x="19440" y="19200"/>
                    <a:pt x="15120" y="20800"/>
                    <a:pt x="11160" y="21200"/>
                  </a:cubicBezTo>
                  <a:cubicBezTo>
                    <a:pt x="7200" y="21600"/>
                    <a:pt x="3600" y="20800"/>
                    <a:pt x="0" y="200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6446376" y="4966441"/>
              <a:ext cx="1905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4080" y="10884"/>
                    <a:pt x="8160" y="1066"/>
                    <a:pt x="11760" y="84"/>
                  </a:cubicBezTo>
                  <a:cubicBezTo>
                    <a:pt x="15360" y="-898"/>
                    <a:pt x="18480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6450609" y="5115756"/>
              <a:ext cx="179918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41" y="21600"/>
                  </a:moveTo>
                  <a:cubicBezTo>
                    <a:pt x="1271" y="21600"/>
                    <a:pt x="0" y="21600"/>
                    <a:pt x="0" y="21600"/>
                  </a:cubicBezTo>
                  <a:cubicBezTo>
                    <a:pt x="0" y="21600"/>
                    <a:pt x="1271" y="21600"/>
                    <a:pt x="5082" y="18000"/>
                  </a:cubicBezTo>
                  <a:cubicBezTo>
                    <a:pt x="8894" y="14400"/>
                    <a:pt x="1524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6923140" y="4913647"/>
              <a:ext cx="142640" cy="210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1" h="20481" fill="norm" stroke="1" extrusionOk="0">
                  <a:moveTo>
                    <a:pt x="16355" y="3597"/>
                  </a:moveTo>
                  <a:cubicBezTo>
                    <a:pt x="15442" y="2157"/>
                    <a:pt x="14529" y="717"/>
                    <a:pt x="13312" y="202"/>
                  </a:cubicBezTo>
                  <a:cubicBezTo>
                    <a:pt x="12095" y="-312"/>
                    <a:pt x="10574" y="99"/>
                    <a:pt x="8293" y="2054"/>
                  </a:cubicBezTo>
                  <a:cubicBezTo>
                    <a:pt x="6011" y="4008"/>
                    <a:pt x="2969" y="7505"/>
                    <a:pt x="1295" y="10694"/>
                  </a:cubicBezTo>
                  <a:cubicBezTo>
                    <a:pt x="-378" y="13882"/>
                    <a:pt x="-682" y="16762"/>
                    <a:pt x="1904" y="18614"/>
                  </a:cubicBezTo>
                  <a:cubicBezTo>
                    <a:pt x="4490" y="20465"/>
                    <a:pt x="9966" y="21288"/>
                    <a:pt x="13769" y="19437"/>
                  </a:cubicBezTo>
                  <a:cubicBezTo>
                    <a:pt x="17572" y="17585"/>
                    <a:pt x="19701" y="13059"/>
                    <a:pt x="20310" y="10077"/>
                  </a:cubicBezTo>
                  <a:cubicBezTo>
                    <a:pt x="20918" y="7094"/>
                    <a:pt x="20005" y="5654"/>
                    <a:pt x="18636" y="5037"/>
                  </a:cubicBezTo>
                  <a:cubicBezTo>
                    <a:pt x="17267" y="4419"/>
                    <a:pt x="15442" y="4625"/>
                    <a:pt x="13617" y="48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7138526" y="5064956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7329026" y="4899856"/>
              <a:ext cx="127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7506826" y="4912556"/>
              <a:ext cx="889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800"/>
                    <a:pt x="11314" y="9600"/>
                    <a:pt x="7714" y="13200"/>
                  </a:cubicBezTo>
                  <a:cubicBezTo>
                    <a:pt x="4114" y="16800"/>
                    <a:pt x="2057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7614776" y="4893506"/>
              <a:ext cx="762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521"/>
                    <a:pt x="10800" y="9042"/>
                    <a:pt x="7200" y="12642"/>
                  </a:cubicBezTo>
                  <a:cubicBezTo>
                    <a:pt x="3600" y="16242"/>
                    <a:pt x="1800" y="189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7430626" y="4855406"/>
              <a:ext cx="3111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51" y="16457"/>
                    <a:pt x="4702" y="11314"/>
                    <a:pt x="8302" y="7714"/>
                  </a:cubicBezTo>
                  <a:cubicBezTo>
                    <a:pt x="11902" y="4114"/>
                    <a:pt x="1675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7733902" y="5110930"/>
              <a:ext cx="160275" cy="163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401" fill="norm" stroke="1" extrusionOk="0">
                  <a:moveTo>
                    <a:pt x="11680" y="3124"/>
                  </a:moveTo>
                  <a:cubicBezTo>
                    <a:pt x="12500" y="2016"/>
                    <a:pt x="13321" y="909"/>
                    <a:pt x="12774" y="355"/>
                  </a:cubicBezTo>
                  <a:cubicBezTo>
                    <a:pt x="12227" y="-199"/>
                    <a:pt x="10313" y="-199"/>
                    <a:pt x="7989" y="1047"/>
                  </a:cubicBezTo>
                  <a:cubicBezTo>
                    <a:pt x="5665" y="2293"/>
                    <a:pt x="2931" y="4786"/>
                    <a:pt x="1290" y="6724"/>
                  </a:cubicBezTo>
                  <a:cubicBezTo>
                    <a:pt x="-350" y="8663"/>
                    <a:pt x="-897" y="10047"/>
                    <a:pt x="2521" y="12401"/>
                  </a:cubicBezTo>
                  <a:cubicBezTo>
                    <a:pt x="5938" y="14755"/>
                    <a:pt x="13321" y="18078"/>
                    <a:pt x="20703" y="214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9494376" y="4780202"/>
              <a:ext cx="146051" cy="329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21600" y="1597"/>
                  </a:moveTo>
                  <a:cubicBezTo>
                    <a:pt x="19722" y="1597"/>
                    <a:pt x="17843" y="1597"/>
                    <a:pt x="16122" y="1597"/>
                  </a:cubicBezTo>
                  <a:cubicBezTo>
                    <a:pt x="14400" y="1597"/>
                    <a:pt x="12835" y="1597"/>
                    <a:pt x="12365" y="1181"/>
                  </a:cubicBezTo>
                  <a:cubicBezTo>
                    <a:pt x="11896" y="766"/>
                    <a:pt x="12522" y="-65"/>
                    <a:pt x="12678" y="4"/>
                  </a:cubicBezTo>
                  <a:cubicBezTo>
                    <a:pt x="12835" y="73"/>
                    <a:pt x="12522" y="1043"/>
                    <a:pt x="10800" y="3673"/>
                  </a:cubicBezTo>
                  <a:cubicBezTo>
                    <a:pt x="9078" y="6304"/>
                    <a:pt x="5948" y="10597"/>
                    <a:pt x="3913" y="13850"/>
                  </a:cubicBezTo>
                  <a:cubicBezTo>
                    <a:pt x="1878" y="17104"/>
                    <a:pt x="939" y="19320"/>
                    <a:pt x="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9665826" y="4785556"/>
              <a:ext cx="254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000"/>
                    <a:pt x="10800" y="8000"/>
                    <a:pt x="7200" y="11600"/>
                  </a:cubicBezTo>
                  <a:cubicBezTo>
                    <a:pt x="3600" y="15200"/>
                    <a:pt x="1800" y="18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9403735" y="4789462"/>
              <a:ext cx="408141" cy="78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120" fill="norm" stroke="1" extrusionOk="0">
                  <a:moveTo>
                    <a:pt x="760" y="21120"/>
                  </a:moveTo>
                  <a:cubicBezTo>
                    <a:pt x="314" y="18278"/>
                    <a:pt x="-131" y="15436"/>
                    <a:pt x="36" y="13162"/>
                  </a:cubicBezTo>
                  <a:cubicBezTo>
                    <a:pt x="203" y="10888"/>
                    <a:pt x="982" y="9183"/>
                    <a:pt x="3376" y="6909"/>
                  </a:cubicBezTo>
                  <a:cubicBezTo>
                    <a:pt x="5770" y="4636"/>
                    <a:pt x="9778" y="1794"/>
                    <a:pt x="13063" y="657"/>
                  </a:cubicBezTo>
                  <a:cubicBezTo>
                    <a:pt x="16347" y="-480"/>
                    <a:pt x="18908" y="88"/>
                    <a:pt x="21469" y="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9837921" y="5058502"/>
              <a:ext cx="164456" cy="177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0867" fill="norm" stroke="1" extrusionOk="0">
                  <a:moveTo>
                    <a:pt x="17738" y="7460"/>
                  </a:moveTo>
                  <a:cubicBezTo>
                    <a:pt x="16928" y="5226"/>
                    <a:pt x="16118" y="2991"/>
                    <a:pt x="14363" y="1501"/>
                  </a:cubicBezTo>
                  <a:cubicBezTo>
                    <a:pt x="12608" y="12"/>
                    <a:pt x="9908" y="-733"/>
                    <a:pt x="7073" y="1005"/>
                  </a:cubicBezTo>
                  <a:cubicBezTo>
                    <a:pt x="4238" y="2743"/>
                    <a:pt x="1268" y="6964"/>
                    <a:pt x="323" y="10564"/>
                  </a:cubicBezTo>
                  <a:cubicBezTo>
                    <a:pt x="-622" y="14164"/>
                    <a:pt x="458" y="17143"/>
                    <a:pt x="4238" y="18757"/>
                  </a:cubicBezTo>
                  <a:cubicBezTo>
                    <a:pt x="8018" y="20370"/>
                    <a:pt x="14498" y="20619"/>
                    <a:pt x="20978" y="20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10123026" y="5007806"/>
              <a:ext cx="234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10266082" y="4918906"/>
              <a:ext cx="15695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673"/>
                    <a:pt x="-1582" y="11345"/>
                    <a:pt x="1118" y="14945"/>
                  </a:cubicBezTo>
                  <a:cubicBezTo>
                    <a:pt x="3818" y="18545"/>
                    <a:pt x="11918" y="20073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10611976" y="4817306"/>
              <a:ext cx="889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322"/>
                    <a:pt x="9257" y="10643"/>
                    <a:pt x="5657" y="14243"/>
                  </a:cubicBezTo>
                  <a:cubicBezTo>
                    <a:pt x="2057" y="17843"/>
                    <a:pt x="1029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10759727" y="4817306"/>
              <a:ext cx="237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20153" y="0"/>
                  </a:moveTo>
                  <a:cubicBezTo>
                    <a:pt x="11153" y="2604"/>
                    <a:pt x="2153" y="5209"/>
                    <a:pt x="353" y="8809"/>
                  </a:cubicBezTo>
                  <a:cubicBezTo>
                    <a:pt x="-1447" y="12409"/>
                    <a:pt x="3953" y="17004"/>
                    <a:pt x="9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10520959" y="4825773"/>
              <a:ext cx="345018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25" y="21600"/>
                  </a:moveTo>
                  <a:cubicBezTo>
                    <a:pt x="663" y="16971"/>
                    <a:pt x="0" y="12343"/>
                    <a:pt x="0" y="9257"/>
                  </a:cubicBezTo>
                  <a:cubicBezTo>
                    <a:pt x="0" y="6171"/>
                    <a:pt x="663" y="4629"/>
                    <a:pt x="3710" y="3086"/>
                  </a:cubicBezTo>
                  <a:cubicBezTo>
                    <a:pt x="6758" y="1543"/>
                    <a:pt x="12191" y="0"/>
                    <a:pt x="15571" y="0"/>
                  </a:cubicBezTo>
                  <a:cubicBezTo>
                    <a:pt x="18950" y="0"/>
                    <a:pt x="20275" y="1543"/>
                    <a:pt x="21600" y="3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10834318" y="5016273"/>
              <a:ext cx="103385" cy="188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424" fill="norm" stroke="1" extrusionOk="0">
                  <a:moveTo>
                    <a:pt x="16499" y="3360"/>
                  </a:moveTo>
                  <a:cubicBezTo>
                    <a:pt x="15229" y="2400"/>
                    <a:pt x="13958" y="1440"/>
                    <a:pt x="12052" y="840"/>
                  </a:cubicBezTo>
                  <a:cubicBezTo>
                    <a:pt x="10146" y="240"/>
                    <a:pt x="7605" y="0"/>
                    <a:pt x="5276" y="0"/>
                  </a:cubicBezTo>
                  <a:cubicBezTo>
                    <a:pt x="2946" y="0"/>
                    <a:pt x="829" y="240"/>
                    <a:pt x="193" y="1440"/>
                  </a:cubicBezTo>
                  <a:cubicBezTo>
                    <a:pt x="-442" y="2640"/>
                    <a:pt x="405" y="4800"/>
                    <a:pt x="4005" y="7200"/>
                  </a:cubicBezTo>
                  <a:cubicBezTo>
                    <a:pt x="7605" y="9600"/>
                    <a:pt x="13958" y="12240"/>
                    <a:pt x="17346" y="14280"/>
                  </a:cubicBezTo>
                  <a:cubicBezTo>
                    <a:pt x="20734" y="16320"/>
                    <a:pt x="21158" y="17760"/>
                    <a:pt x="20311" y="18960"/>
                  </a:cubicBezTo>
                  <a:cubicBezTo>
                    <a:pt x="19464" y="20160"/>
                    <a:pt x="17346" y="21120"/>
                    <a:pt x="15229" y="21360"/>
                  </a:cubicBezTo>
                  <a:cubicBezTo>
                    <a:pt x="13111" y="21600"/>
                    <a:pt x="10993" y="21120"/>
                    <a:pt x="8876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11031076" y="4937956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11062826" y="5020506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6800"/>
                    <a:pt x="10200" y="12000"/>
                    <a:pt x="13800" y="8400"/>
                  </a:cubicBezTo>
                  <a:cubicBezTo>
                    <a:pt x="17400" y="4800"/>
                    <a:pt x="195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11405726" y="4874456"/>
              <a:ext cx="127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4998814" y="4384288"/>
              <a:ext cx="3120767" cy="1086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73" fill="norm" stroke="1" extrusionOk="0">
                  <a:moveTo>
                    <a:pt x="13747" y="3932"/>
                  </a:moveTo>
                  <a:cubicBezTo>
                    <a:pt x="13455" y="3134"/>
                    <a:pt x="13163" y="2335"/>
                    <a:pt x="12776" y="1726"/>
                  </a:cubicBezTo>
                  <a:cubicBezTo>
                    <a:pt x="12390" y="1117"/>
                    <a:pt x="11908" y="696"/>
                    <a:pt x="11419" y="423"/>
                  </a:cubicBezTo>
                  <a:cubicBezTo>
                    <a:pt x="10930" y="150"/>
                    <a:pt x="10434" y="24"/>
                    <a:pt x="9930" y="3"/>
                  </a:cubicBezTo>
                  <a:cubicBezTo>
                    <a:pt x="9427" y="-18"/>
                    <a:pt x="8916" y="66"/>
                    <a:pt x="8376" y="234"/>
                  </a:cubicBezTo>
                  <a:cubicBezTo>
                    <a:pt x="7836" y="402"/>
                    <a:pt x="7267" y="654"/>
                    <a:pt x="6690" y="1012"/>
                  </a:cubicBezTo>
                  <a:cubicBezTo>
                    <a:pt x="6114" y="1369"/>
                    <a:pt x="5530" y="1831"/>
                    <a:pt x="4976" y="2293"/>
                  </a:cubicBezTo>
                  <a:cubicBezTo>
                    <a:pt x="4421" y="2756"/>
                    <a:pt x="3896" y="3218"/>
                    <a:pt x="3385" y="3743"/>
                  </a:cubicBezTo>
                  <a:cubicBezTo>
                    <a:pt x="2874" y="4268"/>
                    <a:pt x="2378" y="4857"/>
                    <a:pt x="1962" y="5487"/>
                  </a:cubicBezTo>
                  <a:cubicBezTo>
                    <a:pt x="1546" y="6117"/>
                    <a:pt x="1210" y="6790"/>
                    <a:pt x="889" y="7609"/>
                  </a:cubicBezTo>
                  <a:cubicBezTo>
                    <a:pt x="568" y="8429"/>
                    <a:pt x="261" y="9395"/>
                    <a:pt x="108" y="10446"/>
                  </a:cubicBezTo>
                  <a:cubicBezTo>
                    <a:pt x="-45" y="11496"/>
                    <a:pt x="-45" y="12631"/>
                    <a:pt x="174" y="13598"/>
                  </a:cubicBezTo>
                  <a:cubicBezTo>
                    <a:pt x="393" y="14564"/>
                    <a:pt x="831" y="15363"/>
                    <a:pt x="1320" y="15951"/>
                  </a:cubicBezTo>
                  <a:cubicBezTo>
                    <a:pt x="1809" y="16539"/>
                    <a:pt x="2349" y="16917"/>
                    <a:pt x="2903" y="17317"/>
                  </a:cubicBezTo>
                  <a:cubicBezTo>
                    <a:pt x="3458" y="17716"/>
                    <a:pt x="4027" y="18136"/>
                    <a:pt x="4596" y="18556"/>
                  </a:cubicBezTo>
                  <a:cubicBezTo>
                    <a:pt x="5165" y="18977"/>
                    <a:pt x="5734" y="19397"/>
                    <a:pt x="6311" y="19817"/>
                  </a:cubicBezTo>
                  <a:cubicBezTo>
                    <a:pt x="6887" y="20237"/>
                    <a:pt x="7471" y="20657"/>
                    <a:pt x="8026" y="20952"/>
                  </a:cubicBezTo>
                  <a:cubicBezTo>
                    <a:pt x="8580" y="21246"/>
                    <a:pt x="9106" y="21414"/>
                    <a:pt x="9668" y="21498"/>
                  </a:cubicBezTo>
                  <a:cubicBezTo>
                    <a:pt x="10230" y="21582"/>
                    <a:pt x="10828" y="21582"/>
                    <a:pt x="11434" y="21561"/>
                  </a:cubicBezTo>
                  <a:cubicBezTo>
                    <a:pt x="12039" y="21540"/>
                    <a:pt x="12652" y="21498"/>
                    <a:pt x="13265" y="21435"/>
                  </a:cubicBezTo>
                  <a:cubicBezTo>
                    <a:pt x="13878" y="21372"/>
                    <a:pt x="14491" y="21288"/>
                    <a:pt x="15097" y="21225"/>
                  </a:cubicBezTo>
                  <a:cubicBezTo>
                    <a:pt x="15703" y="21162"/>
                    <a:pt x="16301" y="21120"/>
                    <a:pt x="16856" y="20994"/>
                  </a:cubicBezTo>
                  <a:cubicBezTo>
                    <a:pt x="17410" y="20868"/>
                    <a:pt x="17921" y="20657"/>
                    <a:pt x="18454" y="20363"/>
                  </a:cubicBezTo>
                  <a:cubicBezTo>
                    <a:pt x="18986" y="20069"/>
                    <a:pt x="19541" y="19691"/>
                    <a:pt x="20008" y="19271"/>
                  </a:cubicBezTo>
                  <a:cubicBezTo>
                    <a:pt x="20475" y="18850"/>
                    <a:pt x="20854" y="18388"/>
                    <a:pt x="21124" y="17611"/>
                  </a:cubicBezTo>
                  <a:cubicBezTo>
                    <a:pt x="21394" y="16833"/>
                    <a:pt x="21555" y="15741"/>
                    <a:pt x="21511" y="14585"/>
                  </a:cubicBezTo>
                  <a:cubicBezTo>
                    <a:pt x="21467" y="13429"/>
                    <a:pt x="21219" y="12211"/>
                    <a:pt x="20913" y="11013"/>
                  </a:cubicBezTo>
                  <a:cubicBezTo>
                    <a:pt x="20606" y="9815"/>
                    <a:pt x="20241" y="8639"/>
                    <a:pt x="19862" y="7546"/>
                  </a:cubicBezTo>
                  <a:cubicBezTo>
                    <a:pt x="19483" y="6454"/>
                    <a:pt x="19089" y="5445"/>
                    <a:pt x="18636" y="4626"/>
                  </a:cubicBezTo>
                  <a:cubicBezTo>
                    <a:pt x="18184" y="3806"/>
                    <a:pt x="17673" y="3176"/>
                    <a:pt x="17147" y="2882"/>
                  </a:cubicBezTo>
                  <a:cubicBezTo>
                    <a:pt x="16622" y="2587"/>
                    <a:pt x="16082" y="2629"/>
                    <a:pt x="15644" y="2798"/>
                  </a:cubicBezTo>
                  <a:cubicBezTo>
                    <a:pt x="15206" y="2966"/>
                    <a:pt x="14871" y="3260"/>
                    <a:pt x="14535" y="3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9049533" y="4373600"/>
              <a:ext cx="2628753" cy="1236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577" fill="norm" stroke="1" extrusionOk="0">
                  <a:moveTo>
                    <a:pt x="16151" y="2312"/>
                  </a:moveTo>
                  <a:cubicBezTo>
                    <a:pt x="16168" y="2128"/>
                    <a:pt x="16186" y="1943"/>
                    <a:pt x="16151" y="1777"/>
                  </a:cubicBezTo>
                  <a:cubicBezTo>
                    <a:pt x="16116" y="1611"/>
                    <a:pt x="16030" y="1463"/>
                    <a:pt x="15710" y="1223"/>
                  </a:cubicBezTo>
                  <a:cubicBezTo>
                    <a:pt x="15389" y="983"/>
                    <a:pt x="14836" y="651"/>
                    <a:pt x="14256" y="429"/>
                  </a:cubicBezTo>
                  <a:cubicBezTo>
                    <a:pt x="13676" y="208"/>
                    <a:pt x="13070" y="97"/>
                    <a:pt x="12430" y="41"/>
                  </a:cubicBezTo>
                  <a:cubicBezTo>
                    <a:pt x="11789" y="-14"/>
                    <a:pt x="11114" y="-14"/>
                    <a:pt x="10422" y="41"/>
                  </a:cubicBezTo>
                  <a:cubicBezTo>
                    <a:pt x="9730" y="97"/>
                    <a:pt x="9020" y="208"/>
                    <a:pt x="8354" y="374"/>
                  </a:cubicBezTo>
                  <a:cubicBezTo>
                    <a:pt x="7688" y="540"/>
                    <a:pt x="7064" y="761"/>
                    <a:pt x="6467" y="1057"/>
                  </a:cubicBezTo>
                  <a:cubicBezTo>
                    <a:pt x="5870" y="1352"/>
                    <a:pt x="5299" y="1721"/>
                    <a:pt x="4719" y="2164"/>
                  </a:cubicBezTo>
                  <a:cubicBezTo>
                    <a:pt x="4139" y="2608"/>
                    <a:pt x="3551" y="3124"/>
                    <a:pt x="2980" y="3678"/>
                  </a:cubicBezTo>
                  <a:cubicBezTo>
                    <a:pt x="2409" y="4232"/>
                    <a:pt x="1855" y="4823"/>
                    <a:pt x="1353" y="5543"/>
                  </a:cubicBezTo>
                  <a:cubicBezTo>
                    <a:pt x="851" y="6263"/>
                    <a:pt x="401" y="7112"/>
                    <a:pt x="176" y="8072"/>
                  </a:cubicBezTo>
                  <a:cubicBezTo>
                    <a:pt x="-49" y="9032"/>
                    <a:pt x="-49" y="10103"/>
                    <a:pt x="124" y="11137"/>
                  </a:cubicBezTo>
                  <a:cubicBezTo>
                    <a:pt x="297" y="12171"/>
                    <a:pt x="643" y="13168"/>
                    <a:pt x="1059" y="14091"/>
                  </a:cubicBezTo>
                  <a:cubicBezTo>
                    <a:pt x="1474" y="15014"/>
                    <a:pt x="1959" y="15863"/>
                    <a:pt x="2513" y="16638"/>
                  </a:cubicBezTo>
                  <a:cubicBezTo>
                    <a:pt x="3066" y="17414"/>
                    <a:pt x="3689" y="18115"/>
                    <a:pt x="4295" y="18669"/>
                  </a:cubicBezTo>
                  <a:cubicBezTo>
                    <a:pt x="4901" y="19223"/>
                    <a:pt x="5489" y="19629"/>
                    <a:pt x="6052" y="19961"/>
                  </a:cubicBezTo>
                  <a:cubicBezTo>
                    <a:pt x="6614" y="20294"/>
                    <a:pt x="7151" y="20552"/>
                    <a:pt x="7722" y="20755"/>
                  </a:cubicBezTo>
                  <a:cubicBezTo>
                    <a:pt x="8293" y="20958"/>
                    <a:pt x="8899" y="21106"/>
                    <a:pt x="9496" y="21217"/>
                  </a:cubicBezTo>
                  <a:cubicBezTo>
                    <a:pt x="10093" y="21328"/>
                    <a:pt x="10682" y="21401"/>
                    <a:pt x="11288" y="21457"/>
                  </a:cubicBezTo>
                  <a:cubicBezTo>
                    <a:pt x="11893" y="21512"/>
                    <a:pt x="12516" y="21549"/>
                    <a:pt x="13174" y="21568"/>
                  </a:cubicBezTo>
                  <a:cubicBezTo>
                    <a:pt x="13832" y="21586"/>
                    <a:pt x="14524" y="21586"/>
                    <a:pt x="15182" y="21475"/>
                  </a:cubicBezTo>
                  <a:cubicBezTo>
                    <a:pt x="15839" y="21364"/>
                    <a:pt x="16463" y="21143"/>
                    <a:pt x="17077" y="20718"/>
                  </a:cubicBezTo>
                  <a:cubicBezTo>
                    <a:pt x="17691" y="20294"/>
                    <a:pt x="18297" y="19666"/>
                    <a:pt x="18851" y="18891"/>
                  </a:cubicBezTo>
                  <a:cubicBezTo>
                    <a:pt x="19405" y="18115"/>
                    <a:pt x="19907" y="17192"/>
                    <a:pt x="20314" y="16158"/>
                  </a:cubicBezTo>
                  <a:cubicBezTo>
                    <a:pt x="20720" y="15124"/>
                    <a:pt x="21032" y="13980"/>
                    <a:pt x="21239" y="12780"/>
                  </a:cubicBezTo>
                  <a:cubicBezTo>
                    <a:pt x="21447" y="11580"/>
                    <a:pt x="21551" y="10324"/>
                    <a:pt x="21464" y="9106"/>
                  </a:cubicBezTo>
                  <a:cubicBezTo>
                    <a:pt x="21378" y="7888"/>
                    <a:pt x="21101" y="6706"/>
                    <a:pt x="20694" y="5709"/>
                  </a:cubicBezTo>
                  <a:cubicBezTo>
                    <a:pt x="20288" y="4712"/>
                    <a:pt x="19751" y="3900"/>
                    <a:pt x="19076" y="3254"/>
                  </a:cubicBezTo>
                  <a:cubicBezTo>
                    <a:pt x="18401" y="2608"/>
                    <a:pt x="17588" y="2128"/>
                    <a:pt x="16939" y="1832"/>
                  </a:cubicBezTo>
                  <a:cubicBezTo>
                    <a:pt x="16289" y="1537"/>
                    <a:pt x="15805" y="1426"/>
                    <a:pt x="15320" y="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693276" y="6950906"/>
              <a:ext cx="7269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600" fill="norm" stroke="1" extrusionOk="0">
                  <a:moveTo>
                    <a:pt x="16663" y="1800"/>
                  </a:moveTo>
                  <a:cubicBezTo>
                    <a:pt x="18514" y="900"/>
                    <a:pt x="20366" y="0"/>
                    <a:pt x="20983" y="0"/>
                  </a:cubicBezTo>
                  <a:cubicBezTo>
                    <a:pt x="21600" y="0"/>
                    <a:pt x="20983" y="900"/>
                    <a:pt x="17589" y="3450"/>
                  </a:cubicBezTo>
                  <a:cubicBezTo>
                    <a:pt x="14194" y="6000"/>
                    <a:pt x="8023" y="10200"/>
                    <a:pt x="4629" y="13500"/>
                  </a:cubicBezTo>
                  <a:cubicBezTo>
                    <a:pt x="1234" y="16800"/>
                    <a:pt x="617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811663" y="6938206"/>
              <a:ext cx="3401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3370"/>
                    <a:pt x="5170" y="6740"/>
                    <a:pt x="1993" y="10340"/>
                  </a:cubicBezTo>
                  <a:cubicBezTo>
                    <a:pt x="-1183" y="13940"/>
                    <a:pt x="88" y="17770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583643" y="6975084"/>
              <a:ext cx="369984" cy="64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06" fill="norm" stroke="1" extrusionOk="0">
                  <a:moveTo>
                    <a:pt x="463" y="21306"/>
                  </a:moveTo>
                  <a:cubicBezTo>
                    <a:pt x="97" y="18519"/>
                    <a:pt x="-269" y="15732"/>
                    <a:pt x="280" y="12945"/>
                  </a:cubicBezTo>
                  <a:cubicBezTo>
                    <a:pt x="829" y="10158"/>
                    <a:pt x="2294" y="7371"/>
                    <a:pt x="5406" y="4932"/>
                  </a:cubicBezTo>
                  <a:cubicBezTo>
                    <a:pt x="8517" y="2493"/>
                    <a:pt x="13277" y="403"/>
                    <a:pt x="16206" y="54"/>
                  </a:cubicBezTo>
                  <a:cubicBezTo>
                    <a:pt x="19134" y="-294"/>
                    <a:pt x="20233" y="1100"/>
                    <a:pt x="21331" y="2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921208" y="7185353"/>
              <a:ext cx="127669" cy="171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399" fill="norm" stroke="1" extrusionOk="0">
                  <a:moveTo>
                    <a:pt x="15787" y="2433"/>
                  </a:moveTo>
                  <a:cubicBezTo>
                    <a:pt x="14742" y="1379"/>
                    <a:pt x="13697" y="326"/>
                    <a:pt x="12303" y="62"/>
                  </a:cubicBezTo>
                  <a:cubicBezTo>
                    <a:pt x="10910" y="-201"/>
                    <a:pt x="9168" y="326"/>
                    <a:pt x="6903" y="2433"/>
                  </a:cubicBezTo>
                  <a:cubicBezTo>
                    <a:pt x="4639" y="4540"/>
                    <a:pt x="1852" y="8228"/>
                    <a:pt x="632" y="11389"/>
                  </a:cubicBezTo>
                  <a:cubicBezTo>
                    <a:pt x="-587" y="14550"/>
                    <a:pt x="-239" y="17184"/>
                    <a:pt x="3419" y="18765"/>
                  </a:cubicBezTo>
                  <a:cubicBezTo>
                    <a:pt x="7078" y="20345"/>
                    <a:pt x="14045" y="20872"/>
                    <a:pt x="21013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1252076" y="7128706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1393892" y="7008056"/>
              <a:ext cx="423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195"/>
                    <a:pt x="0" y="12391"/>
                    <a:pt x="0" y="15991"/>
                  </a:cubicBezTo>
                  <a:cubicBezTo>
                    <a:pt x="0" y="19591"/>
                    <a:pt x="10800" y="205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1893426" y="6961490"/>
              <a:ext cx="75160" cy="26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16200" y="5400"/>
                  </a:moveTo>
                  <a:cubicBezTo>
                    <a:pt x="16800" y="4529"/>
                    <a:pt x="17400" y="3658"/>
                    <a:pt x="18300" y="2526"/>
                  </a:cubicBezTo>
                  <a:cubicBezTo>
                    <a:pt x="19200" y="1394"/>
                    <a:pt x="20400" y="0"/>
                    <a:pt x="21000" y="0"/>
                  </a:cubicBezTo>
                  <a:cubicBezTo>
                    <a:pt x="21600" y="0"/>
                    <a:pt x="21600" y="1394"/>
                    <a:pt x="18300" y="4703"/>
                  </a:cubicBezTo>
                  <a:cubicBezTo>
                    <a:pt x="15000" y="8013"/>
                    <a:pt x="8400" y="13239"/>
                    <a:pt x="4800" y="16374"/>
                  </a:cubicBezTo>
                  <a:cubicBezTo>
                    <a:pt x="1200" y="19510"/>
                    <a:pt x="600" y="205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2039425" y="6976306"/>
              <a:ext cx="25452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4390"/>
                    <a:pt x="3363" y="8780"/>
                    <a:pt x="870" y="12380"/>
                  </a:cubicBezTo>
                  <a:cubicBezTo>
                    <a:pt x="-1622" y="15980"/>
                    <a:pt x="1701" y="18790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1837225" y="6963606"/>
              <a:ext cx="322902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1208" y="21600"/>
                  </a:moveTo>
                  <a:cubicBezTo>
                    <a:pt x="643" y="19800"/>
                    <a:pt x="78" y="18000"/>
                    <a:pt x="8" y="15900"/>
                  </a:cubicBezTo>
                  <a:cubicBezTo>
                    <a:pt x="-63" y="13800"/>
                    <a:pt x="361" y="11400"/>
                    <a:pt x="2196" y="8700"/>
                  </a:cubicBezTo>
                  <a:cubicBezTo>
                    <a:pt x="4031" y="6000"/>
                    <a:pt x="7278" y="3000"/>
                    <a:pt x="10737" y="1500"/>
                  </a:cubicBezTo>
                  <a:cubicBezTo>
                    <a:pt x="14196" y="0"/>
                    <a:pt x="17866" y="0"/>
                    <a:pt x="215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2146865" y="7158735"/>
              <a:ext cx="146612" cy="154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254" fill="norm" stroke="1" extrusionOk="0">
                  <a:moveTo>
                    <a:pt x="11033" y="4616"/>
                  </a:moveTo>
                  <a:cubicBezTo>
                    <a:pt x="11033" y="2573"/>
                    <a:pt x="11033" y="530"/>
                    <a:pt x="10272" y="92"/>
                  </a:cubicBezTo>
                  <a:cubicBezTo>
                    <a:pt x="9511" y="-346"/>
                    <a:pt x="7990" y="822"/>
                    <a:pt x="6013" y="2865"/>
                  </a:cubicBezTo>
                  <a:cubicBezTo>
                    <a:pt x="4035" y="4908"/>
                    <a:pt x="1602" y="7827"/>
                    <a:pt x="537" y="10892"/>
                  </a:cubicBezTo>
                  <a:cubicBezTo>
                    <a:pt x="-528" y="13957"/>
                    <a:pt x="-224" y="17168"/>
                    <a:pt x="3427" y="18919"/>
                  </a:cubicBezTo>
                  <a:cubicBezTo>
                    <a:pt x="7078" y="20670"/>
                    <a:pt x="14075" y="20962"/>
                    <a:pt x="21072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1880726" y="7389056"/>
              <a:ext cx="393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65" y="17018"/>
                    <a:pt x="8129" y="12436"/>
                    <a:pt x="11729" y="8836"/>
                  </a:cubicBezTo>
                  <a:cubicBezTo>
                    <a:pt x="15329" y="5236"/>
                    <a:pt x="18465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2014076" y="7472077"/>
              <a:ext cx="200658" cy="29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66" fill="norm" stroke="1" extrusionOk="0">
                  <a:moveTo>
                    <a:pt x="20250" y="1804"/>
                  </a:moveTo>
                  <a:cubicBezTo>
                    <a:pt x="19575" y="1192"/>
                    <a:pt x="18900" y="579"/>
                    <a:pt x="17325" y="272"/>
                  </a:cubicBezTo>
                  <a:cubicBezTo>
                    <a:pt x="15750" y="-34"/>
                    <a:pt x="13275" y="-34"/>
                    <a:pt x="11475" y="43"/>
                  </a:cubicBezTo>
                  <a:cubicBezTo>
                    <a:pt x="9675" y="119"/>
                    <a:pt x="8550" y="272"/>
                    <a:pt x="7425" y="502"/>
                  </a:cubicBezTo>
                  <a:cubicBezTo>
                    <a:pt x="6300" y="732"/>
                    <a:pt x="5175" y="1038"/>
                    <a:pt x="4613" y="2417"/>
                  </a:cubicBezTo>
                  <a:cubicBezTo>
                    <a:pt x="4050" y="3796"/>
                    <a:pt x="4050" y="6247"/>
                    <a:pt x="4388" y="7779"/>
                  </a:cubicBezTo>
                  <a:cubicBezTo>
                    <a:pt x="4725" y="9311"/>
                    <a:pt x="5400" y="9923"/>
                    <a:pt x="6300" y="10077"/>
                  </a:cubicBezTo>
                  <a:cubicBezTo>
                    <a:pt x="7200" y="10230"/>
                    <a:pt x="8325" y="9923"/>
                    <a:pt x="10125" y="10000"/>
                  </a:cubicBezTo>
                  <a:cubicBezTo>
                    <a:pt x="11925" y="10077"/>
                    <a:pt x="14400" y="10536"/>
                    <a:pt x="16425" y="11532"/>
                  </a:cubicBezTo>
                  <a:cubicBezTo>
                    <a:pt x="18450" y="12528"/>
                    <a:pt x="20025" y="14060"/>
                    <a:pt x="20813" y="15209"/>
                  </a:cubicBezTo>
                  <a:cubicBezTo>
                    <a:pt x="21600" y="16357"/>
                    <a:pt x="21600" y="17123"/>
                    <a:pt x="20025" y="17966"/>
                  </a:cubicBezTo>
                  <a:cubicBezTo>
                    <a:pt x="18450" y="18809"/>
                    <a:pt x="15300" y="19728"/>
                    <a:pt x="11700" y="20340"/>
                  </a:cubicBezTo>
                  <a:cubicBezTo>
                    <a:pt x="8100" y="20953"/>
                    <a:pt x="4050" y="21260"/>
                    <a:pt x="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2699876" y="7243006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2737976" y="7350956"/>
              <a:ext cx="1778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4114" y="8640"/>
                    <a:pt x="8229" y="17280"/>
                    <a:pt x="11829" y="19440"/>
                  </a:cubicBezTo>
                  <a:cubicBezTo>
                    <a:pt x="15429" y="21600"/>
                    <a:pt x="18514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3125326" y="7065206"/>
              <a:ext cx="317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3888"/>
                    <a:pt x="11520" y="7776"/>
                    <a:pt x="15120" y="11376"/>
                  </a:cubicBezTo>
                  <a:cubicBezTo>
                    <a:pt x="18720" y="14976"/>
                    <a:pt x="20160" y="182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3779376" y="7116006"/>
              <a:ext cx="349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8" y="14400"/>
                    <a:pt x="8116" y="7200"/>
                    <a:pt x="11716" y="3600"/>
                  </a:cubicBezTo>
                  <a:cubicBezTo>
                    <a:pt x="15316" y="0"/>
                    <a:pt x="1845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3849226" y="7135056"/>
              <a:ext cx="3238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9200"/>
                    <a:pt x="8471" y="16800"/>
                    <a:pt x="12071" y="13200"/>
                  </a:cubicBezTo>
                  <a:cubicBezTo>
                    <a:pt x="15671" y="9600"/>
                    <a:pt x="18635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4096876" y="7033456"/>
              <a:ext cx="18298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600" fill="norm" stroke="1" extrusionOk="0">
                  <a:moveTo>
                    <a:pt x="0" y="0"/>
                  </a:moveTo>
                  <a:cubicBezTo>
                    <a:pt x="6553" y="2160"/>
                    <a:pt x="13106" y="4320"/>
                    <a:pt x="16867" y="6390"/>
                  </a:cubicBezTo>
                  <a:cubicBezTo>
                    <a:pt x="20629" y="8460"/>
                    <a:pt x="21600" y="10440"/>
                    <a:pt x="20629" y="12690"/>
                  </a:cubicBezTo>
                  <a:cubicBezTo>
                    <a:pt x="19658" y="14940"/>
                    <a:pt x="16746" y="17460"/>
                    <a:pt x="14804" y="18990"/>
                  </a:cubicBezTo>
                  <a:cubicBezTo>
                    <a:pt x="12863" y="20520"/>
                    <a:pt x="11892" y="21060"/>
                    <a:pt x="109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4976975" y="6919156"/>
              <a:ext cx="85102" cy="28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354" fill="norm" stroke="1" extrusionOk="0">
                  <a:moveTo>
                    <a:pt x="21181" y="0"/>
                  </a:moveTo>
                  <a:cubicBezTo>
                    <a:pt x="16440" y="4383"/>
                    <a:pt x="11698" y="8765"/>
                    <a:pt x="8274" y="11817"/>
                  </a:cubicBezTo>
                  <a:cubicBezTo>
                    <a:pt x="4849" y="14870"/>
                    <a:pt x="2742" y="16591"/>
                    <a:pt x="1425" y="18078"/>
                  </a:cubicBezTo>
                  <a:cubicBezTo>
                    <a:pt x="108" y="19565"/>
                    <a:pt x="-419" y="20817"/>
                    <a:pt x="371" y="21209"/>
                  </a:cubicBezTo>
                  <a:cubicBezTo>
                    <a:pt x="1161" y="21600"/>
                    <a:pt x="3269" y="21130"/>
                    <a:pt x="5376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5119226" y="6917040"/>
              <a:ext cx="18257" cy="30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1521"/>
                  </a:moveTo>
                  <a:cubicBezTo>
                    <a:pt x="7200" y="761"/>
                    <a:pt x="14400" y="0"/>
                    <a:pt x="18000" y="0"/>
                  </a:cubicBezTo>
                  <a:cubicBezTo>
                    <a:pt x="21600" y="0"/>
                    <a:pt x="21600" y="761"/>
                    <a:pt x="18000" y="3194"/>
                  </a:cubicBezTo>
                  <a:cubicBezTo>
                    <a:pt x="14400" y="5628"/>
                    <a:pt x="7200" y="9735"/>
                    <a:pt x="4800" y="13082"/>
                  </a:cubicBezTo>
                  <a:cubicBezTo>
                    <a:pt x="2400" y="16428"/>
                    <a:pt x="4800" y="19014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4877875" y="6925456"/>
              <a:ext cx="368352" cy="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073" fill="norm" stroke="1" extrusionOk="0">
                  <a:moveTo>
                    <a:pt x="373" y="21073"/>
                  </a:moveTo>
                  <a:cubicBezTo>
                    <a:pt x="126" y="17833"/>
                    <a:pt x="-121" y="14593"/>
                    <a:pt x="64" y="12163"/>
                  </a:cubicBezTo>
                  <a:cubicBezTo>
                    <a:pt x="249" y="9733"/>
                    <a:pt x="866" y="8113"/>
                    <a:pt x="3644" y="5953"/>
                  </a:cubicBezTo>
                  <a:cubicBezTo>
                    <a:pt x="6421" y="3793"/>
                    <a:pt x="11358" y="1093"/>
                    <a:pt x="14690" y="283"/>
                  </a:cubicBezTo>
                  <a:cubicBezTo>
                    <a:pt x="18023" y="-527"/>
                    <a:pt x="19751" y="553"/>
                    <a:pt x="21479" y="1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5261256" y="7142348"/>
              <a:ext cx="124671" cy="13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454" fill="norm" stroke="1" extrusionOk="0">
                  <a:moveTo>
                    <a:pt x="11484" y="1818"/>
                  </a:moveTo>
                  <a:cubicBezTo>
                    <a:pt x="9324" y="836"/>
                    <a:pt x="7164" y="-146"/>
                    <a:pt x="5544" y="18"/>
                  </a:cubicBezTo>
                  <a:cubicBezTo>
                    <a:pt x="3924" y="181"/>
                    <a:pt x="2844" y="1490"/>
                    <a:pt x="1764" y="3945"/>
                  </a:cubicBezTo>
                  <a:cubicBezTo>
                    <a:pt x="684" y="6399"/>
                    <a:pt x="-396" y="9999"/>
                    <a:pt x="144" y="13109"/>
                  </a:cubicBezTo>
                  <a:cubicBezTo>
                    <a:pt x="684" y="16218"/>
                    <a:pt x="2844" y="18836"/>
                    <a:pt x="6624" y="20145"/>
                  </a:cubicBezTo>
                  <a:cubicBezTo>
                    <a:pt x="10404" y="21454"/>
                    <a:pt x="15804" y="21454"/>
                    <a:pt x="21204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5582776" y="7046156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5551026" y="7135056"/>
              <a:ext cx="228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6000"/>
                    <a:pt x="11200" y="10400"/>
                    <a:pt x="14800" y="6800"/>
                  </a:cubicBezTo>
                  <a:cubicBezTo>
                    <a:pt x="18400" y="3200"/>
                    <a:pt x="200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6039976" y="6868356"/>
              <a:ext cx="146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982"/>
                  </a:moveTo>
                  <a:cubicBezTo>
                    <a:pt x="20348" y="491"/>
                    <a:pt x="19096" y="0"/>
                    <a:pt x="16435" y="0"/>
                  </a:cubicBezTo>
                  <a:cubicBezTo>
                    <a:pt x="13774" y="0"/>
                    <a:pt x="9704" y="491"/>
                    <a:pt x="7200" y="1473"/>
                  </a:cubicBezTo>
                  <a:cubicBezTo>
                    <a:pt x="4696" y="2455"/>
                    <a:pt x="3757" y="3927"/>
                    <a:pt x="3287" y="5073"/>
                  </a:cubicBezTo>
                  <a:cubicBezTo>
                    <a:pt x="2817" y="6218"/>
                    <a:pt x="2817" y="7036"/>
                    <a:pt x="2817" y="7855"/>
                  </a:cubicBezTo>
                  <a:cubicBezTo>
                    <a:pt x="2817" y="8673"/>
                    <a:pt x="2817" y="9491"/>
                    <a:pt x="3287" y="9573"/>
                  </a:cubicBezTo>
                  <a:cubicBezTo>
                    <a:pt x="3757" y="9655"/>
                    <a:pt x="4696" y="9000"/>
                    <a:pt x="5948" y="8673"/>
                  </a:cubicBezTo>
                  <a:cubicBezTo>
                    <a:pt x="7200" y="8345"/>
                    <a:pt x="8765" y="8345"/>
                    <a:pt x="11113" y="8918"/>
                  </a:cubicBezTo>
                  <a:cubicBezTo>
                    <a:pt x="13461" y="9491"/>
                    <a:pt x="16591" y="10636"/>
                    <a:pt x="18470" y="11618"/>
                  </a:cubicBezTo>
                  <a:cubicBezTo>
                    <a:pt x="20348" y="12600"/>
                    <a:pt x="20974" y="13418"/>
                    <a:pt x="21130" y="14236"/>
                  </a:cubicBezTo>
                  <a:cubicBezTo>
                    <a:pt x="21287" y="15055"/>
                    <a:pt x="20974" y="15873"/>
                    <a:pt x="19096" y="16691"/>
                  </a:cubicBezTo>
                  <a:cubicBezTo>
                    <a:pt x="17217" y="17509"/>
                    <a:pt x="13774" y="18327"/>
                    <a:pt x="10330" y="19145"/>
                  </a:cubicBezTo>
                  <a:cubicBezTo>
                    <a:pt x="6887" y="19964"/>
                    <a:pt x="3443" y="207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5938376" y="7223956"/>
              <a:ext cx="279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73" y="16800"/>
                    <a:pt x="2945" y="12000"/>
                    <a:pt x="6545" y="8400"/>
                  </a:cubicBezTo>
                  <a:cubicBezTo>
                    <a:pt x="10145" y="4800"/>
                    <a:pt x="1587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6034420" y="7303829"/>
              <a:ext cx="167570" cy="245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86" fill="norm" stroke="1" extrusionOk="0">
                  <a:moveTo>
                    <a:pt x="19339" y="233"/>
                  </a:moveTo>
                  <a:cubicBezTo>
                    <a:pt x="17989" y="49"/>
                    <a:pt x="16639" y="-136"/>
                    <a:pt x="15424" y="141"/>
                  </a:cubicBezTo>
                  <a:cubicBezTo>
                    <a:pt x="14209" y="418"/>
                    <a:pt x="13129" y="1156"/>
                    <a:pt x="10834" y="3556"/>
                  </a:cubicBezTo>
                  <a:cubicBezTo>
                    <a:pt x="8539" y="5956"/>
                    <a:pt x="5029" y="10018"/>
                    <a:pt x="3004" y="12602"/>
                  </a:cubicBezTo>
                  <a:cubicBezTo>
                    <a:pt x="979" y="15187"/>
                    <a:pt x="439" y="16295"/>
                    <a:pt x="169" y="17310"/>
                  </a:cubicBezTo>
                  <a:cubicBezTo>
                    <a:pt x="-101" y="18326"/>
                    <a:pt x="-101" y="19249"/>
                    <a:pt x="574" y="19987"/>
                  </a:cubicBezTo>
                  <a:cubicBezTo>
                    <a:pt x="1249" y="20726"/>
                    <a:pt x="2599" y="21279"/>
                    <a:pt x="5704" y="21372"/>
                  </a:cubicBezTo>
                  <a:cubicBezTo>
                    <a:pt x="8809" y="21464"/>
                    <a:pt x="13669" y="21095"/>
                    <a:pt x="16774" y="20633"/>
                  </a:cubicBezTo>
                  <a:cubicBezTo>
                    <a:pt x="19879" y="20172"/>
                    <a:pt x="21229" y="19618"/>
                    <a:pt x="21364" y="18879"/>
                  </a:cubicBezTo>
                  <a:cubicBezTo>
                    <a:pt x="21499" y="18141"/>
                    <a:pt x="20419" y="17218"/>
                    <a:pt x="18124" y="16479"/>
                  </a:cubicBezTo>
                  <a:cubicBezTo>
                    <a:pt x="15829" y="15741"/>
                    <a:pt x="12319" y="15187"/>
                    <a:pt x="8809" y="14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6662276" y="7217606"/>
              <a:ext cx="68908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17673" y="0"/>
                  </a:moveTo>
                  <a:cubicBezTo>
                    <a:pt x="19636" y="1516"/>
                    <a:pt x="21600" y="3032"/>
                    <a:pt x="21273" y="4737"/>
                  </a:cubicBezTo>
                  <a:cubicBezTo>
                    <a:pt x="20945" y="6442"/>
                    <a:pt x="18327" y="8337"/>
                    <a:pt x="14400" y="11179"/>
                  </a:cubicBezTo>
                  <a:cubicBezTo>
                    <a:pt x="10473" y="14021"/>
                    <a:pt x="5236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7144876" y="6969956"/>
              <a:ext cx="825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3150"/>
                    <a:pt x="14954" y="6300"/>
                    <a:pt x="11354" y="9900"/>
                  </a:cubicBezTo>
                  <a:cubicBezTo>
                    <a:pt x="7754" y="13500"/>
                    <a:pt x="3877" y="175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7297276" y="6995356"/>
              <a:ext cx="12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200"/>
                    <a:pt x="14400" y="10400"/>
                    <a:pt x="10800" y="14000"/>
                  </a:cubicBezTo>
                  <a:cubicBezTo>
                    <a:pt x="7200" y="17600"/>
                    <a:pt x="3600" y="19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7125775" y="7004791"/>
              <a:ext cx="298502" cy="66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291" fill="norm" stroke="1" extrusionOk="0">
                  <a:moveTo>
                    <a:pt x="459" y="21291"/>
                  </a:moveTo>
                  <a:cubicBezTo>
                    <a:pt x="155" y="17916"/>
                    <a:pt x="-149" y="14541"/>
                    <a:pt x="79" y="11841"/>
                  </a:cubicBezTo>
                  <a:cubicBezTo>
                    <a:pt x="307" y="9141"/>
                    <a:pt x="1068" y="7116"/>
                    <a:pt x="3502" y="4753"/>
                  </a:cubicBezTo>
                  <a:cubicBezTo>
                    <a:pt x="5936" y="2391"/>
                    <a:pt x="10043" y="-309"/>
                    <a:pt x="13313" y="29"/>
                  </a:cubicBezTo>
                  <a:cubicBezTo>
                    <a:pt x="16583" y="366"/>
                    <a:pt x="19017" y="3741"/>
                    <a:pt x="21451" y="7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7453909" y="7223956"/>
              <a:ext cx="82964" cy="173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9" h="21380" fill="norm" stroke="1" extrusionOk="0">
                  <a:moveTo>
                    <a:pt x="13171" y="1561"/>
                  </a:moveTo>
                  <a:cubicBezTo>
                    <a:pt x="11063" y="781"/>
                    <a:pt x="8956" y="0"/>
                    <a:pt x="6585" y="0"/>
                  </a:cubicBezTo>
                  <a:cubicBezTo>
                    <a:pt x="4214" y="0"/>
                    <a:pt x="1580" y="781"/>
                    <a:pt x="527" y="1822"/>
                  </a:cubicBezTo>
                  <a:cubicBezTo>
                    <a:pt x="-527" y="2863"/>
                    <a:pt x="0" y="4164"/>
                    <a:pt x="2107" y="5855"/>
                  </a:cubicBezTo>
                  <a:cubicBezTo>
                    <a:pt x="4214" y="7547"/>
                    <a:pt x="7902" y="9629"/>
                    <a:pt x="10800" y="11190"/>
                  </a:cubicBezTo>
                  <a:cubicBezTo>
                    <a:pt x="13697" y="12752"/>
                    <a:pt x="15805" y="13793"/>
                    <a:pt x="17649" y="15094"/>
                  </a:cubicBezTo>
                  <a:cubicBezTo>
                    <a:pt x="19493" y="16395"/>
                    <a:pt x="21073" y="17957"/>
                    <a:pt x="20546" y="19258"/>
                  </a:cubicBezTo>
                  <a:cubicBezTo>
                    <a:pt x="20019" y="20559"/>
                    <a:pt x="17385" y="21600"/>
                    <a:pt x="13961" y="21340"/>
                  </a:cubicBezTo>
                  <a:cubicBezTo>
                    <a:pt x="10536" y="21080"/>
                    <a:pt x="6322" y="19518"/>
                    <a:pt x="2107" y="17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7710026" y="7135056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7710026" y="7274756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8154526" y="6890497"/>
              <a:ext cx="50801" cy="269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0" y="4310"/>
                  </a:moveTo>
                  <a:cubicBezTo>
                    <a:pt x="0" y="3466"/>
                    <a:pt x="0" y="2622"/>
                    <a:pt x="1800" y="1778"/>
                  </a:cubicBezTo>
                  <a:cubicBezTo>
                    <a:pt x="3600" y="934"/>
                    <a:pt x="7200" y="91"/>
                    <a:pt x="10350" y="6"/>
                  </a:cubicBezTo>
                  <a:cubicBezTo>
                    <a:pt x="13500" y="-78"/>
                    <a:pt x="16200" y="597"/>
                    <a:pt x="18000" y="3888"/>
                  </a:cubicBezTo>
                  <a:cubicBezTo>
                    <a:pt x="19800" y="7178"/>
                    <a:pt x="20700" y="13084"/>
                    <a:pt x="21150" y="16460"/>
                  </a:cubicBezTo>
                  <a:cubicBezTo>
                    <a:pt x="21600" y="19835"/>
                    <a:pt x="21600" y="20678"/>
                    <a:pt x="2160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8052926" y="7223956"/>
              <a:ext cx="304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840"/>
                    <a:pt x="3600" y="10080"/>
                    <a:pt x="7200" y="6480"/>
                  </a:cubicBezTo>
                  <a:cubicBezTo>
                    <a:pt x="10800" y="2880"/>
                    <a:pt x="162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8103726" y="7359020"/>
              <a:ext cx="233257" cy="349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43" fill="norm" stroke="1" extrusionOk="0">
                  <a:moveTo>
                    <a:pt x="20432" y="1059"/>
                  </a:moveTo>
                  <a:cubicBezTo>
                    <a:pt x="19459" y="671"/>
                    <a:pt x="18486" y="283"/>
                    <a:pt x="17222" y="89"/>
                  </a:cubicBezTo>
                  <a:cubicBezTo>
                    <a:pt x="15957" y="-105"/>
                    <a:pt x="14400" y="-105"/>
                    <a:pt x="12649" y="1382"/>
                  </a:cubicBezTo>
                  <a:cubicBezTo>
                    <a:pt x="10897" y="2870"/>
                    <a:pt x="8951" y="5845"/>
                    <a:pt x="7492" y="9078"/>
                  </a:cubicBezTo>
                  <a:cubicBezTo>
                    <a:pt x="6032" y="12312"/>
                    <a:pt x="5059" y="15804"/>
                    <a:pt x="5449" y="18003"/>
                  </a:cubicBezTo>
                  <a:cubicBezTo>
                    <a:pt x="5838" y="20202"/>
                    <a:pt x="7589" y="21107"/>
                    <a:pt x="10216" y="21301"/>
                  </a:cubicBezTo>
                  <a:cubicBezTo>
                    <a:pt x="12843" y="21495"/>
                    <a:pt x="16346" y="20978"/>
                    <a:pt x="18389" y="20460"/>
                  </a:cubicBezTo>
                  <a:cubicBezTo>
                    <a:pt x="20432" y="19943"/>
                    <a:pt x="21016" y="19426"/>
                    <a:pt x="21308" y="18844"/>
                  </a:cubicBezTo>
                  <a:cubicBezTo>
                    <a:pt x="21600" y="18261"/>
                    <a:pt x="21600" y="17615"/>
                    <a:pt x="19459" y="16839"/>
                  </a:cubicBezTo>
                  <a:cubicBezTo>
                    <a:pt x="17319" y="16063"/>
                    <a:pt x="13038" y="15157"/>
                    <a:pt x="9438" y="14834"/>
                  </a:cubicBezTo>
                  <a:cubicBezTo>
                    <a:pt x="5838" y="14511"/>
                    <a:pt x="2919" y="14769"/>
                    <a:pt x="0" y="15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9824576" y="2119250"/>
              <a:ext cx="498955" cy="1736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84" fill="norm" stroke="1" extrusionOk="0">
                  <a:moveTo>
                    <a:pt x="0" y="1170"/>
                  </a:moveTo>
                  <a:cubicBezTo>
                    <a:pt x="182" y="803"/>
                    <a:pt x="365" y="437"/>
                    <a:pt x="1003" y="214"/>
                  </a:cubicBezTo>
                  <a:cubicBezTo>
                    <a:pt x="1641" y="-8"/>
                    <a:pt x="2734" y="-87"/>
                    <a:pt x="3873" y="122"/>
                  </a:cubicBezTo>
                  <a:cubicBezTo>
                    <a:pt x="5013" y="332"/>
                    <a:pt x="6197" y="829"/>
                    <a:pt x="7018" y="1576"/>
                  </a:cubicBezTo>
                  <a:cubicBezTo>
                    <a:pt x="7838" y="2322"/>
                    <a:pt x="8294" y="3317"/>
                    <a:pt x="8522" y="4364"/>
                  </a:cubicBezTo>
                  <a:cubicBezTo>
                    <a:pt x="8749" y="5411"/>
                    <a:pt x="8749" y="6511"/>
                    <a:pt x="8932" y="7453"/>
                  </a:cubicBezTo>
                  <a:cubicBezTo>
                    <a:pt x="9114" y="8396"/>
                    <a:pt x="9478" y="9181"/>
                    <a:pt x="9889" y="10006"/>
                  </a:cubicBezTo>
                  <a:cubicBezTo>
                    <a:pt x="10299" y="10831"/>
                    <a:pt x="10754" y="11695"/>
                    <a:pt x="11711" y="12533"/>
                  </a:cubicBezTo>
                  <a:cubicBezTo>
                    <a:pt x="12668" y="13370"/>
                    <a:pt x="14127" y="14182"/>
                    <a:pt x="15676" y="14968"/>
                  </a:cubicBezTo>
                  <a:cubicBezTo>
                    <a:pt x="17225" y="15753"/>
                    <a:pt x="18866" y="16512"/>
                    <a:pt x="19959" y="17272"/>
                  </a:cubicBezTo>
                  <a:cubicBezTo>
                    <a:pt x="21053" y="18031"/>
                    <a:pt x="21600" y="18790"/>
                    <a:pt x="21463" y="19432"/>
                  </a:cubicBezTo>
                  <a:cubicBezTo>
                    <a:pt x="21327" y="20073"/>
                    <a:pt x="20506" y="20597"/>
                    <a:pt x="19230" y="20937"/>
                  </a:cubicBezTo>
                  <a:cubicBezTo>
                    <a:pt x="17954" y="21277"/>
                    <a:pt x="16223" y="21434"/>
                    <a:pt x="15129" y="21474"/>
                  </a:cubicBezTo>
                  <a:cubicBezTo>
                    <a:pt x="14035" y="21513"/>
                    <a:pt x="13580" y="21434"/>
                    <a:pt x="13124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10442245" y="2116327"/>
              <a:ext cx="193679" cy="399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70" fill="norm" stroke="1" extrusionOk="0">
                  <a:moveTo>
                    <a:pt x="9566" y="5208"/>
                  </a:moveTo>
                  <a:cubicBezTo>
                    <a:pt x="9101" y="3851"/>
                    <a:pt x="8637" y="2494"/>
                    <a:pt x="8056" y="1589"/>
                  </a:cubicBezTo>
                  <a:cubicBezTo>
                    <a:pt x="7476" y="685"/>
                    <a:pt x="6779" y="232"/>
                    <a:pt x="5850" y="63"/>
                  </a:cubicBezTo>
                  <a:cubicBezTo>
                    <a:pt x="4921" y="-107"/>
                    <a:pt x="3759" y="6"/>
                    <a:pt x="2598" y="1194"/>
                  </a:cubicBezTo>
                  <a:cubicBezTo>
                    <a:pt x="1437" y="2381"/>
                    <a:pt x="276" y="4643"/>
                    <a:pt x="43" y="6113"/>
                  </a:cubicBezTo>
                  <a:cubicBezTo>
                    <a:pt x="-189" y="7583"/>
                    <a:pt x="508" y="8262"/>
                    <a:pt x="2134" y="8601"/>
                  </a:cubicBezTo>
                  <a:cubicBezTo>
                    <a:pt x="3759" y="8940"/>
                    <a:pt x="6314" y="8940"/>
                    <a:pt x="7940" y="8488"/>
                  </a:cubicBezTo>
                  <a:cubicBezTo>
                    <a:pt x="9566" y="8035"/>
                    <a:pt x="10263" y="7131"/>
                    <a:pt x="10843" y="6396"/>
                  </a:cubicBezTo>
                  <a:cubicBezTo>
                    <a:pt x="11424" y="5661"/>
                    <a:pt x="11888" y="5095"/>
                    <a:pt x="12701" y="5208"/>
                  </a:cubicBezTo>
                  <a:cubicBezTo>
                    <a:pt x="13514" y="5321"/>
                    <a:pt x="14676" y="6113"/>
                    <a:pt x="16185" y="7753"/>
                  </a:cubicBezTo>
                  <a:cubicBezTo>
                    <a:pt x="17695" y="9392"/>
                    <a:pt x="19553" y="11880"/>
                    <a:pt x="20482" y="14086"/>
                  </a:cubicBezTo>
                  <a:cubicBezTo>
                    <a:pt x="21411" y="16291"/>
                    <a:pt x="21411" y="18213"/>
                    <a:pt x="20946" y="19401"/>
                  </a:cubicBezTo>
                  <a:cubicBezTo>
                    <a:pt x="20482" y="20588"/>
                    <a:pt x="19553" y="21041"/>
                    <a:pt x="18392" y="21267"/>
                  </a:cubicBezTo>
                  <a:cubicBezTo>
                    <a:pt x="17230" y="21493"/>
                    <a:pt x="15837" y="21493"/>
                    <a:pt x="13863" y="19740"/>
                  </a:cubicBezTo>
                  <a:cubicBezTo>
                    <a:pt x="11888" y="17987"/>
                    <a:pt x="9334" y="14481"/>
                    <a:pt x="8056" y="12502"/>
                  </a:cubicBezTo>
                  <a:cubicBezTo>
                    <a:pt x="6779" y="10523"/>
                    <a:pt x="6779" y="10071"/>
                    <a:pt x="6779" y="9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10520233" y="1880341"/>
              <a:ext cx="155244" cy="377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545" fill="norm" stroke="1" extrusionOk="0">
                  <a:moveTo>
                    <a:pt x="2143" y="910"/>
                  </a:moveTo>
                  <a:cubicBezTo>
                    <a:pt x="1267" y="428"/>
                    <a:pt x="392" y="-55"/>
                    <a:pt x="100" y="5"/>
                  </a:cubicBezTo>
                  <a:cubicBezTo>
                    <a:pt x="-192" y="66"/>
                    <a:pt x="100" y="669"/>
                    <a:pt x="1705" y="2841"/>
                  </a:cubicBezTo>
                  <a:cubicBezTo>
                    <a:pt x="3311" y="5013"/>
                    <a:pt x="6230" y="8754"/>
                    <a:pt x="8711" y="11710"/>
                  </a:cubicBezTo>
                  <a:cubicBezTo>
                    <a:pt x="11192" y="14667"/>
                    <a:pt x="13235" y="16839"/>
                    <a:pt x="15278" y="18347"/>
                  </a:cubicBezTo>
                  <a:cubicBezTo>
                    <a:pt x="17322" y="19856"/>
                    <a:pt x="19365" y="20700"/>
                    <a:pt x="21408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10684756" y="2086806"/>
              <a:ext cx="90583" cy="147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204" fill="norm" stroke="1" extrusionOk="0">
                  <a:moveTo>
                    <a:pt x="11102" y="1825"/>
                  </a:moveTo>
                  <a:cubicBezTo>
                    <a:pt x="8156" y="1521"/>
                    <a:pt x="5211" y="1217"/>
                    <a:pt x="3247" y="1977"/>
                  </a:cubicBezTo>
                  <a:cubicBezTo>
                    <a:pt x="1284" y="2738"/>
                    <a:pt x="302" y="4563"/>
                    <a:pt x="56" y="7149"/>
                  </a:cubicBezTo>
                  <a:cubicBezTo>
                    <a:pt x="-189" y="9735"/>
                    <a:pt x="302" y="13082"/>
                    <a:pt x="2756" y="15668"/>
                  </a:cubicBezTo>
                  <a:cubicBezTo>
                    <a:pt x="5211" y="18254"/>
                    <a:pt x="9629" y="20079"/>
                    <a:pt x="13066" y="20839"/>
                  </a:cubicBezTo>
                  <a:cubicBezTo>
                    <a:pt x="16502" y="21600"/>
                    <a:pt x="18956" y="21296"/>
                    <a:pt x="20184" y="18710"/>
                  </a:cubicBezTo>
                  <a:cubicBezTo>
                    <a:pt x="21411" y="16124"/>
                    <a:pt x="21411" y="11256"/>
                    <a:pt x="19202" y="7758"/>
                  </a:cubicBezTo>
                  <a:cubicBezTo>
                    <a:pt x="16993" y="4259"/>
                    <a:pt x="12575" y="2130"/>
                    <a:pt x="81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10734423" y="1809108"/>
              <a:ext cx="237037" cy="377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396" fill="norm" stroke="1" extrusionOk="0">
                  <a:moveTo>
                    <a:pt x="2113" y="624"/>
                  </a:moveTo>
                  <a:cubicBezTo>
                    <a:pt x="1355" y="264"/>
                    <a:pt x="597" y="-96"/>
                    <a:pt x="218" y="24"/>
                  </a:cubicBezTo>
                  <a:cubicBezTo>
                    <a:pt x="-161" y="144"/>
                    <a:pt x="-161" y="744"/>
                    <a:pt x="1165" y="3024"/>
                  </a:cubicBezTo>
                  <a:cubicBezTo>
                    <a:pt x="2492" y="5304"/>
                    <a:pt x="5144" y="9264"/>
                    <a:pt x="6944" y="12264"/>
                  </a:cubicBezTo>
                  <a:cubicBezTo>
                    <a:pt x="8744" y="15264"/>
                    <a:pt x="9692" y="17304"/>
                    <a:pt x="10260" y="18804"/>
                  </a:cubicBezTo>
                  <a:cubicBezTo>
                    <a:pt x="10828" y="20304"/>
                    <a:pt x="11018" y="21264"/>
                    <a:pt x="11113" y="21384"/>
                  </a:cubicBezTo>
                  <a:cubicBezTo>
                    <a:pt x="11207" y="21504"/>
                    <a:pt x="11207" y="20784"/>
                    <a:pt x="11113" y="19224"/>
                  </a:cubicBezTo>
                  <a:cubicBezTo>
                    <a:pt x="11018" y="17664"/>
                    <a:pt x="10828" y="15264"/>
                    <a:pt x="11018" y="13824"/>
                  </a:cubicBezTo>
                  <a:cubicBezTo>
                    <a:pt x="11207" y="12384"/>
                    <a:pt x="11776" y="11904"/>
                    <a:pt x="12534" y="11724"/>
                  </a:cubicBezTo>
                  <a:cubicBezTo>
                    <a:pt x="13292" y="11544"/>
                    <a:pt x="14239" y="11664"/>
                    <a:pt x="15755" y="12504"/>
                  </a:cubicBezTo>
                  <a:cubicBezTo>
                    <a:pt x="17271" y="13344"/>
                    <a:pt x="19355" y="14904"/>
                    <a:pt x="20397" y="15984"/>
                  </a:cubicBezTo>
                  <a:cubicBezTo>
                    <a:pt x="21439" y="17064"/>
                    <a:pt x="21439" y="17664"/>
                    <a:pt x="20681" y="18384"/>
                  </a:cubicBezTo>
                  <a:cubicBezTo>
                    <a:pt x="19923" y="19104"/>
                    <a:pt x="18407" y="19944"/>
                    <a:pt x="16513" y="20124"/>
                  </a:cubicBezTo>
                  <a:cubicBezTo>
                    <a:pt x="14618" y="20304"/>
                    <a:pt x="12344" y="19824"/>
                    <a:pt x="10071" y="19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11024990" y="1615221"/>
              <a:ext cx="177537" cy="453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340" fill="norm" stroke="1" extrusionOk="0">
                  <a:moveTo>
                    <a:pt x="11539" y="18593"/>
                  </a:moveTo>
                  <a:cubicBezTo>
                    <a:pt x="9225" y="17797"/>
                    <a:pt x="6911" y="17001"/>
                    <a:pt x="5111" y="16652"/>
                  </a:cubicBezTo>
                  <a:cubicBezTo>
                    <a:pt x="3311" y="16304"/>
                    <a:pt x="2025" y="16404"/>
                    <a:pt x="1254" y="16702"/>
                  </a:cubicBezTo>
                  <a:cubicBezTo>
                    <a:pt x="482" y="17001"/>
                    <a:pt x="225" y="17498"/>
                    <a:pt x="97" y="17996"/>
                  </a:cubicBezTo>
                  <a:cubicBezTo>
                    <a:pt x="-32" y="18494"/>
                    <a:pt x="-32" y="18992"/>
                    <a:pt x="97" y="19539"/>
                  </a:cubicBezTo>
                  <a:cubicBezTo>
                    <a:pt x="225" y="20086"/>
                    <a:pt x="482" y="20684"/>
                    <a:pt x="1254" y="21032"/>
                  </a:cubicBezTo>
                  <a:cubicBezTo>
                    <a:pt x="2025" y="21380"/>
                    <a:pt x="3311" y="21480"/>
                    <a:pt x="4597" y="21082"/>
                  </a:cubicBezTo>
                  <a:cubicBezTo>
                    <a:pt x="5882" y="20684"/>
                    <a:pt x="7168" y="19788"/>
                    <a:pt x="8325" y="19191"/>
                  </a:cubicBezTo>
                  <a:cubicBezTo>
                    <a:pt x="9482" y="18593"/>
                    <a:pt x="10511" y="18295"/>
                    <a:pt x="11668" y="18494"/>
                  </a:cubicBezTo>
                  <a:cubicBezTo>
                    <a:pt x="12825" y="18693"/>
                    <a:pt x="14111" y="19390"/>
                    <a:pt x="15397" y="19788"/>
                  </a:cubicBezTo>
                  <a:cubicBezTo>
                    <a:pt x="16682" y="20186"/>
                    <a:pt x="17968" y="20286"/>
                    <a:pt x="18739" y="20086"/>
                  </a:cubicBezTo>
                  <a:cubicBezTo>
                    <a:pt x="19511" y="19887"/>
                    <a:pt x="19768" y="19390"/>
                    <a:pt x="19511" y="17299"/>
                  </a:cubicBezTo>
                  <a:cubicBezTo>
                    <a:pt x="19254" y="15209"/>
                    <a:pt x="18482" y="11526"/>
                    <a:pt x="17454" y="8490"/>
                  </a:cubicBezTo>
                  <a:cubicBezTo>
                    <a:pt x="16425" y="5454"/>
                    <a:pt x="15139" y="3065"/>
                    <a:pt x="13982" y="1672"/>
                  </a:cubicBezTo>
                  <a:cubicBezTo>
                    <a:pt x="12825" y="278"/>
                    <a:pt x="11797" y="-120"/>
                    <a:pt x="11154" y="29"/>
                  </a:cubicBezTo>
                  <a:cubicBezTo>
                    <a:pt x="10511" y="179"/>
                    <a:pt x="10254" y="875"/>
                    <a:pt x="10511" y="2518"/>
                  </a:cubicBezTo>
                  <a:cubicBezTo>
                    <a:pt x="10768" y="4160"/>
                    <a:pt x="11539" y="6748"/>
                    <a:pt x="13468" y="9286"/>
                  </a:cubicBezTo>
                  <a:cubicBezTo>
                    <a:pt x="15397" y="11825"/>
                    <a:pt x="18482" y="14313"/>
                    <a:pt x="21568" y="16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10529426" y="2645606"/>
              <a:ext cx="304197" cy="342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35" fill="norm" stroke="1" extrusionOk="0">
                  <a:moveTo>
                    <a:pt x="0" y="0"/>
                  </a:moveTo>
                  <a:cubicBezTo>
                    <a:pt x="1341" y="1325"/>
                    <a:pt x="2681" y="2650"/>
                    <a:pt x="4171" y="5102"/>
                  </a:cubicBezTo>
                  <a:cubicBezTo>
                    <a:pt x="5661" y="7553"/>
                    <a:pt x="7299" y="11131"/>
                    <a:pt x="8417" y="13649"/>
                  </a:cubicBezTo>
                  <a:cubicBezTo>
                    <a:pt x="9534" y="16167"/>
                    <a:pt x="10130" y="17625"/>
                    <a:pt x="10577" y="18883"/>
                  </a:cubicBezTo>
                  <a:cubicBezTo>
                    <a:pt x="11023" y="20142"/>
                    <a:pt x="11321" y="21202"/>
                    <a:pt x="11396" y="21401"/>
                  </a:cubicBezTo>
                  <a:cubicBezTo>
                    <a:pt x="11470" y="21600"/>
                    <a:pt x="11321" y="20937"/>
                    <a:pt x="11023" y="19215"/>
                  </a:cubicBezTo>
                  <a:cubicBezTo>
                    <a:pt x="10726" y="17492"/>
                    <a:pt x="10279" y="14709"/>
                    <a:pt x="10055" y="12920"/>
                  </a:cubicBezTo>
                  <a:cubicBezTo>
                    <a:pt x="9832" y="11131"/>
                    <a:pt x="9832" y="10336"/>
                    <a:pt x="10130" y="9674"/>
                  </a:cubicBezTo>
                  <a:cubicBezTo>
                    <a:pt x="10428" y="9011"/>
                    <a:pt x="11023" y="8481"/>
                    <a:pt x="11768" y="8216"/>
                  </a:cubicBezTo>
                  <a:cubicBezTo>
                    <a:pt x="12513" y="7951"/>
                    <a:pt x="13407" y="7951"/>
                    <a:pt x="14971" y="8680"/>
                  </a:cubicBezTo>
                  <a:cubicBezTo>
                    <a:pt x="16535" y="9409"/>
                    <a:pt x="18770" y="10866"/>
                    <a:pt x="20036" y="12456"/>
                  </a:cubicBezTo>
                  <a:cubicBezTo>
                    <a:pt x="21302" y="14047"/>
                    <a:pt x="21600" y="15769"/>
                    <a:pt x="21302" y="17227"/>
                  </a:cubicBezTo>
                  <a:cubicBezTo>
                    <a:pt x="21004" y="18685"/>
                    <a:pt x="20110" y="19877"/>
                    <a:pt x="19068" y="20540"/>
                  </a:cubicBezTo>
                  <a:cubicBezTo>
                    <a:pt x="18025" y="21202"/>
                    <a:pt x="16833" y="21335"/>
                    <a:pt x="15939" y="21202"/>
                  </a:cubicBezTo>
                  <a:cubicBezTo>
                    <a:pt x="15046" y="21070"/>
                    <a:pt x="14450" y="20672"/>
                    <a:pt x="14226" y="20010"/>
                  </a:cubicBezTo>
                  <a:cubicBezTo>
                    <a:pt x="14003" y="19347"/>
                    <a:pt x="14152" y="18420"/>
                    <a:pt x="14301" y="17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10855163" y="2468804"/>
              <a:ext cx="233064" cy="378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358" fill="norm" stroke="1" extrusionOk="0">
                  <a:moveTo>
                    <a:pt x="11502" y="17129"/>
                  </a:moveTo>
                  <a:cubicBezTo>
                    <a:pt x="9750" y="16293"/>
                    <a:pt x="7999" y="15458"/>
                    <a:pt x="6053" y="15458"/>
                  </a:cubicBezTo>
                  <a:cubicBezTo>
                    <a:pt x="4107" y="15458"/>
                    <a:pt x="1967" y="16293"/>
                    <a:pt x="896" y="17009"/>
                  </a:cubicBezTo>
                  <a:cubicBezTo>
                    <a:pt x="-174" y="17725"/>
                    <a:pt x="-174" y="18322"/>
                    <a:pt x="312" y="19098"/>
                  </a:cubicBezTo>
                  <a:cubicBezTo>
                    <a:pt x="799" y="19873"/>
                    <a:pt x="1772" y="20828"/>
                    <a:pt x="2842" y="21186"/>
                  </a:cubicBezTo>
                  <a:cubicBezTo>
                    <a:pt x="3912" y="21544"/>
                    <a:pt x="5080" y="21305"/>
                    <a:pt x="5956" y="20828"/>
                  </a:cubicBezTo>
                  <a:cubicBezTo>
                    <a:pt x="6831" y="20351"/>
                    <a:pt x="7415" y="19635"/>
                    <a:pt x="7902" y="18859"/>
                  </a:cubicBezTo>
                  <a:cubicBezTo>
                    <a:pt x="8388" y="18083"/>
                    <a:pt x="8777" y="17248"/>
                    <a:pt x="9556" y="17248"/>
                  </a:cubicBezTo>
                  <a:cubicBezTo>
                    <a:pt x="10334" y="17248"/>
                    <a:pt x="11502" y="18083"/>
                    <a:pt x="12572" y="18620"/>
                  </a:cubicBezTo>
                  <a:cubicBezTo>
                    <a:pt x="13642" y="19157"/>
                    <a:pt x="14615" y="19396"/>
                    <a:pt x="15199" y="19157"/>
                  </a:cubicBezTo>
                  <a:cubicBezTo>
                    <a:pt x="15783" y="18919"/>
                    <a:pt x="15977" y="18203"/>
                    <a:pt x="15296" y="15935"/>
                  </a:cubicBezTo>
                  <a:cubicBezTo>
                    <a:pt x="14615" y="13668"/>
                    <a:pt x="13058" y="9849"/>
                    <a:pt x="11891" y="7224"/>
                  </a:cubicBezTo>
                  <a:cubicBezTo>
                    <a:pt x="10723" y="4598"/>
                    <a:pt x="9945" y="3166"/>
                    <a:pt x="9167" y="2032"/>
                  </a:cubicBezTo>
                  <a:cubicBezTo>
                    <a:pt x="8388" y="899"/>
                    <a:pt x="7610" y="63"/>
                    <a:pt x="7318" y="4"/>
                  </a:cubicBezTo>
                  <a:cubicBezTo>
                    <a:pt x="7026" y="-56"/>
                    <a:pt x="7221" y="660"/>
                    <a:pt x="8096" y="2510"/>
                  </a:cubicBezTo>
                  <a:cubicBezTo>
                    <a:pt x="8972" y="4359"/>
                    <a:pt x="10529" y="7343"/>
                    <a:pt x="12377" y="10147"/>
                  </a:cubicBezTo>
                  <a:cubicBezTo>
                    <a:pt x="14226" y="12952"/>
                    <a:pt x="16367" y="15577"/>
                    <a:pt x="17923" y="17129"/>
                  </a:cubicBezTo>
                  <a:cubicBezTo>
                    <a:pt x="19480" y="18680"/>
                    <a:pt x="20453" y="19157"/>
                    <a:pt x="21426" y="19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11088867" y="2617769"/>
              <a:ext cx="107310" cy="116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273" fill="norm" stroke="1" extrusionOk="0">
                  <a:moveTo>
                    <a:pt x="7496" y="10859"/>
                  </a:moveTo>
                  <a:cubicBezTo>
                    <a:pt x="7919" y="8930"/>
                    <a:pt x="8343" y="7002"/>
                    <a:pt x="7707" y="4880"/>
                  </a:cubicBezTo>
                  <a:cubicBezTo>
                    <a:pt x="7072" y="2759"/>
                    <a:pt x="5378" y="444"/>
                    <a:pt x="3896" y="59"/>
                  </a:cubicBezTo>
                  <a:cubicBezTo>
                    <a:pt x="2413" y="-327"/>
                    <a:pt x="1143" y="1216"/>
                    <a:pt x="507" y="4109"/>
                  </a:cubicBezTo>
                  <a:cubicBezTo>
                    <a:pt x="-128" y="7002"/>
                    <a:pt x="-128" y="11244"/>
                    <a:pt x="296" y="14330"/>
                  </a:cubicBezTo>
                  <a:cubicBezTo>
                    <a:pt x="719" y="17416"/>
                    <a:pt x="1566" y="19344"/>
                    <a:pt x="2625" y="19344"/>
                  </a:cubicBezTo>
                  <a:cubicBezTo>
                    <a:pt x="3684" y="19344"/>
                    <a:pt x="4954" y="17416"/>
                    <a:pt x="5590" y="15294"/>
                  </a:cubicBezTo>
                  <a:cubicBezTo>
                    <a:pt x="6225" y="13173"/>
                    <a:pt x="6225" y="10859"/>
                    <a:pt x="6225" y="8544"/>
                  </a:cubicBezTo>
                  <a:cubicBezTo>
                    <a:pt x="6225" y="6230"/>
                    <a:pt x="6225" y="3916"/>
                    <a:pt x="7072" y="4687"/>
                  </a:cubicBezTo>
                  <a:cubicBezTo>
                    <a:pt x="7919" y="5459"/>
                    <a:pt x="9613" y="9316"/>
                    <a:pt x="12154" y="12594"/>
                  </a:cubicBezTo>
                  <a:cubicBezTo>
                    <a:pt x="14696" y="15873"/>
                    <a:pt x="18084" y="18573"/>
                    <a:pt x="21472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11170776" y="2564561"/>
              <a:ext cx="127001" cy="147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4" fill="norm" stroke="1" extrusionOk="0">
                  <a:moveTo>
                    <a:pt x="0" y="6987"/>
                  </a:moveTo>
                  <a:cubicBezTo>
                    <a:pt x="1800" y="9987"/>
                    <a:pt x="3600" y="12987"/>
                    <a:pt x="5220" y="15687"/>
                  </a:cubicBezTo>
                  <a:cubicBezTo>
                    <a:pt x="6840" y="18387"/>
                    <a:pt x="8280" y="20787"/>
                    <a:pt x="8460" y="20937"/>
                  </a:cubicBezTo>
                  <a:cubicBezTo>
                    <a:pt x="8640" y="21087"/>
                    <a:pt x="7560" y="18987"/>
                    <a:pt x="6660" y="16137"/>
                  </a:cubicBezTo>
                  <a:cubicBezTo>
                    <a:pt x="5760" y="13287"/>
                    <a:pt x="5040" y="9687"/>
                    <a:pt x="4860" y="6687"/>
                  </a:cubicBezTo>
                  <a:cubicBezTo>
                    <a:pt x="4680" y="3687"/>
                    <a:pt x="5040" y="1287"/>
                    <a:pt x="6120" y="387"/>
                  </a:cubicBezTo>
                  <a:cubicBezTo>
                    <a:pt x="7200" y="-513"/>
                    <a:pt x="9000" y="87"/>
                    <a:pt x="11700" y="2937"/>
                  </a:cubicBezTo>
                  <a:cubicBezTo>
                    <a:pt x="14400" y="5787"/>
                    <a:pt x="18000" y="10887"/>
                    <a:pt x="21600" y="15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11337097" y="2437000"/>
              <a:ext cx="316280" cy="208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14" fill="norm" stroke="1" extrusionOk="0">
                  <a:moveTo>
                    <a:pt x="3373" y="5736"/>
                  </a:moveTo>
                  <a:cubicBezTo>
                    <a:pt x="2653" y="5736"/>
                    <a:pt x="1933" y="5736"/>
                    <a:pt x="1357" y="7248"/>
                  </a:cubicBezTo>
                  <a:cubicBezTo>
                    <a:pt x="781" y="8760"/>
                    <a:pt x="349" y="11784"/>
                    <a:pt x="133" y="13836"/>
                  </a:cubicBezTo>
                  <a:cubicBezTo>
                    <a:pt x="-83" y="15888"/>
                    <a:pt x="-83" y="16968"/>
                    <a:pt x="493" y="18264"/>
                  </a:cubicBezTo>
                  <a:cubicBezTo>
                    <a:pt x="1069" y="19560"/>
                    <a:pt x="2221" y="21072"/>
                    <a:pt x="3445" y="21288"/>
                  </a:cubicBezTo>
                  <a:cubicBezTo>
                    <a:pt x="4669" y="21504"/>
                    <a:pt x="5965" y="20424"/>
                    <a:pt x="7765" y="17508"/>
                  </a:cubicBezTo>
                  <a:cubicBezTo>
                    <a:pt x="9565" y="14592"/>
                    <a:pt x="11869" y="9840"/>
                    <a:pt x="13093" y="6816"/>
                  </a:cubicBezTo>
                  <a:cubicBezTo>
                    <a:pt x="14317" y="3792"/>
                    <a:pt x="14461" y="2496"/>
                    <a:pt x="14245" y="1524"/>
                  </a:cubicBezTo>
                  <a:cubicBezTo>
                    <a:pt x="14029" y="552"/>
                    <a:pt x="13453" y="-96"/>
                    <a:pt x="12805" y="12"/>
                  </a:cubicBezTo>
                  <a:cubicBezTo>
                    <a:pt x="12157" y="120"/>
                    <a:pt x="11437" y="984"/>
                    <a:pt x="10933" y="2064"/>
                  </a:cubicBezTo>
                  <a:cubicBezTo>
                    <a:pt x="10429" y="3144"/>
                    <a:pt x="10141" y="4440"/>
                    <a:pt x="10717" y="6492"/>
                  </a:cubicBezTo>
                  <a:cubicBezTo>
                    <a:pt x="11293" y="8544"/>
                    <a:pt x="12733" y="11352"/>
                    <a:pt x="14677" y="12216"/>
                  </a:cubicBezTo>
                  <a:cubicBezTo>
                    <a:pt x="16621" y="13080"/>
                    <a:pt x="19069" y="12000"/>
                    <a:pt x="21517" y="10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7" name="Drawing"/>
          <p:cNvGrpSpPr/>
          <p:nvPr/>
        </p:nvGrpSpPr>
        <p:grpSpPr>
          <a:xfrm>
            <a:off x="2054035" y="1905000"/>
            <a:ext cx="8175815" cy="998871"/>
            <a:chOff x="0" y="0"/>
            <a:chExt cx="8175815" cy="998870"/>
          </a:xfrm>
        </p:grpSpPr>
        <p:sp>
          <p:nvSpPr>
            <p:cNvPr id="2604" name="Line"/>
            <p:cNvSpPr/>
            <p:nvPr/>
          </p:nvSpPr>
          <p:spPr>
            <a:xfrm>
              <a:off x="143567" y="595545"/>
              <a:ext cx="247149" cy="249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223" fill="norm" stroke="1" extrusionOk="0">
                  <a:moveTo>
                    <a:pt x="17927" y="3895"/>
                  </a:moveTo>
                  <a:cubicBezTo>
                    <a:pt x="17927" y="2635"/>
                    <a:pt x="17927" y="1375"/>
                    <a:pt x="17473" y="655"/>
                  </a:cubicBezTo>
                  <a:cubicBezTo>
                    <a:pt x="17019" y="-65"/>
                    <a:pt x="16112" y="-245"/>
                    <a:pt x="14115" y="385"/>
                  </a:cubicBezTo>
                  <a:cubicBezTo>
                    <a:pt x="12118" y="1015"/>
                    <a:pt x="9033" y="2455"/>
                    <a:pt x="6401" y="4795"/>
                  </a:cubicBezTo>
                  <a:cubicBezTo>
                    <a:pt x="3769" y="7135"/>
                    <a:pt x="1591" y="10375"/>
                    <a:pt x="592" y="12985"/>
                  </a:cubicBezTo>
                  <a:cubicBezTo>
                    <a:pt x="-406" y="15595"/>
                    <a:pt x="-224" y="17575"/>
                    <a:pt x="1772" y="18925"/>
                  </a:cubicBezTo>
                  <a:cubicBezTo>
                    <a:pt x="3769" y="20275"/>
                    <a:pt x="7581" y="20995"/>
                    <a:pt x="11120" y="21175"/>
                  </a:cubicBezTo>
                  <a:cubicBezTo>
                    <a:pt x="14660" y="21355"/>
                    <a:pt x="17927" y="20995"/>
                    <a:pt x="21194" y="20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-1" y="450255"/>
              <a:ext cx="476177" cy="518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179" fill="norm" stroke="1" extrusionOk="0">
                  <a:moveTo>
                    <a:pt x="14299" y="1838"/>
                  </a:moveTo>
                  <a:cubicBezTo>
                    <a:pt x="13450" y="1147"/>
                    <a:pt x="12601" y="456"/>
                    <a:pt x="11280" y="153"/>
                  </a:cubicBezTo>
                  <a:cubicBezTo>
                    <a:pt x="9960" y="-149"/>
                    <a:pt x="8168" y="-63"/>
                    <a:pt x="6328" y="931"/>
                  </a:cubicBezTo>
                  <a:cubicBezTo>
                    <a:pt x="4489" y="1925"/>
                    <a:pt x="2603" y="3825"/>
                    <a:pt x="1424" y="6158"/>
                  </a:cubicBezTo>
                  <a:cubicBezTo>
                    <a:pt x="245" y="8491"/>
                    <a:pt x="-227" y="11256"/>
                    <a:pt x="103" y="13675"/>
                  </a:cubicBezTo>
                  <a:cubicBezTo>
                    <a:pt x="433" y="16094"/>
                    <a:pt x="1565" y="18168"/>
                    <a:pt x="3263" y="19507"/>
                  </a:cubicBezTo>
                  <a:cubicBezTo>
                    <a:pt x="4961" y="20846"/>
                    <a:pt x="7225" y="21451"/>
                    <a:pt x="9724" y="21062"/>
                  </a:cubicBezTo>
                  <a:cubicBezTo>
                    <a:pt x="12224" y="20673"/>
                    <a:pt x="14959" y="19291"/>
                    <a:pt x="16940" y="17390"/>
                  </a:cubicBezTo>
                  <a:cubicBezTo>
                    <a:pt x="18921" y="15489"/>
                    <a:pt x="20147" y="13070"/>
                    <a:pt x="20760" y="10608"/>
                  </a:cubicBezTo>
                  <a:cubicBezTo>
                    <a:pt x="21373" y="8145"/>
                    <a:pt x="21373" y="5640"/>
                    <a:pt x="20760" y="3825"/>
                  </a:cubicBezTo>
                  <a:cubicBezTo>
                    <a:pt x="20147" y="2011"/>
                    <a:pt x="18921" y="888"/>
                    <a:pt x="16798" y="499"/>
                  </a:cubicBezTo>
                  <a:cubicBezTo>
                    <a:pt x="14676" y="110"/>
                    <a:pt x="11658" y="456"/>
                    <a:pt x="8639" y="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1747040" y="601667"/>
              <a:ext cx="190183" cy="260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061" fill="norm" stroke="1" extrusionOk="0">
                  <a:moveTo>
                    <a:pt x="18892" y="3214"/>
                  </a:moveTo>
                  <a:cubicBezTo>
                    <a:pt x="18892" y="2357"/>
                    <a:pt x="18892" y="1500"/>
                    <a:pt x="16709" y="814"/>
                  </a:cubicBezTo>
                  <a:cubicBezTo>
                    <a:pt x="14526" y="128"/>
                    <a:pt x="10160" y="-386"/>
                    <a:pt x="6943" y="385"/>
                  </a:cubicBezTo>
                  <a:cubicBezTo>
                    <a:pt x="3726" y="1157"/>
                    <a:pt x="1658" y="3214"/>
                    <a:pt x="624" y="4671"/>
                  </a:cubicBezTo>
                  <a:cubicBezTo>
                    <a:pt x="-410" y="6128"/>
                    <a:pt x="-410" y="6985"/>
                    <a:pt x="2577" y="8528"/>
                  </a:cubicBezTo>
                  <a:cubicBezTo>
                    <a:pt x="5564" y="10071"/>
                    <a:pt x="11539" y="12300"/>
                    <a:pt x="14986" y="13671"/>
                  </a:cubicBezTo>
                  <a:cubicBezTo>
                    <a:pt x="18433" y="15043"/>
                    <a:pt x="19352" y="15557"/>
                    <a:pt x="20041" y="16328"/>
                  </a:cubicBezTo>
                  <a:cubicBezTo>
                    <a:pt x="20730" y="17100"/>
                    <a:pt x="21190" y="18128"/>
                    <a:pt x="19352" y="19157"/>
                  </a:cubicBezTo>
                  <a:cubicBezTo>
                    <a:pt x="17513" y="20185"/>
                    <a:pt x="13377" y="21214"/>
                    <a:pt x="10160" y="21043"/>
                  </a:cubicBezTo>
                  <a:cubicBezTo>
                    <a:pt x="6943" y="20871"/>
                    <a:pt x="4645" y="19500"/>
                    <a:pt x="2347" y="18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1675252" y="454909"/>
              <a:ext cx="379180" cy="484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298" fill="norm" stroke="1" extrusionOk="0">
                  <a:moveTo>
                    <a:pt x="14770" y="938"/>
                  </a:moveTo>
                  <a:cubicBezTo>
                    <a:pt x="12173" y="380"/>
                    <a:pt x="9577" y="-179"/>
                    <a:pt x="7275" y="54"/>
                  </a:cubicBezTo>
                  <a:cubicBezTo>
                    <a:pt x="4973" y="287"/>
                    <a:pt x="2967" y="1311"/>
                    <a:pt x="1669" y="3452"/>
                  </a:cubicBezTo>
                  <a:cubicBezTo>
                    <a:pt x="370" y="5593"/>
                    <a:pt x="-220" y="8852"/>
                    <a:pt x="75" y="11645"/>
                  </a:cubicBezTo>
                  <a:cubicBezTo>
                    <a:pt x="370" y="14438"/>
                    <a:pt x="1550" y="16766"/>
                    <a:pt x="3439" y="18442"/>
                  </a:cubicBezTo>
                  <a:cubicBezTo>
                    <a:pt x="5328" y="20118"/>
                    <a:pt x="7924" y="21142"/>
                    <a:pt x="10462" y="21281"/>
                  </a:cubicBezTo>
                  <a:cubicBezTo>
                    <a:pt x="13000" y="21421"/>
                    <a:pt x="15478" y="20676"/>
                    <a:pt x="17426" y="18954"/>
                  </a:cubicBezTo>
                  <a:cubicBezTo>
                    <a:pt x="19373" y="17231"/>
                    <a:pt x="20790" y="14531"/>
                    <a:pt x="21085" y="12250"/>
                  </a:cubicBezTo>
                  <a:cubicBezTo>
                    <a:pt x="21380" y="9969"/>
                    <a:pt x="20554" y="8107"/>
                    <a:pt x="19314" y="6943"/>
                  </a:cubicBezTo>
                  <a:cubicBezTo>
                    <a:pt x="18075" y="5780"/>
                    <a:pt x="16423" y="5314"/>
                    <a:pt x="14770" y="4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2972333" y="467325"/>
              <a:ext cx="218733" cy="400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99" fill="norm" stroke="1" extrusionOk="0">
                  <a:moveTo>
                    <a:pt x="3393" y="7899"/>
                  </a:moveTo>
                  <a:cubicBezTo>
                    <a:pt x="3185" y="11386"/>
                    <a:pt x="2977" y="14874"/>
                    <a:pt x="2874" y="16899"/>
                  </a:cubicBezTo>
                  <a:cubicBezTo>
                    <a:pt x="2770" y="18924"/>
                    <a:pt x="2770" y="19486"/>
                    <a:pt x="2562" y="20105"/>
                  </a:cubicBezTo>
                  <a:cubicBezTo>
                    <a:pt x="2354" y="20724"/>
                    <a:pt x="1939" y="21399"/>
                    <a:pt x="1420" y="21287"/>
                  </a:cubicBezTo>
                  <a:cubicBezTo>
                    <a:pt x="900" y="21174"/>
                    <a:pt x="277" y="20274"/>
                    <a:pt x="70" y="17799"/>
                  </a:cubicBezTo>
                  <a:cubicBezTo>
                    <a:pt x="-138" y="15324"/>
                    <a:pt x="70" y="11274"/>
                    <a:pt x="1316" y="8011"/>
                  </a:cubicBezTo>
                  <a:cubicBezTo>
                    <a:pt x="2562" y="4749"/>
                    <a:pt x="4847" y="2274"/>
                    <a:pt x="7131" y="1036"/>
                  </a:cubicBezTo>
                  <a:cubicBezTo>
                    <a:pt x="9416" y="-201"/>
                    <a:pt x="11700" y="-201"/>
                    <a:pt x="13570" y="361"/>
                  </a:cubicBezTo>
                  <a:cubicBezTo>
                    <a:pt x="15439" y="924"/>
                    <a:pt x="16893" y="2049"/>
                    <a:pt x="17204" y="3399"/>
                  </a:cubicBezTo>
                  <a:cubicBezTo>
                    <a:pt x="17516" y="4749"/>
                    <a:pt x="16685" y="6324"/>
                    <a:pt x="15024" y="7449"/>
                  </a:cubicBezTo>
                  <a:cubicBezTo>
                    <a:pt x="13362" y="8574"/>
                    <a:pt x="10870" y="9249"/>
                    <a:pt x="9104" y="9755"/>
                  </a:cubicBezTo>
                  <a:cubicBezTo>
                    <a:pt x="7339" y="10262"/>
                    <a:pt x="6300" y="10599"/>
                    <a:pt x="5574" y="11049"/>
                  </a:cubicBezTo>
                  <a:cubicBezTo>
                    <a:pt x="4847" y="11499"/>
                    <a:pt x="4431" y="12061"/>
                    <a:pt x="4431" y="12624"/>
                  </a:cubicBezTo>
                  <a:cubicBezTo>
                    <a:pt x="4431" y="13187"/>
                    <a:pt x="4847" y="13749"/>
                    <a:pt x="7754" y="14705"/>
                  </a:cubicBezTo>
                  <a:cubicBezTo>
                    <a:pt x="10662" y="15662"/>
                    <a:pt x="16062" y="17012"/>
                    <a:pt x="21462" y="18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2829633" y="279621"/>
              <a:ext cx="533885" cy="71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213" fill="norm" stroke="1" extrusionOk="0">
                  <a:moveTo>
                    <a:pt x="17445" y="2803"/>
                  </a:moveTo>
                  <a:cubicBezTo>
                    <a:pt x="16939" y="1929"/>
                    <a:pt x="16433" y="1055"/>
                    <a:pt x="15547" y="524"/>
                  </a:cubicBezTo>
                  <a:cubicBezTo>
                    <a:pt x="14661" y="-7"/>
                    <a:pt x="13395" y="-194"/>
                    <a:pt x="11665" y="243"/>
                  </a:cubicBezTo>
                  <a:cubicBezTo>
                    <a:pt x="9936" y="680"/>
                    <a:pt x="7742" y="1741"/>
                    <a:pt x="5970" y="3083"/>
                  </a:cubicBezTo>
                  <a:cubicBezTo>
                    <a:pt x="4198" y="4426"/>
                    <a:pt x="2848" y="6049"/>
                    <a:pt x="1836" y="7828"/>
                  </a:cubicBezTo>
                  <a:cubicBezTo>
                    <a:pt x="823" y="9607"/>
                    <a:pt x="148" y="11542"/>
                    <a:pt x="22" y="13415"/>
                  </a:cubicBezTo>
                  <a:cubicBezTo>
                    <a:pt x="-105" y="15288"/>
                    <a:pt x="317" y="17098"/>
                    <a:pt x="1540" y="18472"/>
                  </a:cubicBezTo>
                  <a:cubicBezTo>
                    <a:pt x="2764" y="19845"/>
                    <a:pt x="4789" y="20782"/>
                    <a:pt x="7109" y="21094"/>
                  </a:cubicBezTo>
                  <a:cubicBezTo>
                    <a:pt x="9429" y="21406"/>
                    <a:pt x="12045" y="21094"/>
                    <a:pt x="14323" y="20282"/>
                  </a:cubicBezTo>
                  <a:cubicBezTo>
                    <a:pt x="16601" y="19471"/>
                    <a:pt x="18542" y="18160"/>
                    <a:pt x="19765" y="16505"/>
                  </a:cubicBezTo>
                  <a:cubicBezTo>
                    <a:pt x="20989" y="14851"/>
                    <a:pt x="21495" y="12853"/>
                    <a:pt x="21200" y="10918"/>
                  </a:cubicBezTo>
                  <a:cubicBezTo>
                    <a:pt x="20904" y="8983"/>
                    <a:pt x="19807" y="7110"/>
                    <a:pt x="18626" y="5986"/>
                  </a:cubicBezTo>
                  <a:cubicBezTo>
                    <a:pt x="17445" y="4863"/>
                    <a:pt x="16179" y="4488"/>
                    <a:pt x="14914" y="4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4549965" y="590550"/>
              <a:ext cx="190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4575365" y="838200"/>
              <a:ext cx="25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5755242" y="139700"/>
              <a:ext cx="13924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1964"/>
                    <a:pt x="1783" y="3927"/>
                    <a:pt x="240" y="7527"/>
                  </a:cubicBezTo>
                  <a:cubicBezTo>
                    <a:pt x="-1303" y="11127"/>
                    <a:pt x="4868" y="16364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5591229" y="31750"/>
              <a:ext cx="381137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600" fill="norm" stroke="1" extrusionOk="0">
                  <a:moveTo>
                    <a:pt x="1788" y="21600"/>
                  </a:moveTo>
                  <a:cubicBezTo>
                    <a:pt x="1194" y="20160"/>
                    <a:pt x="601" y="18720"/>
                    <a:pt x="245" y="17460"/>
                  </a:cubicBezTo>
                  <a:cubicBezTo>
                    <a:pt x="-111" y="16200"/>
                    <a:pt x="-230" y="15120"/>
                    <a:pt x="957" y="13140"/>
                  </a:cubicBezTo>
                  <a:cubicBezTo>
                    <a:pt x="2144" y="11160"/>
                    <a:pt x="4636" y="8280"/>
                    <a:pt x="8256" y="5940"/>
                  </a:cubicBezTo>
                  <a:cubicBezTo>
                    <a:pt x="11875" y="3600"/>
                    <a:pt x="16623" y="1800"/>
                    <a:pt x="213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5851715" y="268152"/>
              <a:ext cx="310209" cy="303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97" fill="norm" stroke="1" extrusionOk="0">
                  <a:moveTo>
                    <a:pt x="0" y="2147"/>
                  </a:moveTo>
                  <a:cubicBezTo>
                    <a:pt x="147" y="1397"/>
                    <a:pt x="294" y="647"/>
                    <a:pt x="735" y="272"/>
                  </a:cubicBezTo>
                  <a:cubicBezTo>
                    <a:pt x="1176" y="-103"/>
                    <a:pt x="1910" y="-103"/>
                    <a:pt x="3086" y="722"/>
                  </a:cubicBezTo>
                  <a:cubicBezTo>
                    <a:pt x="4261" y="1547"/>
                    <a:pt x="5878" y="3197"/>
                    <a:pt x="6833" y="4922"/>
                  </a:cubicBezTo>
                  <a:cubicBezTo>
                    <a:pt x="7788" y="6647"/>
                    <a:pt x="8082" y="8447"/>
                    <a:pt x="8008" y="9647"/>
                  </a:cubicBezTo>
                  <a:cubicBezTo>
                    <a:pt x="7935" y="10847"/>
                    <a:pt x="7494" y="11447"/>
                    <a:pt x="6906" y="11597"/>
                  </a:cubicBezTo>
                  <a:cubicBezTo>
                    <a:pt x="6318" y="11747"/>
                    <a:pt x="5584" y="11447"/>
                    <a:pt x="5363" y="10022"/>
                  </a:cubicBezTo>
                  <a:cubicBezTo>
                    <a:pt x="5143" y="8597"/>
                    <a:pt x="5437" y="6047"/>
                    <a:pt x="6318" y="4172"/>
                  </a:cubicBezTo>
                  <a:cubicBezTo>
                    <a:pt x="7200" y="2297"/>
                    <a:pt x="8669" y="1097"/>
                    <a:pt x="9771" y="497"/>
                  </a:cubicBezTo>
                  <a:cubicBezTo>
                    <a:pt x="10873" y="-103"/>
                    <a:pt x="11608" y="-103"/>
                    <a:pt x="12196" y="197"/>
                  </a:cubicBezTo>
                  <a:cubicBezTo>
                    <a:pt x="12784" y="497"/>
                    <a:pt x="13224" y="1097"/>
                    <a:pt x="13518" y="1772"/>
                  </a:cubicBezTo>
                  <a:cubicBezTo>
                    <a:pt x="13812" y="2447"/>
                    <a:pt x="13959" y="3197"/>
                    <a:pt x="14033" y="3947"/>
                  </a:cubicBezTo>
                  <a:cubicBezTo>
                    <a:pt x="14106" y="4697"/>
                    <a:pt x="14106" y="5447"/>
                    <a:pt x="14400" y="5597"/>
                  </a:cubicBezTo>
                  <a:cubicBezTo>
                    <a:pt x="14694" y="5747"/>
                    <a:pt x="15282" y="5297"/>
                    <a:pt x="15869" y="4847"/>
                  </a:cubicBezTo>
                  <a:cubicBezTo>
                    <a:pt x="16457" y="4397"/>
                    <a:pt x="17045" y="3947"/>
                    <a:pt x="17706" y="3647"/>
                  </a:cubicBezTo>
                  <a:cubicBezTo>
                    <a:pt x="18367" y="3347"/>
                    <a:pt x="19102" y="3197"/>
                    <a:pt x="19616" y="3572"/>
                  </a:cubicBezTo>
                  <a:cubicBezTo>
                    <a:pt x="20131" y="3947"/>
                    <a:pt x="20424" y="4847"/>
                    <a:pt x="20792" y="7097"/>
                  </a:cubicBezTo>
                  <a:cubicBezTo>
                    <a:pt x="21159" y="9347"/>
                    <a:pt x="21600" y="12947"/>
                    <a:pt x="21527" y="15497"/>
                  </a:cubicBezTo>
                  <a:cubicBezTo>
                    <a:pt x="21453" y="18047"/>
                    <a:pt x="20865" y="19547"/>
                    <a:pt x="19910" y="20372"/>
                  </a:cubicBezTo>
                  <a:cubicBezTo>
                    <a:pt x="18955" y="21197"/>
                    <a:pt x="17633" y="21347"/>
                    <a:pt x="1631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6677282" y="200405"/>
              <a:ext cx="81072" cy="237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1282" fill="norm" stroke="1" extrusionOk="0">
                  <a:moveTo>
                    <a:pt x="19423" y="4229"/>
                  </a:moveTo>
                  <a:cubicBezTo>
                    <a:pt x="19423" y="3282"/>
                    <a:pt x="19423" y="2334"/>
                    <a:pt x="18343" y="1576"/>
                  </a:cubicBezTo>
                  <a:cubicBezTo>
                    <a:pt x="17263" y="818"/>
                    <a:pt x="15103" y="250"/>
                    <a:pt x="12673" y="60"/>
                  </a:cubicBezTo>
                  <a:cubicBezTo>
                    <a:pt x="10243" y="-129"/>
                    <a:pt x="7543" y="60"/>
                    <a:pt x="5383" y="1576"/>
                  </a:cubicBezTo>
                  <a:cubicBezTo>
                    <a:pt x="3223" y="3092"/>
                    <a:pt x="1603" y="5934"/>
                    <a:pt x="3493" y="8492"/>
                  </a:cubicBezTo>
                  <a:cubicBezTo>
                    <a:pt x="5383" y="11050"/>
                    <a:pt x="10783" y="13324"/>
                    <a:pt x="14293" y="14839"/>
                  </a:cubicBezTo>
                  <a:cubicBezTo>
                    <a:pt x="17803" y="16355"/>
                    <a:pt x="19423" y="17113"/>
                    <a:pt x="20233" y="17966"/>
                  </a:cubicBezTo>
                  <a:cubicBezTo>
                    <a:pt x="21043" y="18818"/>
                    <a:pt x="21043" y="19766"/>
                    <a:pt x="17803" y="20429"/>
                  </a:cubicBezTo>
                  <a:cubicBezTo>
                    <a:pt x="14563" y="21092"/>
                    <a:pt x="8083" y="21471"/>
                    <a:pt x="4303" y="21187"/>
                  </a:cubicBezTo>
                  <a:cubicBezTo>
                    <a:pt x="523" y="20903"/>
                    <a:pt x="-557" y="19955"/>
                    <a:pt x="253" y="18534"/>
                  </a:cubicBezTo>
                  <a:cubicBezTo>
                    <a:pt x="1063" y="17113"/>
                    <a:pt x="3763" y="15218"/>
                    <a:pt x="6463" y="13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6808494" y="234950"/>
              <a:ext cx="97317" cy="180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7" h="21379" fill="norm" stroke="1" extrusionOk="0">
                  <a:moveTo>
                    <a:pt x="14978" y="5274"/>
                  </a:moveTo>
                  <a:cubicBezTo>
                    <a:pt x="10570" y="6530"/>
                    <a:pt x="6162" y="7786"/>
                    <a:pt x="3297" y="10047"/>
                  </a:cubicBezTo>
                  <a:cubicBezTo>
                    <a:pt x="431" y="12307"/>
                    <a:pt x="-891" y="15572"/>
                    <a:pt x="652" y="17707"/>
                  </a:cubicBezTo>
                  <a:cubicBezTo>
                    <a:pt x="2195" y="19842"/>
                    <a:pt x="6603" y="20847"/>
                    <a:pt x="10129" y="21223"/>
                  </a:cubicBezTo>
                  <a:cubicBezTo>
                    <a:pt x="13656" y="21600"/>
                    <a:pt x="16301" y="21349"/>
                    <a:pt x="18064" y="19842"/>
                  </a:cubicBezTo>
                  <a:cubicBezTo>
                    <a:pt x="19827" y="18335"/>
                    <a:pt x="20709" y="15572"/>
                    <a:pt x="20048" y="12558"/>
                  </a:cubicBezTo>
                  <a:cubicBezTo>
                    <a:pt x="19387" y="9544"/>
                    <a:pt x="17182" y="6279"/>
                    <a:pt x="16742" y="4144"/>
                  </a:cubicBezTo>
                  <a:cubicBezTo>
                    <a:pt x="16301" y="2009"/>
                    <a:pt x="17623" y="1005"/>
                    <a:pt x="189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6988365" y="38100"/>
              <a:ext cx="31751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057"/>
                  </a:moveTo>
                  <a:cubicBezTo>
                    <a:pt x="20160" y="1029"/>
                    <a:pt x="18720" y="0"/>
                    <a:pt x="15840" y="0"/>
                  </a:cubicBezTo>
                  <a:cubicBezTo>
                    <a:pt x="12960" y="0"/>
                    <a:pt x="8640" y="1029"/>
                    <a:pt x="6480" y="3657"/>
                  </a:cubicBezTo>
                  <a:cubicBezTo>
                    <a:pt x="4320" y="6286"/>
                    <a:pt x="4320" y="10514"/>
                    <a:pt x="3600" y="13771"/>
                  </a:cubicBezTo>
                  <a:cubicBezTo>
                    <a:pt x="2880" y="17029"/>
                    <a:pt x="1440" y="19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7058215" y="234950"/>
              <a:ext cx="101601" cy="163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3323"/>
                  </a:moveTo>
                  <a:cubicBezTo>
                    <a:pt x="1800" y="8862"/>
                    <a:pt x="3600" y="14400"/>
                    <a:pt x="5400" y="17585"/>
                  </a:cubicBezTo>
                  <a:cubicBezTo>
                    <a:pt x="7200" y="20769"/>
                    <a:pt x="9000" y="21600"/>
                    <a:pt x="10575" y="21323"/>
                  </a:cubicBezTo>
                  <a:cubicBezTo>
                    <a:pt x="12150" y="21046"/>
                    <a:pt x="13500" y="19662"/>
                    <a:pt x="14625" y="16477"/>
                  </a:cubicBezTo>
                  <a:cubicBezTo>
                    <a:pt x="15750" y="13292"/>
                    <a:pt x="16650" y="8308"/>
                    <a:pt x="17775" y="5262"/>
                  </a:cubicBezTo>
                  <a:cubicBezTo>
                    <a:pt x="18900" y="2215"/>
                    <a:pt x="20250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7197915" y="266700"/>
              <a:ext cx="190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7204265" y="171935"/>
              <a:ext cx="12701" cy="3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02" fill="norm" stroke="1" extrusionOk="0">
                  <a:moveTo>
                    <a:pt x="21600" y="20202"/>
                  </a:moveTo>
                  <a:cubicBezTo>
                    <a:pt x="10800" y="11107"/>
                    <a:pt x="0" y="2013"/>
                    <a:pt x="0" y="307"/>
                  </a:cubicBezTo>
                  <a:cubicBezTo>
                    <a:pt x="0" y="-1398"/>
                    <a:pt x="10800" y="4286"/>
                    <a:pt x="21600" y="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7264308" y="223322"/>
              <a:ext cx="130458" cy="106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0974" fill="norm" stroke="1" extrusionOk="0">
                  <a:moveTo>
                    <a:pt x="569" y="9759"/>
                  </a:moveTo>
                  <a:cubicBezTo>
                    <a:pt x="220" y="11420"/>
                    <a:pt x="-128" y="13082"/>
                    <a:pt x="46" y="12666"/>
                  </a:cubicBezTo>
                  <a:cubicBezTo>
                    <a:pt x="220" y="12251"/>
                    <a:pt x="917" y="9759"/>
                    <a:pt x="1962" y="7059"/>
                  </a:cubicBezTo>
                  <a:cubicBezTo>
                    <a:pt x="3007" y="4359"/>
                    <a:pt x="4401" y="1451"/>
                    <a:pt x="5969" y="412"/>
                  </a:cubicBezTo>
                  <a:cubicBezTo>
                    <a:pt x="7537" y="-626"/>
                    <a:pt x="9278" y="205"/>
                    <a:pt x="11891" y="3943"/>
                  </a:cubicBezTo>
                  <a:cubicBezTo>
                    <a:pt x="14504" y="7682"/>
                    <a:pt x="17988" y="14328"/>
                    <a:pt x="21472" y="20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7382065" y="245447"/>
              <a:ext cx="112599" cy="351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207" fill="norm" stroke="1" extrusionOk="0">
                  <a:moveTo>
                    <a:pt x="14400" y="5501"/>
                  </a:moveTo>
                  <a:cubicBezTo>
                    <a:pt x="14800" y="4223"/>
                    <a:pt x="15200" y="2944"/>
                    <a:pt x="15000" y="1986"/>
                  </a:cubicBezTo>
                  <a:cubicBezTo>
                    <a:pt x="14800" y="1027"/>
                    <a:pt x="14000" y="388"/>
                    <a:pt x="12600" y="133"/>
                  </a:cubicBezTo>
                  <a:cubicBezTo>
                    <a:pt x="11200" y="-123"/>
                    <a:pt x="9200" y="5"/>
                    <a:pt x="8000" y="388"/>
                  </a:cubicBezTo>
                  <a:cubicBezTo>
                    <a:pt x="6800" y="772"/>
                    <a:pt x="6400" y="1411"/>
                    <a:pt x="6800" y="1986"/>
                  </a:cubicBezTo>
                  <a:cubicBezTo>
                    <a:pt x="7200" y="2561"/>
                    <a:pt x="8400" y="3072"/>
                    <a:pt x="10000" y="3328"/>
                  </a:cubicBezTo>
                  <a:cubicBezTo>
                    <a:pt x="11600" y="3584"/>
                    <a:pt x="13600" y="3584"/>
                    <a:pt x="15200" y="4350"/>
                  </a:cubicBezTo>
                  <a:cubicBezTo>
                    <a:pt x="16800" y="5117"/>
                    <a:pt x="18000" y="6651"/>
                    <a:pt x="19200" y="9015"/>
                  </a:cubicBezTo>
                  <a:cubicBezTo>
                    <a:pt x="20400" y="11380"/>
                    <a:pt x="21600" y="14575"/>
                    <a:pt x="21200" y="16748"/>
                  </a:cubicBezTo>
                  <a:cubicBezTo>
                    <a:pt x="20800" y="18921"/>
                    <a:pt x="18800" y="20071"/>
                    <a:pt x="16800" y="20710"/>
                  </a:cubicBezTo>
                  <a:cubicBezTo>
                    <a:pt x="14800" y="21349"/>
                    <a:pt x="12800" y="21477"/>
                    <a:pt x="10000" y="20455"/>
                  </a:cubicBezTo>
                  <a:cubicBezTo>
                    <a:pt x="7200" y="19432"/>
                    <a:pt x="3600" y="17259"/>
                    <a:pt x="0" y="15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7915465" y="304800"/>
              <a:ext cx="127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7925487" y="177800"/>
              <a:ext cx="21729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7280"/>
                    <a:pt x="-1443" y="12960"/>
                    <a:pt x="1502" y="9360"/>
                  </a:cubicBezTo>
                  <a:cubicBezTo>
                    <a:pt x="4448" y="5760"/>
                    <a:pt x="12302" y="2880"/>
                    <a:pt x="201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8011508" y="0"/>
              <a:ext cx="81758" cy="472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510" fill="norm" stroke="1" extrusionOk="0">
                  <a:moveTo>
                    <a:pt x="21392" y="0"/>
                  </a:moveTo>
                  <a:cubicBezTo>
                    <a:pt x="15854" y="3086"/>
                    <a:pt x="10315" y="6171"/>
                    <a:pt x="6715" y="9064"/>
                  </a:cubicBezTo>
                  <a:cubicBezTo>
                    <a:pt x="3115" y="11957"/>
                    <a:pt x="1454" y="14657"/>
                    <a:pt x="623" y="16441"/>
                  </a:cubicBezTo>
                  <a:cubicBezTo>
                    <a:pt x="-208" y="18225"/>
                    <a:pt x="-208" y="19093"/>
                    <a:pt x="623" y="19816"/>
                  </a:cubicBezTo>
                  <a:cubicBezTo>
                    <a:pt x="1454" y="20539"/>
                    <a:pt x="3115" y="21118"/>
                    <a:pt x="5330" y="21359"/>
                  </a:cubicBezTo>
                  <a:cubicBezTo>
                    <a:pt x="7546" y="21600"/>
                    <a:pt x="10315" y="21504"/>
                    <a:pt x="13084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7988400" y="219572"/>
              <a:ext cx="187416" cy="40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0806" fill="norm" stroke="1" extrusionOk="0">
                  <a:moveTo>
                    <a:pt x="1831" y="20806"/>
                  </a:moveTo>
                  <a:cubicBezTo>
                    <a:pt x="860" y="17566"/>
                    <a:pt x="-111" y="14326"/>
                    <a:pt x="10" y="10546"/>
                  </a:cubicBezTo>
                  <a:cubicBezTo>
                    <a:pt x="132" y="6766"/>
                    <a:pt x="1345" y="2446"/>
                    <a:pt x="5107" y="826"/>
                  </a:cubicBezTo>
                  <a:cubicBezTo>
                    <a:pt x="8869" y="-794"/>
                    <a:pt x="15179" y="286"/>
                    <a:pt x="21489" y="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0" name="Drawing"/>
          <p:cNvGrpSpPr/>
          <p:nvPr/>
        </p:nvGrpSpPr>
        <p:grpSpPr>
          <a:xfrm>
            <a:off x="1995934" y="1503228"/>
            <a:ext cx="2452146" cy="2344304"/>
            <a:chOff x="0" y="0"/>
            <a:chExt cx="2452144" cy="2344303"/>
          </a:xfrm>
        </p:grpSpPr>
        <p:sp>
          <p:nvSpPr>
            <p:cNvPr id="2629" name="Line"/>
            <p:cNvSpPr/>
            <p:nvPr/>
          </p:nvSpPr>
          <p:spPr>
            <a:xfrm>
              <a:off x="219611" y="1646857"/>
              <a:ext cx="292705" cy="369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297" fill="norm" stroke="1" extrusionOk="0">
                  <a:moveTo>
                    <a:pt x="21335" y="2901"/>
                  </a:moveTo>
                  <a:cubicBezTo>
                    <a:pt x="21181" y="2291"/>
                    <a:pt x="21026" y="1681"/>
                    <a:pt x="20178" y="1070"/>
                  </a:cubicBezTo>
                  <a:cubicBezTo>
                    <a:pt x="19329" y="460"/>
                    <a:pt x="17786" y="-150"/>
                    <a:pt x="15472" y="33"/>
                  </a:cubicBezTo>
                  <a:cubicBezTo>
                    <a:pt x="13158" y="216"/>
                    <a:pt x="10072" y="1192"/>
                    <a:pt x="7372" y="3389"/>
                  </a:cubicBezTo>
                  <a:cubicBezTo>
                    <a:pt x="4672" y="5586"/>
                    <a:pt x="2358" y="9003"/>
                    <a:pt x="1124" y="11687"/>
                  </a:cubicBezTo>
                  <a:cubicBezTo>
                    <a:pt x="-111" y="14372"/>
                    <a:pt x="-265" y="16325"/>
                    <a:pt x="352" y="17850"/>
                  </a:cubicBezTo>
                  <a:cubicBezTo>
                    <a:pt x="969" y="19375"/>
                    <a:pt x="2358" y="20474"/>
                    <a:pt x="4595" y="20962"/>
                  </a:cubicBezTo>
                  <a:cubicBezTo>
                    <a:pt x="6832" y="21450"/>
                    <a:pt x="9918" y="21328"/>
                    <a:pt x="12309" y="21084"/>
                  </a:cubicBezTo>
                  <a:cubicBezTo>
                    <a:pt x="14701" y="20840"/>
                    <a:pt x="16398" y="20474"/>
                    <a:pt x="18095" y="20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0" y="1448813"/>
              <a:ext cx="706055" cy="895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01" fill="norm" stroke="1" extrusionOk="0">
                  <a:moveTo>
                    <a:pt x="16282" y="1231"/>
                  </a:moveTo>
                  <a:cubicBezTo>
                    <a:pt x="15065" y="675"/>
                    <a:pt x="13847" y="118"/>
                    <a:pt x="12373" y="17"/>
                  </a:cubicBezTo>
                  <a:cubicBezTo>
                    <a:pt x="10898" y="-84"/>
                    <a:pt x="9168" y="270"/>
                    <a:pt x="7469" y="1029"/>
                  </a:cubicBezTo>
                  <a:cubicBezTo>
                    <a:pt x="5771" y="1788"/>
                    <a:pt x="4104" y="2951"/>
                    <a:pt x="2886" y="4494"/>
                  </a:cubicBezTo>
                  <a:cubicBezTo>
                    <a:pt x="1669" y="6037"/>
                    <a:pt x="900" y="7959"/>
                    <a:pt x="451" y="9704"/>
                  </a:cubicBezTo>
                  <a:cubicBezTo>
                    <a:pt x="2" y="11449"/>
                    <a:pt x="-126" y="13018"/>
                    <a:pt x="130" y="14434"/>
                  </a:cubicBezTo>
                  <a:cubicBezTo>
                    <a:pt x="387" y="15850"/>
                    <a:pt x="1028" y="17115"/>
                    <a:pt x="2117" y="18203"/>
                  </a:cubicBezTo>
                  <a:cubicBezTo>
                    <a:pt x="3207" y="19290"/>
                    <a:pt x="4745" y="20201"/>
                    <a:pt x="6572" y="20757"/>
                  </a:cubicBezTo>
                  <a:cubicBezTo>
                    <a:pt x="8399" y="21314"/>
                    <a:pt x="10514" y="21516"/>
                    <a:pt x="12533" y="21339"/>
                  </a:cubicBezTo>
                  <a:cubicBezTo>
                    <a:pt x="14552" y="21162"/>
                    <a:pt x="16475" y="20605"/>
                    <a:pt x="17949" y="19568"/>
                  </a:cubicBezTo>
                  <a:cubicBezTo>
                    <a:pt x="19423" y="18531"/>
                    <a:pt x="20448" y="17014"/>
                    <a:pt x="20961" y="15370"/>
                  </a:cubicBezTo>
                  <a:cubicBezTo>
                    <a:pt x="21474" y="13726"/>
                    <a:pt x="21474" y="11955"/>
                    <a:pt x="21186" y="10387"/>
                  </a:cubicBezTo>
                  <a:cubicBezTo>
                    <a:pt x="20897" y="8819"/>
                    <a:pt x="20320" y="7453"/>
                    <a:pt x="19391" y="6189"/>
                  </a:cubicBezTo>
                  <a:cubicBezTo>
                    <a:pt x="18462" y="4924"/>
                    <a:pt x="17180" y="3760"/>
                    <a:pt x="16122" y="3153"/>
                  </a:cubicBezTo>
                  <a:cubicBezTo>
                    <a:pt x="15065" y="2546"/>
                    <a:pt x="14231" y="2496"/>
                    <a:pt x="13398" y="2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50646" y="438474"/>
              <a:ext cx="601370" cy="1074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01" fill="norm" stroke="1" extrusionOk="0">
                  <a:moveTo>
                    <a:pt x="3571" y="21501"/>
                  </a:moveTo>
                  <a:cubicBezTo>
                    <a:pt x="3116" y="21162"/>
                    <a:pt x="2661" y="20823"/>
                    <a:pt x="2207" y="19913"/>
                  </a:cubicBezTo>
                  <a:cubicBezTo>
                    <a:pt x="1752" y="19002"/>
                    <a:pt x="1297" y="17520"/>
                    <a:pt x="918" y="16101"/>
                  </a:cubicBezTo>
                  <a:cubicBezTo>
                    <a:pt x="539" y="14682"/>
                    <a:pt x="236" y="13327"/>
                    <a:pt x="85" y="11866"/>
                  </a:cubicBezTo>
                  <a:cubicBezTo>
                    <a:pt x="-67" y="10405"/>
                    <a:pt x="-67" y="8837"/>
                    <a:pt x="539" y="7334"/>
                  </a:cubicBezTo>
                  <a:cubicBezTo>
                    <a:pt x="1146" y="5830"/>
                    <a:pt x="2358" y="4390"/>
                    <a:pt x="3912" y="3205"/>
                  </a:cubicBezTo>
                  <a:cubicBezTo>
                    <a:pt x="5466" y="2019"/>
                    <a:pt x="7360" y="1087"/>
                    <a:pt x="9255" y="557"/>
                  </a:cubicBezTo>
                  <a:cubicBezTo>
                    <a:pt x="11150" y="28"/>
                    <a:pt x="13045" y="-99"/>
                    <a:pt x="14485" y="70"/>
                  </a:cubicBezTo>
                  <a:cubicBezTo>
                    <a:pt x="15925" y="240"/>
                    <a:pt x="16910" y="706"/>
                    <a:pt x="17781" y="1510"/>
                  </a:cubicBezTo>
                  <a:cubicBezTo>
                    <a:pt x="18653" y="2315"/>
                    <a:pt x="19411" y="3459"/>
                    <a:pt x="19904" y="4750"/>
                  </a:cubicBezTo>
                  <a:cubicBezTo>
                    <a:pt x="20396" y="6042"/>
                    <a:pt x="20624" y="7482"/>
                    <a:pt x="20661" y="8774"/>
                  </a:cubicBezTo>
                  <a:cubicBezTo>
                    <a:pt x="20699" y="10066"/>
                    <a:pt x="20548" y="11209"/>
                    <a:pt x="20055" y="12459"/>
                  </a:cubicBezTo>
                  <a:cubicBezTo>
                    <a:pt x="19562" y="13708"/>
                    <a:pt x="18729" y="15063"/>
                    <a:pt x="18122" y="16228"/>
                  </a:cubicBezTo>
                  <a:cubicBezTo>
                    <a:pt x="17516" y="17393"/>
                    <a:pt x="17137" y="18367"/>
                    <a:pt x="16872" y="18981"/>
                  </a:cubicBezTo>
                  <a:cubicBezTo>
                    <a:pt x="16607" y="19595"/>
                    <a:pt x="16455" y="19849"/>
                    <a:pt x="16379" y="19849"/>
                  </a:cubicBezTo>
                  <a:cubicBezTo>
                    <a:pt x="16304" y="19849"/>
                    <a:pt x="16304" y="19595"/>
                    <a:pt x="16190" y="18854"/>
                  </a:cubicBezTo>
                  <a:cubicBezTo>
                    <a:pt x="16076" y="18113"/>
                    <a:pt x="15849" y="16885"/>
                    <a:pt x="15697" y="16165"/>
                  </a:cubicBezTo>
                  <a:cubicBezTo>
                    <a:pt x="15546" y="15445"/>
                    <a:pt x="15470" y="15233"/>
                    <a:pt x="15356" y="15021"/>
                  </a:cubicBezTo>
                  <a:cubicBezTo>
                    <a:pt x="15242" y="14809"/>
                    <a:pt x="15091" y="14597"/>
                    <a:pt x="14977" y="14619"/>
                  </a:cubicBezTo>
                  <a:cubicBezTo>
                    <a:pt x="14864" y="14640"/>
                    <a:pt x="14788" y="14894"/>
                    <a:pt x="14750" y="15677"/>
                  </a:cubicBezTo>
                  <a:cubicBezTo>
                    <a:pt x="14712" y="16461"/>
                    <a:pt x="14712" y="17774"/>
                    <a:pt x="14712" y="18536"/>
                  </a:cubicBezTo>
                  <a:cubicBezTo>
                    <a:pt x="14712" y="19299"/>
                    <a:pt x="14712" y="19510"/>
                    <a:pt x="14826" y="19701"/>
                  </a:cubicBezTo>
                  <a:cubicBezTo>
                    <a:pt x="14939" y="19892"/>
                    <a:pt x="15167" y="20061"/>
                    <a:pt x="15849" y="19913"/>
                  </a:cubicBezTo>
                  <a:cubicBezTo>
                    <a:pt x="16531" y="19765"/>
                    <a:pt x="17668" y="19299"/>
                    <a:pt x="18691" y="18854"/>
                  </a:cubicBezTo>
                  <a:cubicBezTo>
                    <a:pt x="19714" y="18409"/>
                    <a:pt x="20624" y="17986"/>
                    <a:pt x="21533" y="17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237621" y="81009"/>
              <a:ext cx="107487" cy="216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2" h="21009" fill="norm" stroke="1" extrusionOk="0">
                  <a:moveTo>
                    <a:pt x="19511" y="6489"/>
                  </a:moveTo>
                  <a:cubicBezTo>
                    <a:pt x="17111" y="4226"/>
                    <a:pt x="14711" y="1963"/>
                    <a:pt x="12711" y="1140"/>
                  </a:cubicBezTo>
                  <a:cubicBezTo>
                    <a:pt x="10711" y="317"/>
                    <a:pt x="9111" y="935"/>
                    <a:pt x="6911" y="3300"/>
                  </a:cubicBezTo>
                  <a:cubicBezTo>
                    <a:pt x="4711" y="5666"/>
                    <a:pt x="1911" y="9780"/>
                    <a:pt x="711" y="12969"/>
                  </a:cubicBezTo>
                  <a:cubicBezTo>
                    <a:pt x="-489" y="16157"/>
                    <a:pt x="-89" y="18420"/>
                    <a:pt x="1311" y="19757"/>
                  </a:cubicBezTo>
                  <a:cubicBezTo>
                    <a:pt x="2711" y="21095"/>
                    <a:pt x="5111" y="21506"/>
                    <a:pt x="8711" y="20272"/>
                  </a:cubicBezTo>
                  <a:cubicBezTo>
                    <a:pt x="12311" y="19037"/>
                    <a:pt x="17111" y="16157"/>
                    <a:pt x="19111" y="12763"/>
                  </a:cubicBezTo>
                  <a:cubicBezTo>
                    <a:pt x="21111" y="9369"/>
                    <a:pt x="20311" y="5460"/>
                    <a:pt x="18911" y="3095"/>
                  </a:cubicBezTo>
                  <a:cubicBezTo>
                    <a:pt x="17511" y="729"/>
                    <a:pt x="15511" y="-94"/>
                    <a:pt x="14311" y="9"/>
                  </a:cubicBezTo>
                  <a:cubicBezTo>
                    <a:pt x="13111" y="112"/>
                    <a:pt x="12711" y="1140"/>
                    <a:pt x="12311" y="2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442465" y="185871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513108" y="0"/>
              <a:ext cx="145258" cy="382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59" fill="norm" stroke="1" extrusionOk="0">
                  <a:moveTo>
                    <a:pt x="11153" y="3657"/>
                  </a:moveTo>
                  <a:cubicBezTo>
                    <a:pt x="10213" y="3063"/>
                    <a:pt x="9274" y="2470"/>
                    <a:pt x="7866" y="1758"/>
                  </a:cubicBezTo>
                  <a:cubicBezTo>
                    <a:pt x="6457" y="1046"/>
                    <a:pt x="4579" y="215"/>
                    <a:pt x="3170" y="37"/>
                  </a:cubicBezTo>
                  <a:cubicBezTo>
                    <a:pt x="1761" y="-141"/>
                    <a:pt x="822" y="334"/>
                    <a:pt x="353" y="1164"/>
                  </a:cubicBezTo>
                  <a:cubicBezTo>
                    <a:pt x="-117" y="1995"/>
                    <a:pt x="-117" y="3182"/>
                    <a:pt x="353" y="4013"/>
                  </a:cubicBezTo>
                  <a:cubicBezTo>
                    <a:pt x="822" y="4844"/>
                    <a:pt x="1761" y="5318"/>
                    <a:pt x="3013" y="5556"/>
                  </a:cubicBezTo>
                  <a:cubicBezTo>
                    <a:pt x="4266" y="5793"/>
                    <a:pt x="5831" y="5793"/>
                    <a:pt x="7240" y="5556"/>
                  </a:cubicBezTo>
                  <a:cubicBezTo>
                    <a:pt x="8648" y="5318"/>
                    <a:pt x="9900" y="4844"/>
                    <a:pt x="11309" y="4488"/>
                  </a:cubicBezTo>
                  <a:cubicBezTo>
                    <a:pt x="12718" y="4132"/>
                    <a:pt x="14283" y="3894"/>
                    <a:pt x="15222" y="4072"/>
                  </a:cubicBezTo>
                  <a:cubicBezTo>
                    <a:pt x="16161" y="4250"/>
                    <a:pt x="16474" y="4844"/>
                    <a:pt x="17100" y="6743"/>
                  </a:cubicBezTo>
                  <a:cubicBezTo>
                    <a:pt x="17726" y="8641"/>
                    <a:pt x="18666" y="11846"/>
                    <a:pt x="19448" y="14516"/>
                  </a:cubicBezTo>
                  <a:cubicBezTo>
                    <a:pt x="20231" y="17186"/>
                    <a:pt x="20857" y="19323"/>
                    <a:pt x="21483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670604" y="1447998"/>
              <a:ext cx="1772112" cy="325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422" fill="norm" stroke="1" extrusionOk="0">
                  <a:moveTo>
                    <a:pt x="238" y="21422"/>
                  </a:moveTo>
                  <a:cubicBezTo>
                    <a:pt x="135" y="21004"/>
                    <a:pt x="32" y="20586"/>
                    <a:pt x="6" y="20028"/>
                  </a:cubicBezTo>
                  <a:cubicBezTo>
                    <a:pt x="-20" y="19471"/>
                    <a:pt x="32" y="18774"/>
                    <a:pt x="405" y="17311"/>
                  </a:cubicBezTo>
                  <a:cubicBezTo>
                    <a:pt x="779" y="15848"/>
                    <a:pt x="1475" y="13618"/>
                    <a:pt x="2274" y="11597"/>
                  </a:cubicBezTo>
                  <a:cubicBezTo>
                    <a:pt x="3073" y="9577"/>
                    <a:pt x="3975" y="7765"/>
                    <a:pt x="4916" y="6232"/>
                  </a:cubicBezTo>
                  <a:cubicBezTo>
                    <a:pt x="5857" y="4699"/>
                    <a:pt x="6836" y="3445"/>
                    <a:pt x="7829" y="2470"/>
                  </a:cubicBezTo>
                  <a:cubicBezTo>
                    <a:pt x="8821" y="1494"/>
                    <a:pt x="9826" y="797"/>
                    <a:pt x="10793" y="379"/>
                  </a:cubicBezTo>
                  <a:cubicBezTo>
                    <a:pt x="11759" y="-39"/>
                    <a:pt x="12687" y="-178"/>
                    <a:pt x="13602" y="310"/>
                  </a:cubicBezTo>
                  <a:cubicBezTo>
                    <a:pt x="14517" y="797"/>
                    <a:pt x="15420" y="1912"/>
                    <a:pt x="16257" y="3236"/>
                  </a:cubicBezTo>
                  <a:cubicBezTo>
                    <a:pt x="17095" y="4560"/>
                    <a:pt x="17868" y="6093"/>
                    <a:pt x="18680" y="8114"/>
                  </a:cubicBezTo>
                  <a:cubicBezTo>
                    <a:pt x="19492" y="10134"/>
                    <a:pt x="20343" y="12643"/>
                    <a:pt x="20833" y="14036"/>
                  </a:cubicBezTo>
                  <a:cubicBezTo>
                    <a:pt x="21322" y="15430"/>
                    <a:pt x="21451" y="15708"/>
                    <a:pt x="21580" y="15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2322065" y="1538421"/>
              <a:ext cx="13008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600" fill="norm" stroke="1" extrusionOk="0">
                  <a:moveTo>
                    <a:pt x="9112" y="0"/>
                  </a:moveTo>
                  <a:cubicBezTo>
                    <a:pt x="13500" y="3400"/>
                    <a:pt x="17887" y="6800"/>
                    <a:pt x="19744" y="9500"/>
                  </a:cubicBezTo>
                  <a:cubicBezTo>
                    <a:pt x="21600" y="12200"/>
                    <a:pt x="20925" y="14200"/>
                    <a:pt x="17212" y="16100"/>
                  </a:cubicBezTo>
                  <a:cubicBezTo>
                    <a:pt x="13500" y="18000"/>
                    <a:pt x="675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837110" y="1231176"/>
              <a:ext cx="107006" cy="177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0855" fill="norm" stroke="1" extrusionOk="0">
                  <a:moveTo>
                    <a:pt x="21411" y="1776"/>
                  </a:moveTo>
                  <a:cubicBezTo>
                    <a:pt x="19293" y="783"/>
                    <a:pt x="17176" y="-210"/>
                    <a:pt x="13999" y="38"/>
                  </a:cubicBezTo>
                  <a:cubicBezTo>
                    <a:pt x="10823" y="287"/>
                    <a:pt x="6587" y="1776"/>
                    <a:pt x="3835" y="5128"/>
                  </a:cubicBezTo>
                  <a:cubicBezTo>
                    <a:pt x="1082" y="8480"/>
                    <a:pt x="-189" y="13693"/>
                    <a:pt x="23" y="16921"/>
                  </a:cubicBezTo>
                  <a:cubicBezTo>
                    <a:pt x="235" y="20149"/>
                    <a:pt x="1929" y="21390"/>
                    <a:pt x="5740" y="20645"/>
                  </a:cubicBezTo>
                  <a:cubicBezTo>
                    <a:pt x="9552" y="19900"/>
                    <a:pt x="15482" y="17169"/>
                    <a:pt x="17811" y="13818"/>
                  </a:cubicBezTo>
                  <a:cubicBezTo>
                    <a:pt x="20140" y="10466"/>
                    <a:pt x="18870" y="6493"/>
                    <a:pt x="16964" y="4135"/>
                  </a:cubicBezTo>
                  <a:cubicBezTo>
                    <a:pt x="15058" y="1776"/>
                    <a:pt x="12517" y="1031"/>
                    <a:pt x="10611" y="1156"/>
                  </a:cubicBezTo>
                  <a:cubicBezTo>
                    <a:pt x="8705" y="1280"/>
                    <a:pt x="7435" y="2273"/>
                    <a:pt x="6164" y="3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982215" y="1284421"/>
              <a:ext cx="25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1102865" y="1132021"/>
              <a:ext cx="381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5200"/>
                    <a:pt x="2400" y="10400"/>
                    <a:pt x="6000" y="14000"/>
                  </a:cubicBezTo>
                  <a:cubicBezTo>
                    <a:pt x="9600" y="17600"/>
                    <a:pt x="15600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757" name="Drawing"/>
          <p:cNvGrpSpPr/>
          <p:nvPr/>
        </p:nvGrpSpPr>
        <p:grpSpPr>
          <a:xfrm>
            <a:off x="1022350" y="819150"/>
            <a:ext cx="9321801" cy="8407400"/>
            <a:chOff x="0" y="0"/>
            <a:chExt cx="9321799" cy="8407400"/>
          </a:xfrm>
        </p:grpSpPr>
        <p:sp>
          <p:nvSpPr>
            <p:cNvPr id="2641" name="Line"/>
            <p:cNvSpPr/>
            <p:nvPr/>
          </p:nvSpPr>
          <p:spPr>
            <a:xfrm>
              <a:off x="3716638" y="2394017"/>
              <a:ext cx="165200" cy="403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9" h="21432" fill="norm" stroke="1" extrusionOk="0">
                  <a:moveTo>
                    <a:pt x="17941" y="1347"/>
                  </a:moveTo>
                  <a:cubicBezTo>
                    <a:pt x="17414" y="784"/>
                    <a:pt x="16887" y="221"/>
                    <a:pt x="14385" y="53"/>
                  </a:cubicBezTo>
                  <a:cubicBezTo>
                    <a:pt x="11882" y="-116"/>
                    <a:pt x="7404" y="109"/>
                    <a:pt x="4375" y="896"/>
                  </a:cubicBezTo>
                  <a:cubicBezTo>
                    <a:pt x="1345" y="1684"/>
                    <a:pt x="-235" y="3034"/>
                    <a:pt x="28" y="4497"/>
                  </a:cubicBezTo>
                  <a:cubicBezTo>
                    <a:pt x="292" y="5959"/>
                    <a:pt x="2399" y="7534"/>
                    <a:pt x="6350" y="9390"/>
                  </a:cubicBezTo>
                  <a:cubicBezTo>
                    <a:pt x="10302" y="11246"/>
                    <a:pt x="16097" y="13384"/>
                    <a:pt x="18731" y="15240"/>
                  </a:cubicBezTo>
                  <a:cubicBezTo>
                    <a:pt x="21365" y="17096"/>
                    <a:pt x="20838" y="18671"/>
                    <a:pt x="19126" y="19740"/>
                  </a:cubicBezTo>
                  <a:cubicBezTo>
                    <a:pt x="17414" y="20809"/>
                    <a:pt x="14516" y="21371"/>
                    <a:pt x="12014" y="21428"/>
                  </a:cubicBezTo>
                  <a:cubicBezTo>
                    <a:pt x="9511" y="21484"/>
                    <a:pt x="7404" y="21034"/>
                    <a:pt x="6219" y="20247"/>
                  </a:cubicBezTo>
                  <a:cubicBezTo>
                    <a:pt x="5033" y="19459"/>
                    <a:pt x="4770" y="18334"/>
                    <a:pt x="4506" y="17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3498018" y="2181171"/>
              <a:ext cx="641600" cy="815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547" fill="norm" stroke="1" extrusionOk="0">
                  <a:moveTo>
                    <a:pt x="14381" y="756"/>
                  </a:moveTo>
                  <a:cubicBezTo>
                    <a:pt x="12903" y="365"/>
                    <a:pt x="11426" y="-27"/>
                    <a:pt x="10089" y="1"/>
                  </a:cubicBezTo>
                  <a:cubicBezTo>
                    <a:pt x="8752" y="29"/>
                    <a:pt x="7556" y="477"/>
                    <a:pt x="6149" y="1428"/>
                  </a:cubicBezTo>
                  <a:cubicBezTo>
                    <a:pt x="4742" y="2379"/>
                    <a:pt x="3123" y="3834"/>
                    <a:pt x="2033" y="5401"/>
                  </a:cubicBezTo>
                  <a:cubicBezTo>
                    <a:pt x="942" y="6968"/>
                    <a:pt x="380" y="8647"/>
                    <a:pt x="133" y="10381"/>
                  </a:cubicBezTo>
                  <a:cubicBezTo>
                    <a:pt x="-113" y="12116"/>
                    <a:pt x="-43" y="13907"/>
                    <a:pt x="555" y="15613"/>
                  </a:cubicBezTo>
                  <a:cubicBezTo>
                    <a:pt x="1153" y="17320"/>
                    <a:pt x="2279" y="18943"/>
                    <a:pt x="3722" y="20006"/>
                  </a:cubicBezTo>
                  <a:cubicBezTo>
                    <a:pt x="5164" y="21069"/>
                    <a:pt x="6923" y="21573"/>
                    <a:pt x="8823" y="21545"/>
                  </a:cubicBezTo>
                  <a:cubicBezTo>
                    <a:pt x="10722" y="21517"/>
                    <a:pt x="12763" y="20957"/>
                    <a:pt x="14557" y="19978"/>
                  </a:cubicBezTo>
                  <a:cubicBezTo>
                    <a:pt x="16351" y="18999"/>
                    <a:pt x="17899" y="17600"/>
                    <a:pt x="19060" y="15837"/>
                  </a:cubicBezTo>
                  <a:cubicBezTo>
                    <a:pt x="20221" y="14075"/>
                    <a:pt x="20994" y="11948"/>
                    <a:pt x="21241" y="10101"/>
                  </a:cubicBezTo>
                  <a:cubicBezTo>
                    <a:pt x="21487" y="8255"/>
                    <a:pt x="21206" y="6688"/>
                    <a:pt x="20396" y="5373"/>
                  </a:cubicBezTo>
                  <a:cubicBezTo>
                    <a:pt x="19587" y="4058"/>
                    <a:pt x="18251" y="2995"/>
                    <a:pt x="16562" y="2463"/>
                  </a:cubicBezTo>
                  <a:cubicBezTo>
                    <a:pt x="14873" y="1932"/>
                    <a:pt x="12833" y="1932"/>
                    <a:pt x="10793" y="1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3675773" y="1397513"/>
              <a:ext cx="521577" cy="838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07" fill="norm" stroke="1" extrusionOk="0">
                  <a:moveTo>
                    <a:pt x="6046" y="20013"/>
                  </a:moveTo>
                  <a:cubicBezTo>
                    <a:pt x="4652" y="18440"/>
                    <a:pt x="3259" y="16866"/>
                    <a:pt x="2214" y="15210"/>
                  </a:cubicBezTo>
                  <a:cubicBezTo>
                    <a:pt x="1168" y="13555"/>
                    <a:pt x="472" y="11818"/>
                    <a:pt x="167" y="10109"/>
                  </a:cubicBezTo>
                  <a:cubicBezTo>
                    <a:pt x="-138" y="8399"/>
                    <a:pt x="-51" y="6717"/>
                    <a:pt x="646" y="5197"/>
                  </a:cubicBezTo>
                  <a:cubicBezTo>
                    <a:pt x="1343" y="3678"/>
                    <a:pt x="2649" y="2321"/>
                    <a:pt x="4522" y="1425"/>
                  </a:cubicBezTo>
                  <a:cubicBezTo>
                    <a:pt x="6394" y="530"/>
                    <a:pt x="8833" y="96"/>
                    <a:pt x="10749" y="14"/>
                  </a:cubicBezTo>
                  <a:cubicBezTo>
                    <a:pt x="12665" y="-67"/>
                    <a:pt x="14059" y="204"/>
                    <a:pt x="15278" y="910"/>
                  </a:cubicBezTo>
                  <a:cubicBezTo>
                    <a:pt x="16497" y="1615"/>
                    <a:pt x="17543" y="2755"/>
                    <a:pt x="18065" y="4030"/>
                  </a:cubicBezTo>
                  <a:cubicBezTo>
                    <a:pt x="18588" y="5306"/>
                    <a:pt x="18588" y="6717"/>
                    <a:pt x="18370" y="8372"/>
                  </a:cubicBezTo>
                  <a:cubicBezTo>
                    <a:pt x="18152" y="10027"/>
                    <a:pt x="17717" y="11927"/>
                    <a:pt x="17151" y="13854"/>
                  </a:cubicBezTo>
                  <a:cubicBezTo>
                    <a:pt x="16585" y="15780"/>
                    <a:pt x="15888" y="17734"/>
                    <a:pt x="15496" y="18847"/>
                  </a:cubicBezTo>
                  <a:cubicBezTo>
                    <a:pt x="15104" y="19959"/>
                    <a:pt x="15017" y="20230"/>
                    <a:pt x="14886" y="20610"/>
                  </a:cubicBezTo>
                  <a:cubicBezTo>
                    <a:pt x="14756" y="20990"/>
                    <a:pt x="14581" y="21479"/>
                    <a:pt x="14451" y="21506"/>
                  </a:cubicBezTo>
                  <a:cubicBezTo>
                    <a:pt x="14320" y="21533"/>
                    <a:pt x="14233" y="21099"/>
                    <a:pt x="14015" y="20312"/>
                  </a:cubicBezTo>
                  <a:cubicBezTo>
                    <a:pt x="13797" y="19525"/>
                    <a:pt x="13449" y="18385"/>
                    <a:pt x="13144" y="17680"/>
                  </a:cubicBezTo>
                  <a:cubicBezTo>
                    <a:pt x="12839" y="16974"/>
                    <a:pt x="12578" y="16703"/>
                    <a:pt x="12317" y="16839"/>
                  </a:cubicBezTo>
                  <a:cubicBezTo>
                    <a:pt x="12056" y="16974"/>
                    <a:pt x="11794" y="17517"/>
                    <a:pt x="11664" y="18087"/>
                  </a:cubicBezTo>
                  <a:cubicBezTo>
                    <a:pt x="11533" y="18657"/>
                    <a:pt x="11533" y="19254"/>
                    <a:pt x="11664" y="19715"/>
                  </a:cubicBezTo>
                  <a:cubicBezTo>
                    <a:pt x="11794" y="20176"/>
                    <a:pt x="12056" y="20502"/>
                    <a:pt x="12447" y="20692"/>
                  </a:cubicBezTo>
                  <a:cubicBezTo>
                    <a:pt x="12839" y="20882"/>
                    <a:pt x="13362" y="20936"/>
                    <a:pt x="14668" y="20502"/>
                  </a:cubicBezTo>
                  <a:cubicBezTo>
                    <a:pt x="15975" y="20068"/>
                    <a:pt x="18065" y="19145"/>
                    <a:pt x="19328" y="18575"/>
                  </a:cubicBezTo>
                  <a:cubicBezTo>
                    <a:pt x="20591" y="18005"/>
                    <a:pt x="21027" y="17788"/>
                    <a:pt x="21462" y="17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4361232" y="1739899"/>
              <a:ext cx="96468" cy="199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06" fill="norm" stroke="1" extrusionOk="0">
                  <a:moveTo>
                    <a:pt x="21400" y="6139"/>
                  </a:moveTo>
                  <a:cubicBezTo>
                    <a:pt x="20461" y="4775"/>
                    <a:pt x="19522" y="3411"/>
                    <a:pt x="17878" y="2615"/>
                  </a:cubicBezTo>
                  <a:cubicBezTo>
                    <a:pt x="16235" y="1819"/>
                    <a:pt x="13887" y="1592"/>
                    <a:pt x="11070" y="2615"/>
                  </a:cubicBezTo>
                  <a:cubicBezTo>
                    <a:pt x="8252" y="3638"/>
                    <a:pt x="4965" y="5912"/>
                    <a:pt x="2852" y="8754"/>
                  </a:cubicBezTo>
                  <a:cubicBezTo>
                    <a:pt x="739" y="11596"/>
                    <a:pt x="-200" y="15006"/>
                    <a:pt x="35" y="17394"/>
                  </a:cubicBezTo>
                  <a:cubicBezTo>
                    <a:pt x="270" y="19781"/>
                    <a:pt x="1678" y="21145"/>
                    <a:pt x="4261" y="21373"/>
                  </a:cubicBezTo>
                  <a:cubicBezTo>
                    <a:pt x="6843" y="21600"/>
                    <a:pt x="10600" y="20691"/>
                    <a:pt x="13183" y="17735"/>
                  </a:cubicBezTo>
                  <a:cubicBezTo>
                    <a:pt x="15765" y="14779"/>
                    <a:pt x="17174" y="9777"/>
                    <a:pt x="17643" y="6480"/>
                  </a:cubicBezTo>
                  <a:cubicBezTo>
                    <a:pt x="18113" y="3183"/>
                    <a:pt x="17643" y="1592"/>
                    <a:pt x="16235" y="796"/>
                  </a:cubicBezTo>
                  <a:cubicBezTo>
                    <a:pt x="14826" y="0"/>
                    <a:pt x="12478" y="0"/>
                    <a:pt x="101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4533899" y="1816099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4608888" y="1688536"/>
              <a:ext cx="113625" cy="268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269" fill="norm" stroke="1" extrusionOk="0">
                  <a:moveTo>
                    <a:pt x="16719" y="547"/>
                  </a:moveTo>
                  <a:cubicBezTo>
                    <a:pt x="12007" y="212"/>
                    <a:pt x="7294" y="-123"/>
                    <a:pt x="4348" y="44"/>
                  </a:cubicBezTo>
                  <a:cubicBezTo>
                    <a:pt x="1403" y="212"/>
                    <a:pt x="225" y="882"/>
                    <a:pt x="28" y="1635"/>
                  </a:cubicBezTo>
                  <a:cubicBezTo>
                    <a:pt x="-168" y="2389"/>
                    <a:pt x="617" y="3226"/>
                    <a:pt x="3563" y="4482"/>
                  </a:cubicBezTo>
                  <a:cubicBezTo>
                    <a:pt x="6508" y="5737"/>
                    <a:pt x="11614" y="7412"/>
                    <a:pt x="15345" y="9254"/>
                  </a:cubicBezTo>
                  <a:cubicBezTo>
                    <a:pt x="19076" y="11096"/>
                    <a:pt x="21432" y="13105"/>
                    <a:pt x="21039" y="15198"/>
                  </a:cubicBezTo>
                  <a:cubicBezTo>
                    <a:pt x="20647" y="17291"/>
                    <a:pt x="17505" y="19468"/>
                    <a:pt x="14559" y="20472"/>
                  </a:cubicBezTo>
                  <a:cubicBezTo>
                    <a:pt x="11614" y="21477"/>
                    <a:pt x="8865" y="21310"/>
                    <a:pt x="6116" y="2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4603750" y="1651000"/>
              <a:ext cx="1968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1689078" y="2978150"/>
              <a:ext cx="2076472" cy="399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577" fill="norm" stroke="1" extrusionOk="0">
                  <a:moveTo>
                    <a:pt x="21578" y="0"/>
                  </a:moveTo>
                  <a:cubicBezTo>
                    <a:pt x="21468" y="2971"/>
                    <a:pt x="21358" y="5943"/>
                    <a:pt x="21182" y="8571"/>
                  </a:cubicBezTo>
                  <a:cubicBezTo>
                    <a:pt x="21006" y="11200"/>
                    <a:pt x="20764" y="13486"/>
                    <a:pt x="20445" y="15429"/>
                  </a:cubicBezTo>
                  <a:cubicBezTo>
                    <a:pt x="20126" y="17371"/>
                    <a:pt x="19730" y="18971"/>
                    <a:pt x="19125" y="19943"/>
                  </a:cubicBezTo>
                  <a:cubicBezTo>
                    <a:pt x="18521" y="20914"/>
                    <a:pt x="17707" y="21257"/>
                    <a:pt x="16860" y="21429"/>
                  </a:cubicBezTo>
                  <a:cubicBezTo>
                    <a:pt x="16013" y="21600"/>
                    <a:pt x="15133" y="21600"/>
                    <a:pt x="14286" y="21543"/>
                  </a:cubicBezTo>
                  <a:cubicBezTo>
                    <a:pt x="13440" y="21486"/>
                    <a:pt x="12626" y="21371"/>
                    <a:pt x="11845" y="21200"/>
                  </a:cubicBezTo>
                  <a:cubicBezTo>
                    <a:pt x="11064" y="21029"/>
                    <a:pt x="10316" y="20800"/>
                    <a:pt x="9579" y="20571"/>
                  </a:cubicBezTo>
                  <a:cubicBezTo>
                    <a:pt x="8842" y="20343"/>
                    <a:pt x="8116" y="20114"/>
                    <a:pt x="7391" y="19657"/>
                  </a:cubicBezTo>
                  <a:cubicBezTo>
                    <a:pt x="6665" y="19200"/>
                    <a:pt x="5939" y="18514"/>
                    <a:pt x="5246" y="17714"/>
                  </a:cubicBezTo>
                  <a:cubicBezTo>
                    <a:pt x="4553" y="16914"/>
                    <a:pt x="3893" y="16000"/>
                    <a:pt x="3277" y="14629"/>
                  </a:cubicBezTo>
                  <a:cubicBezTo>
                    <a:pt x="2662" y="13257"/>
                    <a:pt x="2090" y="11429"/>
                    <a:pt x="1617" y="9714"/>
                  </a:cubicBezTo>
                  <a:cubicBezTo>
                    <a:pt x="1144" y="8000"/>
                    <a:pt x="770" y="6400"/>
                    <a:pt x="517" y="5314"/>
                  </a:cubicBezTo>
                  <a:cubicBezTo>
                    <a:pt x="264" y="4229"/>
                    <a:pt x="132" y="3657"/>
                    <a:pt x="66" y="3714"/>
                  </a:cubicBezTo>
                  <a:cubicBezTo>
                    <a:pt x="0" y="3771"/>
                    <a:pt x="0" y="4457"/>
                    <a:pt x="33" y="6629"/>
                  </a:cubicBezTo>
                  <a:cubicBezTo>
                    <a:pt x="66" y="8800"/>
                    <a:pt x="132" y="12457"/>
                    <a:pt x="187" y="15086"/>
                  </a:cubicBezTo>
                  <a:cubicBezTo>
                    <a:pt x="242" y="17714"/>
                    <a:pt x="286" y="19314"/>
                    <a:pt x="264" y="19429"/>
                  </a:cubicBezTo>
                  <a:cubicBezTo>
                    <a:pt x="242" y="19543"/>
                    <a:pt x="154" y="18171"/>
                    <a:pt x="88" y="15429"/>
                  </a:cubicBezTo>
                  <a:cubicBezTo>
                    <a:pt x="22" y="12686"/>
                    <a:pt x="-22" y="8571"/>
                    <a:pt x="11" y="6000"/>
                  </a:cubicBezTo>
                  <a:cubicBezTo>
                    <a:pt x="44" y="3429"/>
                    <a:pt x="154" y="2400"/>
                    <a:pt x="506" y="1771"/>
                  </a:cubicBezTo>
                  <a:cubicBezTo>
                    <a:pt x="858" y="1143"/>
                    <a:pt x="1452" y="914"/>
                    <a:pt x="2046" y="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3518846" y="3467100"/>
              <a:ext cx="126055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63" fill="norm" stroke="1" extrusionOk="0">
                  <a:moveTo>
                    <a:pt x="21439" y="712"/>
                  </a:moveTo>
                  <a:cubicBezTo>
                    <a:pt x="19639" y="238"/>
                    <a:pt x="17839" y="-237"/>
                    <a:pt x="14599" y="1425"/>
                  </a:cubicBezTo>
                  <a:cubicBezTo>
                    <a:pt x="11359" y="3086"/>
                    <a:pt x="6679" y="6884"/>
                    <a:pt x="3799" y="10326"/>
                  </a:cubicBezTo>
                  <a:cubicBezTo>
                    <a:pt x="919" y="13767"/>
                    <a:pt x="-161" y="16853"/>
                    <a:pt x="19" y="18752"/>
                  </a:cubicBezTo>
                  <a:cubicBezTo>
                    <a:pt x="199" y="20651"/>
                    <a:pt x="1639" y="21363"/>
                    <a:pt x="3079" y="21363"/>
                  </a:cubicBezTo>
                  <a:cubicBezTo>
                    <a:pt x="4519" y="21363"/>
                    <a:pt x="5959" y="20651"/>
                    <a:pt x="7579" y="17565"/>
                  </a:cubicBezTo>
                  <a:cubicBezTo>
                    <a:pt x="9199" y="14479"/>
                    <a:pt x="10999" y="9020"/>
                    <a:pt x="12259" y="5697"/>
                  </a:cubicBezTo>
                  <a:cubicBezTo>
                    <a:pt x="13519" y="2374"/>
                    <a:pt x="14239" y="1187"/>
                    <a:pt x="149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3702050" y="3549650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3736415" y="3452197"/>
              <a:ext cx="142015" cy="214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204" fill="norm" stroke="1" extrusionOk="0">
                  <a:moveTo>
                    <a:pt x="14430" y="3364"/>
                  </a:moveTo>
                  <a:cubicBezTo>
                    <a:pt x="11653" y="2316"/>
                    <a:pt x="8876" y="1267"/>
                    <a:pt x="6408" y="638"/>
                  </a:cubicBezTo>
                  <a:cubicBezTo>
                    <a:pt x="3939" y="9"/>
                    <a:pt x="1779" y="-201"/>
                    <a:pt x="699" y="218"/>
                  </a:cubicBezTo>
                  <a:cubicBezTo>
                    <a:pt x="-381" y="638"/>
                    <a:pt x="-381" y="1686"/>
                    <a:pt x="1933" y="3469"/>
                  </a:cubicBezTo>
                  <a:cubicBezTo>
                    <a:pt x="4248" y="5251"/>
                    <a:pt x="8876" y="7768"/>
                    <a:pt x="12579" y="10284"/>
                  </a:cubicBezTo>
                  <a:cubicBezTo>
                    <a:pt x="16282" y="12801"/>
                    <a:pt x="19059" y="15317"/>
                    <a:pt x="20139" y="17205"/>
                  </a:cubicBezTo>
                  <a:cubicBezTo>
                    <a:pt x="21219" y="19092"/>
                    <a:pt x="20602" y="20350"/>
                    <a:pt x="19522" y="20875"/>
                  </a:cubicBezTo>
                  <a:cubicBezTo>
                    <a:pt x="18442" y="21399"/>
                    <a:pt x="16899" y="21189"/>
                    <a:pt x="15356" y="2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3765550" y="3346450"/>
              <a:ext cx="2730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7" y="18327"/>
                    <a:pt x="1674" y="15055"/>
                    <a:pt x="4856" y="11782"/>
                  </a:cubicBezTo>
                  <a:cubicBezTo>
                    <a:pt x="8037" y="8509"/>
                    <a:pt x="13563" y="5236"/>
                    <a:pt x="16744" y="3273"/>
                  </a:cubicBezTo>
                  <a:cubicBezTo>
                    <a:pt x="19926" y="1309"/>
                    <a:pt x="20763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6510122" y="323849"/>
              <a:ext cx="271678" cy="486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96" fill="norm" stroke="1" extrusionOk="0">
                  <a:moveTo>
                    <a:pt x="5919" y="0"/>
                  </a:moveTo>
                  <a:cubicBezTo>
                    <a:pt x="5919" y="655"/>
                    <a:pt x="5919" y="1309"/>
                    <a:pt x="5500" y="3366"/>
                  </a:cubicBezTo>
                  <a:cubicBezTo>
                    <a:pt x="5082" y="5423"/>
                    <a:pt x="4244" y="8883"/>
                    <a:pt x="3240" y="11782"/>
                  </a:cubicBezTo>
                  <a:cubicBezTo>
                    <a:pt x="2235" y="14681"/>
                    <a:pt x="1063" y="17018"/>
                    <a:pt x="477" y="18468"/>
                  </a:cubicBezTo>
                  <a:cubicBezTo>
                    <a:pt x="-109" y="19917"/>
                    <a:pt x="-109" y="20478"/>
                    <a:pt x="226" y="20899"/>
                  </a:cubicBezTo>
                  <a:cubicBezTo>
                    <a:pt x="561" y="21319"/>
                    <a:pt x="1231" y="21600"/>
                    <a:pt x="3324" y="21460"/>
                  </a:cubicBezTo>
                  <a:cubicBezTo>
                    <a:pt x="5417" y="21319"/>
                    <a:pt x="8933" y="20758"/>
                    <a:pt x="12198" y="20384"/>
                  </a:cubicBezTo>
                  <a:cubicBezTo>
                    <a:pt x="15463" y="20010"/>
                    <a:pt x="18477" y="19823"/>
                    <a:pt x="21491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6792856" y="571615"/>
              <a:ext cx="110846" cy="188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6" h="20659" fill="norm" stroke="1" extrusionOk="0">
                  <a:moveTo>
                    <a:pt x="19155" y="5562"/>
                  </a:moveTo>
                  <a:cubicBezTo>
                    <a:pt x="16799" y="3239"/>
                    <a:pt x="14443" y="917"/>
                    <a:pt x="12479" y="220"/>
                  </a:cubicBezTo>
                  <a:cubicBezTo>
                    <a:pt x="10515" y="-477"/>
                    <a:pt x="8944" y="452"/>
                    <a:pt x="6784" y="3471"/>
                  </a:cubicBezTo>
                  <a:cubicBezTo>
                    <a:pt x="4624" y="6491"/>
                    <a:pt x="1875" y="11600"/>
                    <a:pt x="697" y="14736"/>
                  </a:cubicBezTo>
                  <a:cubicBezTo>
                    <a:pt x="-481" y="17871"/>
                    <a:pt x="-88" y="19033"/>
                    <a:pt x="1286" y="19846"/>
                  </a:cubicBezTo>
                  <a:cubicBezTo>
                    <a:pt x="2661" y="20658"/>
                    <a:pt x="5017" y="21123"/>
                    <a:pt x="8552" y="19962"/>
                  </a:cubicBezTo>
                  <a:cubicBezTo>
                    <a:pt x="12086" y="18800"/>
                    <a:pt x="16799" y="16013"/>
                    <a:pt x="18959" y="12646"/>
                  </a:cubicBezTo>
                  <a:cubicBezTo>
                    <a:pt x="21119" y="9278"/>
                    <a:pt x="20726" y="5329"/>
                    <a:pt x="19941" y="3239"/>
                  </a:cubicBezTo>
                  <a:cubicBezTo>
                    <a:pt x="19155" y="1149"/>
                    <a:pt x="17977" y="917"/>
                    <a:pt x="16799" y="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7019050" y="537416"/>
              <a:ext cx="137401" cy="22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1" h="21221" fill="norm" stroke="1" extrusionOk="0">
                  <a:moveTo>
                    <a:pt x="20321" y="4421"/>
                  </a:moveTo>
                  <a:cubicBezTo>
                    <a:pt x="17817" y="2621"/>
                    <a:pt x="15312" y="821"/>
                    <a:pt x="12338" y="221"/>
                  </a:cubicBezTo>
                  <a:cubicBezTo>
                    <a:pt x="9364" y="-379"/>
                    <a:pt x="5921" y="221"/>
                    <a:pt x="3260" y="2321"/>
                  </a:cubicBezTo>
                  <a:cubicBezTo>
                    <a:pt x="599" y="4421"/>
                    <a:pt x="-1279" y="8021"/>
                    <a:pt x="1069" y="11421"/>
                  </a:cubicBezTo>
                  <a:cubicBezTo>
                    <a:pt x="3417" y="14821"/>
                    <a:pt x="9991" y="18021"/>
                    <a:pt x="16564" y="21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7194123" y="341894"/>
              <a:ext cx="256434" cy="426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438" fill="norm" stroke="1" extrusionOk="0">
                  <a:moveTo>
                    <a:pt x="7874" y="14735"/>
                  </a:moveTo>
                  <a:cubicBezTo>
                    <a:pt x="7003" y="14203"/>
                    <a:pt x="6132" y="13671"/>
                    <a:pt x="4739" y="13511"/>
                  </a:cubicBezTo>
                  <a:cubicBezTo>
                    <a:pt x="3345" y="13351"/>
                    <a:pt x="1429" y="13564"/>
                    <a:pt x="558" y="14415"/>
                  </a:cubicBezTo>
                  <a:cubicBezTo>
                    <a:pt x="-313" y="15267"/>
                    <a:pt x="-139" y="16756"/>
                    <a:pt x="906" y="17607"/>
                  </a:cubicBezTo>
                  <a:cubicBezTo>
                    <a:pt x="1952" y="18459"/>
                    <a:pt x="3868" y="18671"/>
                    <a:pt x="5871" y="18139"/>
                  </a:cubicBezTo>
                  <a:cubicBezTo>
                    <a:pt x="7874" y="17607"/>
                    <a:pt x="9964" y="16331"/>
                    <a:pt x="12142" y="14149"/>
                  </a:cubicBezTo>
                  <a:cubicBezTo>
                    <a:pt x="14319" y="11968"/>
                    <a:pt x="16584" y="8882"/>
                    <a:pt x="18064" y="6701"/>
                  </a:cubicBezTo>
                  <a:cubicBezTo>
                    <a:pt x="19545" y="4520"/>
                    <a:pt x="20242" y="3243"/>
                    <a:pt x="20677" y="2179"/>
                  </a:cubicBezTo>
                  <a:cubicBezTo>
                    <a:pt x="21113" y="1115"/>
                    <a:pt x="21287" y="264"/>
                    <a:pt x="20852" y="51"/>
                  </a:cubicBezTo>
                  <a:cubicBezTo>
                    <a:pt x="20416" y="-162"/>
                    <a:pt x="19371" y="264"/>
                    <a:pt x="18500" y="1966"/>
                  </a:cubicBezTo>
                  <a:cubicBezTo>
                    <a:pt x="17629" y="3669"/>
                    <a:pt x="16932" y="6648"/>
                    <a:pt x="17019" y="9787"/>
                  </a:cubicBezTo>
                  <a:cubicBezTo>
                    <a:pt x="17106" y="12926"/>
                    <a:pt x="17977" y="16224"/>
                    <a:pt x="18761" y="18193"/>
                  </a:cubicBezTo>
                  <a:cubicBezTo>
                    <a:pt x="19545" y="20161"/>
                    <a:pt x="20242" y="20800"/>
                    <a:pt x="20939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7973337" y="349250"/>
              <a:ext cx="169385" cy="440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600" fill="norm" stroke="1" extrusionOk="0">
                  <a:moveTo>
                    <a:pt x="3401" y="0"/>
                  </a:moveTo>
                  <a:cubicBezTo>
                    <a:pt x="2881" y="2700"/>
                    <a:pt x="2360" y="5400"/>
                    <a:pt x="1970" y="8567"/>
                  </a:cubicBezTo>
                  <a:cubicBezTo>
                    <a:pt x="1580" y="11735"/>
                    <a:pt x="1319" y="15369"/>
                    <a:pt x="1189" y="17446"/>
                  </a:cubicBezTo>
                  <a:cubicBezTo>
                    <a:pt x="1059" y="19523"/>
                    <a:pt x="1059" y="20042"/>
                    <a:pt x="929" y="20562"/>
                  </a:cubicBezTo>
                  <a:cubicBezTo>
                    <a:pt x="799" y="21081"/>
                    <a:pt x="539" y="21600"/>
                    <a:pt x="278" y="21600"/>
                  </a:cubicBezTo>
                  <a:cubicBezTo>
                    <a:pt x="18" y="21600"/>
                    <a:pt x="-242" y="21081"/>
                    <a:pt x="409" y="19679"/>
                  </a:cubicBezTo>
                  <a:cubicBezTo>
                    <a:pt x="1059" y="18277"/>
                    <a:pt x="2621" y="15992"/>
                    <a:pt x="4442" y="14487"/>
                  </a:cubicBezTo>
                  <a:cubicBezTo>
                    <a:pt x="6264" y="12981"/>
                    <a:pt x="8346" y="12254"/>
                    <a:pt x="10948" y="11994"/>
                  </a:cubicBezTo>
                  <a:cubicBezTo>
                    <a:pt x="13551" y="11735"/>
                    <a:pt x="16674" y="11942"/>
                    <a:pt x="18625" y="12773"/>
                  </a:cubicBezTo>
                  <a:cubicBezTo>
                    <a:pt x="20577" y="13604"/>
                    <a:pt x="21358" y="15058"/>
                    <a:pt x="20447" y="16200"/>
                  </a:cubicBezTo>
                  <a:cubicBezTo>
                    <a:pt x="19536" y="17342"/>
                    <a:pt x="16934" y="18173"/>
                    <a:pt x="14071" y="18692"/>
                  </a:cubicBezTo>
                  <a:cubicBezTo>
                    <a:pt x="11209" y="19212"/>
                    <a:pt x="8086" y="19419"/>
                    <a:pt x="5874" y="19419"/>
                  </a:cubicBezTo>
                  <a:cubicBezTo>
                    <a:pt x="3662" y="19419"/>
                    <a:pt x="2360" y="19212"/>
                    <a:pt x="2230" y="18952"/>
                  </a:cubicBezTo>
                  <a:cubicBezTo>
                    <a:pt x="2100" y="18692"/>
                    <a:pt x="3141" y="18381"/>
                    <a:pt x="4182" y="18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8162684" y="279144"/>
              <a:ext cx="294738" cy="451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511" fill="norm" stroke="1" extrusionOk="0">
                  <a:moveTo>
                    <a:pt x="8520" y="18786"/>
                  </a:moveTo>
                  <a:cubicBezTo>
                    <a:pt x="8826" y="18180"/>
                    <a:pt x="9132" y="17575"/>
                    <a:pt x="8520" y="16969"/>
                  </a:cubicBezTo>
                  <a:cubicBezTo>
                    <a:pt x="7907" y="16363"/>
                    <a:pt x="6375" y="15758"/>
                    <a:pt x="4920" y="15657"/>
                  </a:cubicBezTo>
                  <a:cubicBezTo>
                    <a:pt x="3464" y="15556"/>
                    <a:pt x="2086" y="15960"/>
                    <a:pt x="1243" y="16666"/>
                  </a:cubicBezTo>
                  <a:cubicBezTo>
                    <a:pt x="401" y="17373"/>
                    <a:pt x="94" y="18382"/>
                    <a:pt x="18" y="19139"/>
                  </a:cubicBezTo>
                  <a:cubicBezTo>
                    <a:pt x="-59" y="19896"/>
                    <a:pt x="94" y="20401"/>
                    <a:pt x="937" y="20704"/>
                  </a:cubicBezTo>
                  <a:cubicBezTo>
                    <a:pt x="1779" y="21006"/>
                    <a:pt x="3311" y="21107"/>
                    <a:pt x="4384" y="20956"/>
                  </a:cubicBezTo>
                  <a:cubicBezTo>
                    <a:pt x="5456" y="20804"/>
                    <a:pt x="6069" y="20401"/>
                    <a:pt x="6835" y="19795"/>
                  </a:cubicBezTo>
                  <a:cubicBezTo>
                    <a:pt x="7601" y="19190"/>
                    <a:pt x="8520" y="18382"/>
                    <a:pt x="8979" y="18231"/>
                  </a:cubicBezTo>
                  <a:cubicBezTo>
                    <a:pt x="9439" y="18079"/>
                    <a:pt x="9439" y="18584"/>
                    <a:pt x="9745" y="18988"/>
                  </a:cubicBezTo>
                  <a:cubicBezTo>
                    <a:pt x="10052" y="19391"/>
                    <a:pt x="10664" y="19694"/>
                    <a:pt x="11430" y="19694"/>
                  </a:cubicBezTo>
                  <a:cubicBezTo>
                    <a:pt x="12196" y="19694"/>
                    <a:pt x="13115" y="19391"/>
                    <a:pt x="14341" y="17877"/>
                  </a:cubicBezTo>
                  <a:cubicBezTo>
                    <a:pt x="15567" y="16363"/>
                    <a:pt x="17098" y="13638"/>
                    <a:pt x="18401" y="10610"/>
                  </a:cubicBezTo>
                  <a:cubicBezTo>
                    <a:pt x="19703" y="7582"/>
                    <a:pt x="20775" y="4251"/>
                    <a:pt x="21158" y="2333"/>
                  </a:cubicBezTo>
                  <a:cubicBezTo>
                    <a:pt x="21541" y="416"/>
                    <a:pt x="21235" y="-89"/>
                    <a:pt x="20775" y="12"/>
                  </a:cubicBezTo>
                  <a:cubicBezTo>
                    <a:pt x="20315" y="113"/>
                    <a:pt x="19703" y="819"/>
                    <a:pt x="19013" y="2737"/>
                  </a:cubicBezTo>
                  <a:cubicBezTo>
                    <a:pt x="18324" y="4655"/>
                    <a:pt x="17558" y="7784"/>
                    <a:pt x="17635" y="11115"/>
                  </a:cubicBezTo>
                  <a:cubicBezTo>
                    <a:pt x="17711" y="14446"/>
                    <a:pt x="18630" y="17978"/>
                    <a:pt x="1955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8461286" y="518655"/>
              <a:ext cx="263614" cy="182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124" fill="norm" stroke="1" extrusionOk="0">
                  <a:moveTo>
                    <a:pt x="8561" y="6864"/>
                  </a:moveTo>
                  <a:cubicBezTo>
                    <a:pt x="7697" y="4655"/>
                    <a:pt x="6833" y="2446"/>
                    <a:pt x="5969" y="1219"/>
                  </a:cubicBezTo>
                  <a:cubicBezTo>
                    <a:pt x="5105" y="-9"/>
                    <a:pt x="4241" y="-254"/>
                    <a:pt x="3550" y="237"/>
                  </a:cubicBezTo>
                  <a:cubicBezTo>
                    <a:pt x="2859" y="728"/>
                    <a:pt x="2340" y="1955"/>
                    <a:pt x="1649" y="5146"/>
                  </a:cubicBezTo>
                  <a:cubicBezTo>
                    <a:pt x="958" y="8337"/>
                    <a:pt x="94" y="13491"/>
                    <a:pt x="7" y="16560"/>
                  </a:cubicBezTo>
                  <a:cubicBezTo>
                    <a:pt x="-79" y="19628"/>
                    <a:pt x="612" y="20610"/>
                    <a:pt x="1735" y="20610"/>
                  </a:cubicBezTo>
                  <a:cubicBezTo>
                    <a:pt x="2859" y="20610"/>
                    <a:pt x="4414" y="19628"/>
                    <a:pt x="5796" y="17541"/>
                  </a:cubicBezTo>
                  <a:cubicBezTo>
                    <a:pt x="7179" y="15455"/>
                    <a:pt x="8388" y="12264"/>
                    <a:pt x="9079" y="10055"/>
                  </a:cubicBezTo>
                  <a:cubicBezTo>
                    <a:pt x="9771" y="7846"/>
                    <a:pt x="9943" y="6619"/>
                    <a:pt x="9943" y="6619"/>
                  </a:cubicBezTo>
                  <a:cubicBezTo>
                    <a:pt x="9943" y="6619"/>
                    <a:pt x="9771" y="7846"/>
                    <a:pt x="9857" y="9073"/>
                  </a:cubicBezTo>
                  <a:cubicBezTo>
                    <a:pt x="9943" y="10301"/>
                    <a:pt x="10289" y="11528"/>
                    <a:pt x="10894" y="12387"/>
                  </a:cubicBezTo>
                  <a:cubicBezTo>
                    <a:pt x="11499" y="13246"/>
                    <a:pt x="12363" y="13737"/>
                    <a:pt x="13140" y="14351"/>
                  </a:cubicBezTo>
                  <a:cubicBezTo>
                    <a:pt x="13918" y="14964"/>
                    <a:pt x="14609" y="15701"/>
                    <a:pt x="14782" y="17173"/>
                  </a:cubicBezTo>
                  <a:cubicBezTo>
                    <a:pt x="14955" y="18646"/>
                    <a:pt x="14609" y="20855"/>
                    <a:pt x="14523" y="21101"/>
                  </a:cubicBezTo>
                  <a:cubicBezTo>
                    <a:pt x="14436" y="21346"/>
                    <a:pt x="14609" y="19628"/>
                    <a:pt x="14955" y="17419"/>
                  </a:cubicBezTo>
                  <a:cubicBezTo>
                    <a:pt x="15300" y="15210"/>
                    <a:pt x="15819" y="12510"/>
                    <a:pt x="16251" y="10546"/>
                  </a:cubicBezTo>
                  <a:cubicBezTo>
                    <a:pt x="16683" y="8582"/>
                    <a:pt x="17028" y="7355"/>
                    <a:pt x="17633" y="6741"/>
                  </a:cubicBezTo>
                  <a:cubicBezTo>
                    <a:pt x="18238" y="6128"/>
                    <a:pt x="19102" y="6128"/>
                    <a:pt x="19620" y="6741"/>
                  </a:cubicBezTo>
                  <a:cubicBezTo>
                    <a:pt x="20139" y="7355"/>
                    <a:pt x="20311" y="8582"/>
                    <a:pt x="20484" y="10914"/>
                  </a:cubicBezTo>
                  <a:cubicBezTo>
                    <a:pt x="20657" y="13246"/>
                    <a:pt x="20830" y="16682"/>
                    <a:pt x="21003" y="18523"/>
                  </a:cubicBezTo>
                  <a:cubicBezTo>
                    <a:pt x="21175" y="20364"/>
                    <a:pt x="21348" y="20610"/>
                    <a:pt x="21521" y="20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8815324" y="548277"/>
              <a:ext cx="265176" cy="175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839" fill="norm" stroke="1" extrusionOk="0">
                  <a:moveTo>
                    <a:pt x="8620" y="3509"/>
                  </a:moveTo>
                  <a:cubicBezTo>
                    <a:pt x="8277" y="2254"/>
                    <a:pt x="7934" y="998"/>
                    <a:pt x="7248" y="370"/>
                  </a:cubicBezTo>
                  <a:cubicBezTo>
                    <a:pt x="6563" y="-258"/>
                    <a:pt x="5534" y="-258"/>
                    <a:pt x="4248" y="1751"/>
                  </a:cubicBezTo>
                  <a:cubicBezTo>
                    <a:pt x="2963" y="3761"/>
                    <a:pt x="1420" y="7779"/>
                    <a:pt x="648" y="11044"/>
                  </a:cubicBezTo>
                  <a:cubicBezTo>
                    <a:pt x="-123" y="14309"/>
                    <a:pt x="-123" y="16821"/>
                    <a:pt x="220" y="18579"/>
                  </a:cubicBezTo>
                  <a:cubicBezTo>
                    <a:pt x="563" y="20337"/>
                    <a:pt x="1248" y="21342"/>
                    <a:pt x="4163" y="20086"/>
                  </a:cubicBezTo>
                  <a:cubicBezTo>
                    <a:pt x="7077" y="18830"/>
                    <a:pt x="12220" y="15314"/>
                    <a:pt x="15220" y="12677"/>
                  </a:cubicBezTo>
                  <a:cubicBezTo>
                    <a:pt x="18220" y="10040"/>
                    <a:pt x="19077" y="8282"/>
                    <a:pt x="19591" y="6775"/>
                  </a:cubicBezTo>
                  <a:cubicBezTo>
                    <a:pt x="20106" y="5268"/>
                    <a:pt x="20277" y="4012"/>
                    <a:pt x="19248" y="3509"/>
                  </a:cubicBezTo>
                  <a:cubicBezTo>
                    <a:pt x="18220" y="3007"/>
                    <a:pt x="15991" y="3258"/>
                    <a:pt x="14277" y="4765"/>
                  </a:cubicBezTo>
                  <a:cubicBezTo>
                    <a:pt x="12563" y="6272"/>
                    <a:pt x="11363" y="9035"/>
                    <a:pt x="10848" y="11170"/>
                  </a:cubicBezTo>
                  <a:cubicBezTo>
                    <a:pt x="10334" y="13305"/>
                    <a:pt x="10506" y="14812"/>
                    <a:pt x="12391" y="16319"/>
                  </a:cubicBezTo>
                  <a:cubicBezTo>
                    <a:pt x="14277" y="17826"/>
                    <a:pt x="17877" y="19333"/>
                    <a:pt x="21477" y="20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6565900" y="882650"/>
              <a:ext cx="1908228" cy="66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341" fill="norm" stroke="1" extrusionOk="0">
                  <a:moveTo>
                    <a:pt x="0" y="14175"/>
                  </a:moveTo>
                  <a:cubicBezTo>
                    <a:pt x="910" y="16200"/>
                    <a:pt x="1820" y="18225"/>
                    <a:pt x="2658" y="18225"/>
                  </a:cubicBezTo>
                  <a:cubicBezTo>
                    <a:pt x="3496" y="18225"/>
                    <a:pt x="4263" y="16200"/>
                    <a:pt x="5161" y="14512"/>
                  </a:cubicBezTo>
                  <a:cubicBezTo>
                    <a:pt x="6059" y="12825"/>
                    <a:pt x="7088" y="11475"/>
                    <a:pt x="7998" y="10462"/>
                  </a:cubicBezTo>
                  <a:cubicBezTo>
                    <a:pt x="8908" y="9450"/>
                    <a:pt x="9698" y="8775"/>
                    <a:pt x="10489" y="8437"/>
                  </a:cubicBezTo>
                  <a:cubicBezTo>
                    <a:pt x="11279" y="8100"/>
                    <a:pt x="12069" y="8100"/>
                    <a:pt x="12859" y="8100"/>
                  </a:cubicBezTo>
                  <a:cubicBezTo>
                    <a:pt x="13650" y="8100"/>
                    <a:pt x="14440" y="8100"/>
                    <a:pt x="15326" y="8775"/>
                  </a:cubicBezTo>
                  <a:cubicBezTo>
                    <a:pt x="16212" y="9450"/>
                    <a:pt x="17194" y="10800"/>
                    <a:pt x="18116" y="12487"/>
                  </a:cubicBezTo>
                  <a:cubicBezTo>
                    <a:pt x="19038" y="14175"/>
                    <a:pt x="19900" y="16200"/>
                    <a:pt x="20403" y="17212"/>
                  </a:cubicBezTo>
                  <a:cubicBezTo>
                    <a:pt x="20906" y="18225"/>
                    <a:pt x="21049" y="18225"/>
                    <a:pt x="21217" y="18900"/>
                  </a:cubicBezTo>
                  <a:cubicBezTo>
                    <a:pt x="21384" y="19575"/>
                    <a:pt x="21576" y="20925"/>
                    <a:pt x="21588" y="21262"/>
                  </a:cubicBezTo>
                  <a:cubicBezTo>
                    <a:pt x="21600" y="21600"/>
                    <a:pt x="21432" y="20925"/>
                    <a:pt x="20882" y="17887"/>
                  </a:cubicBezTo>
                  <a:cubicBezTo>
                    <a:pt x="20331" y="14850"/>
                    <a:pt x="19397" y="9450"/>
                    <a:pt x="18822" y="6075"/>
                  </a:cubicBezTo>
                  <a:cubicBezTo>
                    <a:pt x="18247" y="2700"/>
                    <a:pt x="18032" y="1350"/>
                    <a:pt x="178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6745816" y="960966"/>
              <a:ext cx="1960034" cy="130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327" y="15329"/>
                  </a:moveTo>
                  <a:cubicBezTo>
                    <a:pt x="163" y="16374"/>
                    <a:pt x="0" y="17419"/>
                    <a:pt x="0" y="18465"/>
                  </a:cubicBezTo>
                  <a:cubicBezTo>
                    <a:pt x="0" y="19510"/>
                    <a:pt x="163" y="20555"/>
                    <a:pt x="595" y="21077"/>
                  </a:cubicBezTo>
                  <a:cubicBezTo>
                    <a:pt x="1026" y="21600"/>
                    <a:pt x="1726" y="21600"/>
                    <a:pt x="2519" y="20729"/>
                  </a:cubicBezTo>
                  <a:cubicBezTo>
                    <a:pt x="3312" y="19858"/>
                    <a:pt x="4199" y="18116"/>
                    <a:pt x="5015" y="16548"/>
                  </a:cubicBezTo>
                  <a:cubicBezTo>
                    <a:pt x="5832" y="14981"/>
                    <a:pt x="6578" y="13587"/>
                    <a:pt x="7313" y="12194"/>
                  </a:cubicBezTo>
                  <a:cubicBezTo>
                    <a:pt x="8048" y="10800"/>
                    <a:pt x="8771" y="9406"/>
                    <a:pt x="9785" y="7839"/>
                  </a:cubicBezTo>
                  <a:cubicBezTo>
                    <a:pt x="10800" y="6271"/>
                    <a:pt x="12106" y="4529"/>
                    <a:pt x="13191" y="3310"/>
                  </a:cubicBezTo>
                  <a:cubicBezTo>
                    <a:pt x="14276" y="2090"/>
                    <a:pt x="15139" y="1394"/>
                    <a:pt x="16130" y="871"/>
                  </a:cubicBezTo>
                  <a:cubicBezTo>
                    <a:pt x="17121" y="348"/>
                    <a:pt x="18241" y="0"/>
                    <a:pt x="19174" y="0"/>
                  </a:cubicBezTo>
                  <a:cubicBezTo>
                    <a:pt x="20107" y="0"/>
                    <a:pt x="20854" y="348"/>
                    <a:pt x="21600" y="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6953250" y="1987549"/>
              <a:ext cx="762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713"/>
                    <a:pt x="12000" y="9425"/>
                    <a:pt x="8400" y="13025"/>
                  </a:cubicBezTo>
                  <a:cubicBezTo>
                    <a:pt x="4800" y="16625"/>
                    <a:pt x="2400" y="191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7131050" y="1968499"/>
              <a:ext cx="1270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789"/>
                    <a:pt x="7200" y="7579"/>
                    <a:pt x="3600" y="11179"/>
                  </a:cubicBezTo>
                  <a:cubicBezTo>
                    <a:pt x="0" y="14779"/>
                    <a:pt x="0" y="18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6870649" y="1965822"/>
              <a:ext cx="387401" cy="72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146" fill="norm" stroke="1" extrusionOk="0">
                  <a:moveTo>
                    <a:pt x="355" y="21146"/>
                  </a:moveTo>
                  <a:cubicBezTo>
                    <a:pt x="120" y="17443"/>
                    <a:pt x="-115" y="13740"/>
                    <a:pt x="61" y="11272"/>
                  </a:cubicBezTo>
                  <a:cubicBezTo>
                    <a:pt x="237" y="8803"/>
                    <a:pt x="824" y="7569"/>
                    <a:pt x="3055" y="5717"/>
                  </a:cubicBezTo>
                  <a:cubicBezTo>
                    <a:pt x="5285" y="3866"/>
                    <a:pt x="9159" y="1397"/>
                    <a:pt x="12505" y="472"/>
                  </a:cubicBezTo>
                  <a:cubicBezTo>
                    <a:pt x="15850" y="-454"/>
                    <a:pt x="18668" y="163"/>
                    <a:pt x="21485" y="7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7234711" y="2220759"/>
              <a:ext cx="163040" cy="185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036" fill="norm" stroke="1" extrusionOk="0">
                  <a:moveTo>
                    <a:pt x="15937" y="1637"/>
                  </a:moveTo>
                  <a:cubicBezTo>
                    <a:pt x="14587" y="677"/>
                    <a:pt x="13237" y="-283"/>
                    <a:pt x="10807" y="77"/>
                  </a:cubicBezTo>
                  <a:cubicBezTo>
                    <a:pt x="8377" y="437"/>
                    <a:pt x="4867" y="2117"/>
                    <a:pt x="2572" y="5237"/>
                  </a:cubicBezTo>
                  <a:cubicBezTo>
                    <a:pt x="277" y="8357"/>
                    <a:pt x="-803" y="12917"/>
                    <a:pt x="682" y="15917"/>
                  </a:cubicBezTo>
                  <a:cubicBezTo>
                    <a:pt x="2167" y="18917"/>
                    <a:pt x="6217" y="20357"/>
                    <a:pt x="9997" y="20837"/>
                  </a:cubicBezTo>
                  <a:cubicBezTo>
                    <a:pt x="13777" y="21317"/>
                    <a:pt x="17287" y="20837"/>
                    <a:pt x="20797" y="203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7562850" y="2171700"/>
              <a:ext cx="1841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1" y="16457"/>
                    <a:pt x="8441" y="11314"/>
                    <a:pt x="12041" y="7714"/>
                  </a:cubicBezTo>
                  <a:cubicBezTo>
                    <a:pt x="15641" y="4114"/>
                    <a:pt x="18621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7664450" y="2127250"/>
              <a:ext cx="254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447"/>
                    <a:pt x="0" y="8894"/>
                    <a:pt x="3600" y="12494"/>
                  </a:cubicBezTo>
                  <a:cubicBezTo>
                    <a:pt x="7200" y="16094"/>
                    <a:pt x="14400" y="188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8125371" y="1974850"/>
              <a:ext cx="66129" cy="290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461" fill="norm" stroke="1" extrusionOk="0">
                  <a:moveTo>
                    <a:pt x="21088" y="0"/>
                  </a:moveTo>
                  <a:cubicBezTo>
                    <a:pt x="15688" y="4852"/>
                    <a:pt x="10288" y="9704"/>
                    <a:pt x="6913" y="12835"/>
                  </a:cubicBezTo>
                  <a:cubicBezTo>
                    <a:pt x="3538" y="15965"/>
                    <a:pt x="2188" y="17374"/>
                    <a:pt x="1176" y="18704"/>
                  </a:cubicBezTo>
                  <a:cubicBezTo>
                    <a:pt x="163" y="20035"/>
                    <a:pt x="-512" y="21287"/>
                    <a:pt x="501" y="21443"/>
                  </a:cubicBezTo>
                  <a:cubicBezTo>
                    <a:pt x="1513" y="21600"/>
                    <a:pt x="4213" y="20661"/>
                    <a:pt x="6913" y="197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8261350" y="1993900"/>
              <a:ext cx="1270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328"/>
                    <a:pt x="7200" y="10656"/>
                    <a:pt x="3600" y="14256"/>
                  </a:cubicBezTo>
                  <a:cubicBezTo>
                    <a:pt x="0" y="17856"/>
                    <a:pt x="0" y="197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8040279" y="2000250"/>
              <a:ext cx="30997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681" y="21600"/>
                  </a:moveTo>
                  <a:cubicBezTo>
                    <a:pt x="1094" y="19938"/>
                    <a:pt x="506" y="18277"/>
                    <a:pt x="212" y="16062"/>
                  </a:cubicBezTo>
                  <a:cubicBezTo>
                    <a:pt x="-82" y="13846"/>
                    <a:pt x="-82" y="11077"/>
                    <a:pt x="285" y="9138"/>
                  </a:cubicBezTo>
                  <a:cubicBezTo>
                    <a:pt x="653" y="7200"/>
                    <a:pt x="1387" y="6092"/>
                    <a:pt x="4987" y="4708"/>
                  </a:cubicBezTo>
                  <a:cubicBezTo>
                    <a:pt x="8587" y="3323"/>
                    <a:pt x="15053" y="1662"/>
                    <a:pt x="2151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8397435" y="2192866"/>
              <a:ext cx="101184" cy="205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1449" fill="norm" stroke="1" extrusionOk="0">
                  <a:moveTo>
                    <a:pt x="17586" y="441"/>
                  </a:moveTo>
                  <a:cubicBezTo>
                    <a:pt x="15426" y="220"/>
                    <a:pt x="13266" y="0"/>
                    <a:pt x="10242" y="0"/>
                  </a:cubicBezTo>
                  <a:cubicBezTo>
                    <a:pt x="7218" y="0"/>
                    <a:pt x="3330" y="220"/>
                    <a:pt x="1386" y="882"/>
                  </a:cubicBezTo>
                  <a:cubicBezTo>
                    <a:pt x="-558" y="1543"/>
                    <a:pt x="-558" y="2645"/>
                    <a:pt x="2034" y="4298"/>
                  </a:cubicBezTo>
                  <a:cubicBezTo>
                    <a:pt x="4626" y="5951"/>
                    <a:pt x="9810" y="8155"/>
                    <a:pt x="13914" y="10580"/>
                  </a:cubicBezTo>
                  <a:cubicBezTo>
                    <a:pt x="18018" y="13004"/>
                    <a:pt x="21042" y="15649"/>
                    <a:pt x="20610" y="17522"/>
                  </a:cubicBezTo>
                  <a:cubicBezTo>
                    <a:pt x="20178" y="19396"/>
                    <a:pt x="16290" y="20498"/>
                    <a:pt x="13050" y="21049"/>
                  </a:cubicBezTo>
                  <a:cubicBezTo>
                    <a:pt x="9810" y="21600"/>
                    <a:pt x="7218" y="21600"/>
                    <a:pt x="5274" y="20939"/>
                  </a:cubicBezTo>
                  <a:cubicBezTo>
                    <a:pt x="3330" y="20278"/>
                    <a:pt x="2034" y="18955"/>
                    <a:pt x="738" y="176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8655050" y="2108200"/>
              <a:ext cx="133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8636000" y="2197100"/>
              <a:ext cx="952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9035999" y="2019300"/>
              <a:ext cx="25452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2340"/>
                    <a:pt x="-1622" y="4680"/>
                    <a:pt x="870" y="8280"/>
                  </a:cubicBezTo>
                  <a:cubicBezTo>
                    <a:pt x="3363" y="11880"/>
                    <a:pt x="11670" y="16740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2501900" y="0"/>
              <a:ext cx="228600" cy="559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600" y="20791"/>
                  </a:moveTo>
                  <a:cubicBezTo>
                    <a:pt x="11000" y="20995"/>
                    <a:pt x="9400" y="21200"/>
                    <a:pt x="8300" y="21326"/>
                  </a:cubicBezTo>
                  <a:cubicBezTo>
                    <a:pt x="7200" y="21453"/>
                    <a:pt x="6600" y="21502"/>
                    <a:pt x="5900" y="21539"/>
                  </a:cubicBezTo>
                  <a:cubicBezTo>
                    <a:pt x="5200" y="21575"/>
                    <a:pt x="4400" y="21600"/>
                    <a:pt x="3600" y="21600"/>
                  </a:cubicBezTo>
                  <a:cubicBezTo>
                    <a:pt x="2800" y="21600"/>
                    <a:pt x="2000" y="21575"/>
                    <a:pt x="1500" y="21502"/>
                  </a:cubicBezTo>
                  <a:cubicBezTo>
                    <a:pt x="1000" y="21428"/>
                    <a:pt x="800" y="21306"/>
                    <a:pt x="700" y="21089"/>
                  </a:cubicBezTo>
                  <a:cubicBezTo>
                    <a:pt x="600" y="20873"/>
                    <a:pt x="600" y="20562"/>
                    <a:pt x="500" y="20264"/>
                  </a:cubicBezTo>
                  <a:cubicBezTo>
                    <a:pt x="400" y="19965"/>
                    <a:pt x="200" y="19679"/>
                    <a:pt x="100" y="19402"/>
                  </a:cubicBezTo>
                  <a:cubicBezTo>
                    <a:pt x="0" y="19124"/>
                    <a:pt x="0" y="18854"/>
                    <a:pt x="0" y="18543"/>
                  </a:cubicBezTo>
                  <a:cubicBezTo>
                    <a:pt x="0" y="18233"/>
                    <a:pt x="0" y="17881"/>
                    <a:pt x="0" y="17571"/>
                  </a:cubicBezTo>
                  <a:cubicBezTo>
                    <a:pt x="0" y="17260"/>
                    <a:pt x="0" y="16991"/>
                    <a:pt x="100" y="16721"/>
                  </a:cubicBezTo>
                  <a:cubicBezTo>
                    <a:pt x="200" y="16451"/>
                    <a:pt x="400" y="16182"/>
                    <a:pt x="600" y="15900"/>
                  </a:cubicBezTo>
                  <a:cubicBezTo>
                    <a:pt x="800" y="15618"/>
                    <a:pt x="1000" y="15323"/>
                    <a:pt x="1200" y="15009"/>
                  </a:cubicBezTo>
                  <a:cubicBezTo>
                    <a:pt x="1400" y="14694"/>
                    <a:pt x="1600" y="14359"/>
                    <a:pt x="1800" y="14024"/>
                  </a:cubicBezTo>
                  <a:cubicBezTo>
                    <a:pt x="2000" y="13689"/>
                    <a:pt x="2200" y="13354"/>
                    <a:pt x="2400" y="13007"/>
                  </a:cubicBezTo>
                  <a:cubicBezTo>
                    <a:pt x="2600" y="12659"/>
                    <a:pt x="2800" y="12300"/>
                    <a:pt x="3000" y="11940"/>
                  </a:cubicBezTo>
                  <a:cubicBezTo>
                    <a:pt x="3200" y="11580"/>
                    <a:pt x="3400" y="11221"/>
                    <a:pt x="3500" y="10951"/>
                  </a:cubicBezTo>
                  <a:cubicBezTo>
                    <a:pt x="3600" y="10681"/>
                    <a:pt x="3600" y="10502"/>
                    <a:pt x="3700" y="10310"/>
                  </a:cubicBezTo>
                  <a:cubicBezTo>
                    <a:pt x="3800" y="10118"/>
                    <a:pt x="4000" y="9913"/>
                    <a:pt x="4100" y="9713"/>
                  </a:cubicBezTo>
                  <a:cubicBezTo>
                    <a:pt x="4200" y="9513"/>
                    <a:pt x="4200" y="9317"/>
                    <a:pt x="4300" y="9125"/>
                  </a:cubicBezTo>
                  <a:cubicBezTo>
                    <a:pt x="4400" y="8933"/>
                    <a:pt x="4600" y="8745"/>
                    <a:pt x="4700" y="8553"/>
                  </a:cubicBezTo>
                  <a:cubicBezTo>
                    <a:pt x="4800" y="8360"/>
                    <a:pt x="4800" y="8164"/>
                    <a:pt x="4900" y="7956"/>
                  </a:cubicBezTo>
                  <a:cubicBezTo>
                    <a:pt x="5000" y="7748"/>
                    <a:pt x="5200" y="7527"/>
                    <a:pt x="5400" y="7335"/>
                  </a:cubicBezTo>
                  <a:cubicBezTo>
                    <a:pt x="5600" y="7143"/>
                    <a:pt x="5800" y="6979"/>
                    <a:pt x="6000" y="6795"/>
                  </a:cubicBezTo>
                  <a:cubicBezTo>
                    <a:pt x="6200" y="6612"/>
                    <a:pt x="6400" y="6407"/>
                    <a:pt x="6600" y="6211"/>
                  </a:cubicBezTo>
                  <a:cubicBezTo>
                    <a:pt x="6800" y="6015"/>
                    <a:pt x="7000" y="5827"/>
                    <a:pt x="7300" y="5553"/>
                  </a:cubicBezTo>
                  <a:cubicBezTo>
                    <a:pt x="7600" y="5279"/>
                    <a:pt x="8000" y="4920"/>
                    <a:pt x="8500" y="4568"/>
                  </a:cubicBezTo>
                  <a:cubicBezTo>
                    <a:pt x="9000" y="4217"/>
                    <a:pt x="9600" y="3874"/>
                    <a:pt x="10200" y="3559"/>
                  </a:cubicBezTo>
                  <a:cubicBezTo>
                    <a:pt x="10800" y="3244"/>
                    <a:pt x="11400" y="2958"/>
                    <a:pt x="12100" y="2640"/>
                  </a:cubicBezTo>
                  <a:cubicBezTo>
                    <a:pt x="12800" y="2321"/>
                    <a:pt x="13600" y="1970"/>
                    <a:pt x="14500" y="1651"/>
                  </a:cubicBezTo>
                  <a:cubicBezTo>
                    <a:pt x="15400" y="1332"/>
                    <a:pt x="16400" y="1046"/>
                    <a:pt x="17600" y="776"/>
                  </a:cubicBezTo>
                  <a:cubicBezTo>
                    <a:pt x="18800" y="507"/>
                    <a:pt x="20200" y="2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819150" y="6122811"/>
              <a:ext cx="127283" cy="459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024" fill="norm" stroke="1" extrusionOk="0">
                  <a:moveTo>
                    <a:pt x="0" y="6328"/>
                  </a:moveTo>
                  <a:cubicBezTo>
                    <a:pt x="697" y="8071"/>
                    <a:pt x="1394" y="9815"/>
                    <a:pt x="2265" y="12382"/>
                  </a:cubicBezTo>
                  <a:cubicBezTo>
                    <a:pt x="3135" y="14948"/>
                    <a:pt x="4181" y="18339"/>
                    <a:pt x="4703" y="19937"/>
                  </a:cubicBezTo>
                  <a:cubicBezTo>
                    <a:pt x="5226" y="21535"/>
                    <a:pt x="5226" y="21341"/>
                    <a:pt x="4703" y="19549"/>
                  </a:cubicBezTo>
                  <a:cubicBezTo>
                    <a:pt x="4181" y="17757"/>
                    <a:pt x="3135" y="14367"/>
                    <a:pt x="2613" y="11219"/>
                  </a:cubicBezTo>
                  <a:cubicBezTo>
                    <a:pt x="2090" y="8071"/>
                    <a:pt x="2090" y="5165"/>
                    <a:pt x="2439" y="3470"/>
                  </a:cubicBezTo>
                  <a:cubicBezTo>
                    <a:pt x="2787" y="1775"/>
                    <a:pt x="3484" y="1291"/>
                    <a:pt x="4529" y="904"/>
                  </a:cubicBezTo>
                  <a:cubicBezTo>
                    <a:pt x="5574" y="516"/>
                    <a:pt x="6968" y="226"/>
                    <a:pt x="8535" y="80"/>
                  </a:cubicBezTo>
                  <a:cubicBezTo>
                    <a:pt x="10103" y="-65"/>
                    <a:pt x="11845" y="-65"/>
                    <a:pt x="13935" y="516"/>
                  </a:cubicBezTo>
                  <a:cubicBezTo>
                    <a:pt x="16026" y="1097"/>
                    <a:pt x="18465" y="2260"/>
                    <a:pt x="19858" y="3616"/>
                  </a:cubicBezTo>
                  <a:cubicBezTo>
                    <a:pt x="21252" y="4972"/>
                    <a:pt x="21600" y="6522"/>
                    <a:pt x="19161" y="7732"/>
                  </a:cubicBezTo>
                  <a:cubicBezTo>
                    <a:pt x="16723" y="8943"/>
                    <a:pt x="11497" y="9815"/>
                    <a:pt x="7839" y="10202"/>
                  </a:cubicBezTo>
                  <a:cubicBezTo>
                    <a:pt x="4181" y="10590"/>
                    <a:pt x="2090" y="10493"/>
                    <a:pt x="1394" y="10057"/>
                  </a:cubicBezTo>
                  <a:cubicBezTo>
                    <a:pt x="697" y="9621"/>
                    <a:pt x="1394" y="8846"/>
                    <a:pt x="2090" y="80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994272" y="6144006"/>
              <a:ext cx="148728" cy="19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031" fill="norm" stroke="1" extrusionOk="0">
                  <a:moveTo>
                    <a:pt x="384" y="4302"/>
                  </a:moveTo>
                  <a:cubicBezTo>
                    <a:pt x="80" y="2521"/>
                    <a:pt x="-224" y="739"/>
                    <a:pt x="232" y="183"/>
                  </a:cubicBezTo>
                  <a:cubicBezTo>
                    <a:pt x="689" y="-374"/>
                    <a:pt x="1906" y="294"/>
                    <a:pt x="4187" y="2855"/>
                  </a:cubicBezTo>
                  <a:cubicBezTo>
                    <a:pt x="6469" y="5416"/>
                    <a:pt x="9815" y="9869"/>
                    <a:pt x="11489" y="12653"/>
                  </a:cubicBezTo>
                  <a:cubicBezTo>
                    <a:pt x="13162" y="15436"/>
                    <a:pt x="13162" y="16550"/>
                    <a:pt x="12553" y="17886"/>
                  </a:cubicBezTo>
                  <a:cubicBezTo>
                    <a:pt x="11945" y="19222"/>
                    <a:pt x="10728" y="20781"/>
                    <a:pt x="9511" y="21003"/>
                  </a:cubicBezTo>
                  <a:cubicBezTo>
                    <a:pt x="8294" y="21226"/>
                    <a:pt x="7077" y="20113"/>
                    <a:pt x="6773" y="16995"/>
                  </a:cubicBezTo>
                  <a:cubicBezTo>
                    <a:pt x="6469" y="13878"/>
                    <a:pt x="7077" y="8756"/>
                    <a:pt x="8903" y="5527"/>
                  </a:cubicBezTo>
                  <a:cubicBezTo>
                    <a:pt x="10728" y="2298"/>
                    <a:pt x="13770" y="962"/>
                    <a:pt x="16052" y="405"/>
                  </a:cubicBezTo>
                  <a:cubicBezTo>
                    <a:pt x="18334" y="-151"/>
                    <a:pt x="19855" y="71"/>
                    <a:pt x="21376" y="2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1157111" y="6127750"/>
              <a:ext cx="92897" cy="197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493" fill="norm" stroke="1" extrusionOk="0">
                  <a:moveTo>
                    <a:pt x="12640" y="6204"/>
                  </a:moveTo>
                  <a:cubicBezTo>
                    <a:pt x="12160" y="5055"/>
                    <a:pt x="11680" y="3906"/>
                    <a:pt x="10240" y="3332"/>
                  </a:cubicBezTo>
                  <a:cubicBezTo>
                    <a:pt x="8800" y="2757"/>
                    <a:pt x="6400" y="2757"/>
                    <a:pt x="4480" y="3332"/>
                  </a:cubicBezTo>
                  <a:cubicBezTo>
                    <a:pt x="2560" y="3906"/>
                    <a:pt x="1120" y="5055"/>
                    <a:pt x="400" y="7698"/>
                  </a:cubicBezTo>
                  <a:cubicBezTo>
                    <a:pt x="-320" y="10340"/>
                    <a:pt x="-320" y="14477"/>
                    <a:pt x="2560" y="17234"/>
                  </a:cubicBezTo>
                  <a:cubicBezTo>
                    <a:pt x="5440" y="19991"/>
                    <a:pt x="11200" y="21370"/>
                    <a:pt x="15040" y="21485"/>
                  </a:cubicBezTo>
                  <a:cubicBezTo>
                    <a:pt x="18880" y="21600"/>
                    <a:pt x="20800" y="20451"/>
                    <a:pt x="21040" y="17809"/>
                  </a:cubicBezTo>
                  <a:cubicBezTo>
                    <a:pt x="21280" y="15166"/>
                    <a:pt x="19840" y="11030"/>
                    <a:pt x="17920" y="7813"/>
                  </a:cubicBezTo>
                  <a:cubicBezTo>
                    <a:pt x="16000" y="4596"/>
                    <a:pt x="13600" y="2298"/>
                    <a:pt x="112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1313227" y="5956299"/>
              <a:ext cx="123336" cy="385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499" fill="norm" stroke="1" extrusionOk="0">
                  <a:moveTo>
                    <a:pt x="1288" y="0"/>
                  </a:moveTo>
                  <a:cubicBezTo>
                    <a:pt x="568" y="2125"/>
                    <a:pt x="-152" y="4249"/>
                    <a:pt x="28" y="7377"/>
                  </a:cubicBezTo>
                  <a:cubicBezTo>
                    <a:pt x="208" y="10505"/>
                    <a:pt x="1288" y="14636"/>
                    <a:pt x="1828" y="17174"/>
                  </a:cubicBezTo>
                  <a:cubicBezTo>
                    <a:pt x="2368" y="19711"/>
                    <a:pt x="2368" y="20656"/>
                    <a:pt x="2188" y="20833"/>
                  </a:cubicBezTo>
                  <a:cubicBezTo>
                    <a:pt x="2008" y="21010"/>
                    <a:pt x="1648" y="20420"/>
                    <a:pt x="1828" y="19180"/>
                  </a:cubicBezTo>
                  <a:cubicBezTo>
                    <a:pt x="2008" y="17941"/>
                    <a:pt x="2728" y="16052"/>
                    <a:pt x="3628" y="14872"/>
                  </a:cubicBezTo>
                  <a:cubicBezTo>
                    <a:pt x="4528" y="13692"/>
                    <a:pt x="5608" y="13220"/>
                    <a:pt x="7048" y="12925"/>
                  </a:cubicBezTo>
                  <a:cubicBezTo>
                    <a:pt x="8488" y="12630"/>
                    <a:pt x="10288" y="12511"/>
                    <a:pt x="12088" y="12511"/>
                  </a:cubicBezTo>
                  <a:cubicBezTo>
                    <a:pt x="13888" y="12511"/>
                    <a:pt x="15688" y="12630"/>
                    <a:pt x="17128" y="12925"/>
                  </a:cubicBezTo>
                  <a:cubicBezTo>
                    <a:pt x="18568" y="13220"/>
                    <a:pt x="19648" y="13692"/>
                    <a:pt x="20368" y="14577"/>
                  </a:cubicBezTo>
                  <a:cubicBezTo>
                    <a:pt x="21088" y="15462"/>
                    <a:pt x="21448" y="16761"/>
                    <a:pt x="19828" y="18000"/>
                  </a:cubicBezTo>
                  <a:cubicBezTo>
                    <a:pt x="18208" y="19239"/>
                    <a:pt x="14608" y="20420"/>
                    <a:pt x="11728" y="21010"/>
                  </a:cubicBezTo>
                  <a:cubicBezTo>
                    <a:pt x="8848" y="21600"/>
                    <a:pt x="6688" y="21600"/>
                    <a:pt x="5428" y="21305"/>
                  </a:cubicBezTo>
                  <a:cubicBezTo>
                    <a:pt x="4168" y="21010"/>
                    <a:pt x="3808" y="20420"/>
                    <a:pt x="3448" y="198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1555750" y="623570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812800" y="6721386"/>
              <a:ext cx="241300" cy="187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0" y="370"/>
                  </a:moveTo>
                  <a:cubicBezTo>
                    <a:pt x="1326" y="5170"/>
                    <a:pt x="2653" y="9970"/>
                    <a:pt x="3316" y="13090"/>
                  </a:cubicBezTo>
                  <a:cubicBezTo>
                    <a:pt x="3979" y="16210"/>
                    <a:pt x="3979" y="17650"/>
                    <a:pt x="3884" y="18970"/>
                  </a:cubicBezTo>
                  <a:cubicBezTo>
                    <a:pt x="3789" y="20290"/>
                    <a:pt x="3600" y="21490"/>
                    <a:pt x="3316" y="21250"/>
                  </a:cubicBezTo>
                  <a:cubicBezTo>
                    <a:pt x="3032" y="21010"/>
                    <a:pt x="2653" y="19330"/>
                    <a:pt x="2558" y="16210"/>
                  </a:cubicBezTo>
                  <a:cubicBezTo>
                    <a:pt x="2463" y="13090"/>
                    <a:pt x="2653" y="8530"/>
                    <a:pt x="2937" y="5650"/>
                  </a:cubicBezTo>
                  <a:cubicBezTo>
                    <a:pt x="3221" y="2770"/>
                    <a:pt x="3600" y="1570"/>
                    <a:pt x="4263" y="1330"/>
                  </a:cubicBezTo>
                  <a:cubicBezTo>
                    <a:pt x="4926" y="1090"/>
                    <a:pt x="5874" y="1810"/>
                    <a:pt x="6632" y="2770"/>
                  </a:cubicBezTo>
                  <a:cubicBezTo>
                    <a:pt x="7389" y="3730"/>
                    <a:pt x="7958" y="4930"/>
                    <a:pt x="8432" y="6130"/>
                  </a:cubicBezTo>
                  <a:cubicBezTo>
                    <a:pt x="8905" y="7330"/>
                    <a:pt x="9284" y="8530"/>
                    <a:pt x="9568" y="8530"/>
                  </a:cubicBezTo>
                  <a:cubicBezTo>
                    <a:pt x="9853" y="8530"/>
                    <a:pt x="10042" y="7330"/>
                    <a:pt x="10232" y="6130"/>
                  </a:cubicBezTo>
                  <a:cubicBezTo>
                    <a:pt x="10421" y="4930"/>
                    <a:pt x="10611" y="3730"/>
                    <a:pt x="11274" y="2530"/>
                  </a:cubicBezTo>
                  <a:cubicBezTo>
                    <a:pt x="11937" y="1330"/>
                    <a:pt x="13074" y="130"/>
                    <a:pt x="13926" y="10"/>
                  </a:cubicBezTo>
                  <a:cubicBezTo>
                    <a:pt x="14779" y="-110"/>
                    <a:pt x="15347" y="850"/>
                    <a:pt x="15916" y="2890"/>
                  </a:cubicBezTo>
                  <a:cubicBezTo>
                    <a:pt x="16484" y="4930"/>
                    <a:pt x="17053" y="8050"/>
                    <a:pt x="18000" y="9970"/>
                  </a:cubicBezTo>
                  <a:cubicBezTo>
                    <a:pt x="18947" y="11890"/>
                    <a:pt x="20274" y="12610"/>
                    <a:pt x="21600" y="133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1048283" y="6652719"/>
              <a:ext cx="372216" cy="175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092" fill="norm" stroke="1" extrusionOk="0">
                  <a:moveTo>
                    <a:pt x="3245" y="16260"/>
                  </a:moveTo>
                  <a:cubicBezTo>
                    <a:pt x="3731" y="13973"/>
                    <a:pt x="4216" y="11686"/>
                    <a:pt x="4338" y="9907"/>
                  </a:cubicBezTo>
                  <a:cubicBezTo>
                    <a:pt x="4459" y="8128"/>
                    <a:pt x="4216" y="6857"/>
                    <a:pt x="3791" y="6349"/>
                  </a:cubicBezTo>
                  <a:cubicBezTo>
                    <a:pt x="3367" y="5841"/>
                    <a:pt x="2760" y="6095"/>
                    <a:pt x="2093" y="7493"/>
                  </a:cubicBezTo>
                  <a:cubicBezTo>
                    <a:pt x="1425" y="8890"/>
                    <a:pt x="697" y="11431"/>
                    <a:pt x="333" y="13337"/>
                  </a:cubicBezTo>
                  <a:cubicBezTo>
                    <a:pt x="-31" y="15243"/>
                    <a:pt x="-31" y="16514"/>
                    <a:pt x="30" y="17784"/>
                  </a:cubicBezTo>
                  <a:cubicBezTo>
                    <a:pt x="90" y="19055"/>
                    <a:pt x="212" y="20326"/>
                    <a:pt x="879" y="20834"/>
                  </a:cubicBezTo>
                  <a:cubicBezTo>
                    <a:pt x="1547" y="21342"/>
                    <a:pt x="2760" y="21088"/>
                    <a:pt x="3488" y="20198"/>
                  </a:cubicBezTo>
                  <a:cubicBezTo>
                    <a:pt x="4216" y="19309"/>
                    <a:pt x="4459" y="17784"/>
                    <a:pt x="4762" y="16260"/>
                  </a:cubicBezTo>
                  <a:cubicBezTo>
                    <a:pt x="5066" y="14735"/>
                    <a:pt x="5430" y="13210"/>
                    <a:pt x="5672" y="13083"/>
                  </a:cubicBezTo>
                  <a:cubicBezTo>
                    <a:pt x="5915" y="12956"/>
                    <a:pt x="6036" y="14227"/>
                    <a:pt x="6340" y="15243"/>
                  </a:cubicBezTo>
                  <a:cubicBezTo>
                    <a:pt x="6643" y="16260"/>
                    <a:pt x="7129" y="17022"/>
                    <a:pt x="7917" y="17022"/>
                  </a:cubicBezTo>
                  <a:cubicBezTo>
                    <a:pt x="8706" y="17022"/>
                    <a:pt x="9798" y="16260"/>
                    <a:pt x="10587" y="14735"/>
                  </a:cubicBezTo>
                  <a:cubicBezTo>
                    <a:pt x="11376" y="13210"/>
                    <a:pt x="11861" y="10923"/>
                    <a:pt x="12104" y="9017"/>
                  </a:cubicBezTo>
                  <a:cubicBezTo>
                    <a:pt x="12347" y="7111"/>
                    <a:pt x="12347" y="5587"/>
                    <a:pt x="12043" y="4316"/>
                  </a:cubicBezTo>
                  <a:cubicBezTo>
                    <a:pt x="11740" y="3046"/>
                    <a:pt x="11133" y="2029"/>
                    <a:pt x="10890" y="2156"/>
                  </a:cubicBezTo>
                  <a:cubicBezTo>
                    <a:pt x="10648" y="2283"/>
                    <a:pt x="10769" y="3554"/>
                    <a:pt x="11133" y="5333"/>
                  </a:cubicBezTo>
                  <a:cubicBezTo>
                    <a:pt x="11497" y="7111"/>
                    <a:pt x="12104" y="9398"/>
                    <a:pt x="12529" y="11686"/>
                  </a:cubicBezTo>
                  <a:cubicBezTo>
                    <a:pt x="12953" y="13973"/>
                    <a:pt x="13196" y="16260"/>
                    <a:pt x="13135" y="17911"/>
                  </a:cubicBezTo>
                  <a:cubicBezTo>
                    <a:pt x="13075" y="19563"/>
                    <a:pt x="12711" y="20580"/>
                    <a:pt x="12589" y="20453"/>
                  </a:cubicBezTo>
                  <a:cubicBezTo>
                    <a:pt x="12468" y="20326"/>
                    <a:pt x="12589" y="19055"/>
                    <a:pt x="13014" y="17276"/>
                  </a:cubicBezTo>
                  <a:cubicBezTo>
                    <a:pt x="13439" y="15497"/>
                    <a:pt x="14167" y="13210"/>
                    <a:pt x="15016" y="10923"/>
                  </a:cubicBezTo>
                  <a:cubicBezTo>
                    <a:pt x="15866" y="8636"/>
                    <a:pt x="16836" y="6349"/>
                    <a:pt x="17504" y="4443"/>
                  </a:cubicBezTo>
                  <a:cubicBezTo>
                    <a:pt x="18171" y="2537"/>
                    <a:pt x="18535" y="1013"/>
                    <a:pt x="18414" y="377"/>
                  </a:cubicBezTo>
                  <a:cubicBezTo>
                    <a:pt x="18293" y="-258"/>
                    <a:pt x="17686" y="-4"/>
                    <a:pt x="17140" y="504"/>
                  </a:cubicBezTo>
                  <a:cubicBezTo>
                    <a:pt x="16594" y="1013"/>
                    <a:pt x="16108" y="1775"/>
                    <a:pt x="15926" y="2791"/>
                  </a:cubicBezTo>
                  <a:cubicBezTo>
                    <a:pt x="15744" y="3808"/>
                    <a:pt x="15866" y="5078"/>
                    <a:pt x="16472" y="6349"/>
                  </a:cubicBezTo>
                  <a:cubicBezTo>
                    <a:pt x="17079" y="7620"/>
                    <a:pt x="18171" y="8890"/>
                    <a:pt x="19021" y="9907"/>
                  </a:cubicBezTo>
                  <a:cubicBezTo>
                    <a:pt x="19870" y="10923"/>
                    <a:pt x="20477" y="11686"/>
                    <a:pt x="20902" y="12702"/>
                  </a:cubicBezTo>
                  <a:cubicBezTo>
                    <a:pt x="21326" y="13718"/>
                    <a:pt x="21569" y="14989"/>
                    <a:pt x="21023" y="16387"/>
                  </a:cubicBezTo>
                  <a:cubicBezTo>
                    <a:pt x="20477" y="17784"/>
                    <a:pt x="19142" y="19309"/>
                    <a:pt x="17807" y="208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2134129" y="6070600"/>
              <a:ext cx="1217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3000"/>
                    <a:pt x="6300" y="6000"/>
                    <a:pt x="2700" y="9300"/>
                  </a:cubicBezTo>
                  <a:cubicBezTo>
                    <a:pt x="-900" y="12600"/>
                    <a:pt x="-900" y="16200"/>
                    <a:pt x="2700" y="18300"/>
                  </a:cubicBezTo>
                  <a:cubicBezTo>
                    <a:pt x="6300" y="20400"/>
                    <a:pt x="13500" y="21000"/>
                    <a:pt x="207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2203955" y="6229442"/>
              <a:ext cx="120146" cy="166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0778" fill="norm" stroke="1" extrusionOk="0">
                  <a:moveTo>
                    <a:pt x="2146" y="11052"/>
                  </a:moveTo>
                  <a:cubicBezTo>
                    <a:pt x="5498" y="9735"/>
                    <a:pt x="8849" y="8418"/>
                    <a:pt x="10898" y="7101"/>
                  </a:cubicBezTo>
                  <a:cubicBezTo>
                    <a:pt x="12946" y="5784"/>
                    <a:pt x="13691" y="4466"/>
                    <a:pt x="14063" y="3149"/>
                  </a:cubicBezTo>
                  <a:cubicBezTo>
                    <a:pt x="14436" y="1832"/>
                    <a:pt x="14436" y="515"/>
                    <a:pt x="13132" y="120"/>
                  </a:cubicBezTo>
                  <a:cubicBezTo>
                    <a:pt x="11829" y="-275"/>
                    <a:pt x="9222" y="252"/>
                    <a:pt x="6429" y="2491"/>
                  </a:cubicBezTo>
                  <a:cubicBezTo>
                    <a:pt x="3636" y="4730"/>
                    <a:pt x="656" y="8681"/>
                    <a:pt x="98" y="12501"/>
                  </a:cubicBezTo>
                  <a:cubicBezTo>
                    <a:pt x="-461" y="16320"/>
                    <a:pt x="1401" y="20008"/>
                    <a:pt x="5311" y="20666"/>
                  </a:cubicBezTo>
                  <a:cubicBezTo>
                    <a:pt x="9222" y="21325"/>
                    <a:pt x="15180" y="18954"/>
                    <a:pt x="21139" y="165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2368031" y="6007100"/>
              <a:ext cx="95770" cy="42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494" fill="norm" stroke="1" extrusionOk="0">
                  <a:moveTo>
                    <a:pt x="20793" y="0"/>
                  </a:moveTo>
                  <a:cubicBezTo>
                    <a:pt x="13440" y="1383"/>
                    <a:pt x="6087" y="2767"/>
                    <a:pt x="2640" y="4948"/>
                  </a:cubicBezTo>
                  <a:cubicBezTo>
                    <a:pt x="-807" y="7129"/>
                    <a:pt x="-347" y="10108"/>
                    <a:pt x="1031" y="12662"/>
                  </a:cubicBezTo>
                  <a:cubicBezTo>
                    <a:pt x="2410" y="15216"/>
                    <a:pt x="4708" y="17344"/>
                    <a:pt x="5857" y="18780"/>
                  </a:cubicBezTo>
                  <a:cubicBezTo>
                    <a:pt x="7006" y="20217"/>
                    <a:pt x="7006" y="20962"/>
                    <a:pt x="5857" y="21281"/>
                  </a:cubicBezTo>
                  <a:cubicBezTo>
                    <a:pt x="4708" y="21600"/>
                    <a:pt x="2410" y="21494"/>
                    <a:pt x="112" y="213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2305050" y="6045200"/>
              <a:ext cx="26670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" y="19609"/>
                    <a:pt x="1029" y="17617"/>
                    <a:pt x="3514" y="15549"/>
                  </a:cubicBezTo>
                  <a:cubicBezTo>
                    <a:pt x="6000" y="13481"/>
                    <a:pt x="10457" y="11336"/>
                    <a:pt x="13800" y="8732"/>
                  </a:cubicBezTo>
                  <a:cubicBezTo>
                    <a:pt x="17143" y="6128"/>
                    <a:pt x="19371" y="30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2534120" y="6007100"/>
              <a:ext cx="56681" cy="403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45" fill="norm" stroke="1" extrusionOk="0">
                  <a:moveTo>
                    <a:pt x="21422" y="0"/>
                  </a:moveTo>
                  <a:cubicBezTo>
                    <a:pt x="17422" y="225"/>
                    <a:pt x="13422" y="450"/>
                    <a:pt x="9822" y="2138"/>
                  </a:cubicBezTo>
                  <a:cubicBezTo>
                    <a:pt x="6222" y="3825"/>
                    <a:pt x="3022" y="6975"/>
                    <a:pt x="1422" y="9956"/>
                  </a:cubicBezTo>
                  <a:cubicBezTo>
                    <a:pt x="-178" y="12937"/>
                    <a:pt x="-178" y="15750"/>
                    <a:pt x="222" y="17550"/>
                  </a:cubicBezTo>
                  <a:cubicBezTo>
                    <a:pt x="622" y="19350"/>
                    <a:pt x="1422" y="20138"/>
                    <a:pt x="3422" y="20700"/>
                  </a:cubicBezTo>
                  <a:cubicBezTo>
                    <a:pt x="5422" y="21262"/>
                    <a:pt x="8622" y="21600"/>
                    <a:pt x="11022" y="21375"/>
                  </a:cubicBezTo>
                  <a:cubicBezTo>
                    <a:pt x="13422" y="21150"/>
                    <a:pt x="15022" y="20362"/>
                    <a:pt x="15422" y="19463"/>
                  </a:cubicBezTo>
                  <a:cubicBezTo>
                    <a:pt x="15822" y="18562"/>
                    <a:pt x="15022" y="17550"/>
                    <a:pt x="14222" y="165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2482850" y="6229350"/>
              <a:ext cx="1206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2787650" y="6143852"/>
              <a:ext cx="472133" cy="180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447" fill="norm" stroke="1" extrusionOk="0">
                  <a:moveTo>
                    <a:pt x="0" y="12405"/>
                  </a:moveTo>
                  <a:cubicBezTo>
                    <a:pt x="2855" y="11400"/>
                    <a:pt x="5709" y="10396"/>
                    <a:pt x="8754" y="9517"/>
                  </a:cubicBezTo>
                  <a:cubicBezTo>
                    <a:pt x="11799" y="8638"/>
                    <a:pt x="15034" y="7884"/>
                    <a:pt x="17033" y="7131"/>
                  </a:cubicBezTo>
                  <a:cubicBezTo>
                    <a:pt x="19031" y="6377"/>
                    <a:pt x="19792" y="5624"/>
                    <a:pt x="19792" y="4870"/>
                  </a:cubicBezTo>
                  <a:cubicBezTo>
                    <a:pt x="19792" y="4117"/>
                    <a:pt x="19031" y="3363"/>
                    <a:pt x="18127" y="2610"/>
                  </a:cubicBezTo>
                  <a:cubicBezTo>
                    <a:pt x="17223" y="1856"/>
                    <a:pt x="16176" y="1103"/>
                    <a:pt x="15415" y="600"/>
                  </a:cubicBezTo>
                  <a:cubicBezTo>
                    <a:pt x="14654" y="98"/>
                    <a:pt x="14178" y="-153"/>
                    <a:pt x="14226" y="98"/>
                  </a:cubicBezTo>
                  <a:cubicBezTo>
                    <a:pt x="14273" y="349"/>
                    <a:pt x="14844" y="1103"/>
                    <a:pt x="16033" y="2484"/>
                  </a:cubicBezTo>
                  <a:cubicBezTo>
                    <a:pt x="17223" y="3866"/>
                    <a:pt x="19031" y="5875"/>
                    <a:pt x="20125" y="7382"/>
                  </a:cubicBezTo>
                  <a:cubicBezTo>
                    <a:pt x="21219" y="8889"/>
                    <a:pt x="21600" y="9894"/>
                    <a:pt x="20791" y="12154"/>
                  </a:cubicBezTo>
                  <a:cubicBezTo>
                    <a:pt x="19982" y="14414"/>
                    <a:pt x="17984" y="17931"/>
                    <a:pt x="15986" y="214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3536950" y="6079280"/>
              <a:ext cx="247650" cy="239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5" fill="norm" stroke="1" extrusionOk="0">
                  <a:moveTo>
                    <a:pt x="0" y="5940"/>
                  </a:moveTo>
                  <a:cubicBezTo>
                    <a:pt x="923" y="5567"/>
                    <a:pt x="1846" y="5195"/>
                    <a:pt x="3231" y="6219"/>
                  </a:cubicBezTo>
                  <a:cubicBezTo>
                    <a:pt x="4615" y="7243"/>
                    <a:pt x="6462" y="9664"/>
                    <a:pt x="7569" y="11898"/>
                  </a:cubicBezTo>
                  <a:cubicBezTo>
                    <a:pt x="8677" y="14133"/>
                    <a:pt x="9046" y="16181"/>
                    <a:pt x="9046" y="17671"/>
                  </a:cubicBezTo>
                  <a:cubicBezTo>
                    <a:pt x="9046" y="19161"/>
                    <a:pt x="8677" y="20092"/>
                    <a:pt x="8031" y="20650"/>
                  </a:cubicBezTo>
                  <a:cubicBezTo>
                    <a:pt x="7385" y="21209"/>
                    <a:pt x="6462" y="21395"/>
                    <a:pt x="5815" y="20185"/>
                  </a:cubicBezTo>
                  <a:cubicBezTo>
                    <a:pt x="5169" y="18974"/>
                    <a:pt x="4800" y="16367"/>
                    <a:pt x="5538" y="13388"/>
                  </a:cubicBezTo>
                  <a:cubicBezTo>
                    <a:pt x="6277" y="10409"/>
                    <a:pt x="8123" y="7057"/>
                    <a:pt x="9508" y="5195"/>
                  </a:cubicBezTo>
                  <a:cubicBezTo>
                    <a:pt x="10892" y="3333"/>
                    <a:pt x="11815" y="2961"/>
                    <a:pt x="13108" y="2961"/>
                  </a:cubicBezTo>
                  <a:cubicBezTo>
                    <a:pt x="14400" y="2961"/>
                    <a:pt x="16062" y="3333"/>
                    <a:pt x="16892" y="5102"/>
                  </a:cubicBezTo>
                  <a:cubicBezTo>
                    <a:pt x="17723" y="6871"/>
                    <a:pt x="17723" y="10036"/>
                    <a:pt x="17815" y="12085"/>
                  </a:cubicBezTo>
                  <a:cubicBezTo>
                    <a:pt x="17908" y="14133"/>
                    <a:pt x="18092" y="15064"/>
                    <a:pt x="18185" y="14971"/>
                  </a:cubicBezTo>
                  <a:cubicBezTo>
                    <a:pt x="18277" y="14878"/>
                    <a:pt x="18277" y="13761"/>
                    <a:pt x="18185" y="11526"/>
                  </a:cubicBezTo>
                  <a:cubicBezTo>
                    <a:pt x="18092" y="9292"/>
                    <a:pt x="17908" y="5940"/>
                    <a:pt x="17815" y="3705"/>
                  </a:cubicBezTo>
                  <a:cubicBezTo>
                    <a:pt x="17723" y="1471"/>
                    <a:pt x="17723" y="354"/>
                    <a:pt x="18369" y="74"/>
                  </a:cubicBezTo>
                  <a:cubicBezTo>
                    <a:pt x="19015" y="-205"/>
                    <a:pt x="20308" y="354"/>
                    <a:pt x="21600" y="9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3822700" y="6113587"/>
              <a:ext cx="120650" cy="425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21600" y="1351"/>
                  </a:moveTo>
                  <a:cubicBezTo>
                    <a:pt x="20463" y="925"/>
                    <a:pt x="19326" y="499"/>
                    <a:pt x="16484" y="233"/>
                  </a:cubicBezTo>
                  <a:cubicBezTo>
                    <a:pt x="13642" y="-33"/>
                    <a:pt x="9095" y="-139"/>
                    <a:pt x="6063" y="287"/>
                  </a:cubicBezTo>
                  <a:cubicBezTo>
                    <a:pt x="3032" y="712"/>
                    <a:pt x="1516" y="1670"/>
                    <a:pt x="758" y="2415"/>
                  </a:cubicBezTo>
                  <a:cubicBezTo>
                    <a:pt x="0" y="3160"/>
                    <a:pt x="0" y="3692"/>
                    <a:pt x="947" y="4011"/>
                  </a:cubicBezTo>
                  <a:cubicBezTo>
                    <a:pt x="1895" y="4330"/>
                    <a:pt x="3789" y="4436"/>
                    <a:pt x="5684" y="4330"/>
                  </a:cubicBezTo>
                  <a:cubicBezTo>
                    <a:pt x="7579" y="4224"/>
                    <a:pt x="9474" y="3904"/>
                    <a:pt x="11368" y="3638"/>
                  </a:cubicBezTo>
                  <a:cubicBezTo>
                    <a:pt x="13263" y="3372"/>
                    <a:pt x="15158" y="3160"/>
                    <a:pt x="16295" y="3372"/>
                  </a:cubicBezTo>
                  <a:cubicBezTo>
                    <a:pt x="17432" y="3585"/>
                    <a:pt x="17811" y="4224"/>
                    <a:pt x="18000" y="6245"/>
                  </a:cubicBezTo>
                  <a:cubicBezTo>
                    <a:pt x="18189" y="8267"/>
                    <a:pt x="18189" y="11672"/>
                    <a:pt x="16674" y="14332"/>
                  </a:cubicBezTo>
                  <a:cubicBezTo>
                    <a:pt x="15158" y="16992"/>
                    <a:pt x="12126" y="18907"/>
                    <a:pt x="9474" y="20025"/>
                  </a:cubicBezTo>
                  <a:cubicBezTo>
                    <a:pt x="6821" y="21142"/>
                    <a:pt x="4547" y="21461"/>
                    <a:pt x="2842" y="21408"/>
                  </a:cubicBezTo>
                  <a:cubicBezTo>
                    <a:pt x="1137" y="21355"/>
                    <a:pt x="0" y="20929"/>
                    <a:pt x="0" y="18961"/>
                  </a:cubicBezTo>
                  <a:cubicBezTo>
                    <a:pt x="0" y="16992"/>
                    <a:pt x="1137" y="13481"/>
                    <a:pt x="2274" y="99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4007700" y="5850466"/>
              <a:ext cx="113451" cy="399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47" fill="norm" stroke="1" extrusionOk="0">
                  <a:moveTo>
                    <a:pt x="7039" y="1600"/>
                  </a:moveTo>
                  <a:cubicBezTo>
                    <a:pt x="7439" y="800"/>
                    <a:pt x="7839" y="0"/>
                    <a:pt x="7839" y="0"/>
                  </a:cubicBezTo>
                  <a:cubicBezTo>
                    <a:pt x="7839" y="0"/>
                    <a:pt x="7439" y="800"/>
                    <a:pt x="7039" y="3200"/>
                  </a:cubicBezTo>
                  <a:cubicBezTo>
                    <a:pt x="6639" y="5600"/>
                    <a:pt x="6239" y="9600"/>
                    <a:pt x="5439" y="12743"/>
                  </a:cubicBezTo>
                  <a:cubicBezTo>
                    <a:pt x="4639" y="15886"/>
                    <a:pt x="3439" y="18171"/>
                    <a:pt x="2439" y="19600"/>
                  </a:cubicBezTo>
                  <a:cubicBezTo>
                    <a:pt x="1439" y="21029"/>
                    <a:pt x="639" y="21600"/>
                    <a:pt x="239" y="21543"/>
                  </a:cubicBezTo>
                  <a:cubicBezTo>
                    <a:pt x="-161" y="21486"/>
                    <a:pt x="-161" y="20800"/>
                    <a:pt x="1039" y="19486"/>
                  </a:cubicBezTo>
                  <a:cubicBezTo>
                    <a:pt x="2239" y="18171"/>
                    <a:pt x="4639" y="16229"/>
                    <a:pt x="6439" y="14857"/>
                  </a:cubicBezTo>
                  <a:cubicBezTo>
                    <a:pt x="8239" y="13486"/>
                    <a:pt x="9439" y="12686"/>
                    <a:pt x="11039" y="12171"/>
                  </a:cubicBezTo>
                  <a:cubicBezTo>
                    <a:pt x="12639" y="11657"/>
                    <a:pt x="14639" y="11429"/>
                    <a:pt x="16239" y="11771"/>
                  </a:cubicBezTo>
                  <a:cubicBezTo>
                    <a:pt x="17839" y="12114"/>
                    <a:pt x="19039" y="13029"/>
                    <a:pt x="19839" y="14457"/>
                  </a:cubicBezTo>
                  <a:cubicBezTo>
                    <a:pt x="20639" y="15886"/>
                    <a:pt x="21039" y="17829"/>
                    <a:pt x="21439" y="197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4210961" y="5822949"/>
              <a:ext cx="94339" cy="390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04" fill="norm" stroke="1" extrusionOk="0">
                  <a:moveTo>
                    <a:pt x="18513" y="0"/>
                  </a:moveTo>
                  <a:cubicBezTo>
                    <a:pt x="14193" y="2772"/>
                    <a:pt x="9873" y="5544"/>
                    <a:pt x="6753" y="8548"/>
                  </a:cubicBezTo>
                  <a:cubicBezTo>
                    <a:pt x="3633" y="11551"/>
                    <a:pt x="1713" y="14785"/>
                    <a:pt x="753" y="16806"/>
                  </a:cubicBezTo>
                  <a:cubicBezTo>
                    <a:pt x="-207" y="18828"/>
                    <a:pt x="-207" y="19636"/>
                    <a:pt x="513" y="20329"/>
                  </a:cubicBezTo>
                  <a:cubicBezTo>
                    <a:pt x="1233" y="21022"/>
                    <a:pt x="2673" y="21600"/>
                    <a:pt x="6273" y="21138"/>
                  </a:cubicBezTo>
                  <a:cubicBezTo>
                    <a:pt x="9873" y="20676"/>
                    <a:pt x="15633" y="19174"/>
                    <a:pt x="21393" y="176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4184650" y="6038850"/>
              <a:ext cx="889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4946650" y="6030055"/>
              <a:ext cx="2794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073" y="12582"/>
                    <a:pt x="10145" y="4867"/>
                    <a:pt x="13745" y="1782"/>
                  </a:cubicBezTo>
                  <a:cubicBezTo>
                    <a:pt x="17345" y="-1304"/>
                    <a:pt x="19473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4997450" y="6184900"/>
              <a:ext cx="2413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53" y="15429"/>
                    <a:pt x="12505" y="9257"/>
                    <a:pt x="16105" y="5657"/>
                  </a:cubicBezTo>
                  <a:cubicBezTo>
                    <a:pt x="19705" y="2057"/>
                    <a:pt x="2065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5856816" y="5922906"/>
              <a:ext cx="109267" cy="565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464" fill="norm" stroke="1" extrusionOk="0">
                  <a:moveTo>
                    <a:pt x="2038" y="4640"/>
                  </a:moveTo>
                  <a:cubicBezTo>
                    <a:pt x="2038" y="7932"/>
                    <a:pt x="2038" y="11224"/>
                    <a:pt x="2038" y="13874"/>
                  </a:cubicBezTo>
                  <a:cubicBezTo>
                    <a:pt x="2038" y="16524"/>
                    <a:pt x="2038" y="18531"/>
                    <a:pt x="2038" y="19776"/>
                  </a:cubicBezTo>
                  <a:cubicBezTo>
                    <a:pt x="2038" y="21020"/>
                    <a:pt x="2038" y="21502"/>
                    <a:pt x="1834" y="21462"/>
                  </a:cubicBezTo>
                  <a:cubicBezTo>
                    <a:pt x="1630" y="21422"/>
                    <a:pt x="1223" y="20860"/>
                    <a:pt x="815" y="18973"/>
                  </a:cubicBezTo>
                  <a:cubicBezTo>
                    <a:pt x="408" y="17086"/>
                    <a:pt x="0" y="13874"/>
                    <a:pt x="0" y="10742"/>
                  </a:cubicBezTo>
                  <a:cubicBezTo>
                    <a:pt x="0" y="7611"/>
                    <a:pt x="408" y="4559"/>
                    <a:pt x="1019" y="2793"/>
                  </a:cubicBezTo>
                  <a:cubicBezTo>
                    <a:pt x="1630" y="1026"/>
                    <a:pt x="2445" y="544"/>
                    <a:pt x="3872" y="263"/>
                  </a:cubicBezTo>
                  <a:cubicBezTo>
                    <a:pt x="5298" y="-18"/>
                    <a:pt x="7336" y="-98"/>
                    <a:pt x="9985" y="143"/>
                  </a:cubicBezTo>
                  <a:cubicBezTo>
                    <a:pt x="12634" y="384"/>
                    <a:pt x="15894" y="946"/>
                    <a:pt x="18136" y="2070"/>
                  </a:cubicBezTo>
                  <a:cubicBezTo>
                    <a:pt x="20377" y="3194"/>
                    <a:pt x="21600" y="4880"/>
                    <a:pt x="20785" y="6005"/>
                  </a:cubicBezTo>
                  <a:cubicBezTo>
                    <a:pt x="19970" y="7129"/>
                    <a:pt x="17117" y="7691"/>
                    <a:pt x="14468" y="8092"/>
                  </a:cubicBezTo>
                  <a:cubicBezTo>
                    <a:pt x="11819" y="8494"/>
                    <a:pt x="9374" y="8735"/>
                    <a:pt x="8151" y="8534"/>
                  </a:cubicBezTo>
                  <a:cubicBezTo>
                    <a:pt x="6928" y="8333"/>
                    <a:pt x="6928" y="7691"/>
                    <a:pt x="6928" y="70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6013450" y="5949950"/>
              <a:ext cx="196850" cy="193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1409"/>
                  </a:moveTo>
                  <a:cubicBezTo>
                    <a:pt x="1161" y="1643"/>
                    <a:pt x="2323" y="1878"/>
                    <a:pt x="3600" y="3522"/>
                  </a:cubicBezTo>
                  <a:cubicBezTo>
                    <a:pt x="4877" y="5165"/>
                    <a:pt x="6271" y="8217"/>
                    <a:pt x="6968" y="11035"/>
                  </a:cubicBezTo>
                  <a:cubicBezTo>
                    <a:pt x="7665" y="13852"/>
                    <a:pt x="7665" y="16435"/>
                    <a:pt x="7548" y="18313"/>
                  </a:cubicBezTo>
                  <a:cubicBezTo>
                    <a:pt x="7432" y="20191"/>
                    <a:pt x="7200" y="21365"/>
                    <a:pt x="6735" y="21483"/>
                  </a:cubicBezTo>
                  <a:cubicBezTo>
                    <a:pt x="6271" y="21600"/>
                    <a:pt x="5574" y="20661"/>
                    <a:pt x="5458" y="18078"/>
                  </a:cubicBezTo>
                  <a:cubicBezTo>
                    <a:pt x="5342" y="15496"/>
                    <a:pt x="5806" y="11270"/>
                    <a:pt x="7084" y="7983"/>
                  </a:cubicBezTo>
                  <a:cubicBezTo>
                    <a:pt x="8361" y="4696"/>
                    <a:pt x="10452" y="2348"/>
                    <a:pt x="13006" y="1174"/>
                  </a:cubicBezTo>
                  <a:cubicBezTo>
                    <a:pt x="15561" y="0"/>
                    <a:pt x="1858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6150307" y="5943600"/>
              <a:ext cx="117144" cy="130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176" fill="norm" stroke="1" extrusionOk="0">
                  <a:moveTo>
                    <a:pt x="15561" y="2057"/>
                  </a:moveTo>
                  <a:cubicBezTo>
                    <a:pt x="11318" y="3771"/>
                    <a:pt x="7076" y="5486"/>
                    <a:pt x="4376" y="7543"/>
                  </a:cubicBezTo>
                  <a:cubicBezTo>
                    <a:pt x="1676" y="9600"/>
                    <a:pt x="518" y="12000"/>
                    <a:pt x="133" y="14400"/>
                  </a:cubicBezTo>
                  <a:cubicBezTo>
                    <a:pt x="-253" y="16800"/>
                    <a:pt x="133" y="19200"/>
                    <a:pt x="2254" y="20400"/>
                  </a:cubicBezTo>
                  <a:cubicBezTo>
                    <a:pt x="4376" y="21600"/>
                    <a:pt x="8233" y="21600"/>
                    <a:pt x="11318" y="19029"/>
                  </a:cubicBezTo>
                  <a:cubicBezTo>
                    <a:pt x="14404" y="16457"/>
                    <a:pt x="16718" y="11314"/>
                    <a:pt x="17297" y="8057"/>
                  </a:cubicBezTo>
                  <a:cubicBezTo>
                    <a:pt x="17876" y="4800"/>
                    <a:pt x="16718" y="3429"/>
                    <a:pt x="17104" y="2400"/>
                  </a:cubicBezTo>
                  <a:cubicBezTo>
                    <a:pt x="17490" y="1371"/>
                    <a:pt x="19418" y="686"/>
                    <a:pt x="2134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6331861" y="5778500"/>
              <a:ext cx="124463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600" fill="norm" stroke="1" extrusionOk="0">
                  <a:moveTo>
                    <a:pt x="2005" y="0"/>
                  </a:moveTo>
                  <a:cubicBezTo>
                    <a:pt x="2005" y="3665"/>
                    <a:pt x="2005" y="7331"/>
                    <a:pt x="2185" y="10473"/>
                  </a:cubicBezTo>
                  <a:cubicBezTo>
                    <a:pt x="2365" y="13615"/>
                    <a:pt x="2725" y="16233"/>
                    <a:pt x="2365" y="18131"/>
                  </a:cubicBezTo>
                  <a:cubicBezTo>
                    <a:pt x="2005" y="20029"/>
                    <a:pt x="925" y="21207"/>
                    <a:pt x="385" y="21142"/>
                  </a:cubicBezTo>
                  <a:cubicBezTo>
                    <a:pt x="-155" y="21076"/>
                    <a:pt x="-155" y="19767"/>
                    <a:pt x="565" y="18393"/>
                  </a:cubicBezTo>
                  <a:cubicBezTo>
                    <a:pt x="1285" y="17018"/>
                    <a:pt x="2725" y="15578"/>
                    <a:pt x="4165" y="14596"/>
                  </a:cubicBezTo>
                  <a:cubicBezTo>
                    <a:pt x="5605" y="13615"/>
                    <a:pt x="7045" y="13091"/>
                    <a:pt x="9385" y="12829"/>
                  </a:cubicBezTo>
                  <a:cubicBezTo>
                    <a:pt x="11725" y="12567"/>
                    <a:pt x="14965" y="12567"/>
                    <a:pt x="17125" y="12829"/>
                  </a:cubicBezTo>
                  <a:cubicBezTo>
                    <a:pt x="19285" y="13091"/>
                    <a:pt x="20365" y="13615"/>
                    <a:pt x="20905" y="14269"/>
                  </a:cubicBezTo>
                  <a:cubicBezTo>
                    <a:pt x="21445" y="14924"/>
                    <a:pt x="21445" y="15709"/>
                    <a:pt x="18025" y="16953"/>
                  </a:cubicBezTo>
                  <a:cubicBezTo>
                    <a:pt x="14605" y="18196"/>
                    <a:pt x="7765" y="19898"/>
                    <a:pt x="92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6496049" y="6032500"/>
              <a:ext cx="381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5892800" y="6550767"/>
              <a:ext cx="241300" cy="194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963"/>
                  </a:moveTo>
                  <a:cubicBezTo>
                    <a:pt x="379" y="7002"/>
                    <a:pt x="758" y="13041"/>
                    <a:pt x="853" y="16641"/>
                  </a:cubicBezTo>
                  <a:cubicBezTo>
                    <a:pt x="947" y="20241"/>
                    <a:pt x="758" y="21402"/>
                    <a:pt x="568" y="21286"/>
                  </a:cubicBezTo>
                  <a:cubicBezTo>
                    <a:pt x="379" y="21170"/>
                    <a:pt x="189" y="19776"/>
                    <a:pt x="758" y="16525"/>
                  </a:cubicBezTo>
                  <a:cubicBezTo>
                    <a:pt x="1326" y="13273"/>
                    <a:pt x="2653" y="8163"/>
                    <a:pt x="3695" y="5260"/>
                  </a:cubicBezTo>
                  <a:cubicBezTo>
                    <a:pt x="4737" y="2357"/>
                    <a:pt x="5495" y="1660"/>
                    <a:pt x="6347" y="1428"/>
                  </a:cubicBezTo>
                  <a:cubicBezTo>
                    <a:pt x="7200" y="1196"/>
                    <a:pt x="8147" y="1428"/>
                    <a:pt x="8811" y="2125"/>
                  </a:cubicBezTo>
                  <a:cubicBezTo>
                    <a:pt x="9474" y="2821"/>
                    <a:pt x="9853" y="3983"/>
                    <a:pt x="10042" y="5608"/>
                  </a:cubicBezTo>
                  <a:cubicBezTo>
                    <a:pt x="10232" y="7234"/>
                    <a:pt x="10232" y="9325"/>
                    <a:pt x="10232" y="9673"/>
                  </a:cubicBezTo>
                  <a:cubicBezTo>
                    <a:pt x="10232" y="10021"/>
                    <a:pt x="10232" y="8628"/>
                    <a:pt x="10326" y="7234"/>
                  </a:cubicBezTo>
                  <a:cubicBezTo>
                    <a:pt x="10421" y="5841"/>
                    <a:pt x="10611" y="4447"/>
                    <a:pt x="11084" y="3054"/>
                  </a:cubicBezTo>
                  <a:cubicBezTo>
                    <a:pt x="11558" y="1660"/>
                    <a:pt x="12316" y="267"/>
                    <a:pt x="12979" y="34"/>
                  </a:cubicBezTo>
                  <a:cubicBezTo>
                    <a:pt x="13642" y="-198"/>
                    <a:pt x="14211" y="731"/>
                    <a:pt x="15063" y="3054"/>
                  </a:cubicBezTo>
                  <a:cubicBezTo>
                    <a:pt x="15916" y="5376"/>
                    <a:pt x="17053" y="9092"/>
                    <a:pt x="18189" y="11647"/>
                  </a:cubicBezTo>
                  <a:cubicBezTo>
                    <a:pt x="19326" y="14202"/>
                    <a:pt x="20463" y="15596"/>
                    <a:pt x="21600" y="169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6131549" y="6516043"/>
              <a:ext cx="344508" cy="18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350" fill="norm" stroke="1" extrusionOk="0">
                  <a:moveTo>
                    <a:pt x="4900" y="10085"/>
                  </a:moveTo>
                  <a:cubicBezTo>
                    <a:pt x="4900" y="8629"/>
                    <a:pt x="4900" y="7173"/>
                    <a:pt x="4702" y="5959"/>
                  </a:cubicBezTo>
                  <a:cubicBezTo>
                    <a:pt x="4505" y="4746"/>
                    <a:pt x="4110" y="3775"/>
                    <a:pt x="3583" y="3411"/>
                  </a:cubicBezTo>
                  <a:cubicBezTo>
                    <a:pt x="3056" y="3047"/>
                    <a:pt x="2397" y="3290"/>
                    <a:pt x="1805" y="4503"/>
                  </a:cubicBezTo>
                  <a:cubicBezTo>
                    <a:pt x="1212" y="5717"/>
                    <a:pt x="685" y="7901"/>
                    <a:pt x="356" y="9721"/>
                  </a:cubicBezTo>
                  <a:cubicBezTo>
                    <a:pt x="27" y="11541"/>
                    <a:pt x="-105" y="12998"/>
                    <a:pt x="93" y="14090"/>
                  </a:cubicBezTo>
                  <a:cubicBezTo>
                    <a:pt x="290" y="15182"/>
                    <a:pt x="817" y="15910"/>
                    <a:pt x="1344" y="15789"/>
                  </a:cubicBezTo>
                  <a:cubicBezTo>
                    <a:pt x="1871" y="15667"/>
                    <a:pt x="2397" y="14696"/>
                    <a:pt x="2858" y="13726"/>
                  </a:cubicBezTo>
                  <a:cubicBezTo>
                    <a:pt x="3319" y="12755"/>
                    <a:pt x="3715" y="11784"/>
                    <a:pt x="3978" y="12027"/>
                  </a:cubicBezTo>
                  <a:cubicBezTo>
                    <a:pt x="4241" y="12270"/>
                    <a:pt x="4373" y="13726"/>
                    <a:pt x="4505" y="15061"/>
                  </a:cubicBezTo>
                  <a:cubicBezTo>
                    <a:pt x="4636" y="16395"/>
                    <a:pt x="4768" y="17609"/>
                    <a:pt x="5163" y="18458"/>
                  </a:cubicBezTo>
                  <a:cubicBezTo>
                    <a:pt x="5558" y="19308"/>
                    <a:pt x="6217" y="19793"/>
                    <a:pt x="6810" y="19672"/>
                  </a:cubicBezTo>
                  <a:cubicBezTo>
                    <a:pt x="7402" y="19550"/>
                    <a:pt x="7929" y="18822"/>
                    <a:pt x="8324" y="16274"/>
                  </a:cubicBezTo>
                  <a:cubicBezTo>
                    <a:pt x="8719" y="13726"/>
                    <a:pt x="8983" y="9357"/>
                    <a:pt x="9115" y="6566"/>
                  </a:cubicBezTo>
                  <a:cubicBezTo>
                    <a:pt x="9246" y="3775"/>
                    <a:pt x="9246" y="2562"/>
                    <a:pt x="9510" y="2440"/>
                  </a:cubicBezTo>
                  <a:cubicBezTo>
                    <a:pt x="9773" y="2319"/>
                    <a:pt x="10300" y="3290"/>
                    <a:pt x="10827" y="5353"/>
                  </a:cubicBezTo>
                  <a:cubicBezTo>
                    <a:pt x="11354" y="7416"/>
                    <a:pt x="11880" y="10571"/>
                    <a:pt x="12078" y="12755"/>
                  </a:cubicBezTo>
                  <a:cubicBezTo>
                    <a:pt x="12275" y="14939"/>
                    <a:pt x="12144" y="16153"/>
                    <a:pt x="11749" y="17366"/>
                  </a:cubicBezTo>
                  <a:cubicBezTo>
                    <a:pt x="11354" y="18580"/>
                    <a:pt x="10695" y="19793"/>
                    <a:pt x="10366" y="19672"/>
                  </a:cubicBezTo>
                  <a:cubicBezTo>
                    <a:pt x="10036" y="19550"/>
                    <a:pt x="10036" y="18094"/>
                    <a:pt x="10958" y="15425"/>
                  </a:cubicBezTo>
                  <a:cubicBezTo>
                    <a:pt x="11880" y="12755"/>
                    <a:pt x="13724" y="8872"/>
                    <a:pt x="14910" y="6445"/>
                  </a:cubicBezTo>
                  <a:cubicBezTo>
                    <a:pt x="16095" y="4018"/>
                    <a:pt x="16622" y="3047"/>
                    <a:pt x="17083" y="2076"/>
                  </a:cubicBezTo>
                  <a:cubicBezTo>
                    <a:pt x="17544" y="1105"/>
                    <a:pt x="17939" y="135"/>
                    <a:pt x="17873" y="13"/>
                  </a:cubicBezTo>
                  <a:cubicBezTo>
                    <a:pt x="17807" y="-108"/>
                    <a:pt x="17280" y="620"/>
                    <a:pt x="16885" y="1712"/>
                  </a:cubicBezTo>
                  <a:cubicBezTo>
                    <a:pt x="16490" y="2804"/>
                    <a:pt x="16227" y="4261"/>
                    <a:pt x="16161" y="5717"/>
                  </a:cubicBezTo>
                  <a:cubicBezTo>
                    <a:pt x="16095" y="7173"/>
                    <a:pt x="16227" y="8629"/>
                    <a:pt x="16622" y="9843"/>
                  </a:cubicBezTo>
                  <a:cubicBezTo>
                    <a:pt x="17017" y="11056"/>
                    <a:pt x="17675" y="12027"/>
                    <a:pt x="18400" y="12998"/>
                  </a:cubicBezTo>
                  <a:cubicBezTo>
                    <a:pt x="19124" y="13968"/>
                    <a:pt x="19915" y="14939"/>
                    <a:pt x="20507" y="16031"/>
                  </a:cubicBezTo>
                  <a:cubicBezTo>
                    <a:pt x="21100" y="17123"/>
                    <a:pt x="21495" y="18337"/>
                    <a:pt x="21429" y="19308"/>
                  </a:cubicBezTo>
                  <a:cubicBezTo>
                    <a:pt x="21363" y="20279"/>
                    <a:pt x="20836" y="21007"/>
                    <a:pt x="20244" y="21249"/>
                  </a:cubicBezTo>
                  <a:cubicBezTo>
                    <a:pt x="19651" y="21492"/>
                    <a:pt x="18993" y="21249"/>
                    <a:pt x="18334" y="210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7181850" y="5883185"/>
              <a:ext cx="298450" cy="263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0" y="6385"/>
                  </a:moveTo>
                  <a:cubicBezTo>
                    <a:pt x="153" y="5535"/>
                    <a:pt x="306" y="4684"/>
                    <a:pt x="843" y="4259"/>
                  </a:cubicBezTo>
                  <a:cubicBezTo>
                    <a:pt x="1379" y="3834"/>
                    <a:pt x="2298" y="3834"/>
                    <a:pt x="3906" y="4939"/>
                  </a:cubicBezTo>
                  <a:cubicBezTo>
                    <a:pt x="5515" y="6045"/>
                    <a:pt x="7813" y="8256"/>
                    <a:pt x="9191" y="10722"/>
                  </a:cubicBezTo>
                  <a:cubicBezTo>
                    <a:pt x="10570" y="13188"/>
                    <a:pt x="11030" y="15909"/>
                    <a:pt x="10953" y="17695"/>
                  </a:cubicBezTo>
                  <a:cubicBezTo>
                    <a:pt x="10877" y="19481"/>
                    <a:pt x="10264" y="20331"/>
                    <a:pt x="9574" y="20842"/>
                  </a:cubicBezTo>
                  <a:cubicBezTo>
                    <a:pt x="8885" y="21352"/>
                    <a:pt x="8119" y="21522"/>
                    <a:pt x="7506" y="19906"/>
                  </a:cubicBezTo>
                  <a:cubicBezTo>
                    <a:pt x="6894" y="18291"/>
                    <a:pt x="6434" y="14889"/>
                    <a:pt x="6894" y="12168"/>
                  </a:cubicBezTo>
                  <a:cubicBezTo>
                    <a:pt x="7353" y="9446"/>
                    <a:pt x="8732" y="7405"/>
                    <a:pt x="10417" y="6130"/>
                  </a:cubicBezTo>
                  <a:cubicBezTo>
                    <a:pt x="12102" y="4854"/>
                    <a:pt x="14094" y="4344"/>
                    <a:pt x="15472" y="4089"/>
                  </a:cubicBezTo>
                  <a:cubicBezTo>
                    <a:pt x="16851" y="3834"/>
                    <a:pt x="17617" y="3834"/>
                    <a:pt x="18077" y="4259"/>
                  </a:cubicBezTo>
                  <a:cubicBezTo>
                    <a:pt x="18536" y="4684"/>
                    <a:pt x="18689" y="5535"/>
                    <a:pt x="18689" y="6725"/>
                  </a:cubicBezTo>
                  <a:cubicBezTo>
                    <a:pt x="18689" y="7916"/>
                    <a:pt x="18536" y="9446"/>
                    <a:pt x="18383" y="8681"/>
                  </a:cubicBezTo>
                  <a:cubicBezTo>
                    <a:pt x="18230" y="7916"/>
                    <a:pt x="18077" y="4854"/>
                    <a:pt x="18077" y="2898"/>
                  </a:cubicBezTo>
                  <a:cubicBezTo>
                    <a:pt x="18077" y="942"/>
                    <a:pt x="18230" y="92"/>
                    <a:pt x="18843" y="7"/>
                  </a:cubicBezTo>
                  <a:cubicBezTo>
                    <a:pt x="19455" y="-78"/>
                    <a:pt x="20528" y="602"/>
                    <a:pt x="21600" y="12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Shape"/>
            <p:cNvSpPr/>
            <p:nvPr/>
          </p:nvSpPr>
          <p:spPr>
            <a:xfrm>
              <a:off x="7513865" y="5933016"/>
              <a:ext cx="131002" cy="34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503" fill="norm" stroke="1" extrusionOk="0">
                  <a:moveTo>
                    <a:pt x="20277" y="1054"/>
                  </a:moveTo>
                  <a:cubicBezTo>
                    <a:pt x="16849" y="527"/>
                    <a:pt x="13420" y="0"/>
                    <a:pt x="9992" y="0"/>
                  </a:cubicBezTo>
                  <a:cubicBezTo>
                    <a:pt x="6563" y="0"/>
                    <a:pt x="3135" y="527"/>
                    <a:pt x="1420" y="1185"/>
                  </a:cubicBezTo>
                  <a:cubicBezTo>
                    <a:pt x="-294" y="1844"/>
                    <a:pt x="-294" y="2634"/>
                    <a:pt x="563" y="3095"/>
                  </a:cubicBezTo>
                  <a:cubicBezTo>
                    <a:pt x="1420" y="3556"/>
                    <a:pt x="3135" y="3688"/>
                    <a:pt x="5535" y="3424"/>
                  </a:cubicBezTo>
                  <a:cubicBezTo>
                    <a:pt x="7935" y="3161"/>
                    <a:pt x="11020" y="2502"/>
                    <a:pt x="13592" y="1844"/>
                  </a:cubicBezTo>
                  <a:cubicBezTo>
                    <a:pt x="16163" y="1185"/>
                    <a:pt x="18220" y="527"/>
                    <a:pt x="19420" y="593"/>
                  </a:cubicBezTo>
                  <a:cubicBezTo>
                    <a:pt x="20620" y="659"/>
                    <a:pt x="20963" y="1449"/>
                    <a:pt x="21135" y="3820"/>
                  </a:cubicBezTo>
                  <a:cubicBezTo>
                    <a:pt x="21306" y="6190"/>
                    <a:pt x="21306" y="10141"/>
                    <a:pt x="20277" y="13039"/>
                  </a:cubicBezTo>
                  <a:cubicBezTo>
                    <a:pt x="19249" y="15937"/>
                    <a:pt x="17192" y="17780"/>
                    <a:pt x="15135" y="19032"/>
                  </a:cubicBezTo>
                  <a:cubicBezTo>
                    <a:pt x="13077" y="20283"/>
                    <a:pt x="11020" y="20941"/>
                    <a:pt x="8963" y="21271"/>
                  </a:cubicBezTo>
                  <a:cubicBezTo>
                    <a:pt x="6906" y="21600"/>
                    <a:pt x="4849" y="21600"/>
                    <a:pt x="3306" y="21139"/>
                  </a:cubicBezTo>
                  <a:cubicBezTo>
                    <a:pt x="1763" y="20678"/>
                    <a:pt x="735" y="19756"/>
                    <a:pt x="2449" y="16990"/>
                  </a:cubicBezTo>
                  <a:cubicBezTo>
                    <a:pt x="4163" y="14224"/>
                    <a:pt x="8620" y="9615"/>
                    <a:pt x="12049" y="6651"/>
                  </a:cubicBezTo>
                  <a:cubicBezTo>
                    <a:pt x="15477" y="3688"/>
                    <a:pt x="17877" y="2371"/>
                    <a:pt x="20277" y="10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7722070" y="5685438"/>
              <a:ext cx="94781" cy="383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57" fill="norm" stroke="1" extrusionOk="0">
                  <a:moveTo>
                    <a:pt x="4213" y="1639"/>
                  </a:moveTo>
                  <a:cubicBezTo>
                    <a:pt x="5653" y="700"/>
                    <a:pt x="7093" y="-239"/>
                    <a:pt x="7333" y="54"/>
                  </a:cubicBezTo>
                  <a:cubicBezTo>
                    <a:pt x="7573" y="348"/>
                    <a:pt x="6613" y="1874"/>
                    <a:pt x="5653" y="4633"/>
                  </a:cubicBezTo>
                  <a:cubicBezTo>
                    <a:pt x="4693" y="7391"/>
                    <a:pt x="3733" y="11383"/>
                    <a:pt x="3013" y="14141"/>
                  </a:cubicBezTo>
                  <a:cubicBezTo>
                    <a:pt x="2293" y="16900"/>
                    <a:pt x="1813" y="18426"/>
                    <a:pt x="1333" y="19541"/>
                  </a:cubicBezTo>
                  <a:cubicBezTo>
                    <a:pt x="853" y="20657"/>
                    <a:pt x="373" y="21361"/>
                    <a:pt x="133" y="21244"/>
                  </a:cubicBezTo>
                  <a:cubicBezTo>
                    <a:pt x="-107" y="21126"/>
                    <a:pt x="-107" y="20187"/>
                    <a:pt x="853" y="19013"/>
                  </a:cubicBezTo>
                  <a:cubicBezTo>
                    <a:pt x="1813" y="17839"/>
                    <a:pt x="3733" y="16431"/>
                    <a:pt x="5413" y="15433"/>
                  </a:cubicBezTo>
                  <a:cubicBezTo>
                    <a:pt x="7093" y="14435"/>
                    <a:pt x="8533" y="13848"/>
                    <a:pt x="10693" y="13496"/>
                  </a:cubicBezTo>
                  <a:cubicBezTo>
                    <a:pt x="12853" y="13144"/>
                    <a:pt x="15733" y="13026"/>
                    <a:pt x="17413" y="13261"/>
                  </a:cubicBezTo>
                  <a:cubicBezTo>
                    <a:pt x="19093" y="13496"/>
                    <a:pt x="19573" y="14083"/>
                    <a:pt x="20053" y="15198"/>
                  </a:cubicBezTo>
                  <a:cubicBezTo>
                    <a:pt x="20533" y="16313"/>
                    <a:pt x="21013" y="17957"/>
                    <a:pt x="21493" y="19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7913382" y="5665196"/>
              <a:ext cx="43168" cy="356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540" fill="norm" stroke="1" extrusionOk="0">
                  <a:moveTo>
                    <a:pt x="14806" y="1474"/>
                  </a:moveTo>
                  <a:cubicBezTo>
                    <a:pt x="16863" y="707"/>
                    <a:pt x="18920" y="-60"/>
                    <a:pt x="19434" y="4"/>
                  </a:cubicBezTo>
                  <a:cubicBezTo>
                    <a:pt x="19948" y="68"/>
                    <a:pt x="18920" y="962"/>
                    <a:pt x="15320" y="3455"/>
                  </a:cubicBezTo>
                  <a:cubicBezTo>
                    <a:pt x="11720" y="5947"/>
                    <a:pt x="5548" y="10037"/>
                    <a:pt x="2463" y="13104"/>
                  </a:cubicBezTo>
                  <a:cubicBezTo>
                    <a:pt x="-623" y="16172"/>
                    <a:pt x="-623" y="18217"/>
                    <a:pt x="1434" y="19559"/>
                  </a:cubicBezTo>
                  <a:cubicBezTo>
                    <a:pt x="3491" y="20901"/>
                    <a:pt x="7606" y="21540"/>
                    <a:pt x="11206" y="21540"/>
                  </a:cubicBezTo>
                  <a:cubicBezTo>
                    <a:pt x="14806" y="21540"/>
                    <a:pt x="17891" y="20901"/>
                    <a:pt x="20977" y="202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7874000" y="5854700"/>
              <a:ext cx="1968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8157304" y="5861050"/>
              <a:ext cx="364397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600" fill="norm" stroke="1" extrusionOk="0">
                  <a:moveTo>
                    <a:pt x="894" y="21600"/>
                  </a:moveTo>
                  <a:cubicBezTo>
                    <a:pt x="394" y="18514"/>
                    <a:pt x="-105" y="15429"/>
                    <a:pt x="20" y="13886"/>
                  </a:cubicBezTo>
                  <a:cubicBezTo>
                    <a:pt x="145" y="12343"/>
                    <a:pt x="894" y="12343"/>
                    <a:pt x="3329" y="11829"/>
                  </a:cubicBezTo>
                  <a:cubicBezTo>
                    <a:pt x="5763" y="11314"/>
                    <a:pt x="9883" y="10286"/>
                    <a:pt x="13192" y="8229"/>
                  </a:cubicBezTo>
                  <a:cubicBezTo>
                    <a:pt x="16501" y="6171"/>
                    <a:pt x="18998" y="3086"/>
                    <a:pt x="2149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8436887" y="5785213"/>
              <a:ext cx="89172" cy="204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2" h="21102" fill="norm" stroke="1" extrusionOk="0">
                  <a:moveTo>
                    <a:pt x="7713" y="617"/>
                  </a:moveTo>
                  <a:cubicBezTo>
                    <a:pt x="5313" y="180"/>
                    <a:pt x="2913" y="-256"/>
                    <a:pt x="2193" y="180"/>
                  </a:cubicBezTo>
                  <a:cubicBezTo>
                    <a:pt x="1473" y="617"/>
                    <a:pt x="2433" y="1926"/>
                    <a:pt x="5553" y="3780"/>
                  </a:cubicBezTo>
                  <a:cubicBezTo>
                    <a:pt x="8673" y="5635"/>
                    <a:pt x="13953" y="8035"/>
                    <a:pt x="17073" y="10326"/>
                  </a:cubicBezTo>
                  <a:cubicBezTo>
                    <a:pt x="20193" y="12617"/>
                    <a:pt x="21153" y="14799"/>
                    <a:pt x="19233" y="16544"/>
                  </a:cubicBezTo>
                  <a:cubicBezTo>
                    <a:pt x="17313" y="18289"/>
                    <a:pt x="12513" y="19599"/>
                    <a:pt x="8673" y="20362"/>
                  </a:cubicBezTo>
                  <a:cubicBezTo>
                    <a:pt x="4833" y="21126"/>
                    <a:pt x="1953" y="21344"/>
                    <a:pt x="753" y="20799"/>
                  </a:cubicBezTo>
                  <a:cubicBezTo>
                    <a:pt x="-447" y="20253"/>
                    <a:pt x="33" y="18944"/>
                    <a:pt x="513" y="176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8623300" y="5581650"/>
              <a:ext cx="6985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4345"/>
                    <a:pt x="13745" y="8690"/>
                    <a:pt x="10145" y="12290"/>
                  </a:cubicBezTo>
                  <a:cubicBezTo>
                    <a:pt x="6545" y="15890"/>
                    <a:pt x="3273" y="187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8743950" y="5745315"/>
              <a:ext cx="139700" cy="185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14726"/>
                  </a:moveTo>
                  <a:cubicBezTo>
                    <a:pt x="5236" y="11328"/>
                    <a:pt x="10473" y="7931"/>
                    <a:pt x="13255" y="5504"/>
                  </a:cubicBezTo>
                  <a:cubicBezTo>
                    <a:pt x="16036" y="3077"/>
                    <a:pt x="16364" y="1621"/>
                    <a:pt x="15709" y="771"/>
                  </a:cubicBezTo>
                  <a:cubicBezTo>
                    <a:pt x="15055" y="-78"/>
                    <a:pt x="13418" y="-321"/>
                    <a:pt x="11127" y="528"/>
                  </a:cubicBezTo>
                  <a:cubicBezTo>
                    <a:pt x="8836" y="1378"/>
                    <a:pt x="5891" y="3319"/>
                    <a:pt x="3927" y="6717"/>
                  </a:cubicBezTo>
                  <a:cubicBezTo>
                    <a:pt x="1964" y="10115"/>
                    <a:pt x="982" y="14969"/>
                    <a:pt x="2455" y="17760"/>
                  </a:cubicBezTo>
                  <a:cubicBezTo>
                    <a:pt x="3927" y="20551"/>
                    <a:pt x="7855" y="21279"/>
                    <a:pt x="11455" y="21279"/>
                  </a:cubicBezTo>
                  <a:cubicBezTo>
                    <a:pt x="15055" y="21279"/>
                    <a:pt x="18327" y="20551"/>
                    <a:pt x="21600" y="198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8940800" y="5541347"/>
              <a:ext cx="177800" cy="446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21600" y="1634"/>
                  </a:moveTo>
                  <a:cubicBezTo>
                    <a:pt x="20829" y="1125"/>
                    <a:pt x="20057" y="615"/>
                    <a:pt x="19029" y="310"/>
                  </a:cubicBezTo>
                  <a:cubicBezTo>
                    <a:pt x="18000" y="4"/>
                    <a:pt x="16714" y="-98"/>
                    <a:pt x="15686" y="106"/>
                  </a:cubicBezTo>
                  <a:cubicBezTo>
                    <a:pt x="14657" y="310"/>
                    <a:pt x="13886" y="819"/>
                    <a:pt x="11829" y="2857"/>
                  </a:cubicBezTo>
                  <a:cubicBezTo>
                    <a:pt x="9771" y="4894"/>
                    <a:pt x="6429" y="8460"/>
                    <a:pt x="4629" y="11517"/>
                  </a:cubicBezTo>
                  <a:cubicBezTo>
                    <a:pt x="2829" y="14574"/>
                    <a:pt x="2571" y="17121"/>
                    <a:pt x="2443" y="18649"/>
                  </a:cubicBezTo>
                  <a:cubicBezTo>
                    <a:pt x="2314" y="20177"/>
                    <a:pt x="2314" y="20687"/>
                    <a:pt x="1929" y="20993"/>
                  </a:cubicBezTo>
                  <a:cubicBezTo>
                    <a:pt x="1543" y="21298"/>
                    <a:pt x="771" y="21400"/>
                    <a:pt x="0" y="215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8875022" y="5784850"/>
              <a:ext cx="173728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600" fill="norm" stroke="1" extrusionOk="0">
                  <a:moveTo>
                    <a:pt x="1048" y="21600"/>
                  </a:moveTo>
                  <a:cubicBezTo>
                    <a:pt x="276" y="16800"/>
                    <a:pt x="-495" y="12000"/>
                    <a:pt x="405" y="9000"/>
                  </a:cubicBezTo>
                  <a:cubicBezTo>
                    <a:pt x="1305" y="6000"/>
                    <a:pt x="3876" y="4800"/>
                    <a:pt x="7605" y="3600"/>
                  </a:cubicBezTo>
                  <a:cubicBezTo>
                    <a:pt x="11334" y="2400"/>
                    <a:pt x="16219" y="1200"/>
                    <a:pt x="2110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9129373" y="5556149"/>
              <a:ext cx="192427" cy="457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08" fill="norm" stroke="1" extrusionOk="0">
                  <a:moveTo>
                    <a:pt x="21344" y="596"/>
                  </a:moveTo>
                  <a:cubicBezTo>
                    <a:pt x="20640" y="202"/>
                    <a:pt x="19935" y="-193"/>
                    <a:pt x="18761" y="103"/>
                  </a:cubicBezTo>
                  <a:cubicBezTo>
                    <a:pt x="17587" y="399"/>
                    <a:pt x="15944" y="1385"/>
                    <a:pt x="13244" y="3506"/>
                  </a:cubicBezTo>
                  <a:cubicBezTo>
                    <a:pt x="10544" y="5626"/>
                    <a:pt x="6787" y="8881"/>
                    <a:pt x="4322" y="11840"/>
                  </a:cubicBezTo>
                  <a:cubicBezTo>
                    <a:pt x="1857" y="14799"/>
                    <a:pt x="683" y="17462"/>
                    <a:pt x="214" y="19040"/>
                  </a:cubicBezTo>
                  <a:cubicBezTo>
                    <a:pt x="-256" y="20618"/>
                    <a:pt x="-21" y="21111"/>
                    <a:pt x="1622" y="21259"/>
                  </a:cubicBezTo>
                  <a:cubicBezTo>
                    <a:pt x="3266" y="21407"/>
                    <a:pt x="6318" y="21210"/>
                    <a:pt x="8431" y="20766"/>
                  </a:cubicBezTo>
                  <a:cubicBezTo>
                    <a:pt x="10544" y="20322"/>
                    <a:pt x="11718" y="19632"/>
                    <a:pt x="12892" y="189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9106916" y="5784850"/>
              <a:ext cx="125985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7387" y="21600"/>
                  </a:moveTo>
                  <a:cubicBezTo>
                    <a:pt x="3787" y="16800"/>
                    <a:pt x="187" y="12000"/>
                    <a:pt x="7" y="9600"/>
                  </a:cubicBezTo>
                  <a:cubicBezTo>
                    <a:pt x="-173" y="7200"/>
                    <a:pt x="3067" y="7200"/>
                    <a:pt x="7207" y="6000"/>
                  </a:cubicBezTo>
                  <a:cubicBezTo>
                    <a:pt x="11347" y="4800"/>
                    <a:pt x="16387" y="2400"/>
                    <a:pt x="2142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1540933" y="2172426"/>
              <a:ext cx="1951568" cy="274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726" y="19235"/>
                  </a:moveTo>
                  <a:cubicBezTo>
                    <a:pt x="1101" y="17586"/>
                    <a:pt x="1476" y="15937"/>
                    <a:pt x="1792" y="14700"/>
                  </a:cubicBezTo>
                  <a:cubicBezTo>
                    <a:pt x="2108" y="13464"/>
                    <a:pt x="2366" y="12639"/>
                    <a:pt x="2554" y="12062"/>
                  </a:cubicBezTo>
                  <a:cubicBezTo>
                    <a:pt x="2741" y="11485"/>
                    <a:pt x="2858" y="11155"/>
                    <a:pt x="2846" y="11073"/>
                  </a:cubicBezTo>
                  <a:cubicBezTo>
                    <a:pt x="2835" y="10990"/>
                    <a:pt x="2694" y="11155"/>
                    <a:pt x="2237" y="12639"/>
                  </a:cubicBezTo>
                  <a:cubicBezTo>
                    <a:pt x="1780" y="14123"/>
                    <a:pt x="1007" y="16926"/>
                    <a:pt x="562" y="18658"/>
                  </a:cubicBezTo>
                  <a:cubicBezTo>
                    <a:pt x="117" y="20389"/>
                    <a:pt x="0" y="21048"/>
                    <a:pt x="0" y="21296"/>
                  </a:cubicBezTo>
                  <a:cubicBezTo>
                    <a:pt x="0" y="21543"/>
                    <a:pt x="117" y="21378"/>
                    <a:pt x="480" y="20306"/>
                  </a:cubicBezTo>
                  <a:cubicBezTo>
                    <a:pt x="843" y="19235"/>
                    <a:pt x="1452" y="17256"/>
                    <a:pt x="1956" y="15607"/>
                  </a:cubicBezTo>
                  <a:cubicBezTo>
                    <a:pt x="2460" y="13958"/>
                    <a:pt x="2858" y="12639"/>
                    <a:pt x="3116" y="11732"/>
                  </a:cubicBezTo>
                  <a:cubicBezTo>
                    <a:pt x="3374" y="10825"/>
                    <a:pt x="3491" y="10331"/>
                    <a:pt x="3479" y="10248"/>
                  </a:cubicBezTo>
                  <a:cubicBezTo>
                    <a:pt x="3467" y="10166"/>
                    <a:pt x="3327" y="10496"/>
                    <a:pt x="2893" y="11897"/>
                  </a:cubicBezTo>
                  <a:cubicBezTo>
                    <a:pt x="2460" y="13299"/>
                    <a:pt x="1734" y="15772"/>
                    <a:pt x="1289" y="17174"/>
                  </a:cubicBezTo>
                  <a:cubicBezTo>
                    <a:pt x="843" y="18575"/>
                    <a:pt x="679" y="18905"/>
                    <a:pt x="691" y="18822"/>
                  </a:cubicBezTo>
                  <a:cubicBezTo>
                    <a:pt x="703" y="18740"/>
                    <a:pt x="890" y="18245"/>
                    <a:pt x="1300" y="17009"/>
                  </a:cubicBezTo>
                  <a:cubicBezTo>
                    <a:pt x="1710" y="15772"/>
                    <a:pt x="2343" y="13793"/>
                    <a:pt x="2893" y="12227"/>
                  </a:cubicBezTo>
                  <a:cubicBezTo>
                    <a:pt x="3444" y="10661"/>
                    <a:pt x="3912" y="9506"/>
                    <a:pt x="4217" y="8764"/>
                  </a:cubicBezTo>
                  <a:cubicBezTo>
                    <a:pt x="4521" y="8022"/>
                    <a:pt x="4662" y="7693"/>
                    <a:pt x="4674" y="7610"/>
                  </a:cubicBezTo>
                  <a:cubicBezTo>
                    <a:pt x="4685" y="7528"/>
                    <a:pt x="4568" y="7693"/>
                    <a:pt x="4100" y="8682"/>
                  </a:cubicBezTo>
                  <a:cubicBezTo>
                    <a:pt x="3631" y="9671"/>
                    <a:pt x="2811" y="11485"/>
                    <a:pt x="2331" y="12639"/>
                  </a:cubicBezTo>
                  <a:cubicBezTo>
                    <a:pt x="1851" y="13793"/>
                    <a:pt x="1710" y="14288"/>
                    <a:pt x="1710" y="14535"/>
                  </a:cubicBezTo>
                  <a:cubicBezTo>
                    <a:pt x="1710" y="14783"/>
                    <a:pt x="1851" y="14783"/>
                    <a:pt x="2249" y="14041"/>
                  </a:cubicBezTo>
                  <a:cubicBezTo>
                    <a:pt x="2647" y="13299"/>
                    <a:pt x="3303" y="11815"/>
                    <a:pt x="4018" y="10166"/>
                  </a:cubicBezTo>
                  <a:cubicBezTo>
                    <a:pt x="4732" y="8517"/>
                    <a:pt x="5505" y="6703"/>
                    <a:pt x="6161" y="5384"/>
                  </a:cubicBezTo>
                  <a:cubicBezTo>
                    <a:pt x="6817" y="4065"/>
                    <a:pt x="7356" y="3241"/>
                    <a:pt x="7719" y="2664"/>
                  </a:cubicBezTo>
                  <a:cubicBezTo>
                    <a:pt x="8082" y="2087"/>
                    <a:pt x="8270" y="1757"/>
                    <a:pt x="8293" y="1757"/>
                  </a:cubicBezTo>
                  <a:cubicBezTo>
                    <a:pt x="8317" y="1757"/>
                    <a:pt x="8176" y="2087"/>
                    <a:pt x="7708" y="2746"/>
                  </a:cubicBezTo>
                  <a:cubicBezTo>
                    <a:pt x="7239" y="3406"/>
                    <a:pt x="6443" y="4395"/>
                    <a:pt x="5822" y="5054"/>
                  </a:cubicBezTo>
                  <a:cubicBezTo>
                    <a:pt x="5201" y="5714"/>
                    <a:pt x="4756" y="6044"/>
                    <a:pt x="4475" y="6209"/>
                  </a:cubicBezTo>
                  <a:cubicBezTo>
                    <a:pt x="4193" y="6374"/>
                    <a:pt x="4076" y="6374"/>
                    <a:pt x="4404" y="5961"/>
                  </a:cubicBezTo>
                  <a:cubicBezTo>
                    <a:pt x="4732" y="5549"/>
                    <a:pt x="5505" y="4725"/>
                    <a:pt x="6337" y="3818"/>
                  </a:cubicBezTo>
                  <a:cubicBezTo>
                    <a:pt x="7169" y="2911"/>
                    <a:pt x="8059" y="1922"/>
                    <a:pt x="8949" y="1262"/>
                  </a:cubicBezTo>
                  <a:cubicBezTo>
                    <a:pt x="9839" y="603"/>
                    <a:pt x="10730" y="273"/>
                    <a:pt x="11233" y="108"/>
                  </a:cubicBezTo>
                  <a:cubicBezTo>
                    <a:pt x="11737" y="-57"/>
                    <a:pt x="11854" y="-57"/>
                    <a:pt x="11878" y="273"/>
                  </a:cubicBezTo>
                  <a:cubicBezTo>
                    <a:pt x="11901" y="603"/>
                    <a:pt x="11831" y="1262"/>
                    <a:pt x="11550" y="1592"/>
                  </a:cubicBezTo>
                  <a:cubicBezTo>
                    <a:pt x="11269" y="1922"/>
                    <a:pt x="10777" y="1922"/>
                    <a:pt x="10472" y="1922"/>
                  </a:cubicBezTo>
                  <a:cubicBezTo>
                    <a:pt x="10167" y="1922"/>
                    <a:pt x="10050" y="1922"/>
                    <a:pt x="9921" y="1757"/>
                  </a:cubicBezTo>
                  <a:cubicBezTo>
                    <a:pt x="9793" y="1592"/>
                    <a:pt x="9652" y="1262"/>
                    <a:pt x="9652" y="1097"/>
                  </a:cubicBezTo>
                  <a:cubicBezTo>
                    <a:pt x="9652" y="932"/>
                    <a:pt x="9793" y="932"/>
                    <a:pt x="10296" y="850"/>
                  </a:cubicBezTo>
                  <a:cubicBezTo>
                    <a:pt x="10800" y="767"/>
                    <a:pt x="11667" y="603"/>
                    <a:pt x="12463" y="932"/>
                  </a:cubicBezTo>
                  <a:cubicBezTo>
                    <a:pt x="13260" y="1262"/>
                    <a:pt x="13986" y="2087"/>
                    <a:pt x="14408" y="2581"/>
                  </a:cubicBezTo>
                  <a:cubicBezTo>
                    <a:pt x="14830" y="3076"/>
                    <a:pt x="14947" y="3241"/>
                    <a:pt x="15064" y="3406"/>
                  </a:cubicBezTo>
                  <a:cubicBezTo>
                    <a:pt x="15181" y="3570"/>
                    <a:pt x="15298" y="3735"/>
                    <a:pt x="15286" y="3818"/>
                  </a:cubicBezTo>
                  <a:cubicBezTo>
                    <a:pt x="15275" y="3900"/>
                    <a:pt x="15134" y="3900"/>
                    <a:pt x="14935" y="3653"/>
                  </a:cubicBezTo>
                  <a:cubicBezTo>
                    <a:pt x="14736" y="3406"/>
                    <a:pt x="14478" y="2911"/>
                    <a:pt x="14408" y="2746"/>
                  </a:cubicBezTo>
                  <a:cubicBezTo>
                    <a:pt x="14338" y="2581"/>
                    <a:pt x="14455" y="2746"/>
                    <a:pt x="14771" y="3158"/>
                  </a:cubicBezTo>
                  <a:cubicBezTo>
                    <a:pt x="15087" y="3570"/>
                    <a:pt x="15603" y="4230"/>
                    <a:pt x="16165" y="5054"/>
                  </a:cubicBezTo>
                  <a:cubicBezTo>
                    <a:pt x="16727" y="5879"/>
                    <a:pt x="17336" y="6868"/>
                    <a:pt x="17992" y="8352"/>
                  </a:cubicBezTo>
                  <a:cubicBezTo>
                    <a:pt x="18648" y="9836"/>
                    <a:pt x="19351" y="11815"/>
                    <a:pt x="19960" y="13958"/>
                  </a:cubicBezTo>
                  <a:cubicBezTo>
                    <a:pt x="20569" y="16102"/>
                    <a:pt x="21085" y="18410"/>
                    <a:pt x="21600" y="207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3255123" y="2104971"/>
              <a:ext cx="180278" cy="412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483" fill="norm" stroke="1" extrusionOk="0">
                  <a:moveTo>
                    <a:pt x="9967" y="2813"/>
                  </a:moveTo>
                  <a:cubicBezTo>
                    <a:pt x="9222" y="2372"/>
                    <a:pt x="8478" y="1932"/>
                    <a:pt x="7485" y="1326"/>
                  </a:cubicBezTo>
                  <a:cubicBezTo>
                    <a:pt x="6491" y="719"/>
                    <a:pt x="5250" y="-52"/>
                    <a:pt x="5250" y="3"/>
                  </a:cubicBezTo>
                  <a:cubicBezTo>
                    <a:pt x="5250" y="58"/>
                    <a:pt x="6491" y="940"/>
                    <a:pt x="8850" y="3089"/>
                  </a:cubicBezTo>
                  <a:cubicBezTo>
                    <a:pt x="11209" y="5238"/>
                    <a:pt x="14685" y="8654"/>
                    <a:pt x="16547" y="10638"/>
                  </a:cubicBezTo>
                  <a:cubicBezTo>
                    <a:pt x="18409" y="12621"/>
                    <a:pt x="18657" y="13172"/>
                    <a:pt x="18657" y="13062"/>
                  </a:cubicBezTo>
                  <a:cubicBezTo>
                    <a:pt x="18657" y="12952"/>
                    <a:pt x="18409" y="12181"/>
                    <a:pt x="17664" y="10583"/>
                  </a:cubicBezTo>
                  <a:cubicBezTo>
                    <a:pt x="16919" y="8985"/>
                    <a:pt x="15678" y="6560"/>
                    <a:pt x="14436" y="4962"/>
                  </a:cubicBezTo>
                  <a:cubicBezTo>
                    <a:pt x="13195" y="3364"/>
                    <a:pt x="11954" y="2593"/>
                    <a:pt x="11333" y="2483"/>
                  </a:cubicBezTo>
                  <a:cubicBezTo>
                    <a:pt x="10712" y="2372"/>
                    <a:pt x="10712" y="2924"/>
                    <a:pt x="11209" y="4797"/>
                  </a:cubicBezTo>
                  <a:cubicBezTo>
                    <a:pt x="11705" y="6670"/>
                    <a:pt x="12698" y="9866"/>
                    <a:pt x="13443" y="11740"/>
                  </a:cubicBezTo>
                  <a:cubicBezTo>
                    <a:pt x="14188" y="13613"/>
                    <a:pt x="14685" y="14164"/>
                    <a:pt x="15057" y="14715"/>
                  </a:cubicBezTo>
                  <a:cubicBezTo>
                    <a:pt x="15429" y="15266"/>
                    <a:pt x="15678" y="15817"/>
                    <a:pt x="15802" y="15817"/>
                  </a:cubicBezTo>
                  <a:cubicBezTo>
                    <a:pt x="15926" y="15817"/>
                    <a:pt x="15926" y="15266"/>
                    <a:pt x="14933" y="13448"/>
                  </a:cubicBezTo>
                  <a:cubicBezTo>
                    <a:pt x="13940" y="11630"/>
                    <a:pt x="11954" y="8544"/>
                    <a:pt x="10588" y="6670"/>
                  </a:cubicBezTo>
                  <a:cubicBezTo>
                    <a:pt x="9222" y="4797"/>
                    <a:pt x="8478" y="4136"/>
                    <a:pt x="8478" y="4136"/>
                  </a:cubicBezTo>
                  <a:cubicBezTo>
                    <a:pt x="8478" y="4136"/>
                    <a:pt x="9222" y="4797"/>
                    <a:pt x="11085" y="6615"/>
                  </a:cubicBezTo>
                  <a:cubicBezTo>
                    <a:pt x="12947" y="8434"/>
                    <a:pt x="15926" y="11409"/>
                    <a:pt x="17664" y="13228"/>
                  </a:cubicBezTo>
                  <a:cubicBezTo>
                    <a:pt x="19402" y="15046"/>
                    <a:pt x="19898" y="15707"/>
                    <a:pt x="20395" y="15762"/>
                  </a:cubicBezTo>
                  <a:cubicBezTo>
                    <a:pt x="20891" y="15817"/>
                    <a:pt x="21388" y="15266"/>
                    <a:pt x="21016" y="15046"/>
                  </a:cubicBezTo>
                  <a:cubicBezTo>
                    <a:pt x="20643" y="14826"/>
                    <a:pt x="19402" y="14936"/>
                    <a:pt x="16050" y="15652"/>
                  </a:cubicBezTo>
                  <a:cubicBezTo>
                    <a:pt x="12698" y="16368"/>
                    <a:pt x="7236" y="17691"/>
                    <a:pt x="4009" y="18572"/>
                  </a:cubicBezTo>
                  <a:cubicBezTo>
                    <a:pt x="781" y="19454"/>
                    <a:pt x="-212" y="19895"/>
                    <a:pt x="36" y="20060"/>
                  </a:cubicBezTo>
                  <a:cubicBezTo>
                    <a:pt x="285" y="20226"/>
                    <a:pt x="1774" y="20115"/>
                    <a:pt x="5002" y="19619"/>
                  </a:cubicBezTo>
                  <a:cubicBezTo>
                    <a:pt x="8229" y="19124"/>
                    <a:pt x="13195" y="18242"/>
                    <a:pt x="16298" y="17691"/>
                  </a:cubicBezTo>
                  <a:cubicBezTo>
                    <a:pt x="19402" y="17140"/>
                    <a:pt x="20643" y="16919"/>
                    <a:pt x="20519" y="17030"/>
                  </a:cubicBezTo>
                  <a:cubicBezTo>
                    <a:pt x="20395" y="17140"/>
                    <a:pt x="18905" y="17581"/>
                    <a:pt x="15678" y="18242"/>
                  </a:cubicBezTo>
                  <a:cubicBezTo>
                    <a:pt x="12450" y="18903"/>
                    <a:pt x="7485" y="19785"/>
                    <a:pt x="4381" y="20391"/>
                  </a:cubicBezTo>
                  <a:cubicBezTo>
                    <a:pt x="1278" y="20997"/>
                    <a:pt x="36" y="21328"/>
                    <a:pt x="36" y="21438"/>
                  </a:cubicBezTo>
                  <a:cubicBezTo>
                    <a:pt x="36" y="21548"/>
                    <a:pt x="1278" y="21438"/>
                    <a:pt x="2519" y="213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2757361" y="954229"/>
              <a:ext cx="481139" cy="1217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69" fill="norm" stroke="1" extrusionOk="0">
                  <a:moveTo>
                    <a:pt x="218" y="21569"/>
                  </a:moveTo>
                  <a:cubicBezTo>
                    <a:pt x="30" y="20594"/>
                    <a:pt x="-159" y="19619"/>
                    <a:pt x="218" y="18475"/>
                  </a:cubicBezTo>
                  <a:cubicBezTo>
                    <a:pt x="596" y="17331"/>
                    <a:pt x="1539" y="16019"/>
                    <a:pt x="2718" y="14763"/>
                  </a:cubicBezTo>
                  <a:cubicBezTo>
                    <a:pt x="3897" y="13506"/>
                    <a:pt x="5312" y="12306"/>
                    <a:pt x="6915" y="11088"/>
                  </a:cubicBezTo>
                  <a:cubicBezTo>
                    <a:pt x="8519" y="9869"/>
                    <a:pt x="10311" y="8632"/>
                    <a:pt x="11820" y="7450"/>
                  </a:cubicBezTo>
                  <a:cubicBezTo>
                    <a:pt x="13329" y="6269"/>
                    <a:pt x="14555" y="5144"/>
                    <a:pt x="15263" y="4150"/>
                  </a:cubicBezTo>
                  <a:cubicBezTo>
                    <a:pt x="15970" y="3156"/>
                    <a:pt x="16159" y="2294"/>
                    <a:pt x="16253" y="1769"/>
                  </a:cubicBezTo>
                  <a:cubicBezTo>
                    <a:pt x="16348" y="1244"/>
                    <a:pt x="16348" y="1056"/>
                    <a:pt x="16348" y="869"/>
                  </a:cubicBezTo>
                  <a:cubicBezTo>
                    <a:pt x="16348" y="681"/>
                    <a:pt x="16348" y="494"/>
                    <a:pt x="16112" y="475"/>
                  </a:cubicBezTo>
                  <a:cubicBezTo>
                    <a:pt x="15876" y="456"/>
                    <a:pt x="15404" y="606"/>
                    <a:pt x="14980" y="831"/>
                  </a:cubicBezTo>
                  <a:cubicBezTo>
                    <a:pt x="14555" y="1056"/>
                    <a:pt x="14178" y="1356"/>
                    <a:pt x="13989" y="1619"/>
                  </a:cubicBezTo>
                  <a:cubicBezTo>
                    <a:pt x="13801" y="1881"/>
                    <a:pt x="13801" y="2106"/>
                    <a:pt x="14037" y="2163"/>
                  </a:cubicBezTo>
                  <a:cubicBezTo>
                    <a:pt x="14272" y="2219"/>
                    <a:pt x="14744" y="2106"/>
                    <a:pt x="15499" y="1750"/>
                  </a:cubicBezTo>
                  <a:cubicBezTo>
                    <a:pt x="16253" y="1394"/>
                    <a:pt x="17291" y="794"/>
                    <a:pt x="18045" y="438"/>
                  </a:cubicBezTo>
                  <a:cubicBezTo>
                    <a:pt x="18800" y="81"/>
                    <a:pt x="19272" y="-31"/>
                    <a:pt x="19602" y="6"/>
                  </a:cubicBezTo>
                  <a:cubicBezTo>
                    <a:pt x="19932" y="44"/>
                    <a:pt x="20120" y="231"/>
                    <a:pt x="20309" y="775"/>
                  </a:cubicBezTo>
                  <a:cubicBezTo>
                    <a:pt x="20498" y="1319"/>
                    <a:pt x="20686" y="2219"/>
                    <a:pt x="20875" y="2781"/>
                  </a:cubicBezTo>
                  <a:cubicBezTo>
                    <a:pt x="21064" y="3344"/>
                    <a:pt x="21252" y="3569"/>
                    <a:pt x="21441" y="37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3550785" y="641452"/>
              <a:ext cx="114145" cy="235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5" h="20746" fill="norm" stroke="1" extrusionOk="0">
                  <a:moveTo>
                    <a:pt x="15713" y="2785"/>
                  </a:moveTo>
                  <a:cubicBezTo>
                    <a:pt x="14955" y="1853"/>
                    <a:pt x="14197" y="922"/>
                    <a:pt x="12871" y="364"/>
                  </a:cubicBezTo>
                  <a:cubicBezTo>
                    <a:pt x="11544" y="-195"/>
                    <a:pt x="9650" y="-381"/>
                    <a:pt x="7186" y="1853"/>
                  </a:cubicBezTo>
                  <a:cubicBezTo>
                    <a:pt x="4723" y="4088"/>
                    <a:pt x="1692" y="8743"/>
                    <a:pt x="555" y="12188"/>
                  </a:cubicBezTo>
                  <a:cubicBezTo>
                    <a:pt x="-582" y="15633"/>
                    <a:pt x="176" y="17867"/>
                    <a:pt x="1502" y="19264"/>
                  </a:cubicBezTo>
                  <a:cubicBezTo>
                    <a:pt x="2829" y="20660"/>
                    <a:pt x="4723" y="21219"/>
                    <a:pt x="8134" y="20288"/>
                  </a:cubicBezTo>
                  <a:cubicBezTo>
                    <a:pt x="11544" y="19357"/>
                    <a:pt x="16471" y="16936"/>
                    <a:pt x="18744" y="14143"/>
                  </a:cubicBezTo>
                  <a:cubicBezTo>
                    <a:pt x="21018" y="11350"/>
                    <a:pt x="20639" y="8185"/>
                    <a:pt x="19692" y="6229"/>
                  </a:cubicBezTo>
                  <a:cubicBezTo>
                    <a:pt x="18744" y="4274"/>
                    <a:pt x="17229" y="3529"/>
                    <a:pt x="15523" y="3157"/>
                  </a:cubicBezTo>
                  <a:cubicBezTo>
                    <a:pt x="13818" y="2785"/>
                    <a:pt x="11923" y="2785"/>
                    <a:pt x="11165" y="3716"/>
                  </a:cubicBezTo>
                  <a:cubicBezTo>
                    <a:pt x="10407" y="4647"/>
                    <a:pt x="10786" y="6509"/>
                    <a:pt x="11165" y="83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3778250" y="730250"/>
              <a:ext cx="19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3873500" y="584200"/>
              <a:ext cx="6985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5116"/>
                    <a:pt x="7855" y="10232"/>
                    <a:pt x="11455" y="13832"/>
                  </a:cubicBezTo>
                  <a:cubicBezTo>
                    <a:pt x="15055" y="17432"/>
                    <a:pt x="18327" y="195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4158034" y="543983"/>
              <a:ext cx="71067" cy="277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452" fill="norm" stroke="1" extrusionOk="0">
                  <a:moveTo>
                    <a:pt x="21329" y="2618"/>
                  </a:moveTo>
                  <a:cubicBezTo>
                    <a:pt x="21329" y="1309"/>
                    <a:pt x="21329" y="0"/>
                    <a:pt x="21011" y="0"/>
                  </a:cubicBezTo>
                  <a:cubicBezTo>
                    <a:pt x="20694" y="0"/>
                    <a:pt x="20058" y="1309"/>
                    <a:pt x="16882" y="4582"/>
                  </a:cubicBezTo>
                  <a:cubicBezTo>
                    <a:pt x="13705" y="7855"/>
                    <a:pt x="7988" y="13091"/>
                    <a:pt x="4494" y="16445"/>
                  </a:cubicBezTo>
                  <a:cubicBezTo>
                    <a:pt x="1000" y="19800"/>
                    <a:pt x="-271" y="21273"/>
                    <a:pt x="47" y="21436"/>
                  </a:cubicBezTo>
                  <a:cubicBezTo>
                    <a:pt x="364" y="21600"/>
                    <a:pt x="2270" y="20455"/>
                    <a:pt x="4176" y="193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4267199" y="552783"/>
              <a:ext cx="44451" cy="247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0" y="1060"/>
                  </a:moveTo>
                  <a:cubicBezTo>
                    <a:pt x="3086" y="334"/>
                    <a:pt x="6171" y="-392"/>
                    <a:pt x="7714" y="243"/>
                  </a:cubicBezTo>
                  <a:cubicBezTo>
                    <a:pt x="9257" y="879"/>
                    <a:pt x="9257" y="2875"/>
                    <a:pt x="11314" y="6596"/>
                  </a:cubicBezTo>
                  <a:cubicBezTo>
                    <a:pt x="13371" y="10317"/>
                    <a:pt x="17486" y="15763"/>
                    <a:pt x="21600" y="212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4113139" y="505555"/>
              <a:ext cx="300112" cy="110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256" fill="norm" stroke="1" extrusionOk="0">
                  <a:moveTo>
                    <a:pt x="118" y="21256"/>
                  </a:moveTo>
                  <a:cubicBezTo>
                    <a:pt x="-33" y="18811"/>
                    <a:pt x="-184" y="16365"/>
                    <a:pt x="647" y="13716"/>
                  </a:cubicBezTo>
                  <a:cubicBezTo>
                    <a:pt x="1478" y="11067"/>
                    <a:pt x="3290" y="8214"/>
                    <a:pt x="6689" y="5769"/>
                  </a:cubicBezTo>
                  <a:cubicBezTo>
                    <a:pt x="10087" y="3324"/>
                    <a:pt x="15072" y="1286"/>
                    <a:pt x="17791" y="471"/>
                  </a:cubicBezTo>
                  <a:cubicBezTo>
                    <a:pt x="20510" y="-344"/>
                    <a:pt x="20963" y="64"/>
                    <a:pt x="21416" y="4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4419195" y="687916"/>
              <a:ext cx="203606" cy="160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289" fill="norm" stroke="1" extrusionOk="0">
                  <a:moveTo>
                    <a:pt x="9960" y="2244"/>
                  </a:moveTo>
                  <a:cubicBezTo>
                    <a:pt x="9299" y="1122"/>
                    <a:pt x="8638" y="0"/>
                    <a:pt x="7866" y="0"/>
                  </a:cubicBezTo>
                  <a:cubicBezTo>
                    <a:pt x="7095" y="0"/>
                    <a:pt x="6213" y="1122"/>
                    <a:pt x="4781" y="3787"/>
                  </a:cubicBezTo>
                  <a:cubicBezTo>
                    <a:pt x="3348" y="6452"/>
                    <a:pt x="1364" y="10660"/>
                    <a:pt x="483" y="13605"/>
                  </a:cubicBezTo>
                  <a:cubicBezTo>
                    <a:pt x="-399" y="16551"/>
                    <a:pt x="-179" y="18234"/>
                    <a:pt x="2025" y="19496"/>
                  </a:cubicBezTo>
                  <a:cubicBezTo>
                    <a:pt x="4230" y="20758"/>
                    <a:pt x="8417" y="21600"/>
                    <a:pt x="11944" y="21179"/>
                  </a:cubicBezTo>
                  <a:cubicBezTo>
                    <a:pt x="15470" y="20758"/>
                    <a:pt x="18336" y="19075"/>
                    <a:pt x="21201" y="173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1657349" y="3003550"/>
              <a:ext cx="2080685" cy="428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0" fill="norm" stroke="1" extrusionOk="0">
                  <a:moveTo>
                    <a:pt x="21424" y="2234"/>
                  </a:moveTo>
                  <a:cubicBezTo>
                    <a:pt x="21512" y="1490"/>
                    <a:pt x="21600" y="745"/>
                    <a:pt x="21600" y="692"/>
                  </a:cubicBezTo>
                  <a:cubicBezTo>
                    <a:pt x="21600" y="638"/>
                    <a:pt x="21512" y="1277"/>
                    <a:pt x="21369" y="2713"/>
                  </a:cubicBezTo>
                  <a:cubicBezTo>
                    <a:pt x="21226" y="4150"/>
                    <a:pt x="21029" y="6384"/>
                    <a:pt x="20897" y="7821"/>
                  </a:cubicBezTo>
                  <a:cubicBezTo>
                    <a:pt x="20765" y="9257"/>
                    <a:pt x="20699" y="9896"/>
                    <a:pt x="20699" y="9896"/>
                  </a:cubicBezTo>
                  <a:cubicBezTo>
                    <a:pt x="20699" y="9896"/>
                    <a:pt x="20765" y="9257"/>
                    <a:pt x="20908" y="7714"/>
                  </a:cubicBezTo>
                  <a:cubicBezTo>
                    <a:pt x="21051" y="6171"/>
                    <a:pt x="21270" y="3724"/>
                    <a:pt x="21391" y="2234"/>
                  </a:cubicBezTo>
                  <a:cubicBezTo>
                    <a:pt x="21512" y="745"/>
                    <a:pt x="21534" y="213"/>
                    <a:pt x="21545" y="372"/>
                  </a:cubicBezTo>
                  <a:cubicBezTo>
                    <a:pt x="21556" y="532"/>
                    <a:pt x="21556" y="1383"/>
                    <a:pt x="21512" y="2873"/>
                  </a:cubicBezTo>
                  <a:cubicBezTo>
                    <a:pt x="21468" y="4363"/>
                    <a:pt x="21380" y="6491"/>
                    <a:pt x="21226" y="8512"/>
                  </a:cubicBezTo>
                  <a:cubicBezTo>
                    <a:pt x="21073" y="10534"/>
                    <a:pt x="20853" y="12449"/>
                    <a:pt x="20556" y="14152"/>
                  </a:cubicBezTo>
                  <a:cubicBezTo>
                    <a:pt x="20260" y="15854"/>
                    <a:pt x="19886" y="17344"/>
                    <a:pt x="19523" y="18461"/>
                  </a:cubicBezTo>
                  <a:cubicBezTo>
                    <a:pt x="19161" y="19578"/>
                    <a:pt x="18809" y="20323"/>
                    <a:pt x="18370" y="20802"/>
                  </a:cubicBezTo>
                  <a:cubicBezTo>
                    <a:pt x="17930" y="21281"/>
                    <a:pt x="17403" y="21494"/>
                    <a:pt x="16876" y="21547"/>
                  </a:cubicBezTo>
                  <a:cubicBezTo>
                    <a:pt x="16348" y="21600"/>
                    <a:pt x="15821" y="21494"/>
                    <a:pt x="15294" y="21281"/>
                  </a:cubicBezTo>
                  <a:cubicBezTo>
                    <a:pt x="14766" y="21068"/>
                    <a:pt x="14239" y="20749"/>
                    <a:pt x="13711" y="20483"/>
                  </a:cubicBezTo>
                  <a:cubicBezTo>
                    <a:pt x="13184" y="20217"/>
                    <a:pt x="12657" y="20004"/>
                    <a:pt x="12085" y="19632"/>
                  </a:cubicBezTo>
                  <a:cubicBezTo>
                    <a:pt x="11514" y="19259"/>
                    <a:pt x="10899" y="18727"/>
                    <a:pt x="10207" y="18461"/>
                  </a:cubicBezTo>
                  <a:cubicBezTo>
                    <a:pt x="9515" y="18195"/>
                    <a:pt x="8745" y="18195"/>
                    <a:pt x="8042" y="18089"/>
                  </a:cubicBezTo>
                  <a:cubicBezTo>
                    <a:pt x="7339" y="17982"/>
                    <a:pt x="6702" y="17769"/>
                    <a:pt x="6164" y="17450"/>
                  </a:cubicBezTo>
                  <a:cubicBezTo>
                    <a:pt x="5625" y="17131"/>
                    <a:pt x="5186" y="16705"/>
                    <a:pt x="4702" y="15801"/>
                  </a:cubicBezTo>
                  <a:cubicBezTo>
                    <a:pt x="4219" y="14897"/>
                    <a:pt x="3692" y="13513"/>
                    <a:pt x="3241" y="12449"/>
                  </a:cubicBezTo>
                  <a:cubicBezTo>
                    <a:pt x="2791" y="11385"/>
                    <a:pt x="2417" y="10640"/>
                    <a:pt x="2055" y="9576"/>
                  </a:cubicBezTo>
                  <a:cubicBezTo>
                    <a:pt x="1692" y="8512"/>
                    <a:pt x="1340" y="7129"/>
                    <a:pt x="1121" y="6278"/>
                  </a:cubicBezTo>
                  <a:cubicBezTo>
                    <a:pt x="901" y="5427"/>
                    <a:pt x="813" y="5107"/>
                    <a:pt x="714" y="4735"/>
                  </a:cubicBezTo>
                  <a:cubicBezTo>
                    <a:pt x="615" y="4363"/>
                    <a:pt x="505" y="3937"/>
                    <a:pt x="450" y="3990"/>
                  </a:cubicBezTo>
                  <a:cubicBezTo>
                    <a:pt x="396" y="4043"/>
                    <a:pt x="396" y="4575"/>
                    <a:pt x="396" y="6757"/>
                  </a:cubicBezTo>
                  <a:cubicBezTo>
                    <a:pt x="396" y="8938"/>
                    <a:pt x="396" y="12768"/>
                    <a:pt x="407" y="14950"/>
                  </a:cubicBezTo>
                  <a:cubicBezTo>
                    <a:pt x="417" y="17131"/>
                    <a:pt x="439" y="17663"/>
                    <a:pt x="439" y="17663"/>
                  </a:cubicBezTo>
                  <a:cubicBezTo>
                    <a:pt x="439" y="17663"/>
                    <a:pt x="417" y="17131"/>
                    <a:pt x="374" y="15322"/>
                  </a:cubicBezTo>
                  <a:cubicBezTo>
                    <a:pt x="330" y="13513"/>
                    <a:pt x="264" y="10428"/>
                    <a:pt x="220" y="8566"/>
                  </a:cubicBezTo>
                  <a:cubicBezTo>
                    <a:pt x="176" y="6703"/>
                    <a:pt x="154" y="6065"/>
                    <a:pt x="143" y="6012"/>
                  </a:cubicBezTo>
                  <a:cubicBezTo>
                    <a:pt x="132" y="5959"/>
                    <a:pt x="132" y="6491"/>
                    <a:pt x="132" y="7927"/>
                  </a:cubicBezTo>
                  <a:cubicBezTo>
                    <a:pt x="132" y="9364"/>
                    <a:pt x="132" y="11704"/>
                    <a:pt x="132" y="13194"/>
                  </a:cubicBezTo>
                  <a:cubicBezTo>
                    <a:pt x="132" y="14684"/>
                    <a:pt x="132" y="15322"/>
                    <a:pt x="110" y="15216"/>
                  </a:cubicBezTo>
                  <a:cubicBezTo>
                    <a:pt x="88" y="15109"/>
                    <a:pt x="44" y="14258"/>
                    <a:pt x="22" y="12130"/>
                  </a:cubicBezTo>
                  <a:cubicBezTo>
                    <a:pt x="0" y="10002"/>
                    <a:pt x="0" y="6597"/>
                    <a:pt x="0" y="4629"/>
                  </a:cubicBezTo>
                  <a:cubicBezTo>
                    <a:pt x="0" y="2660"/>
                    <a:pt x="0" y="2128"/>
                    <a:pt x="55" y="1862"/>
                  </a:cubicBezTo>
                  <a:cubicBezTo>
                    <a:pt x="110" y="1596"/>
                    <a:pt x="220" y="1596"/>
                    <a:pt x="472" y="1436"/>
                  </a:cubicBezTo>
                  <a:cubicBezTo>
                    <a:pt x="725" y="1277"/>
                    <a:pt x="1121" y="958"/>
                    <a:pt x="1505" y="692"/>
                  </a:cubicBezTo>
                  <a:cubicBezTo>
                    <a:pt x="1890" y="426"/>
                    <a:pt x="2263" y="213"/>
                    <a:pt x="263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2941229" y="4073905"/>
              <a:ext cx="166788" cy="280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50" fill="norm" stroke="1" extrusionOk="0">
                  <a:moveTo>
                    <a:pt x="19290" y="4565"/>
                  </a:moveTo>
                  <a:cubicBezTo>
                    <a:pt x="19290" y="3436"/>
                    <a:pt x="19290" y="2308"/>
                    <a:pt x="18750" y="1502"/>
                  </a:cubicBezTo>
                  <a:cubicBezTo>
                    <a:pt x="18210" y="696"/>
                    <a:pt x="17130" y="212"/>
                    <a:pt x="15915" y="51"/>
                  </a:cubicBezTo>
                  <a:cubicBezTo>
                    <a:pt x="14700" y="-110"/>
                    <a:pt x="13350" y="51"/>
                    <a:pt x="11325" y="1341"/>
                  </a:cubicBezTo>
                  <a:cubicBezTo>
                    <a:pt x="9300" y="2630"/>
                    <a:pt x="6600" y="5048"/>
                    <a:pt x="4575" y="7627"/>
                  </a:cubicBezTo>
                  <a:cubicBezTo>
                    <a:pt x="2550" y="10206"/>
                    <a:pt x="1200" y="12947"/>
                    <a:pt x="525" y="14962"/>
                  </a:cubicBezTo>
                  <a:cubicBezTo>
                    <a:pt x="-150" y="16977"/>
                    <a:pt x="-150" y="18266"/>
                    <a:pt x="390" y="19233"/>
                  </a:cubicBezTo>
                  <a:cubicBezTo>
                    <a:pt x="930" y="20200"/>
                    <a:pt x="2010" y="20845"/>
                    <a:pt x="3225" y="21168"/>
                  </a:cubicBezTo>
                  <a:cubicBezTo>
                    <a:pt x="4440" y="21490"/>
                    <a:pt x="5790" y="21490"/>
                    <a:pt x="8490" y="20281"/>
                  </a:cubicBezTo>
                  <a:cubicBezTo>
                    <a:pt x="11190" y="19072"/>
                    <a:pt x="15240" y="16654"/>
                    <a:pt x="17670" y="13833"/>
                  </a:cubicBezTo>
                  <a:cubicBezTo>
                    <a:pt x="20100" y="11012"/>
                    <a:pt x="20910" y="7789"/>
                    <a:pt x="21180" y="5693"/>
                  </a:cubicBezTo>
                  <a:cubicBezTo>
                    <a:pt x="21450" y="3597"/>
                    <a:pt x="21180" y="2630"/>
                    <a:pt x="19965" y="1824"/>
                  </a:cubicBezTo>
                  <a:cubicBezTo>
                    <a:pt x="18750" y="1018"/>
                    <a:pt x="16590" y="374"/>
                    <a:pt x="15105" y="454"/>
                  </a:cubicBezTo>
                  <a:cubicBezTo>
                    <a:pt x="13620" y="535"/>
                    <a:pt x="12810" y="1341"/>
                    <a:pt x="12540" y="2308"/>
                  </a:cubicBezTo>
                  <a:cubicBezTo>
                    <a:pt x="12270" y="3275"/>
                    <a:pt x="12540" y="4403"/>
                    <a:pt x="12810" y="5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3251199" y="4241800"/>
              <a:ext cx="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3302455" y="4071358"/>
              <a:ext cx="107496" cy="305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370" fill="norm" stroke="1" extrusionOk="0">
                  <a:moveTo>
                    <a:pt x="21095" y="1262"/>
                  </a:moveTo>
                  <a:cubicBezTo>
                    <a:pt x="16941" y="818"/>
                    <a:pt x="12787" y="374"/>
                    <a:pt x="9464" y="152"/>
                  </a:cubicBezTo>
                  <a:cubicBezTo>
                    <a:pt x="6141" y="-70"/>
                    <a:pt x="3649" y="-70"/>
                    <a:pt x="1987" y="300"/>
                  </a:cubicBezTo>
                  <a:cubicBezTo>
                    <a:pt x="326" y="670"/>
                    <a:pt x="-505" y="1409"/>
                    <a:pt x="326" y="2519"/>
                  </a:cubicBezTo>
                  <a:cubicBezTo>
                    <a:pt x="1157" y="3629"/>
                    <a:pt x="3649" y="5108"/>
                    <a:pt x="6972" y="7401"/>
                  </a:cubicBezTo>
                  <a:cubicBezTo>
                    <a:pt x="10295" y="9694"/>
                    <a:pt x="14449" y="12801"/>
                    <a:pt x="15903" y="15242"/>
                  </a:cubicBezTo>
                  <a:cubicBezTo>
                    <a:pt x="17357" y="17683"/>
                    <a:pt x="16110" y="19459"/>
                    <a:pt x="14449" y="20420"/>
                  </a:cubicBezTo>
                  <a:cubicBezTo>
                    <a:pt x="12787" y="21382"/>
                    <a:pt x="10710" y="21530"/>
                    <a:pt x="9257" y="21234"/>
                  </a:cubicBezTo>
                  <a:cubicBezTo>
                    <a:pt x="7803" y="20938"/>
                    <a:pt x="6972" y="20198"/>
                    <a:pt x="6141" y="19385"/>
                  </a:cubicBezTo>
                  <a:cubicBezTo>
                    <a:pt x="5310" y="18571"/>
                    <a:pt x="4480" y="17683"/>
                    <a:pt x="3649" y="167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3276600" y="4000500"/>
              <a:ext cx="2921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61" y="17365"/>
                    <a:pt x="5322" y="13129"/>
                    <a:pt x="8922" y="9529"/>
                  </a:cubicBezTo>
                  <a:cubicBezTo>
                    <a:pt x="12522" y="5929"/>
                    <a:pt x="17061" y="29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3727449" y="4122396"/>
              <a:ext cx="88277" cy="309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68" fill="norm" stroke="1" extrusionOk="0">
                  <a:moveTo>
                    <a:pt x="20057" y="2979"/>
                  </a:moveTo>
                  <a:cubicBezTo>
                    <a:pt x="20571" y="1665"/>
                    <a:pt x="21086" y="352"/>
                    <a:pt x="21343" y="60"/>
                  </a:cubicBezTo>
                  <a:cubicBezTo>
                    <a:pt x="21600" y="-232"/>
                    <a:pt x="21600" y="498"/>
                    <a:pt x="18771" y="3198"/>
                  </a:cubicBezTo>
                  <a:cubicBezTo>
                    <a:pt x="15943" y="5898"/>
                    <a:pt x="10286" y="10568"/>
                    <a:pt x="6686" y="13925"/>
                  </a:cubicBezTo>
                  <a:cubicBezTo>
                    <a:pt x="3086" y="17282"/>
                    <a:pt x="1543" y="19325"/>
                    <a:pt x="0" y="213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3886199" y="4086135"/>
              <a:ext cx="51346" cy="327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536" fill="norm" stroke="1" extrusionOk="0">
                  <a:moveTo>
                    <a:pt x="12960" y="1051"/>
                  </a:moveTo>
                  <a:cubicBezTo>
                    <a:pt x="16416" y="493"/>
                    <a:pt x="19872" y="-64"/>
                    <a:pt x="20736" y="6"/>
                  </a:cubicBezTo>
                  <a:cubicBezTo>
                    <a:pt x="21600" y="75"/>
                    <a:pt x="19872" y="772"/>
                    <a:pt x="16848" y="3071"/>
                  </a:cubicBezTo>
                  <a:cubicBezTo>
                    <a:pt x="13824" y="5371"/>
                    <a:pt x="9504" y="9273"/>
                    <a:pt x="6480" y="12617"/>
                  </a:cubicBezTo>
                  <a:cubicBezTo>
                    <a:pt x="3456" y="15962"/>
                    <a:pt x="1728" y="18749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3635290" y="4083050"/>
              <a:ext cx="40966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1174" y="21600"/>
                  </a:moveTo>
                  <a:cubicBezTo>
                    <a:pt x="617" y="20057"/>
                    <a:pt x="60" y="18514"/>
                    <a:pt x="5" y="16714"/>
                  </a:cubicBezTo>
                  <a:cubicBezTo>
                    <a:pt x="-51" y="14914"/>
                    <a:pt x="394" y="12857"/>
                    <a:pt x="2454" y="10029"/>
                  </a:cubicBezTo>
                  <a:cubicBezTo>
                    <a:pt x="4514" y="7200"/>
                    <a:pt x="8188" y="3600"/>
                    <a:pt x="11640" y="1800"/>
                  </a:cubicBezTo>
                  <a:cubicBezTo>
                    <a:pt x="15091" y="0"/>
                    <a:pt x="18320" y="0"/>
                    <a:pt x="2154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3994150" y="4298065"/>
              <a:ext cx="122968" cy="248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313" fill="norm" stroke="1" extrusionOk="0">
                  <a:moveTo>
                    <a:pt x="15120" y="2254"/>
                  </a:moveTo>
                  <a:cubicBezTo>
                    <a:pt x="14040" y="1528"/>
                    <a:pt x="12960" y="802"/>
                    <a:pt x="11520" y="348"/>
                  </a:cubicBezTo>
                  <a:cubicBezTo>
                    <a:pt x="10080" y="-105"/>
                    <a:pt x="8280" y="-287"/>
                    <a:pt x="6120" y="893"/>
                  </a:cubicBezTo>
                  <a:cubicBezTo>
                    <a:pt x="3960" y="2073"/>
                    <a:pt x="1440" y="4614"/>
                    <a:pt x="1800" y="6520"/>
                  </a:cubicBezTo>
                  <a:cubicBezTo>
                    <a:pt x="2160" y="8426"/>
                    <a:pt x="5400" y="9696"/>
                    <a:pt x="9180" y="11330"/>
                  </a:cubicBezTo>
                  <a:cubicBezTo>
                    <a:pt x="12960" y="12963"/>
                    <a:pt x="17280" y="14960"/>
                    <a:pt x="19440" y="16412"/>
                  </a:cubicBezTo>
                  <a:cubicBezTo>
                    <a:pt x="21600" y="17864"/>
                    <a:pt x="21600" y="18772"/>
                    <a:pt x="18000" y="19498"/>
                  </a:cubicBezTo>
                  <a:cubicBezTo>
                    <a:pt x="14400" y="20224"/>
                    <a:pt x="7200" y="20768"/>
                    <a:pt x="0" y="21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2010833" y="7563791"/>
              <a:ext cx="161424" cy="25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219" fill="norm" stroke="1" extrusionOk="0">
                  <a:moveTo>
                    <a:pt x="18795" y="5717"/>
                  </a:moveTo>
                  <a:cubicBezTo>
                    <a:pt x="18514" y="4312"/>
                    <a:pt x="18234" y="2907"/>
                    <a:pt x="17252" y="2205"/>
                  </a:cubicBezTo>
                  <a:cubicBezTo>
                    <a:pt x="16270" y="1502"/>
                    <a:pt x="14587" y="1502"/>
                    <a:pt x="12062" y="2556"/>
                  </a:cubicBezTo>
                  <a:cubicBezTo>
                    <a:pt x="9538" y="3610"/>
                    <a:pt x="6171" y="5717"/>
                    <a:pt x="3787" y="8527"/>
                  </a:cubicBezTo>
                  <a:cubicBezTo>
                    <a:pt x="1403" y="11337"/>
                    <a:pt x="0" y="14849"/>
                    <a:pt x="0" y="17395"/>
                  </a:cubicBezTo>
                  <a:cubicBezTo>
                    <a:pt x="0" y="19942"/>
                    <a:pt x="1403" y="21522"/>
                    <a:pt x="4769" y="21171"/>
                  </a:cubicBezTo>
                  <a:cubicBezTo>
                    <a:pt x="8135" y="20820"/>
                    <a:pt x="13465" y="18537"/>
                    <a:pt x="16691" y="15376"/>
                  </a:cubicBezTo>
                  <a:cubicBezTo>
                    <a:pt x="19917" y="12215"/>
                    <a:pt x="21039" y="8176"/>
                    <a:pt x="21319" y="5717"/>
                  </a:cubicBezTo>
                  <a:cubicBezTo>
                    <a:pt x="21600" y="3259"/>
                    <a:pt x="21039" y="2381"/>
                    <a:pt x="20338" y="1590"/>
                  </a:cubicBezTo>
                  <a:cubicBezTo>
                    <a:pt x="19636" y="800"/>
                    <a:pt x="18795" y="98"/>
                    <a:pt x="17813" y="10"/>
                  </a:cubicBezTo>
                  <a:cubicBezTo>
                    <a:pt x="16831" y="-78"/>
                    <a:pt x="15709" y="449"/>
                    <a:pt x="15288" y="888"/>
                  </a:cubicBezTo>
                  <a:cubicBezTo>
                    <a:pt x="14868" y="1327"/>
                    <a:pt x="15148" y="1678"/>
                    <a:pt x="15429" y="20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2260600" y="7683500"/>
              <a:ext cx="6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2381250" y="7525235"/>
              <a:ext cx="19050" cy="234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21600" y="1692"/>
                  </a:moveTo>
                  <a:cubicBezTo>
                    <a:pt x="16800" y="727"/>
                    <a:pt x="12000" y="-237"/>
                    <a:pt x="9600" y="52"/>
                  </a:cubicBezTo>
                  <a:cubicBezTo>
                    <a:pt x="7200" y="342"/>
                    <a:pt x="7200" y="1884"/>
                    <a:pt x="6000" y="5645"/>
                  </a:cubicBezTo>
                  <a:cubicBezTo>
                    <a:pt x="4800" y="9406"/>
                    <a:pt x="2400" y="15384"/>
                    <a:pt x="0" y="213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2597150" y="7578635"/>
              <a:ext cx="101600" cy="193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1771"/>
                  </a:moveTo>
                  <a:cubicBezTo>
                    <a:pt x="19350" y="832"/>
                    <a:pt x="17100" y="-107"/>
                    <a:pt x="15750" y="10"/>
                  </a:cubicBezTo>
                  <a:cubicBezTo>
                    <a:pt x="14400" y="128"/>
                    <a:pt x="13950" y="1302"/>
                    <a:pt x="11475" y="5058"/>
                  </a:cubicBezTo>
                  <a:cubicBezTo>
                    <a:pt x="9000" y="8815"/>
                    <a:pt x="4500" y="15154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2730500" y="7550150"/>
              <a:ext cx="3810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85"/>
                    <a:pt x="7200" y="9969"/>
                    <a:pt x="3600" y="13015"/>
                  </a:cubicBezTo>
                  <a:cubicBezTo>
                    <a:pt x="0" y="16062"/>
                    <a:pt x="0" y="17169"/>
                    <a:pt x="0" y="18185"/>
                  </a:cubicBezTo>
                  <a:cubicBezTo>
                    <a:pt x="0" y="19200"/>
                    <a:pt x="0" y="20123"/>
                    <a:pt x="600" y="20677"/>
                  </a:cubicBezTo>
                  <a:cubicBezTo>
                    <a:pt x="1200" y="21231"/>
                    <a:pt x="2400" y="21415"/>
                    <a:pt x="3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2587535" y="7524186"/>
              <a:ext cx="257265" cy="83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204" fill="norm" stroke="1" extrusionOk="0">
                  <a:moveTo>
                    <a:pt x="1335" y="21204"/>
                  </a:moveTo>
                  <a:cubicBezTo>
                    <a:pt x="627" y="17964"/>
                    <a:pt x="-81" y="14724"/>
                    <a:pt x="8" y="12024"/>
                  </a:cubicBezTo>
                  <a:cubicBezTo>
                    <a:pt x="96" y="9324"/>
                    <a:pt x="981" y="7164"/>
                    <a:pt x="4257" y="5004"/>
                  </a:cubicBezTo>
                  <a:cubicBezTo>
                    <a:pt x="7532" y="2844"/>
                    <a:pt x="13198" y="684"/>
                    <a:pt x="16473" y="144"/>
                  </a:cubicBezTo>
                  <a:cubicBezTo>
                    <a:pt x="19749" y="-396"/>
                    <a:pt x="20634" y="684"/>
                    <a:pt x="21519" y="17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2886524" y="7697901"/>
              <a:ext cx="161477" cy="121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0996" fill="norm" stroke="1" extrusionOk="0">
                  <a:moveTo>
                    <a:pt x="13826" y="1903"/>
                  </a:moveTo>
                  <a:cubicBezTo>
                    <a:pt x="12423" y="804"/>
                    <a:pt x="11021" y="-294"/>
                    <a:pt x="9057" y="72"/>
                  </a:cubicBezTo>
                  <a:cubicBezTo>
                    <a:pt x="7094" y="438"/>
                    <a:pt x="4569" y="2269"/>
                    <a:pt x="2886" y="5198"/>
                  </a:cubicBezTo>
                  <a:cubicBezTo>
                    <a:pt x="1203" y="8126"/>
                    <a:pt x="361" y="12153"/>
                    <a:pt x="81" y="15082"/>
                  </a:cubicBezTo>
                  <a:cubicBezTo>
                    <a:pt x="-200" y="18011"/>
                    <a:pt x="81" y="19842"/>
                    <a:pt x="3727" y="20574"/>
                  </a:cubicBezTo>
                  <a:cubicBezTo>
                    <a:pt x="7374" y="21306"/>
                    <a:pt x="14387" y="20940"/>
                    <a:pt x="21400" y="205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3371850" y="7658100"/>
              <a:ext cx="2159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3429000" y="7778750"/>
              <a:ext cx="1587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3901192" y="7580768"/>
              <a:ext cx="124709" cy="209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0795" fill="norm" stroke="1" extrusionOk="0">
                  <a:moveTo>
                    <a:pt x="21210" y="5145"/>
                  </a:moveTo>
                  <a:cubicBezTo>
                    <a:pt x="21210" y="4096"/>
                    <a:pt x="21210" y="3048"/>
                    <a:pt x="20670" y="1999"/>
                  </a:cubicBezTo>
                  <a:cubicBezTo>
                    <a:pt x="20130" y="951"/>
                    <a:pt x="19050" y="-98"/>
                    <a:pt x="16710" y="7"/>
                  </a:cubicBezTo>
                  <a:cubicBezTo>
                    <a:pt x="14370" y="112"/>
                    <a:pt x="10770" y="1370"/>
                    <a:pt x="7710" y="4306"/>
                  </a:cubicBezTo>
                  <a:cubicBezTo>
                    <a:pt x="4650" y="7242"/>
                    <a:pt x="2130" y="11855"/>
                    <a:pt x="870" y="14791"/>
                  </a:cubicBezTo>
                  <a:cubicBezTo>
                    <a:pt x="-390" y="17727"/>
                    <a:pt x="-390" y="18985"/>
                    <a:pt x="1590" y="19929"/>
                  </a:cubicBezTo>
                  <a:cubicBezTo>
                    <a:pt x="3570" y="20873"/>
                    <a:pt x="7530" y="21502"/>
                    <a:pt x="11130" y="19300"/>
                  </a:cubicBezTo>
                  <a:cubicBezTo>
                    <a:pt x="14730" y="17098"/>
                    <a:pt x="17970" y="12065"/>
                    <a:pt x="18870" y="8815"/>
                  </a:cubicBezTo>
                  <a:cubicBezTo>
                    <a:pt x="19770" y="5564"/>
                    <a:pt x="18330" y="4096"/>
                    <a:pt x="16890" y="26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4140200" y="768350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4241191" y="7550114"/>
              <a:ext cx="89509" cy="285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444" fill="norm" stroke="1" extrusionOk="0">
                  <a:moveTo>
                    <a:pt x="20759" y="1909"/>
                  </a:moveTo>
                  <a:cubicBezTo>
                    <a:pt x="18304" y="1432"/>
                    <a:pt x="15850" y="956"/>
                    <a:pt x="12414" y="559"/>
                  </a:cubicBezTo>
                  <a:cubicBezTo>
                    <a:pt x="8977" y="162"/>
                    <a:pt x="4559" y="-156"/>
                    <a:pt x="2104" y="82"/>
                  </a:cubicBezTo>
                  <a:cubicBezTo>
                    <a:pt x="-350" y="320"/>
                    <a:pt x="-841" y="1115"/>
                    <a:pt x="1614" y="2703"/>
                  </a:cubicBezTo>
                  <a:cubicBezTo>
                    <a:pt x="4068" y="4291"/>
                    <a:pt x="9468" y="6673"/>
                    <a:pt x="13641" y="8738"/>
                  </a:cubicBezTo>
                  <a:cubicBezTo>
                    <a:pt x="17814" y="10803"/>
                    <a:pt x="20759" y="12550"/>
                    <a:pt x="19532" y="14615"/>
                  </a:cubicBezTo>
                  <a:cubicBezTo>
                    <a:pt x="18304" y="16679"/>
                    <a:pt x="12904" y="19062"/>
                    <a:pt x="7504" y="214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4248150" y="7505700"/>
              <a:ext cx="2159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5055"/>
                    <a:pt x="8471" y="8509"/>
                    <a:pt x="12071" y="4909"/>
                  </a:cubicBezTo>
                  <a:cubicBezTo>
                    <a:pt x="15671" y="1309"/>
                    <a:pt x="18635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4667249" y="7568940"/>
              <a:ext cx="57151" cy="279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21600" y="2455"/>
                  </a:moveTo>
                  <a:cubicBezTo>
                    <a:pt x="21600" y="1319"/>
                    <a:pt x="21600" y="182"/>
                    <a:pt x="21200" y="19"/>
                  </a:cubicBezTo>
                  <a:cubicBezTo>
                    <a:pt x="20800" y="-143"/>
                    <a:pt x="20000" y="669"/>
                    <a:pt x="17600" y="3186"/>
                  </a:cubicBezTo>
                  <a:cubicBezTo>
                    <a:pt x="15200" y="5704"/>
                    <a:pt x="11200" y="9926"/>
                    <a:pt x="8000" y="13255"/>
                  </a:cubicBezTo>
                  <a:cubicBezTo>
                    <a:pt x="4800" y="16585"/>
                    <a:pt x="2400" y="19021"/>
                    <a:pt x="0" y="214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4794250" y="7562850"/>
              <a:ext cx="9807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2274"/>
                  </a:moveTo>
                  <a:cubicBezTo>
                    <a:pt x="17280" y="1137"/>
                    <a:pt x="21600" y="0"/>
                    <a:pt x="19440" y="0"/>
                  </a:cubicBezTo>
                  <a:cubicBezTo>
                    <a:pt x="17280" y="0"/>
                    <a:pt x="8640" y="1137"/>
                    <a:pt x="4320" y="4926"/>
                  </a:cubicBezTo>
                  <a:cubicBezTo>
                    <a:pt x="0" y="8716"/>
                    <a:pt x="0" y="151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4643827" y="7518763"/>
              <a:ext cx="258373" cy="7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0916" fill="norm" stroke="1" extrusionOk="0">
                  <a:moveTo>
                    <a:pt x="360" y="20916"/>
                  </a:moveTo>
                  <a:cubicBezTo>
                    <a:pt x="11" y="16830"/>
                    <a:pt x="-337" y="12743"/>
                    <a:pt x="621" y="8948"/>
                  </a:cubicBezTo>
                  <a:cubicBezTo>
                    <a:pt x="1579" y="5154"/>
                    <a:pt x="3844" y="1651"/>
                    <a:pt x="7502" y="484"/>
                  </a:cubicBezTo>
                  <a:cubicBezTo>
                    <a:pt x="11160" y="-684"/>
                    <a:pt x="16211" y="484"/>
                    <a:pt x="21263" y="16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4864099" y="7731782"/>
              <a:ext cx="103718" cy="231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441" fill="norm" stroke="1" extrusionOk="0">
                  <a:moveTo>
                    <a:pt x="20736" y="3179"/>
                  </a:moveTo>
                  <a:cubicBezTo>
                    <a:pt x="21168" y="2197"/>
                    <a:pt x="21600" y="1216"/>
                    <a:pt x="20304" y="626"/>
                  </a:cubicBezTo>
                  <a:cubicBezTo>
                    <a:pt x="19008" y="37"/>
                    <a:pt x="15984" y="-159"/>
                    <a:pt x="12744" y="136"/>
                  </a:cubicBezTo>
                  <a:cubicBezTo>
                    <a:pt x="9504" y="430"/>
                    <a:pt x="6048" y="1216"/>
                    <a:pt x="4104" y="2197"/>
                  </a:cubicBezTo>
                  <a:cubicBezTo>
                    <a:pt x="2160" y="3179"/>
                    <a:pt x="1728" y="4357"/>
                    <a:pt x="3456" y="5437"/>
                  </a:cubicBezTo>
                  <a:cubicBezTo>
                    <a:pt x="5184" y="6517"/>
                    <a:pt x="9072" y="7499"/>
                    <a:pt x="13176" y="8972"/>
                  </a:cubicBezTo>
                  <a:cubicBezTo>
                    <a:pt x="17280" y="10445"/>
                    <a:pt x="21600" y="12408"/>
                    <a:pt x="20520" y="14176"/>
                  </a:cubicBezTo>
                  <a:cubicBezTo>
                    <a:pt x="19440" y="15943"/>
                    <a:pt x="12960" y="17514"/>
                    <a:pt x="8640" y="18692"/>
                  </a:cubicBezTo>
                  <a:cubicBezTo>
                    <a:pt x="4320" y="19870"/>
                    <a:pt x="2160" y="20656"/>
                    <a:pt x="0" y="214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1749335" y="7194550"/>
              <a:ext cx="37963" cy="882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9" h="21600" fill="norm" stroke="1" extrusionOk="0">
                  <a:moveTo>
                    <a:pt x="8575" y="0"/>
                  </a:moveTo>
                  <a:cubicBezTo>
                    <a:pt x="4027" y="155"/>
                    <a:pt x="-520" y="311"/>
                    <a:pt x="48" y="1088"/>
                  </a:cubicBezTo>
                  <a:cubicBezTo>
                    <a:pt x="617" y="1865"/>
                    <a:pt x="6301" y="3263"/>
                    <a:pt x="10848" y="4947"/>
                  </a:cubicBezTo>
                  <a:cubicBezTo>
                    <a:pt x="15396" y="6630"/>
                    <a:pt x="18806" y="8599"/>
                    <a:pt x="19943" y="10567"/>
                  </a:cubicBezTo>
                  <a:cubicBezTo>
                    <a:pt x="21080" y="12535"/>
                    <a:pt x="19943" y="14504"/>
                    <a:pt x="17669" y="16342"/>
                  </a:cubicBezTo>
                  <a:cubicBezTo>
                    <a:pt x="15396" y="18181"/>
                    <a:pt x="11985" y="19891"/>
                    <a:pt x="857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1631950" y="7162800"/>
              <a:ext cx="4094100" cy="1244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fill="norm" stroke="1" extrusionOk="0">
                  <a:moveTo>
                    <a:pt x="368" y="882"/>
                  </a:moveTo>
                  <a:cubicBezTo>
                    <a:pt x="335" y="661"/>
                    <a:pt x="301" y="441"/>
                    <a:pt x="318" y="312"/>
                  </a:cubicBezTo>
                  <a:cubicBezTo>
                    <a:pt x="335" y="184"/>
                    <a:pt x="402" y="147"/>
                    <a:pt x="670" y="129"/>
                  </a:cubicBezTo>
                  <a:cubicBezTo>
                    <a:pt x="938" y="110"/>
                    <a:pt x="1407" y="110"/>
                    <a:pt x="1881" y="110"/>
                  </a:cubicBezTo>
                  <a:cubicBezTo>
                    <a:pt x="2355" y="110"/>
                    <a:pt x="2835" y="110"/>
                    <a:pt x="3260" y="110"/>
                  </a:cubicBezTo>
                  <a:cubicBezTo>
                    <a:pt x="3684" y="110"/>
                    <a:pt x="4052" y="110"/>
                    <a:pt x="4443" y="92"/>
                  </a:cubicBezTo>
                  <a:cubicBezTo>
                    <a:pt x="4833" y="73"/>
                    <a:pt x="5247" y="37"/>
                    <a:pt x="5671" y="18"/>
                  </a:cubicBezTo>
                  <a:cubicBezTo>
                    <a:pt x="6095" y="0"/>
                    <a:pt x="6530" y="0"/>
                    <a:pt x="6977" y="0"/>
                  </a:cubicBezTo>
                  <a:cubicBezTo>
                    <a:pt x="7423" y="0"/>
                    <a:pt x="7881" y="0"/>
                    <a:pt x="8350" y="0"/>
                  </a:cubicBezTo>
                  <a:cubicBezTo>
                    <a:pt x="8819" y="0"/>
                    <a:pt x="9299" y="0"/>
                    <a:pt x="9773" y="18"/>
                  </a:cubicBezTo>
                  <a:cubicBezTo>
                    <a:pt x="10247" y="37"/>
                    <a:pt x="10716" y="73"/>
                    <a:pt x="11185" y="110"/>
                  </a:cubicBezTo>
                  <a:cubicBezTo>
                    <a:pt x="11654" y="147"/>
                    <a:pt x="12123" y="184"/>
                    <a:pt x="12586" y="239"/>
                  </a:cubicBezTo>
                  <a:cubicBezTo>
                    <a:pt x="13049" y="294"/>
                    <a:pt x="13507" y="367"/>
                    <a:pt x="13953" y="441"/>
                  </a:cubicBezTo>
                  <a:cubicBezTo>
                    <a:pt x="14400" y="514"/>
                    <a:pt x="14835" y="588"/>
                    <a:pt x="15254" y="661"/>
                  </a:cubicBezTo>
                  <a:cubicBezTo>
                    <a:pt x="15673" y="735"/>
                    <a:pt x="16074" y="808"/>
                    <a:pt x="16465" y="863"/>
                  </a:cubicBezTo>
                  <a:cubicBezTo>
                    <a:pt x="16856" y="918"/>
                    <a:pt x="17235" y="955"/>
                    <a:pt x="17637" y="1047"/>
                  </a:cubicBezTo>
                  <a:cubicBezTo>
                    <a:pt x="18039" y="1139"/>
                    <a:pt x="18463" y="1286"/>
                    <a:pt x="18860" y="1414"/>
                  </a:cubicBezTo>
                  <a:cubicBezTo>
                    <a:pt x="19256" y="1543"/>
                    <a:pt x="19624" y="1653"/>
                    <a:pt x="20009" y="1745"/>
                  </a:cubicBezTo>
                  <a:cubicBezTo>
                    <a:pt x="20394" y="1837"/>
                    <a:pt x="20796" y="1910"/>
                    <a:pt x="21036" y="1947"/>
                  </a:cubicBezTo>
                  <a:cubicBezTo>
                    <a:pt x="21276" y="1984"/>
                    <a:pt x="21354" y="1984"/>
                    <a:pt x="21421" y="2020"/>
                  </a:cubicBezTo>
                  <a:cubicBezTo>
                    <a:pt x="21488" y="2057"/>
                    <a:pt x="21544" y="2131"/>
                    <a:pt x="21572" y="2278"/>
                  </a:cubicBezTo>
                  <a:cubicBezTo>
                    <a:pt x="21600" y="2424"/>
                    <a:pt x="21600" y="2645"/>
                    <a:pt x="21555" y="3306"/>
                  </a:cubicBezTo>
                  <a:cubicBezTo>
                    <a:pt x="21511" y="3967"/>
                    <a:pt x="21421" y="5069"/>
                    <a:pt x="21354" y="6208"/>
                  </a:cubicBezTo>
                  <a:cubicBezTo>
                    <a:pt x="21287" y="7347"/>
                    <a:pt x="21243" y="8522"/>
                    <a:pt x="21187" y="9753"/>
                  </a:cubicBezTo>
                  <a:cubicBezTo>
                    <a:pt x="21131" y="10984"/>
                    <a:pt x="21064" y="12269"/>
                    <a:pt x="20986" y="13463"/>
                  </a:cubicBezTo>
                  <a:cubicBezTo>
                    <a:pt x="20908" y="14657"/>
                    <a:pt x="20819" y="15759"/>
                    <a:pt x="20651" y="16880"/>
                  </a:cubicBezTo>
                  <a:cubicBezTo>
                    <a:pt x="20484" y="18000"/>
                    <a:pt x="20238" y="19139"/>
                    <a:pt x="19965" y="19873"/>
                  </a:cubicBezTo>
                  <a:cubicBezTo>
                    <a:pt x="19691" y="20608"/>
                    <a:pt x="19390" y="20939"/>
                    <a:pt x="19044" y="21159"/>
                  </a:cubicBezTo>
                  <a:cubicBezTo>
                    <a:pt x="18698" y="21380"/>
                    <a:pt x="18307" y="21490"/>
                    <a:pt x="17872" y="21545"/>
                  </a:cubicBezTo>
                  <a:cubicBezTo>
                    <a:pt x="17436" y="21600"/>
                    <a:pt x="16956" y="21600"/>
                    <a:pt x="16504" y="21600"/>
                  </a:cubicBezTo>
                  <a:cubicBezTo>
                    <a:pt x="16052" y="21600"/>
                    <a:pt x="15628" y="21600"/>
                    <a:pt x="15254" y="21600"/>
                  </a:cubicBezTo>
                  <a:cubicBezTo>
                    <a:pt x="14880" y="21600"/>
                    <a:pt x="14556" y="21600"/>
                    <a:pt x="14210" y="21600"/>
                  </a:cubicBezTo>
                  <a:cubicBezTo>
                    <a:pt x="13864" y="21600"/>
                    <a:pt x="13496" y="21600"/>
                    <a:pt x="13111" y="21563"/>
                  </a:cubicBezTo>
                  <a:cubicBezTo>
                    <a:pt x="12726" y="21527"/>
                    <a:pt x="12324" y="21453"/>
                    <a:pt x="11905" y="21398"/>
                  </a:cubicBezTo>
                  <a:cubicBezTo>
                    <a:pt x="11487" y="21343"/>
                    <a:pt x="11051" y="21306"/>
                    <a:pt x="10616" y="21251"/>
                  </a:cubicBezTo>
                  <a:cubicBezTo>
                    <a:pt x="10180" y="21196"/>
                    <a:pt x="9745" y="21122"/>
                    <a:pt x="9304" y="21049"/>
                  </a:cubicBezTo>
                  <a:cubicBezTo>
                    <a:pt x="8863" y="20976"/>
                    <a:pt x="8417" y="20902"/>
                    <a:pt x="7976" y="20847"/>
                  </a:cubicBezTo>
                  <a:cubicBezTo>
                    <a:pt x="7535" y="20792"/>
                    <a:pt x="7100" y="20755"/>
                    <a:pt x="6659" y="20718"/>
                  </a:cubicBezTo>
                  <a:cubicBezTo>
                    <a:pt x="6218" y="20682"/>
                    <a:pt x="5771" y="20645"/>
                    <a:pt x="5330" y="20590"/>
                  </a:cubicBezTo>
                  <a:cubicBezTo>
                    <a:pt x="4889" y="20535"/>
                    <a:pt x="4454" y="20461"/>
                    <a:pt x="3935" y="20369"/>
                  </a:cubicBezTo>
                  <a:cubicBezTo>
                    <a:pt x="3416" y="20278"/>
                    <a:pt x="2813" y="20167"/>
                    <a:pt x="2272" y="20002"/>
                  </a:cubicBezTo>
                  <a:cubicBezTo>
                    <a:pt x="1730" y="19837"/>
                    <a:pt x="1250" y="19616"/>
                    <a:pt x="882" y="19433"/>
                  </a:cubicBezTo>
                  <a:cubicBezTo>
                    <a:pt x="513" y="19249"/>
                    <a:pt x="257" y="19102"/>
                    <a:pt x="0" y="189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0" y="1003300"/>
              <a:ext cx="5258538" cy="3733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fill="norm" stroke="1" extrusionOk="0">
                  <a:moveTo>
                    <a:pt x="0" y="0"/>
                  </a:moveTo>
                  <a:cubicBezTo>
                    <a:pt x="217" y="196"/>
                    <a:pt x="434" y="392"/>
                    <a:pt x="639" y="582"/>
                  </a:cubicBezTo>
                  <a:cubicBezTo>
                    <a:pt x="843" y="771"/>
                    <a:pt x="1034" y="955"/>
                    <a:pt x="1247" y="1163"/>
                  </a:cubicBezTo>
                  <a:cubicBezTo>
                    <a:pt x="1460" y="1371"/>
                    <a:pt x="1694" y="1604"/>
                    <a:pt x="1916" y="1818"/>
                  </a:cubicBezTo>
                  <a:cubicBezTo>
                    <a:pt x="2137" y="2033"/>
                    <a:pt x="2346" y="2229"/>
                    <a:pt x="2528" y="2394"/>
                  </a:cubicBezTo>
                  <a:cubicBezTo>
                    <a:pt x="2711" y="2559"/>
                    <a:pt x="2867" y="2694"/>
                    <a:pt x="3041" y="2847"/>
                  </a:cubicBezTo>
                  <a:cubicBezTo>
                    <a:pt x="3215" y="3000"/>
                    <a:pt x="3406" y="3171"/>
                    <a:pt x="3623" y="3355"/>
                  </a:cubicBezTo>
                  <a:cubicBezTo>
                    <a:pt x="3840" y="3539"/>
                    <a:pt x="4084" y="3735"/>
                    <a:pt x="4336" y="3961"/>
                  </a:cubicBezTo>
                  <a:cubicBezTo>
                    <a:pt x="4588" y="4188"/>
                    <a:pt x="4848" y="4445"/>
                    <a:pt x="5100" y="4684"/>
                  </a:cubicBezTo>
                  <a:cubicBezTo>
                    <a:pt x="5352" y="4922"/>
                    <a:pt x="5595" y="5143"/>
                    <a:pt x="5847" y="5376"/>
                  </a:cubicBezTo>
                  <a:cubicBezTo>
                    <a:pt x="6099" y="5608"/>
                    <a:pt x="6360" y="5853"/>
                    <a:pt x="6608" y="6092"/>
                  </a:cubicBezTo>
                  <a:cubicBezTo>
                    <a:pt x="6855" y="6331"/>
                    <a:pt x="7090" y="6563"/>
                    <a:pt x="7351" y="6827"/>
                  </a:cubicBezTo>
                  <a:cubicBezTo>
                    <a:pt x="7611" y="7090"/>
                    <a:pt x="7898" y="7384"/>
                    <a:pt x="8163" y="7647"/>
                  </a:cubicBezTo>
                  <a:cubicBezTo>
                    <a:pt x="8428" y="7910"/>
                    <a:pt x="8671" y="8143"/>
                    <a:pt x="8923" y="8382"/>
                  </a:cubicBezTo>
                  <a:cubicBezTo>
                    <a:pt x="9175" y="8620"/>
                    <a:pt x="9436" y="8865"/>
                    <a:pt x="9670" y="9098"/>
                  </a:cubicBezTo>
                  <a:cubicBezTo>
                    <a:pt x="9905" y="9331"/>
                    <a:pt x="10114" y="9551"/>
                    <a:pt x="10322" y="9778"/>
                  </a:cubicBezTo>
                  <a:cubicBezTo>
                    <a:pt x="10531" y="10004"/>
                    <a:pt x="10739" y="10237"/>
                    <a:pt x="10982" y="10506"/>
                  </a:cubicBezTo>
                  <a:cubicBezTo>
                    <a:pt x="11226" y="10776"/>
                    <a:pt x="11504" y="11082"/>
                    <a:pt x="11769" y="11376"/>
                  </a:cubicBezTo>
                  <a:cubicBezTo>
                    <a:pt x="12034" y="11669"/>
                    <a:pt x="12286" y="11951"/>
                    <a:pt x="12525" y="12214"/>
                  </a:cubicBezTo>
                  <a:cubicBezTo>
                    <a:pt x="12764" y="12478"/>
                    <a:pt x="12990" y="12722"/>
                    <a:pt x="13202" y="12949"/>
                  </a:cubicBezTo>
                  <a:cubicBezTo>
                    <a:pt x="13415" y="13176"/>
                    <a:pt x="13615" y="13384"/>
                    <a:pt x="13841" y="13635"/>
                  </a:cubicBezTo>
                  <a:cubicBezTo>
                    <a:pt x="14067" y="13886"/>
                    <a:pt x="14319" y="14180"/>
                    <a:pt x="14593" y="14486"/>
                  </a:cubicBezTo>
                  <a:cubicBezTo>
                    <a:pt x="14866" y="14792"/>
                    <a:pt x="15162" y="15110"/>
                    <a:pt x="15427" y="15392"/>
                  </a:cubicBezTo>
                  <a:cubicBezTo>
                    <a:pt x="15692" y="15673"/>
                    <a:pt x="15926" y="15918"/>
                    <a:pt x="16183" y="16182"/>
                  </a:cubicBezTo>
                  <a:cubicBezTo>
                    <a:pt x="16439" y="16445"/>
                    <a:pt x="16717" y="16727"/>
                    <a:pt x="16982" y="16996"/>
                  </a:cubicBezTo>
                  <a:cubicBezTo>
                    <a:pt x="17247" y="17265"/>
                    <a:pt x="17499" y="17522"/>
                    <a:pt x="17734" y="17755"/>
                  </a:cubicBezTo>
                  <a:cubicBezTo>
                    <a:pt x="17968" y="17988"/>
                    <a:pt x="18185" y="18196"/>
                    <a:pt x="18420" y="18422"/>
                  </a:cubicBezTo>
                  <a:cubicBezTo>
                    <a:pt x="18655" y="18649"/>
                    <a:pt x="18907" y="18894"/>
                    <a:pt x="19176" y="19157"/>
                  </a:cubicBezTo>
                  <a:cubicBezTo>
                    <a:pt x="19445" y="19420"/>
                    <a:pt x="19732" y="19702"/>
                    <a:pt x="20001" y="19959"/>
                  </a:cubicBezTo>
                  <a:cubicBezTo>
                    <a:pt x="20271" y="20216"/>
                    <a:pt x="20523" y="20449"/>
                    <a:pt x="20749" y="20645"/>
                  </a:cubicBezTo>
                  <a:cubicBezTo>
                    <a:pt x="20974" y="20841"/>
                    <a:pt x="21174" y="21000"/>
                    <a:pt x="21322" y="21110"/>
                  </a:cubicBezTo>
                  <a:cubicBezTo>
                    <a:pt x="21470" y="21220"/>
                    <a:pt x="21565" y="21282"/>
                    <a:pt x="21583" y="21343"/>
                  </a:cubicBezTo>
                  <a:cubicBezTo>
                    <a:pt x="21600" y="21404"/>
                    <a:pt x="21539" y="21465"/>
                    <a:pt x="21487" y="21508"/>
                  </a:cubicBezTo>
                  <a:cubicBezTo>
                    <a:pt x="21435" y="21551"/>
                    <a:pt x="21391" y="21576"/>
                    <a:pt x="2134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7" name="Drawing"/>
          <p:cNvGrpSpPr/>
          <p:nvPr/>
        </p:nvGrpSpPr>
        <p:grpSpPr>
          <a:xfrm>
            <a:off x="1891581" y="1989283"/>
            <a:ext cx="2426420" cy="1190178"/>
            <a:chOff x="0" y="0"/>
            <a:chExt cx="2426418" cy="1190176"/>
          </a:xfrm>
        </p:grpSpPr>
        <p:sp>
          <p:nvSpPr>
            <p:cNvPr id="2759" name="Line"/>
            <p:cNvSpPr/>
            <p:nvPr/>
          </p:nvSpPr>
          <p:spPr>
            <a:xfrm>
              <a:off x="241727" y="769550"/>
              <a:ext cx="273342" cy="308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114" fill="norm" stroke="1" extrusionOk="0">
                  <a:moveTo>
                    <a:pt x="17336" y="3713"/>
                  </a:moveTo>
                  <a:cubicBezTo>
                    <a:pt x="17336" y="2408"/>
                    <a:pt x="17336" y="1104"/>
                    <a:pt x="16759" y="451"/>
                  </a:cubicBezTo>
                  <a:cubicBezTo>
                    <a:pt x="16182" y="-201"/>
                    <a:pt x="15027" y="-201"/>
                    <a:pt x="12884" y="814"/>
                  </a:cubicBezTo>
                  <a:cubicBezTo>
                    <a:pt x="10740" y="1829"/>
                    <a:pt x="7608" y="3858"/>
                    <a:pt x="5217" y="6830"/>
                  </a:cubicBezTo>
                  <a:cubicBezTo>
                    <a:pt x="2826" y="9802"/>
                    <a:pt x="1177" y="13716"/>
                    <a:pt x="435" y="16108"/>
                  </a:cubicBezTo>
                  <a:cubicBezTo>
                    <a:pt x="-307" y="18500"/>
                    <a:pt x="-142" y="19369"/>
                    <a:pt x="1259" y="20094"/>
                  </a:cubicBezTo>
                  <a:cubicBezTo>
                    <a:pt x="2661" y="20819"/>
                    <a:pt x="5299" y="21399"/>
                    <a:pt x="8844" y="20964"/>
                  </a:cubicBezTo>
                  <a:cubicBezTo>
                    <a:pt x="12389" y="20529"/>
                    <a:pt x="16841" y="19080"/>
                    <a:pt x="21293" y="17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69031" y="582466"/>
              <a:ext cx="619178" cy="607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533" fill="norm" stroke="1" extrusionOk="0">
                  <a:moveTo>
                    <a:pt x="15596" y="2250"/>
                  </a:moveTo>
                  <a:cubicBezTo>
                    <a:pt x="15158" y="1650"/>
                    <a:pt x="14720" y="1050"/>
                    <a:pt x="13699" y="637"/>
                  </a:cubicBezTo>
                  <a:cubicBezTo>
                    <a:pt x="12677" y="225"/>
                    <a:pt x="11072" y="0"/>
                    <a:pt x="9320" y="562"/>
                  </a:cubicBezTo>
                  <a:cubicBezTo>
                    <a:pt x="7569" y="1125"/>
                    <a:pt x="5672" y="2475"/>
                    <a:pt x="4139" y="4087"/>
                  </a:cubicBezTo>
                  <a:cubicBezTo>
                    <a:pt x="2607" y="5700"/>
                    <a:pt x="1439" y="7575"/>
                    <a:pt x="746" y="9637"/>
                  </a:cubicBezTo>
                  <a:cubicBezTo>
                    <a:pt x="53" y="11700"/>
                    <a:pt x="-166" y="13950"/>
                    <a:pt x="126" y="15825"/>
                  </a:cubicBezTo>
                  <a:cubicBezTo>
                    <a:pt x="418" y="17700"/>
                    <a:pt x="1220" y="19200"/>
                    <a:pt x="2826" y="20175"/>
                  </a:cubicBezTo>
                  <a:cubicBezTo>
                    <a:pt x="4431" y="21150"/>
                    <a:pt x="6839" y="21600"/>
                    <a:pt x="9175" y="21525"/>
                  </a:cubicBezTo>
                  <a:cubicBezTo>
                    <a:pt x="11510" y="21450"/>
                    <a:pt x="13772" y="20850"/>
                    <a:pt x="15706" y="19688"/>
                  </a:cubicBezTo>
                  <a:cubicBezTo>
                    <a:pt x="17639" y="18525"/>
                    <a:pt x="19245" y="16800"/>
                    <a:pt x="20193" y="14738"/>
                  </a:cubicBezTo>
                  <a:cubicBezTo>
                    <a:pt x="21142" y="12675"/>
                    <a:pt x="21434" y="10275"/>
                    <a:pt x="21325" y="8100"/>
                  </a:cubicBezTo>
                  <a:cubicBezTo>
                    <a:pt x="21215" y="5925"/>
                    <a:pt x="20704" y="3975"/>
                    <a:pt x="19683" y="2662"/>
                  </a:cubicBezTo>
                  <a:cubicBezTo>
                    <a:pt x="18661" y="1350"/>
                    <a:pt x="17129" y="675"/>
                    <a:pt x="155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0" y="-1"/>
              <a:ext cx="337269" cy="65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543" fill="norm" stroke="1" extrusionOk="0">
                  <a:moveTo>
                    <a:pt x="9302" y="21543"/>
                  </a:moveTo>
                  <a:cubicBezTo>
                    <a:pt x="7290" y="20089"/>
                    <a:pt x="5278" y="18635"/>
                    <a:pt x="3668" y="16731"/>
                  </a:cubicBezTo>
                  <a:cubicBezTo>
                    <a:pt x="2058" y="14828"/>
                    <a:pt x="850" y="12474"/>
                    <a:pt x="314" y="10328"/>
                  </a:cubicBezTo>
                  <a:cubicBezTo>
                    <a:pt x="-223" y="8181"/>
                    <a:pt x="-89" y="6243"/>
                    <a:pt x="850" y="4685"/>
                  </a:cubicBezTo>
                  <a:cubicBezTo>
                    <a:pt x="1789" y="3128"/>
                    <a:pt x="3534" y="1951"/>
                    <a:pt x="5345" y="1189"/>
                  </a:cubicBezTo>
                  <a:cubicBezTo>
                    <a:pt x="7156" y="428"/>
                    <a:pt x="9034" y="81"/>
                    <a:pt x="10644" y="12"/>
                  </a:cubicBezTo>
                  <a:cubicBezTo>
                    <a:pt x="12254" y="-57"/>
                    <a:pt x="13596" y="151"/>
                    <a:pt x="14736" y="878"/>
                  </a:cubicBezTo>
                  <a:cubicBezTo>
                    <a:pt x="15876" y="1605"/>
                    <a:pt x="16816" y="2851"/>
                    <a:pt x="17285" y="4789"/>
                  </a:cubicBezTo>
                  <a:cubicBezTo>
                    <a:pt x="17755" y="6728"/>
                    <a:pt x="17755" y="9358"/>
                    <a:pt x="17553" y="11608"/>
                  </a:cubicBezTo>
                  <a:cubicBezTo>
                    <a:pt x="17352" y="13858"/>
                    <a:pt x="16950" y="15728"/>
                    <a:pt x="16614" y="16939"/>
                  </a:cubicBezTo>
                  <a:cubicBezTo>
                    <a:pt x="16279" y="18151"/>
                    <a:pt x="16011" y="18705"/>
                    <a:pt x="15809" y="18774"/>
                  </a:cubicBezTo>
                  <a:cubicBezTo>
                    <a:pt x="15608" y="18843"/>
                    <a:pt x="15474" y="18428"/>
                    <a:pt x="15340" y="17874"/>
                  </a:cubicBezTo>
                  <a:cubicBezTo>
                    <a:pt x="15206" y="17320"/>
                    <a:pt x="15071" y="16628"/>
                    <a:pt x="14803" y="16108"/>
                  </a:cubicBezTo>
                  <a:cubicBezTo>
                    <a:pt x="14535" y="15589"/>
                    <a:pt x="14132" y="15243"/>
                    <a:pt x="13663" y="15174"/>
                  </a:cubicBezTo>
                  <a:cubicBezTo>
                    <a:pt x="13193" y="15105"/>
                    <a:pt x="12657" y="15312"/>
                    <a:pt x="12254" y="15693"/>
                  </a:cubicBezTo>
                  <a:cubicBezTo>
                    <a:pt x="11852" y="16074"/>
                    <a:pt x="11583" y="16628"/>
                    <a:pt x="11315" y="17147"/>
                  </a:cubicBezTo>
                  <a:cubicBezTo>
                    <a:pt x="11047" y="17666"/>
                    <a:pt x="10778" y="18151"/>
                    <a:pt x="10912" y="18497"/>
                  </a:cubicBezTo>
                  <a:cubicBezTo>
                    <a:pt x="11047" y="18843"/>
                    <a:pt x="11583" y="19051"/>
                    <a:pt x="12657" y="18912"/>
                  </a:cubicBezTo>
                  <a:cubicBezTo>
                    <a:pt x="13730" y="18774"/>
                    <a:pt x="15340" y="18289"/>
                    <a:pt x="16883" y="17770"/>
                  </a:cubicBezTo>
                  <a:cubicBezTo>
                    <a:pt x="18425" y="17251"/>
                    <a:pt x="19901" y="16697"/>
                    <a:pt x="21377" y="16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617374" y="467642"/>
              <a:ext cx="1809045" cy="298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486" fill="norm" stroke="1" extrusionOk="0">
                  <a:moveTo>
                    <a:pt x="67" y="21030"/>
                  </a:moveTo>
                  <a:cubicBezTo>
                    <a:pt x="16" y="20269"/>
                    <a:pt x="-34" y="19509"/>
                    <a:pt x="29" y="18824"/>
                  </a:cubicBezTo>
                  <a:cubicBezTo>
                    <a:pt x="92" y="18140"/>
                    <a:pt x="269" y="17531"/>
                    <a:pt x="647" y="16238"/>
                  </a:cubicBezTo>
                  <a:cubicBezTo>
                    <a:pt x="1026" y="14945"/>
                    <a:pt x="1606" y="12968"/>
                    <a:pt x="2262" y="11066"/>
                  </a:cubicBezTo>
                  <a:cubicBezTo>
                    <a:pt x="2918" y="9165"/>
                    <a:pt x="3650" y="7340"/>
                    <a:pt x="4483" y="5742"/>
                  </a:cubicBezTo>
                  <a:cubicBezTo>
                    <a:pt x="5316" y="4145"/>
                    <a:pt x="6249" y="2776"/>
                    <a:pt x="7170" y="1787"/>
                  </a:cubicBezTo>
                  <a:cubicBezTo>
                    <a:pt x="8091" y="799"/>
                    <a:pt x="9000" y="190"/>
                    <a:pt x="9946" y="38"/>
                  </a:cubicBezTo>
                  <a:cubicBezTo>
                    <a:pt x="10892" y="-114"/>
                    <a:pt x="11876" y="190"/>
                    <a:pt x="12810" y="1027"/>
                  </a:cubicBezTo>
                  <a:cubicBezTo>
                    <a:pt x="13744" y="1863"/>
                    <a:pt x="14627" y="3232"/>
                    <a:pt x="15459" y="4830"/>
                  </a:cubicBezTo>
                  <a:cubicBezTo>
                    <a:pt x="16292" y="6427"/>
                    <a:pt x="17074" y="8252"/>
                    <a:pt x="17831" y="10078"/>
                  </a:cubicBezTo>
                  <a:cubicBezTo>
                    <a:pt x="18588" y="11903"/>
                    <a:pt x="19320" y="13728"/>
                    <a:pt x="19938" y="15630"/>
                  </a:cubicBezTo>
                  <a:cubicBezTo>
                    <a:pt x="20557" y="17531"/>
                    <a:pt x="21061" y="19509"/>
                    <a:pt x="21566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2254968" y="601255"/>
              <a:ext cx="153710" cy="222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421" fill="norm" stroke="1" extrusionOk="0">
                  <a:moveTo>
                    <a:pt x="6912" y="3081"/>
                  </a:moveTo>
                  <a:cubicBezTo>
                    <a:pt x="6336" y="1655"/>
                    <a:pt x="5760" y="229"/>
                    <a:pt x="6048" y="25"/>
                  </a:cubicBezTo>
                  <a:cubicBezTo>
                    <a:pt x="6336" y="-179"/>
                    <a:pt x="7488" y="840"/>
                    <a:pt x="10224" y="3591"/>
                  </a:cubicBezTo>
                  <a:cubicBezTo>
                    <a:pt x="12960" y="6342"/>
                    <a:pt x="17280" y="10825"/>
                    <a:pt x="19440" y="13576"/>
                  </a:cubicBezTo>
                  <a:cubicBezTo>
                    <a:pt x="21600" y="16327"/>
                    <a:pt x="21600" y="17346"/>
                    <a:pt x="18000" y="18364"/>
                  </a:cubicBezTo>
                  <a:cubicBezTo>
                    <a:pt x="14400" y="19383"/>
                    <a:pt x="7200" y="20402"/>
                    <a:pt x="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810608" y="295687"/>
              <a:ext cx="118421" cy="203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0928" fill="norm" stroke="1" extrusionOk="0">
                  <a:moveTo>
                    <a:pt x="11889" y="4688"/>
                  </a:moveTo>
                  <a:cubicBezTo>
                    <a:pt x="11889" y="2943"/>
                    <a:pt x="11889" y="1197"/>
                    <a:pt x="10942" y="434"/>
                  </a:cubicBezTo>
                  <a:cubicBezTo>
                    <a:pt x="9995" y="-330"/>
                    <a:pt x="8100" y="-112"/>
                    <a:pt x="6205" y="1306"/>
                  </a:cubicBezTo>
                  <a:cubicBezTo>
                    <a:pt x="4310" y="2725"/>
                    <a:pt x="2416" y="5343"/>
                    <a:pt x="1279" y="8506"/>
                  </a:cubicBezTo>
                  <a:cubicBezTo>
                    <a:pt x="142" y="11670"/>
                    <a:pt x="-237" y="15379"/>
                    <a:pt x="142" y="17779"/>
                  </a:cubicBezTo>
                  <a:cubicBezTo>
                    <a:pt x="521" y="20179"/>
                    <a:pt x="1658" y="21270"/>
                    <a:pt x="5068" y="20834"/>
                  </a:cubicBezTo>
                  <a:cubicBezTo>
                    <a:pt x="8479" y="20397"/>
                    <a:pt x="14163" y="18434"/>
                    <a:pt x="17384" y="15815"/>
                  </a:cubicBezTo>
                  <a:cubicBezTo>
                    <a:pt x="20605" y="13197"/>
                    <a:pt x="21363" y="9925"/>
                    <a:pt x="21174" y="7852"/>
                  </a:cubicBezTo>
                  <a:cubicBezTo>
                    <a:pt x="20984" y="5779"/>
                    <a:pt x="19847" y="4906"/>
                    <a:pt x="18331" y="4361"/>
                  </a:cubicBezTo>
                  <a:cubicBezTo>
                    <a:pt x="16816" y="3815"/>
                    <a:pt x="14921" y="3597"/>
                    <a:pt x="13405" y="3925"/>
                  </a:cubicBezTo>
                  <a:cubicBezTo>
                    <a:pt x="11889" y="4252"/>
                    <a:pt x="10752" y="5125"/>
                    <a:pt x="9616" y="5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984968" y="398316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1030508" y="211964"/>
              <a:ext cx="259261" cy="224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08" fill="norm" stroke="1" extrusionOk="0">
                  <a:moveTo>
                    <a:pt x="1490" y="5608"/>
                  </a:moveTo>
                  <a:cubicBezTo>
                    <a:pt x="964" y="4808"/>
                    <a:pt x="437" y="4008"/>
                    <a:pt x="173" y="3108"/>
                  </a:cubicBezTo>
                  <a:cubicBezTo>
                    <a:pt x="-90" y="2208"/>
                    <a:pt x="-90" y="1208"/>
                    <a:pt x="437" y="608"/>
                  </a:cubicBezTo>
                  <a:cubicBezTo>
                    <a:pt x="964" y="8"/>
                    <a:pt x="2017" y="-192"/>
                    <a:pt x="3686" y="208"/>
                  </a:cubicBezTo>
                  <a:cubicBezTo>
                    <a:pt x="5354" y="608"/>
                    <a:pt x="7637" y="1608"/>
                    <a:pt x="8954" y="4108"/>
                  </a:cubicBezTo>
                  <a:cubicBezTo>
                    <a:pt x="10271" y="6608"/>
                    <a:pt x="10622" y="10608"/>
                    <a:pt x="10359" y="13308"/>
                  </a:cubicBezTo>
                  <a:cubicBezTo>
                    <a:pt x="10095" y="16008"/>
                    <a:pt x="9217" y="17408"/>
                    <a:pt x="8515" y="18608"/>
                  </a:cubicBezTo>
                  <a:cubicBezTo>
                    <a:pt x="7812" y="19808"/>
                    <a:pt x="7286" y="20808"/>
                    <a:pt x="7637" y="21108"/>
                  </a:cubicBezTo>
                  <a:cubicBezTo>
                    <a:pt x="7988" y="21408"/>
                    <a:pt x="9217" y="21008"/>
                    <a:pt x="11676" y="20208"/>
                  </a:cubicBezTo>
                  <a:cubicBezTo>
                    <a:pt x="14134" y="19408"/>
                    <a:pt x="17822" y="18208"/>
                    <a:pt x="21510" y="17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910" name="Drawing"/>
          <p:cNvGrpSpPr/>
          <p:nvPr/>
        </p:nvGrpSpPr>
        <p:grpSpPr>
          <a:xfrm>
            <a:off x="1032537" y="527050"/>
            <a:ext cx="11629364" cy="8140700"/>
            <a:chOff x="0" y="0"/>
            <a:chExt cx="11629361" cy="8140700"/>
          </a:xfrm>
        </p:grpSpPr>
        <p:sp>
          <p:nvSpPr>
            <p:cNvPr id="2768" name="Line"/>
            <p:cNvSpPr/>
            <p:nvPr/>
          </p:nvSpPr>
          <p:spPr>
            <a:xfrm>
              <a:off x="3518751" y="2212736"/>
              <a:ext cx="158030" cy="324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216" fill="norm" stroke="1" extrusionOk="0">
                  <a:moveTo>
                    <a:pt x="17051" y="4793"/>
                  </a:moveTo>
                  <a:cubicBezTo>
                    <a:pt x="17051" y="3962"/>
                    <a:pt x="17051" y="3131"/>
                    <a:pt x="15929" y="2231"/>
                  </a:cubicBezTo>
                  <a:cubicBezTo>
                    <a:pt x="14807" y="1331"/>
                    <a:pt x="12563" y="362"/>
                    <a:pt x="10178" y="85"/>
                  </a:cubicBezTo>
                  <a:cubicBezTo>
                    <a:pt x="7794" y="-192"/>
                    <a:pt x="5269" y="223"/>
                    <a:pt x="3446" y="1123"/>
                  </a:cubicBezTo>
                  <a:cubicBezTo>
                    <a:pt x="1623" y="2023"/>
                    <a:pt x="501" y="3408"/>
                    <a:pt x="2885" y="5139"/>
                  </a:cubicBezTo>
                  <a:cubicBezTo>
                    <a:pt x="5269" y="6870"/>
                    <a:pt x="11160" y="8946"/>
                    <a:pt x="14947" y="10608"/>
                  </a:cubicBezTo>
                  <a:cubicBezTo>
                    <a:pt x="18734" y="12270"/>
                    <a:pt x="20417" y="13516"/>
                    <a:pt x="20838" y="14831"/>
                  </a:cubicBezTo>
                  <a:cubicBezTo>
                    <a:pt x="21259" y="16146"/>
                    <a:pt x="20417" y="17531"/>
                    <a:pt x="18314" y="18708"/>
                  </a:cubicBezTo>
                  <a:cubicBezTo>
                    <a:pt x="16210" y="19885"/>
                    <a:pt x="12843" y="20854"/>
                    <a:pt x="9477" y="21131"/>
                  </a:cubicBezTo>
                  <a:cubicBezTo>
                    <a:pt x="6111" y="21408"/>
                    <a:pt x="2745" y="20993"/>
                    <a:pt x="1202" y="20093"/>
                  </a:cubicBezTo>
                  <a:cubicBezTo>
                    <a:pt x="-341" y="19193"/>
                    <a:pt x="-60" y="17808"/>
                    <a:pt x="220" y="16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3340495" y="2063254"/>
              <a:ext cx="514577" cy="625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284" fill="norm" stroke="1" extrusionOk="0">
                  <a:moveTo>
                    <a:pt x="13633" y="2393"/>
                  </a:moveTo>
                  <a:cubicBezTo>
                    <a:pt x="12128" y="1457"/>
                    <a:pt x="10623" y="521"/>
                    <a:pt x="9384" y="161"/>
                  </a:cubicBezTo>
                  <a:cubicBezTo>
                    <a:pt x="8144" y="-199"/>
                    <a:pt x="7170" y="17"/>
                    <a:pt x="5887" y="1097"/>
                  </a:cubicBezTo>
                  <a:cubicBezTo>
                    <a:pt x="4603" y="2177"/>
                    <a:pt x="3010" y="4121"/>
                    <a:pt x="1859" y="6209"/>
                  </a:cubicBezTo>
                  <a:cubicBezTo>
                    <a:pt x="708" y="8297"/>
                    <a:pt x="0" y="10529"/>
                    <a:pt x="0" y="12797"/>
                  </a:cubicBezTo>
                  <a:cubicBezTo>
                    <a:pt x="0" y="15065"/>
                    <a:pt x="708" y="17369"/>
                    <a:pt x="2080" y="18881"/>
                  </a:cubicBezTo>
                  <a:cubicBezTo>
                    <a:pt x="3452" y="20393"/>
                    <a:pt x="5489" y="21113"/>
                    <a:pt x="7702" y="21257"/>
                  </a:cubicBezTo>
                  <a:cubicBezTo>
                    <a:pt x="9915" y="21401"/>
                    <a:pt x="12305" y="20969"/>
                    <a:pt x="14474" y="19817"/>
                  </a:cubicBezTo>
                  <a:cubicBezTo>
                    <a:pt x="16643" y="18665"/>
                    <a:pt x="18590" y="16793"/>
                    <a:pt x="19830" y="14705"/>
                  </a:cubicBezTo>
                  <a:cubicBezTo>
                    <a:pt x="21069" y="12617"/>
                    <a:pt x="21600" y="10313"/>
                    <a:pt x="21511" y="8405"/>
                  </a:cubicBezTo>
                  <a:cubicBezTo>
                    <a:pt x="21423" y="6497"/>
                    <a:pt x="20715" y="4985"/>
                    <a:pt x="18900" y="4265"/>
                  </a:cubicBezTo>
                  <a:cubicBezTo>
                    <a:pt x="17085" y="3545"/>
                    <a:pt x="14164" y="3617"/>
                    <a:pt x="11243" y="36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5714564" y="2240338"/>
              <a:ext cx="193448" cy="425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04" fill="norm" stroke="1" extrusionOk="0">
                  <a:moveTo>
                    <a:pt x="3848" y="3910"/>
                  </a:moveTo>
                  <a:cubicBezTo>
                    <a:pt x="3848" y="7974"/>
                    <a:pt x="3848" y="12037"/>
                    <a:pt x="3614" y="14764"/>
                  </a:cubicBezTo>
                  <a:cubicBezTo>
                    <a:pt x="3379" y="17491"/>
                    <a:pt x="2909" y="18881"/>
                    <a:pt x="2322" y="19897"/>
                  </a:cubicBezTo>
                  <a:cubicBezTo>
                    <a:pt x="1735" y="20912"/>
                    <a:pt x="1031" y="21554"/>
                    <a:pt x="561" y="21501"/>
                  </a:cubicBezTo>
                  <a:cubicBezTo>
                    <a:pt x="92" y="21447"/>
                    <a:pt x="-143" y="20699"/>
                    <a:pt x="92" y="18506"/>
                  </a:cubicBezTo>
                  <a:cubicBezTo>
                    <a:pt x="327" y="16314"/>
                    <a:pt x="1031" y="12679"/>
                    <a:pt x="2440" y="9471"/>
                  </a:cubicBezTo>
                  <a:cubicBezTo>
                    <a:pt x="3848" y="6263"/>
                    <a:pt x="5961" y="3483"/>
                    <a:pt x="7840" y="1932"/>
                  </a:cubicBezTo>
                  <a:cubicBezTo>
                    <a:pt x="9718" y="382"/>
                    <a:pt x="11361" y="61"/>
                    <a:pt x="12770" y="7"/>
                  </a:cubicBezTo>
                  <a:cubicBezTo>
                    <a:pt x="14179" y="-46"/>
                    <a:pt x="15353" y="168"/>
                    <a:pt x="16174" y="970"/>
                  </a:cubicBezTo>
                  <a:cubicBezTo>
                    <a:pt x="16996" y="1772"/>
                    <a:pt x="17466" y="3162"/>
                    <a:pt x="16761" y="4605"/>
                  </a:cubicBezTo>
                  <a:cubicBezTo>
                    <a:pt x="16057" y="6049"/>
                    <a:pt x="14179" y="7546"/>
                    <a:pt x="12653" y="8402"/>
                  </a:cubicBezTo>
                  <a:cubicBezTo>
                    <a:pt x="11127" y="9257"/>
                    <a:pt x="9953" y="9471"/>
                    <a:pt x="8896" y="9792"/>
                  </a:cubicBezTo>
                  <a:cubicBezTo>
                    <a:pt x="7840" y="10112"/>
                    <a:pt x="6900" y="10540"/>
                    <a:pt x="7253" y="11342"/>
                  </a:cubicBezTo>
                  <a:cubicBezTo>
                    <a:pt x="7605" y="12144"/>
                    <a:pt x="9248" y="13320"/>
                    <a:pt x="11831" y="14710"/>
                  </a:cubicBezTo>
                  <a:cubicBezTo>
                    <a:pt x="14414" y="16101"/>
                    <a:pt x="17935" y="17704"/>
                    <a:pt x="21457" y="19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5555435" y="2076563"/>
              <a:ext cx="604461" cy="70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213" fill="norm" stroke="1" extrusionOk="0">
                  <a:moveTo>
                    <a:pt x="15364" y="2467"/>
                  </a:moveTo>
                  <a:cubicBezTo>
                    <a:pt x="13944" y="1391"/>
                    <a:pt x="12524" y="314"/>
                    <a:pt x="10917" y="60"/>
                  </a:cubicBezTo>
                  <a:cubicBezTo>
                    <a:pt x="9310" y="-193"/>
                    <a:pt x="7517" y="377"/>
                    <a:pt x="5872" y="1391"/>
                  </a:cubicBezTo>
                  <a:cubicBezTo>
                    <a:pt x="4228" y="2404"/>
                    <a:pt x="2733" y="3861"/>
                    <a:pt x="1724" y="5508"/>
                  </a:cubicBezTo>
                  <a:cubicBezTo>
                    <a:pt x="715" y="7155"/>
                    <a:pt x="192" y="8992"/>
                    <a:pt x="42" y="10924"/>
                  </a:cubicBezTo>
                  <a:cubicBezTo>
                    <a:pt x="-107" y="12856"/>
                    <a:pt x="117" y="14883"/>
                    <a:pt x="1014" y="16656"/>
                  </a:cubicBezTo>
                  <a:cubicBezTo>
                    <a:pt x="1911" y="18430"/>
                    <a:pt x="3481" y="19950"/>
                    <a:pt x="5461" y="20679"/>
                  </a:cubicBezTo>
                  <a:cubicBezTo>
                    <a:pt x="7442" y="21407"/>
                    <a:pt x="9833" y="21344"/>
                    <a:pt x="12001" y="20774"/>
                  </a:cubicBezTo>
                  <a:cubicBezTo>
                    <a:pt x="14168" y="20203"/>
                    <a:pt x="16112" y="19127"/>
                    <a:pt x="17606" y="17638"/>
                  </a:cubicBezTo>
                  <a:cubicBezTo>
                    <a:pt x="19101" y="16150"/>
                    <a:pt x="20148" y="14249"/>
                    <a:pt x="20746" y="12159"/>
                  </a:cubicBezTo>
                  <a:cubicBezTo>
                    <a:pt x="21344" y="10069"/>
                    <a:pt x="21493" y="7788"/>
                    <a:pt x="21194" y="5920"/>
                  </a:cubicBezTo>
                  <a:cubicBezTo>
                    <a:pt x="20895" y="4051"/>
                    <a:pt x="20148" y="2594"/>
                    <a:pt x="18429" y="1897"/>
                  </a:cubicBezTo>
                  <a:cubicBezTo>
                    <a:pt x="16710" y="1201"/>
                    <a:pt x="14019" y="1264"/>
                    <a:pt x="11328" y="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3818861" y="2041789"/>
              <a:ext cx="1693732" cy="263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492" fill="norm" stroke="1" extrusionOk="0">
                  <a:moveTo>
                    <a:pt x="0" y="21492"/>
                  </a:moveTo>
                  <a:cubicBezTo>
                    <a:pt x="27" y="20628"/>
                    <a:pt x="54" y="19764"/>
                    <a:pt x="404" y="18382"/>
                  </a:cubicBezTo>
                  <a:cubicBezTo>
                    <a:pt x="755" y="16999"/>
                    <a:pt x="1429" y="15098"/>
                    <a:pt x="2117" y="13284"/>
                  </a:cubicBezTo>
                  <a:cubicBezTo>
                    <a:pt x="2804" y="11470"/>
                    <a:pt x="3506" y="9742"/>
                    <a:pt x="4369" y="8014"/>
                  </a:cubicBezTo>
                  <a:cubicBezTo>
                    <a:pt x="5231" y="6286"/>
                    <a:pt x="6256" y="4558"/>
                    <a:pt x="7227" y="3262"/>
                  </a:cubicBezTo>
                  <a:cubicBezTo>
                    <a:pt x="8198" y="1966"/>
                    <a:pt x="9115" y="1102"/>
                    <a:pt x="10058" y="583"/>
                  </a:cubicBezTo>
                  <a:cubicBezTo>
                    <a:pt x="11002" y="65"/>
                    <a:pt x="11973" y="-108"/>
                    <a:pt x="12930" y="65"/>
                  </a:cubicBezTo>
                  <a:cubicBezTo>
                    <a:pt x="13888" y="238"/>
                    <a:pt x="14831" y="756"/>
                    <a:pt x="15748" y="1706"/>
                  </a:cubicBezTo>
                  <a:cubicBezTo>
                    <a:pt x="16665" y="2657"/>
                    <a:pt x="17555" y="4039"/>
                    <a:pt x="18351" y="5940"/>
                  </a:cubicBezTo>
                  <a:cubicBezTo>
                    <a:pt x="19146" y="7841"/>
                    <a:pt x="19847" y="10260"/>
                    <a:pt x="20346" y="12161"/>
                  </a:cubicBezTo>
                  <a:cubicBezTo>
                    <a:pt x="20845" y="14062"/>
                    <a:pt x="21142" y="15444"/>
                    <a:pt x="21330" y="16481"/>
                  </a:cubicBezTo>
                  <a:cubicBezTo>
                    <a:pt x="21519" y="17518"/>
                    <a:pt x="21600" y="18209"/>
                    <a:pt x="21573" y="18468"/>
                  </a:cubicBezTo>
                  <a:cubicBezTo>
                    <a:pt x="21546" y="18727"/>
                    <a:pt x="21411" y="18554"/>
                    <a:pt x="21276" y="18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5330161" y="2119159"/>
              <a:ext cx="159964" cy="175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114" fill="norm" stroke="1" extrusionOk="0">
                  <a:moveTo>
                    <a:pt x="7674" y="1734"/>
                  </a:moveTo>
                  <a:cubicBezTo>
                    <a:pt x="6821" y="717"/>
                    <a:pt x="5968" y="-299"/>
                    <a:pt x="6537" y="82"/>
                  </a:cubicBezTo>
                  <a:cubicBezTo>
                    <a:pt x="7105" y="463"/>
                    <a:pt x="9095" y="2242"/>
                    <a:pt x="11653" y="4910"/>
                  </a:cubicBezTo>
                  <a:cubicBezTo>
                    <a:pt x="14211" y="7579"/>
                    <a:pt x="17337" y="11136"/>
                    <a:pt x="19184" y="13550"/>
                  </a:cubicBezTo>
                  <a:cubicBezTo>
                    <a:pt x="21032" y="15965"/>
                    <a:pt x="21600" y="17235"/>
                    <a:pt x="21458" y="18379"/>
                  </a:cubicBezTo>
                  <a:cubicBezTo>
                    <a:pt x="21316" y="19522"/>
                    <a:pt x="20463" y="20539"/>
                    <a:pt x="16768" y="20920"/>
                  </a:cubicBezTo>
                  <a:cubicBezTo>
                    <a:pt x="13074" y="21301"/>
                    <a:pt x="6537" y="21047"/>
                    <a:pt x="0" y="20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4055635" y="1760603"/>
              <a:ext cx="83244" cy="168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0915" fill="norm" stroke="1" extrusionOk="0">
                  <a:moveTo>
                    <a:pt x="20092" y="585"/>
                  </a:moveTo>
                  <a:cubicBezTo>
                    <a:pt x="16405" y="58"/>
                    <a:pt x="12717" y="-469"/>
                    <a:pt x="9292" y="716"/>
                  </a:cubicBezTo>
                  <a:cubicBezTo>
                    <a:pt x="5868" y="1902"/>
                    <a:pt x="2707" y="4799"/>
                    <a:pt x="1126" y="7960"/>
                  </a:cubicBezTo>
                  <a:cubicBezTo>
                    <a:pt x="-454" y="11121"/>
                    <a:pt x="-454" y="14546"/>
                    <a:pt x="1653" y="16916"/>
                  </a:cubicBezTo>
                  <a:cubicBezTo>
                    <a:pt x="3761" y="19287"/>
                    <a:pt x="7975" y="20604"/>
                    <a:pt x="11400" y="20868"/>
                  </a:cubicBezTo>
                  <a:cubicBezTo>
                    <a:pt x="14824" y="21131"/>
                    <a:pt x="17458" y="20341"/>
                    <a:pt x="19039" y="17575"/>
                  </a:cubicBezTo>
                  <a:cubicBezTo>
                    <a:pt x="20619" y="14809"/>
                    <a:pt x="21146" y="10068"/>
                    <a:pt x="20356" y="6907"/>
                  </a:cubicBezTo>
                  <a:cubicBezTo>
                    <a:pt x="19566" y="3746"/>
                    <a:pt x="17458" y="2165"/>
                    <a:pt x="14034" y="1770"/>
                  </a:cubicBezTo>
                  <a:cubicBezTo>
                    <a:pt x="10609" y="1375"/>
                    <a:pt x="5868" y="2165"/>
                    <a:pt x="3497" y="3351"/>
                  </a:cubicBezTo>
                  <a:cubicBezTo>
                    <a:pt x="1126" y="4536"/>
                    <a:pt x="1126" y="6116"/>
                    <a:pt x="1126" y="7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4218911" y="1803400"/>
              <a:ext cx="63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4315863" y="1682750"/>
              <a:ext cx="23699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3323"/>
                    <a:pt x="-1447" y="6646"/>
                    <a:pt x="353" y="10246"/>
                  </a:cubicBezTo>
                  <a:cubicBezTo>
                    <a:pt x="2153" y="13846"/>
                    <a:pt x="11153" y="17723"/>
                    <a:pt x="201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1303012" y="822572"/>
              <a:ext cx="4452600" cy="1285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78" fill="norm" stroke="1" extrusionOk="0">
                  <a:moveTo>
                    <a:pt x="191" y="19446"/>
                  </a:moveTo>
                  <a:cubicBezTo>
                    <a:pt x="130" y="19304"/>
                    <a:pt x="68" y="19162"/>
                    <a:pt x="32" y="19002"/>
                  </a:cubicBezTo>
                  <a:cubicBezTo>
                    <a:pt x="-4" y="18842"/>
                    <a:pt x="-14" y="18665"/>
                    <a:pt x="27" y="18292"/>
                  </a:cubicBezTo>
                  <a:cubicBezTo>
                    <a:pt x="68" y="17919"/>
                    <a:pt x="160" y="17350"/>
                    <a:pt x="309" y="16569"/>
                  </a:cubicBezTo>
                  <a:cubicBezTo>
                    <a:pt x="458" y="15787"/>
                    <a:pt x="663" y="14792"/>
                    <a:pt x="915" y="13798"/>
                  </a:cubicBezTo>
                  <a:cubicBezTo>
                    <a:pt x="1166" y="12803"/>
                    <a:pt x="1464" y="11808"/>
                    <a:pt x="1741" y="10956"/>
                  </a:cubicBezTo>
                  <a:cubicBezTo>
                    <a:pt x="2018" y="10103"/>
                    <a:pt x="2274" y="9392"/>
                    <a:pt x="2567" y="8629"/>
                  </a:cubicBezTo>
                  <a:cubicBezTo>
                    <a:pt x="2859" y="7865"/>
                    <a:pt x="3188" y="7048"/>
                    <a:pt x="3506" y="6337"/>
                  </a:cubicBezTo>
                  <a:cubicBezTo>
                    <a:pt x="3824" y="5627"/>
                    <a:pt x="4132" y="5023"/>
                    <a:pt x="4445" y="4490"/>
                  </a:cubicBezTo>
                  <a:cubicBezTo>
                    <a:pt x="4757" y="3957"/>
                    <a:pt x="5076" y="3495"/>
                    <a:pt x="5399" y="3087"/>
                  </a:cubicBezTo>
                  <a:cubicBezTo>
                    <a:pt x="5722" y="2678"/>
                    <a:pt x="6050" y="2323"/>
                    <a:pt x="6394" y="2003"/>
                  </a:cubicBezTo>
                  <a:cubicBezTo>
                    <a:pt x="6738" y="1683"/>
                    <a:pt x="7097" y="1399"/>
                    <a:pt x="7461" y="1150"/>
                  </a:cubicBezTo>
                  <a:cubicBezTo>
                    <a:pt x="7826" y="902"/>
                    <a:pt x="8195" y="689"/>
                    <a:pt x="8564" y="511"/>
                  </a:cubicBezTo>
                  <a:cubicBezTo>
                    <a:pt x="8934" y="333"/>
                    <a:pt x="9303" y="191"/>
                    <a:pt x="9678" y="102"/>
                  </a:cubicBezTo>
                  <a:cubicBezTo>
                    <a:pt x="10052" y="14"/>
                    <a:pt x="10432" y="-22"/>
                    <a:pt x="10786" y="14"/>
                  </a:cubicBezTo>
                  <a:cubicBezTo>
                    <a:pt x="11140" y="49"/>
                    <a:pt x="11468" y="156"/>
                    <a:pt x="11781" y="280"/>
                  </a:cubicBezTo>
                  <a:cubicBezTo>
                    <a:pt x="12094" y="404"/>
                    <a:pt x="12392" y="546"/>
                    <a:pt x="12741" y="831"/>
                  </a:cubicBezTo>
                  <a:cubicBezTo>
                    <a:pt x="13090" y="1115"/>
                    <a:pt x="13490" y="1541"/>
                    <a:pt x="13859" y="1950"/>
                  </a:cubicBezTo>
                  <a:cubicBezTo>
                    <a:pt x="14229" y="2358"/>
                    <a:pt x="14567" y="2749"/>
                    <a:pt x="14901" y="3158"/>
                  </a:cubicBezTo>
                  <a:cubicBezTo>
                    <a:pt x="15234" y="3566"/>
                    <a:pt x="15563" y="3992"/>
                    <a:pt x="15901" y="4437"/>
                  </a:cubicBezTo>
                  <a:cubicBezTo>
                    <a:pt x="16240" y="4881"/>
                    <a:pt x="16589" y="5342"/>
                    <a:pt x="16902" y="5787"/>
                  </a:cubicBezTo>
                  <a:cubicBezTo>
                    <a:pt x="17215" y="6231"/>
                    <a:pt x="17492" y="6657"/>
                    <a:pt x="17789" y="7225"/>
                  </a:cubicBezTo>
                  <a:cubicBezTo>
                    <a:pt x="18087" y="7794"/>
                    <a:pt x="18405" y="8504"/>
                    <a:pt x="18682" y="9162"/>
                  </a:cubicBezTo>
                  <a:cubicBezTo>
                    <a:pt x="18959" y="9819"/>
                    <a:pt x="19195" y="10423"/>
                    <a:pt x="19405" y="11098"/>
                  </a:cubicBezTo>
                  <a:cubicBezTo>
                    <a:pt x="19616" y="11773"/>
                    <a:pt x="19801" y="12519"/>
                    <a:pt x="20021" y="13442"/>
                  </a:cubicBezTo>
                  <a:cubicBezTo>
                    <a:pt x="20242" y="14366"/>
                    <a:pt x="20498" y="15467"/>
                    <a:pt x="20704" y="16427"/>
                  </a:cubicBezTo>
                  <a:cubicBezTo>
                    <a:pt x="20909" y="17386"/>
                    <a:pt x="21063" y="18203"/>
                    <a:pt x="21201" y="19038"/>
                  </a:cubicBezTo>
                  <a:cubicBezTo>
                    <a:pt x="21340" y="19873"/>
                    <a:pt x="21463" y="20725"/>
                    <a:pt x="21586" y="2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5571461" y="1892300"/>
              <a:ext cx="228601" cy="243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9415"/>
                  </a:moveTo>
                  <a:cubicBezTo>
                    <a:pt x="0" y="8492"/>
                    <a:pt x="0" y="7569"/>
                    <a:pt x="400" y="7477"/>
                  </a:cubicBezTo>
                  <a:cubicBezTo>
                    <a:pt x="800" y="7385"/>
                    <a:pt x="1600" y="8123"/>
                    <a:pt x="3900" y="10062"/>
                  </a:cubicBezTo>
                  <a:cubicBezTo>
                    <a:pt x="6200" y="12000"/>
                    <a:pt x="10000" y="15138"/>
                    <a:pt x="12300" y="17077"/>
                  </a:cubicBezTo>
                  <a:cubicBezTo>
                    <a:pt x="14600" y="19015"/>
                    <a:pt x="15400" y="19754"/>
                    <a:pt x="16200" y="20400"/>
                  </a:cubicBezTo>
                  <a:cubicBezTo>
                    <a:pt x="17000" y="21046"/>
                    <a:pt x="17800" y="21600"/>
                    <a:pt x="18500" y="20954"/>
                  </a:cubicBezTo>
                  <a:cubicBezTo>
                    <a:pt x="19200" y="20308"/>
                    <a:pt x="19800" y="18462"/>
                    <a:pt x="20300" y="14769"/>
                  </a:cubicBezTo>
                  <a:cubicBezTo>
                    <a:pt x="20800" y="11077"/>
                    <a:pt x="21200" y="55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1693318" y="901230"/>
              <a:ext cx="107567" cy="235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0887" fill="norm" stroke="1" extrusionOk="0">
                  <a:moveTo>
                    <a:pt x="11897" y="1732"/>
                  </a:moveTo>
                  <a:cubicBezTo>
                    <a:pt x="10675" y="981"/>
                    <a:pt x="9452" y="230"/>
                    <a:pt x="7822" y="42"/>
                  </a:cubicBezTo>
                  <a:cubicBezTo>
                    <a:pt x="6192" y="-146"/>
                    <a:pt x="4154" y="230"/>
                    <a:pt x="2524" y="2671"/>
                  </a:cubicBezTo>
                  <a:cubicBezTo>
                    <a:pt x="894" y="5113"/>
                    <a:pt x="-329" y="9621"/>
                    <a:pt x="79" y="12908"/>
                  </a:cubicBezTo>
                  <a:cubicBezTo>
                    <a:pt x="486" y="16195"/>
                    <a:pt x="2524" y="18261"/>
                    <a:pt x="4358" y="19576"/>
                  </a:cubicBezTo>
                  <a:cubicBezTo>
                    <a:pt x="6192" y="20891"/>
                    <a:pt x="7822" y="21454"/>
                    <a:pt x="10675" y="20139"/>
                  </a:cubicBezTo>
                  <a:cubicBezTo>
                    <a:pt x="13528" y="18824"/>
                    <a:pt x="17603" y="15631"/>
                    <a:pt x="19437" y="13002"/>
                  </a:cubicBezTo>
                  <a:cubicBezTo>
                    <a:pt x="21271" y="10372"/>
                    <a:pt x="20863" y="8306"/>
                    <a:pt x="19845" y="6710"/>
                  </a:cubicBezTo>
                  <a:cubicBezTo>
                    <a:pt x="18826" y="5113"/>
                    <a:pt x="17196" y="3986"/>
                    <a:pt x="15362" y="3329"/>
                  </a:cubicBezTo>
                  <a:cubicBezTo>
                    <a:pt x="13528" y="2671"/>
                    <a:pt x="11490" y="2484"/>
                    <a:pt x="9860" y="3423"/>
                  </a:cubicBezTo>
                  <a:cubicBezTo>
                    <a:pt x="8229" y="4362"/>
                    <a:pt x="7007" y="6428"/>
                    <a:pt x="5784" y="8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1869411" y="98425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1990061" y="781050"/>
              <a:ext cx="381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176"/>
                    <a:pt x="0" y="6353"/>
                    <a:pt x="3600" y="9953"/>
                  </a:cubicBezTo>
                  <a:cubicBezTo>
                    <a:pt x="7200" y="13553"/>
                    <a:pt x="14400" y="175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1514947" y="2584450"/>
              <a:ext cx="1859415" cy="427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474" fill="norm" stroke="1" extrusionOk="0">
                  <a:moveTo>
                    <a:pt x="21562" y="0"/>
                  </a:moveTo>
                  <a:cubicBezTo>
                    <a:pt x="21488" y="1809"/>
                    <a:pt x="21415" y="3618"/>
                    <a:pt x="21231" y="5746"/>
                  </a:cubicBezTo>
                  <a:cubicBezTo>
                    <a:pt x="21047" y="7874"/>
                    <a:pt x="20752" y="10321"/>
                    <a:pt x="20273" y="12343"/>
                  </a:cubicBezTo>
                  <a:cubicBezTo>
                    <a:pt x="19795" y="14365"/>
                    <a:pt x="19132" y="15961"/>
                    <a:pt x="18420" y="17025"/>
                  </a:cubicBezTo>
                  <a:cubicBezTo>
                    <a:pt x="17708" y="18089"/>
                    <a:pt x="16947" y="18621"/>
                    <a:pt x="16088" y="19100"/>
                  </a:cubicBezTo>
                  <a:cubicBezTo>
                    <a:pt x="15229" y="19578"/>
                    <a:pt x="14272" y="20004"/>
                    <a:pt x="13339" y="20376"/>
                  </a:cubicBezTo>
                  <a:cubicBezTo>
                    <a:pt x="12407" y="20749"/>
                    <a:pt x="11498" y="21068"/>
                    <a:pt x="10602" y="21281"/>
                  </a:cubicBezTo>
                  <a:cubicBezTo>
                    <a:pt x="9707" y="21494"/>
                    <a:pt x="8823" y="21600"/>
                    <a:pt x="7988" y="21228"/>
                  </a:cubicBezTo>
                  <a:cubicBezTo>
                    <a:pt x="7154" y="20855"/>
                    <a:pt x="6368" y="20004"/>
                    <a:pt x="5620" y="18887"/>
                  </a:cubicBezTo>
                  <a:cubicBezTo>
                    <a:pt x="4871" y="17769"/>
                    <a:pt x="4159" y="16386"/>
                    <a:pt x="3509" y="14897"/>
                  </a:cubicBezTo>
                  <a:cubicBezTo>
                    <a:pt x="2858" y="13407"/>
                    <a:pt x="2269" y="11811"/>
                    <a:pt x="1778" y="10374"/>
                  </a:cubicBezTo>
                  <a:cubicBezTo>
                    <a:pt x="1287" y="8938"/>
                    <a:pt x="895" y="7661"/>
                    <a:pt x="600" y="6810"/>
                  </a:cubicBezTo>
                  <a:cubicBezTo>
                    <a:pt x="306" y="5959"/>
                    <a:pt x="109" y="5533"/>
                    <a:pt x="36" y="5586"/>
                  </a:cubicBezTo>
                  <a:cubicBezTo>
                    <a:pt x="-38" y="5639"/>
                    <a:pt x="11" y="6171"/>
                    <a:pt x="97" y="7448"/>
                  </a:cubicBezTo>
                  <a:cubicBezTo>
                    <a:pt x="183" y="8725"/>
                    <a:pt x="306" y="10747"/>
                    <a:pt x="379" y="12024"/>
                  </a:cubicBezTo>
                  <a:cubicBezTo>
                    <a:pt x="453" y="13300"/>
                    <a:pt x="477" y="13833"/>
                    <a:pt x="527" y="14631"/>
                  </a:cubicBezTo>
                  <a:cubicBezTo>
                    <a:pt x="576" y="15429"/>
                    <a:pt x="649" y="16493"/>
                    <a:pt x="686" y="16759"/>
                  </a:cubicBezTo>
                  <a:cubicBezTo>
                    <a:pt x="723" y="17025"/>
                    <a:pt x="723" y="16493"/>
                    <a:pt x="662" y="14365"/>
                  </a:cubicBezTo>
                  <a:cubicBezTo>
                    <a:pt x="600" y="12236"/>
                    <a:pt x="477" y="8512"/>
                    <a:pt x="465" y="6118"/>
                  </a:cubicBezTo>
                  <a:cubicBezTo>
                    <a:pt x="453" y="3724"/>
                    <a:pt x="551" y="2660"/>
                    <a:pt x="772" y="1968"/>
                  </a:cubicBezTo>
                  <a:cubicBezTo>
                    <a:pt x="993" y="1277"/>
                    <a:pt x="1337" y="958"/>
                    <a:pt x="1656" y="851"/>
                  </a:cubicBezTo>
                  <a:cubicBezTo>
                    <a:pt x="1975" y="745"/>
                    <a:pt x="2269" y="851"/>
                    <a:pt x="2564" y="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2709499" y="3105149"/>
              <a:ext cx="121658" cy="191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234" fill="norm" stroke="1" extrusionOk="0">
                  <a:moveTo>
                    <a:pt x="17246" y="4226"/>
                  </a:moveTo>
                  <a:cubicBezTo>
                    <a:pt x="15415" y="4461"/>
                    <a:pt x="13585" y="4696"/>
                    <a:pt x="10656" y="6809"/>
                  </a:cubicBezTo>
                  <a:cubicBezTo>
                    <a:pt x="7727" y="8922"/>
                    <a:pt x="3700" y="12913"/>
                    <a:pt x="1687" y="15613"/>
                  </a:cubicBezTo>
                  <a:cubicBezTo>
                    <a:pt x="-327" y="18313"/>
                    <a:pt x="-327" y="19722"/>
                    <a:pt x="588" y="20543"/>
                  </a:cubicBezTo>
                  <a:cubicBezTo>
                    <a:pt x="1504" y="21365"/>
                    <a:pt x="3334" y="21600"/>
                    <a:pt x="6446" y="20426"/>
                  </a:cubicBezTo>
                  <a:cubicBezTo>
                    <a:pt x="9558" y="19252"/>
                    <a:pt x="13951" y="16670"/>
                    <a:pt x="16697" y="13852"/>
                  </a:cubicBezTo>
                  <a:cubicBezTo>
                    <a:pt x="19442" y="11035"/>
                    <a:pt x="20541" y="7983"/>
                    <a:pt x="20907" y="5870"/>
                  </a:cubicBezTo>
                  <a:cubicBezTo>
                    <a:pt x="21273" y="3757"/>
                    <a:pt x="20907" y="2583"/>
                    <a:pt x="19626" y="1643"/>
                  </a:cubicBezTo>
                  <a:cubicBezTo>
                    <a:pt x="18344" y="704"/>
                    <a:pt x="16148" y="0"/>
                    <a:pt x="14500" y="0"/>
                  </a:cubicBezTo>
                  <a:cubicBezTo>
                    <a:pt x="12853" y="0"/>
                    <a:pt x="11754" y="704"/>
                    <a:pt x="10656" y="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2917161" y="31813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3022859" y="3035300"/>
              <a:ext cx="140224" cy="234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522" fill="norm" stroke="1" extrusionOk="0">
                  <a:moveTo>
                    <a:pt x="11437" y="0"/>
                  </a:moveTo>
                  <a:cubicBezTo>
                    <a:pt x="8968" y="0"/>
                    <a:pt x="6500" y="0"/>
                    <a:pt x="4031" y="1654"/>
                  </a:cubicBezTo>
                  <a:cubicBezTo>
                    <a:pt x="1563" y="3308"/>
                    <a:pt x="-906" y="6616"/>
                    <a:pt x="328" y="10022"/>
                  </a:cubicBezTo>
                  <a:cubicBezTo>
                    <a:pt x="1563" y="13427"/>
                    <a:pt x="6500" y="16930"/>
                    <a:pt x="9894" y="18876"/>
                  </a:cubicBezTo>
                  <a:cubicBezTo>
                    <a:pt x="13288" y="20822"/>
                    <a:pt x="15140" y="21211"/>
                    <a:pt x="16837" y="21405"/>
                  </a:cubicBezTo>
                  <a:cubicBezTo>
                    <a:pt x="18534" y="21600"/>
                    <a:pt x="20077" y="21600"/>
                    <a:pt x="20385" y="21016"/>
                  </a:cubicBezTo>
                  <a:cubicBezTo>
                    <a:pt x="20694" y="20432"/>
                    <a:pt x="19768" y="19265"/>
                    <a:pt x="16837" y="18000"/>
                  </a:cubicBezTo>
                  <a:cubicBezTo>
                    <a:pt x="13905" y="16735"/>
                    <a:pt x="8968" y="15373"/>
                    <a:pt x="4031" y="14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3884478" y="2590799"/>
              <a:ext cx="1674284" cy="297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21600" y="10570"/>
                  </a:moveTo>
                  <a:cubicBezTo>
                    <a:pt x="21463" y="12102"/>
                    <a:pt x="21327" y="13634"/>
                    <a:pt x="20890" y="15166"/>
                  </a:cubicBezTo>
                  <a:cubicBezTo>
                    <a:pt x="20453" y="16698"/>
                    <a:pt x="19716" y="18230"/>
                    <a:pt x="18828" y="19149"/>
                  </a:cubicBezTo>
                  <a:cubicBezTo>
                    <a:pt x="17941" y="20068"/>
                    <a:pt x="16903" y="20374"/>
                    <a:pt x="15934" y="20681"/>
                  </a:cubicBezTo>
                  <a:cubicBezTo>
                    <a:pt x="14964" y="20987"/>
                    <a:pt x="14063" y="21294"/>
                    <a:pt x="13066" y="21447"/>
                  </a:cubicBezTo>
                  <a:cubicBezTo>
                    <a:pt x="12070" y="21600"/>
                    <a:pt x="10977" y="21600"/>
                    <a:pt x="9926" y="21217"/>
                  </a:cubicBezTo>
                  <a:cubicBezTo>
                    <a:pt x="8875" y="20834"/>
                    <a:pt x="7864" y="20068"/>
                    <a:pt x="6827" y="19226"/>
                  </a:cubicBezTo>
                  <a:cubicBezTo>
                    <a:pt x="5789" y="18383"/>
                    <a:pt x="4724" y="17464"/>
                    <a:pt x="3796" y="16162"/>
                  </a:cubicBezTo>
                  <a:cubicBezTo>
                    <a:pt x="2867" y="14860"/>
                    <a:pt x="2075" y="13174"/>
                    <a:pt x="1529" y="12102"/>
                  </a:cubicBezTo>
                  <a:cubicBezTo>
                    <a:pt x="983" y="11030"/>
                    <a:pt x="683" y="10570"/>
                    <a:pt x="478" y="10111"/>
                  </a:cubicBezTo>
                  <a:cubicBezTo>
                    <a:pt x="273" y="9651"/>
                    <a:pt x="164" y="9191"/>
                    <a:pt x="96" y="8579"/>
                  </a:cubicBezTo>
                  <a:cubicBezTo>
                    <a:pt x="27" y="7966"/>
                    <a:pt x="0" y="7200"/>
                    <a:pt x="0" y="7430"/>
                  </a:cubicBezTo>
                  <a:cubicBezTo>
                    <a:pt x="0" y="7660"/>
                    <a:pt x="27" y="8885"/>
                    <a:pt x="55" y="10417"/>
                  </a:cubicBezTo>
                  <a:cubicBezTo>
                    <a:pt x="82" y="11949"/>
                    <a:pt x="109" y="13787"/>
                    <a:pt x="150" y="15472"/>
                  </a:cubicBezTo>
                  <a:cubicBezTo>
                    <a:pt x="191" y="17157"/>
                    <a:pt x="246" y="18689"/>
                    <a:pt x="259" y="19072"/>
                  </a:cubicBezTo>
                  <a:cubicBezTo>
                    <a:pt x="273" y="19455"/>
                    <a:pt x="246" y="18689"/>
                    <a:pt x="218" y="16545"/>
                  </a:cubicBezTo>
                  <a:cubicBezTo>
                    <a:pt x="191" y="14400"/>
                    <a:pt x="164" y="10877"/>
                    <a:pt x="382" y="7966"/>
                  </a:cubicBezTo>
                  <a:cubicBezTo>
                    <a:pt x="601" y="5055"/>
                    <a:pt x="1065" y="2757"/>
                    <a:pt x="1502" y="1532"/>
                  </a:cubicBezTo>
                  <a:cubicBezTo>
                    <a:pt x="1939" y="306"/>
                    <a:pt x="2348" y="153"/>
                    <a:pt x="27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5206077" y="3005666"/>
              <a:ext cx="114732" cy="125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7" h="21028" fill="norm" stroke="1" extrusionOk="0">
                  <a:moveTo>
                    <a:pt x="15668" y="3895"/>
                  </a:moveTo>
                  <a:cubicBezTo>
                    <a:pt x="11040" y="5666"/>
                    <a:pt x="6411" y="7436"/>
                    <a:pt x="3711" y="9384"/>
                  </a:cubicBezTo>
                  <a:cubicBezTo>
                    <a:pt x="1011" y="11331"/>
                    <a:pt x="240" y="13456"/>
                    <a:pt x="47" y="15403"/>
                  </a:cubicBezTo>
                  <a:cubicBezTo>
                    <a:pt x="-146" y="17351"/>
                    <a:pt x="240" y="19121"/>
                    <a:pt x="1397" y="20184"/>
                  </a:cubicBezTo>
                  <a:cubicBezTo>
                    <a:pt x="2554" y="21246"/>
                    <a:pt x="4483" y="21600"/>
                    <a:pt x="7954" y="19475"/>
                  </a:cubicBezTo>
                  <a:cubicBezTo>
                    <a:pt x="11425" y="17351"/>
                    <a:pt x="16440" y="12748"/>
                    <a:pt x="18947" y="9561"/>
                  </a:cubicBezTo>
                  <a:cubicBezTo>
                    <a:pt x="21454" y="6374"/>
                    <a:pt x="21454" y="4603"/>
                    <a:pt x="19525" y="3010"/>
                  </a:cubicBezTo>
                  <a:cubicBezTo>
                    <a:pt x="17597" y="1416"/>
                    <a:pt x="13740" y="0"/>
                    <a:pt x="11040" y="0"/>
                  </a:cubicBezTo>
                  <a:cubicBezTo>
                    <a:pt x="8340" y="0"/>
                    <a:pt x="6797" y="1416"/>
                    <a:pt x="5254" y="2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5374611" y="3041649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5446112" y="2952750"/>
              <a:ext cx="11900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8800" y="0"/>
                  </a:moveTo>
                  <a:cubicBezTo>
                    <a:pt x="5768" y="2090"/>
                    <a:pt x="2737" y="4181"/>
                    <a:pt x="1221" y="6039"/>
                  </a:cubicBezTo>
                  <a:cubicBezTo>
                    <a:pt x="-295" y="7897"/>
                    <a:pt x="-295" y="9523"/>
                    <a:pt x="652" y="10452"/>
                  </a:cubicBezTo>
                  <a:cubicBezTo>
                    <a:pt x="1600" y="11381"/>
                    <a:pt x="3494" y="11613"/>
                    <a:pt x="5389" y="11613"/>
                  </a:cubicBezTo>
                  <a:cubicBezTo>
                    <a:pt x="7284" y="11613"/>
                    <a:pt x="9179" y="11381"/>
                    <a:pt x="10884" y="10800"/>
                  </a:cubicBezTo>
                  <a:cubicBezTo>
                    <a:pt x="12589" y="10219"/>
                    <a:pt x="14105" y="9290"/>
                    <a:pt x="15242" y="9406"/>
                  </a:cubicBezTo>
                  <a:cubicBezTo>
                    <a:pt x="16379" y="9523"/>
                    <a:pt x="17137" y="10684"/>
                    <a:pt x="18084" y="12890"/>
                  </a:cubicBezTo>
                  <a:cubicBezTo>
                    <a:pt x="19031" y="15097"/>
                    <a:pt x="20168" y="18348"/>
                    <a:pt x="213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1113645" y="2768600"/>
              <a:ext cx="4870567" cy="1545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72" fill="norm" stroke="1" extrusionOk="0">
                  <a:moveTo>
                    <a:pt x="21582" y="0"/>
                  </a:moveTo>
                  <a:cubicBezTo>
                    <a:pt x="21544" y="443"/>
                    <a:pt x="21507" y="886"/>
                    <a:pt x="21484" y="1433"/>
                  </a:cubicBezTo>
                  <a:cubicBezTo>
                    <a:pt x="21460" y="1980"/>
                    <a:pt x="21451" y="2630"/>
                    <a:pt x="21455" y="3354"/>
                  </a:cubicBezTo>
                  <a:cubicBezTo>
                    <a:pt x="21460" y="4078"/>
                    <a:pt x="21479" y="4876"/>
                    <a:pt x="21498" y="5732"/>
                  </a:cubicBezTo>
                  <a:cubicBezTo>
                    <a:pt x="21516" y="6589"/>
                    <a:pt x="21535" y="7505"/>
                    <a:pt x="21512" y="8347"/>
                  </a:cubicBezTo>
                  <a:cubicBezTo>
                    <a:pt x="21488" y="9190"/>
                    <a:pt x="21423" y="9958"/>
                    <a:pt x="21362" y="10682"/>
                  </a:cubicBezTo>
                  <a:cubicBezTo>
                    <a:pt x="21301" y="11406"/>
                    <a:pt x="21244" y="12085"/>
                    <a:pt x="21146" y="12765"/>
                  </a:cubicBezTo>
                  <a:cubicBezTo>
                    <a:pt x="21047" y="13445"/>
                    <a:pt x="20907" y="14124"/>
                    <a:pt x="20710" y="14730"/>
                  </a:cubicBezTo>
                  <a:cubicBezTo>
                    <a:pt x="20513" y="15336"/>
                    <a:pt x="20260" y="15868"/>
                    <a:pt x="20006" y="16340"/>
                  </a:cubicBezTo>
                  <a:cubicBezTo>
                    <a:pt x="19753" y="16813"/>
                    <a:pt x="19500" y="17227"/>
                    <a:pt x="19214" y="17581"/>
                  </a:cubicBezTo>
                  <a:cubicBezTo>
                    <a:pt x="18928" y="17936"/>
                    <a:pt x="18609" y="18231"/>
                    <a:pt x="18285" y="18453"/>
                  </a:cubicBezTo>
                  <a:cubicBezTo>
                    <a:pt x="17962" y="18675"/>
                    <a:pt x="17633" y="18822"/>
                    <a:pt x="17291" y="18985"/>
                  </a:cubicBezTo>
                  <a:cubicBezTo>
                    <a:pt x="16949" y="19147"/>
                    <a:pt x="16592" y="19325"/>
                    <a:pt x="16231" y="19532"/>
                  </a:cubicBezTo>
                  <a:cubicBezTo>
                    <a:pt x="15870" y="19738"/>
                    <a:pt x="15504" y="19975"/>
                    <a:pt x="15148" y="20182"/>
                  </a:cubicBezTo>
                  <a:cubicBezTo>
                    <a:pt x="14792" y="20389"/>
                    <a:pt x="14445" y="20566"/>
                    <a:pt x="14121" y="20699"/>
                  </a:cubicBezTo>
                  <a:cubicBezTo>
                    <a:pt x="13797" y="20832"/>
                    <a:pt x="13497" y="20920"/>
                    <a:pt x="13183" y="20994"/>
                  </a:cubicBezTo>
                  <a:cubicBezTo>
                    <a:pt x="12869" y="21068"/>
                    <a:pt x="12541" y="21127"/>
                    <a:pt x="12194" y="21201"/>
                  </a:cubicBezTo>
                  <a:cubicBezTo>
                    <a:pt x="11847" y="21275"/>
                    <a:pt x="11481" y="21364"/>
                    <a:pt x="11134" y="21423"/>
                  </a:cubicBezTo>
                  <a:cubicBezTo>
                    <a:pt x="10787" y="21482"/>
                    <a:pt x="10458" y="21511"/>
                    <a:pt x="10097" y="21541"/>
                  </a:cubicBezTo>
                  <a:cubicBezTo>
                    <a:pt x="9736" y="21570"/>
                    <a:pt x="9342" y="21600"/>
                    <a:pt x="8953" y="21526"/>
                  </a:cubicBezTo>
                  <a:cubicBezTo>
                    <a:pt x="8564" y="21452"/>
                    <a:pt x="8179" y="21275"/>
                    <a:pt x="7837" y="21068"/>
                  </a:cubicBezTo>
                  <a:cubicBezTo>
                    <a:pt x="7495" y="20861"/>
                    <a:pt x="7195" y="20625"/>
                    <a:pt x="6871" y="20285"/>
                  </a:cubicBezTo>
                  <a:cubicBezTo>
                    <a:pt x="6547" y="19945"/>
                    <a:pt x="6200" y="19502"/>
                    <a:pt x="5858" y="18985"/>
                  </a:cubicBezTo>
                  <a:cubicBezTo>
                    <a:pt x="5516" y="18468"/>
                    <a:pt x="5178" y="17877"/>
                    <a:pt x="4859" y="17271"/>
                  </a:cubicBezTo>
                  <a:cubicBezTo>
                    <a:pt x="4540" y="16665"/>
                    <a:pt x="4240" y="16045"/>
                    <a:pt x="3949" y="15469"/>
                  </a:cubicBezTo>
                  <a:cubicBezTo>
                    <a:pt x="3659" y="14892"/>
                    <a:pt x="3377" y="14361"/>
                    <a:pt x="3105" y="13770"/>
                  </a:cubicBezTo>
                  <a:cubicBezTo>
                    <a:pt x="2833" y="13179"/>
                    <a:pt x="2571" y="12529"/>
                    <a:pt x="2336" y="11746"/>
                  </a:cubicBezTo>
                  <a:cubicBezTo>
                    <a:pt x="2102" y="10963"/>
                    <a:pt x="1895" y="10047"/>
                    <a:pt x="1717" y="9086"/>
                  </a:cubicBezTo>
                  <a:cubicBezTo>
                    <a:pt x="1539" y="8126"/>
                    <a:pt x="1389" y="7121"/>
                    <a:pt x="1248" y="6161"/>
                  </a:cubicBezTo>
                  <a:cubicBezTo>
                    <a:pt x="1107" y="5201"/>
                    <a:pt x="976" y="4285"/>
                    <a:pt x="873" y="3634"/>
                  </a:cubicBezTo>
                  <a:cubicBezTo>
                    <a:pt x="770" y="2984"/>
                    <a:pt x="695" y="2600"/>
                    <a:pt x="639" y="2320"/>
                  </a:cubicBezTo>
                  <a:cubicBezTo>
                    <a:pt x="582" y="2039"/>
                    <a:pt x="545" y="1862"/>
                    <a:pt x="512" y="1876"/>
                  </a:cubicBezTo>
                  <a:cubicBezTo>
                    <a:pt x="479" y="1891"/>
                    <a:pt x="451" y="2098"/>
                    <a:pt x="404" y="2615"/>
                  </a:cubicBezTo>
                  <a:cubicBezTo>
                    <a:pt x="357" y="3132"/>
                    <a:pt x="292" y="3960"/>
                    <a:pt x="245" y="4462"/>
                  </a:cubicBezTo>
                  <a:cubicBezTo>
                    <a:pt x="198" y="4964"/>
                    <a:pt x="170" y="5141"/>
                    <a:pt x="141" y="5156"/>
                  </a:cubicBezTo>
                  <a:cubicBezTo>
                    <a:pt x="113" y="5171"/>
                    <a:pt x="85" y="5023"/>
                    <a:pt x="52" y="4565"/>
                  </a:cubicBezTo>
                  <a:cubicBezTo>
                    <a:pt x="20" y="4107"/>
                    <a:pt x="-18" y="3339"/>
                    <a:pt x="10" y="2718"/>
                  </a:cubicBezTo>
                  <a:cubicBezTo>
                    <a:pt x="38" y="2098"/>
                    <a:pt x="132" y="1625"/>
                    <a:pt x="306" y="1300"/>
                  </a:cubicBezTo>
                  <a:cubicBezTo>
                    <a:pt x="479" y="975"/>
                    <a:pt x="732" y="798"/>
                    <a:pt x="887" y="724"/>
                  </a:cubicBezTo>
                  <a:cubicBezTo>
                    <a:pt x="1042" y="650"/>
                    <a:pt x="1098" y="680"/>
                    <a:pt x="1154" y="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5852512" y="3865949"/>
              <a:ext cx="113360" cy="234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7" h="21135" fill="norm" stroke="1" extrusionOk="0">
                  <a:moveTo>
                    <a:pt x="11270" y="7563"/>
                  </a:moveTo>
                  <a:cubicBezTo>
                    <a:pt x="12428" y="6034"/>
                    <a:pt x="13585" y="4505"/>
                    <a:pt x="13199" y="3931"/>
                  </a:cubicBezTo>
                  <a:cubicBezTo>
                    <a:pt x="12813" y="3358"/>
                    <a:pt x="10885" y="3740"/>
                    <a:pt x="8378" y="5365"/>
                  </a:cubicBezTo>
                  <a:cubicBezTo>
                    <a:pt x="5870" y="6990"/>
                    <a:pt x="2785" y="9857"/>
                    <a:pt x="1242" y="12629"/>
                  </a:cubicBezTo>
                  <a:cubicBezTo>
                    <a:pt x="-301" y="15400"/>
                    <a:pt x="-301" y="18076"/>
                    <a:pt x="663" y="19605"/>
                  </a:cubicBezTo>
                  <a:cubicBezTo>
                    <a:pt x="1628" y="21135"/>
                    <a:pt x="3556" y="21517"/>
                    <a:pt x="7220" y="20752"/>
                  </a:cubicBezTo>
                  <a:cubicBezTo>
                    <a:pt x="10885" y="19988"/>
                    <a:pt x="16285" y="18076"/>
                    <a:pt x="18792" y="14540"/>
                  </a:cubicBezTo>
                  <a:cubicBezTo>
                    <a:pt x="21299" y="11004"/>
                    <a:pt x="20913" y="5843"/>
                    <a:pt x="19756" y="3071"/>
                  </a:cubicBezTo>
                  <a:cubicBezTo>
                    <a:pt x="18599" y="299"/>
                    <a:pt x="16670" y="-83"/>
                    <a:pt x="14935" y="13"/>
                  </a:cubicBezTo>
                  <a:cubicBezTo>
                    <a:pt x="13199" y="108"/>
                    <a:pt x="11656" y="682"/>
                    <a:pt x="11270" y="1446"/>
                  </a:cubicBezTo>
                  <a:cubicBezTo>
                    <a:pt x="10885" y="2211"/>
                    <a:pt x="11656" y="3167"/>
                    <a:pt x="12428" y="4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6098511" y="398780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6204259" y="3759200"/>
              <a:ext cx="118026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600" fill="norm" stroke="1" extrusionOk="0">
                  <a:moveTo>
                    <a:pt x="14912" y="0"/>
                  </a:moveTo>
                  <a:cubicBezTo>
                    <a:pt x="11560" y="752"/>
                    <a:pt x="8209" y="1504"/>
                    <a:pt x="5602" y="2794"/>
                  </a:cubicBezTo>
                  <a:cubicBezTo>
                    <a:pt x="2995" y="4084"/>
                    <a:pt x="1133" y="5910"/>
                    <a:pt x="388" y="7146"/>
                  </a:cubicBezTo>
                  <a:cubicBezTo>
                    <a:pt x="-357" y="8382"/>
                    <a:pt x="15" y="9027"/>
                    <a:pt x="1133" y="9403"/>
                  </a:cubicBezTo>
                  <a:cubicBezTo>
                    <a:pt x="2250" y="9779"/>
                    <a:pt x="4112" y="9887"/>
                    <a:pt x="6160" y="9779"/>
                  </a:cubicBezTo>
                  <a:cubicBezTo>
                    <a:pt x="8209" y="9672"/>
                    <a:pt x="10443" y="9349"/>
                    <a:pt x="13050" y="8704"/>
                  </a:cubicBezTo>
                  <a:cubicBezTo>
                    <a:pt x="15657" y="8060"/>
                    <a:pt x="18636" y="7093"/>
                    <a:pt x="19940" y="6931"/>
                  </a:cubicBezTo>
                  <a:cubicBezTo>
                    <a:pt x="21243" y="6770"/>
                    <a:pt x="20871" y="7415"/>
                    <a:pt x="19753" y="9296"/>
                  </a:cubicBezTo>
                  <a:cubicBezTo>
                    <a:pt x="18636" y="11176"/>
                    <a:pt x="16774" y="14293"/>
                    <a:pt x="16402" y="16549"/>
                  </a:cubicBezTo>
                  <a:cubicBezTo>
                    <a:pt x="16029" y="18806"/>
                    <a:pt x="17146" y="20203"/>
                    <a:pt x="182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1946037" y="0"/>
              <a:ext cx="707690" cy="6184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600" fill="norm" stroke="1" extrusionOk="0">
                  <a:moveTo>
                    <a:pt x="761" y="21600"/>
                  </a:moveTo>
                  <a:cubicBezTo>
                    <a:pt x="567" y="21371"/>
                    <a:pt x="374" y="21142"/>
                    <a:pt x="245" y="20898"/>
                  </a:cubicBezTo>
                  <a:cubicBezTo>
                    <a:pt x="116" y="20654"/>
                    <a:pt x="51" y="20395"/>
                    <a:pt x="19" y="20118"/>
                  </a:cubicBezTo>
                  <a:cubicBezTo>
                    <a:pt x="-13" y="19841"/>
                    <a:pt x="-13" y="19545"/>
                    <a:pt x="84" y="19253"/>
                  </a:cubicBezTo>
                  <a:cubicBezTo>
                    <a:pt x="180" y="18961"/>
                    <a:pt x="374" y="18673"/>
                    <a:pt x="600" y="18395"/>
                  </a:cubicBezTo>
                  <a:cubicBezTo>
                    <a:pt x="825" y="18118"/>
                    <a:pt x="1083" y="17852"/>
                    <a:pt x="1406" y="17579"/>
                  </a:cubicBezTo>
                  <a:cubicBezTo>
                    <a:pt x="1728" y="17305"/>
                    <a:pt x="2115" y="17024"/>
                    <a:pt x="2534" y="16729"/>
                  </a:cubicBezTo>
                  <a:cubicBezTo>
                    <a:pt x="2953" y="16433"/>
                    <a:pt x="3404" y="16122"/>
                    <a:pt x="3791" y="15853"/>
                  </a:cubicBezTo>
                  <a:cubicBezTo>
                    <a:pt x="4178" y="15583"/>
                    <a:pt x="4500" y="15354"/>
                    <a:pt x="4855" y="15113"/>
                  </a:cubicBezTo>
                  <a:cubicBezTo>
                    <a:pt x="5210" y="14873"/>
                    <a:pt x="5597" y="14622"/>
                    <a:pt x="5951" y="14367"/>
                  </a:cubicBezTo>
                  <a:cubicBezTo>
                    <a:pt x="6306" y="14112"/>
                    <a:pt x="6628" y="13853"/>
                    <a:pt x="6983" y="13583"/>
                  </a:cubicBezTo>
                  <a:cubicBezTo>
                    <a:pt x="7337" y="13313"/>
                    <a:pt x="7724" y="13032"/>
                    <a:pt x="8047" y="12737"/>
                  </a:cubicBezTo>
                  <a:cubicBezTo>
                    <a:pt x="8369" y="12441"/>
                    <a:pt x="8627" y="12131"/>
                    <a:pt x="8917" y="11816"/>
                  </a:cubicBezTo>
                  <a:cubicBezTo>
                    <a:pt x="9207" y="11502"/>
                    <a:pt x="9530" y="11184"/>
                    <a:pt x="9820" y="10867"/>
                  </a:cubicBezTo>
                  <a:cubicBezTo>
                    <a:pt x="10110" y="10549"/>
                    <a:pt x="10368" y="10231"/>
                    <a:pt x="10658" y="9902"/>
                  </a:cubicBezTo>
                  <a:cubicBezTo>
                    <a:pt x="10948" y="9573"/>
                    <a:pt x="11271" y="9233"/>
                    <a:pt x="11528" y="8956"/>
                  </a:cubicBezTo>
                  <a:cubicBezTo>
                    <a:pt x="11786" y="8678"/>
                    <a:pt x="11980" y="8464"/>
                    <a:pt x="12238" y="8198"/>
                  </a:cubicBezTo>
                  <a:cubicBezTo>
                    <a:pt x="12496" y="7932"/>
                    <a:pt x="12818" y="7614"/>
                    <a:pt x="13140" y="7296"/>
                  </a:cubicBezTo>
                  <a:cubicBezTo>
                    <a:pt x="13463" y="6978"/>
                    <a:pt x="13785" y="6660"/>
                    <a:pt x="14108" y="6354"/>
                  </a:cubicBezTo>
                  <a:cubicBezTo>
                    <a:pt x="14430" y="6047"/>
                    <a:pt x="14752" y="5751"/>
                    <a:pt x="15075" y="5463"/>
                  </a:cubicBezTo>
                  <a:cubicBezTo>
                    <a:pt x="15397" y="5175"/>
                    <a:pt x="15720" y="4894"/>
                    <a:pt x="16074" y="4620"/>
                  </a:cubicBezTo>
                  <a:cubicBezTo>
                    <a:pt x="16429" y="4347"/>
                    <a:pt x="16816" y="4080"/>
                    <a:pt x="17203" y="3811"/>
                  </a:cubicBezTo>
                  <a:cubicBezTo>
                    <a:pt x="17589" y="3541"/>
                    <a:pt x="17976" y="3267"/>
                    <a:pt x="18363" y="2983"/>
                  </a:cubicBezTo>
                  <a:cubicBezTo>
                    <a:pt x="18750" y="2698"/>
                    <a:pt x="19137" y="2402"/>
                    <a:pt x="19556" y="2103"/>
                  </a:cubicBezTo>
                  <a:cubicBezTo>
                    <a:pt x="19975" y="1804"/>
                    <a:pt x="20426" y="1501"/>
                    <a:pt x="20813" y="1220"/>
                  </a:cubicBezTo>
                  <a:cubicBezTo>
                    <a:pt x="21200" y="939"/>
                    <a:pt x="21523" y="680"/>
                    <a:pt x="21555" y="480"/>
                  </a:cubicBezTo>
                  <a:cubicBezTo>
                    <a:pt x="21587" y="281"/>
                    <a:pt x="21329" y="140"/>
                    <a:pt x="2107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4428461" y="63500"/>
              <a:ext cx="1041401" cy="554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2" y="21311"/>
                    <a:pt x="263" y="21023"/>
                    <a:pt x="351" y="20709"/>
                  </a:cubicBezTo>
                  <a:cubicBezTo>
                    <a:pt x="439" y="20396"/>
                    <a:pt x="483" y="20058"/>
                    <a:pt x="549" y="19753"/>
                  </a:cubicBezTo>
                  <a:cubicBezTo>
                    <a:pt x="615" y="19447"/>
                    <a:pt x="702" y="19175"/>
                    <a:pt x="812" y="18874"/>
                  </a:cubicBezTo>
                  <a:cubicBezTo>
                    <a:pt x="922" y="18573"/>
                    <a:pt x="1054" y="18243"/>
                    <a:pt x="1207" y="17930"/>
                  </a:cubicBezTo>
                  <a:cubicBezTo>
                    <a:pt x="1361" y="17616"/>
                    <a:pt x="1537" y="17320"/>
                    <a:pt x="1712" y="17010"/>
                  </a:cubicBezTo>
                  <a:cubicBezTo>
                    <a:pt x="1888" y="16701"/>
                    <a:pt x="2063" y="16379"/>
                    <a:pt x="2283" y="16041"/>
                  </a:cubicBezTo>
                  <a:cubicBezTo>
                    <a:pt x="2502" y="15703"/>
                    <a:pt x="2766" y="15348"/>
                    <a:pt x="3007" y="15035"/>
                  </a:cubicBezTo>
                  <a:cubicBezTo>
                    <a:pt x="3249" y="14722"/>
                    <a:pt x="3468" y="14449"/>
                    <a:pt x="3732" y="14169"/>
                  </a:cubicBezTo>
                  <a:cubicBezTo>
                    <a:pt x="3995" y="13889"/>
                    <a:pt x="4302" y="13600"/>
                    <a:pt x="4610" y="13315"/>
                  </a:cubicBezTo>
                  <a:cubicBezTo>
                    <a:pt x="4917" y="13031"/>
                    <a:pt x="5224" y="12751"/>
                    <a:pt x="5554" y="12449"/>
                  </a:cubicBezTo>
                  <a:cubicBezTo>
                    <a:pt x="5883" y="12148"/>
                    <a:pt x="6234" y="11827"/>
                    <a:pt x="6607" y="11509"/>
                  </a:cubicBezTo>
                  <a:cubicBezTo>
                    <a:pt x="6980" y="11192"/>
                    <a:pt x="7376" y="10878"/>
                    <a:pt x="7771" y="10553"/>
                  </a:cubicBezTo>
                  <a:cubicBezTo>
                    <a:pt x="8166" y="10227"/>
                    <a:pt x="8561" y="9889"/>
                    <a:pt x="8956" y="9542"/>
                  </a:cubicBezTo>
                  <a:cubicBezTo>
                    <a:pt x="9351" y="9196"/>
                    <a:pt x="9746" y="8841"/>
                    <a:pt x="10098" y="8540"/>
                  </a:cubicBezTo>
                  <a:cubicBezTo>
                    <a:pt x="10449" y="8239"/>
                    <a:pt x="10756" y="7992"/>
                    <a:pt x="11063" y="7748"/>
                  </a:cubicBezTo>
                  <a:cubicBezTo>
                    <a:pt x="11371" y="7505"/>
                    <a:pt x="11678" y="7266"/>
                    <a:pt x="11985" y="7019"/>
                  </a:cubicBezTo>
                  <a:cubicBezTo>
                    <a:pt x="12293" y="6771"/>
                    <a:pt x="12600" y="6515"/>
                    <a:pt x="12973" y="6194"/>
                  </a:cubicBezTo>
                  <a:cubicBezTo>
                    <a:pt x="13346" y="5872"/>
                    <a:pt x="13785" y="5485"/>
                    <a:pt x="14224" y="5122"/>
                  </a:cubicBezTo>
                  <a:cubicBezTo>
                    <a:pt x="14663" y="4759"/>
                    <a:pt x="15102" y="4421"/>
                    <a:pt x="15541" y="4078"/>
                  </a:cubicBezTo>
                  <a:cubicBezTo>
                    <a:pt x="15980" y="3736"/>
                    <a:pt x="16420" y="3390"/>
                    <a:pt x="16859" y="3064"/>
                  </a:cubicBezTo>
                  <a:cubicBezTo>
                    <a:pt x="17298" y="2738"/>
                    <a:pt x="17737" y="2433"/>
                    <a:pt x="18220" y="2111"/>
                  </a:cubicBezTo>
                  <a:cubicBezTo>
                    <a:pt x="18702" y="1790"/>
                    <a:pt x="19229" y="1452"/>
                    <a:pt x="19800" y="1097"/>
                  </a:cubicBezTo>
                  <a:cubicBezTo>
                    <a:pt x="20371" y="742"/>
                    <a:pt x="20985" y="3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1971011" y="619125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1799561" y="6032500"/>
              <a:ext cx="190501" cy="200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0"/>
                  </a:moveTo>
                  <a:cubicBezTo>
                    <a:pt x="1920" y="5850"/>
                    <a:pt x="3840" y="11700"/>
                    <a:pt x="5880" y="15413"/>
                  </a:cubicBezTo>
                  <a:cubicBezTo>
                    <a:pt x="7920" y="19125"/>
                    <a:pt x="10080" y="20700"/>
                    <a:pt x="12720" y="21150"/>
                  </a:cubicBezTo>
                  <a:cubicBezTo>
                    <a:pt x="15360" y="21600"/>
                    <a:pt x="18480" y="20925"/>
                    <a:pt x="21600" y="202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1983711" y="6096000"/>
              <a:ext cx="1714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33" y="3600"/>
                    <a:pt x="14667" y="7200"/>
                    <a:pt x="11067" y="10800"/>
                  </a:cubicBezTo>
                  <a:cubicBezTo>
                    <a:pt x="7467" y="14400"/>
                    <a:pt x="3733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0" y="6754700"/>
              <a:ext cx="163842" cy="338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1" h="21181" fill="norm" stroke="1" extrusionOk="0">
                  <a:moveTo>
                    <a:pt x="12316" y="2094"/>
                  </a:moveTo>
                  <a:cubicBezTo>
                    <a:pt x="12583" y="1166"/>
                    <a:pt x="12849" y="239"/>
                    <a:pt x="12049" y="40"/>
                  </a:cubicBezTo>
                  <a:cubicBezTo>
                    <a:pt x="11249" y="-159"/>
                    <a:pt x="9383" y="371"/>
                    <a:pt x="7383" y="1829"/>
                  </a:cubicBezTo>
                  <a:cubicBezTo>
                    <a:pt x="5383" y="3286"/>
                    <a:pt x="3249" y="5672"/>
                    <a:pt x="1783" y="8454"/>
                  </a:cubicBezTo>
                  <a:cubicBezTo>
                    <a:pt x="316" y="11237"/>
                    <a:pt x="-484" y="14418"/>
                    <a:pt x="316" y="16670"/>
                  </a:cubicBezTo>
                  <a:cubicBezTo>
                    <a:pt x="1116" y="18923"/>
                    <a:pt x="3516" y="20248"/>
                    <a:pt x="6183" y="20845"/>
                  </a:cubicBezTo>
                  <a:cubicBezTo>
                    <a:pt x="8849" y="21441"/>
                    <a:pt x="11783" y="21308"/>
                    <a:pt x="14449" y="19917"/>
                  </a:cubicBezTo>
                  <a:cubicBezTo>
                    <a:pt x="17116" y="18526"/>
                    <a:pt x="19516" y="15875"/>
                    <a:pt x="20316" y="13225"/>
                  </a:cubicBezTo>
                  <a:cubicBezTo>
                    <a:pt x="21116" y="10575"/>
                    <a:pt x="20316" y="7924"/>
                    <a:pt x="19249" y="6334"/>
                  </a:cubicBezTo>
                  <a:cubicBezTo>
                    <a:pt x="18183" y="4744"/>
                    <a:pt x="16849" y="4214"/>
                    <a:pt x="15649" y="4148"/>
                  </a:cubicBezTo>
                  <a:cubicBezTo>
                    <a:pt x="14449" y="4081"/>
                    <a:pt x="13383" y="4479"/>
                    <a:pt x="12983" y="5009"/>
                  </a:cubicBezTo>
                  <a:cubicBezTo>
                    <a:pt x="12583" y="5539"/>
                    <a:pt x="12849" y="6202"/>
                    <a:pt x="13516" y="6864"/>
                  </a:cubicBezTo>
                  <a:cubicBezTo>
                    <a:pt x="14183" y="7527"/>
                    <a:pt x="15249" y="8189"/>
                    <a:pt x="16316" y="88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281911" y="6915150"/>
              <a:ext cx="1" cy="254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389861" y="6698987"/>
              <a:ext cx="57151" cy="28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2402"/>
                  </a:moveTo>
                  <a:cubicBezTo>
                    <a:pt x="800" y="1290"/>
                    <a:pt x="1600" y="179"/>
                    <a:pt x="3200" y="20"/>
                  </a:cubicBezTo>
                  <a:cubicBezTo>
                    <a:pt x="4800" y="-139"/>
                    <a:pt x="7200" y="655"/>
                    <a:pt x="9200" y="2640"/>
                  </a:cubicBezTo>
                  <a:cubicBezTo>
                    <a:pt x="11200" y="4626"/>
                    <a:pt x="12800" y="7802"/>
                    <a:pt x="14800" y="11137"/>
                  </a:cubicBezTo>
                  <a:cubicBezTo>
                    <a:pt x="16800" y="14473"/>
                    <a:pt x="19200" y="17967"/>
                    <a:pt x="21600" y="214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658678" y="6680200"/>
              <a:ext cx="48684" cy="247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21600" y="0"/>
                  </a:moveTo>
                  <a:cubicBezTo>
                    <a:pt x="16904" y="5308"/>
                    <a:pt x="12209" y="10617"/>
                    <a:pt x="8922" y="13729"/>
                  </a:cubicBezTo>
                  <a:cubicBezTo>
                    <a:pt x="5635" y="16841"/>
                    <a:pt x="3757" y="17756"/>
                    <a:pt x="2348" y="18763"/>
                  </a:cubicBezTo>
                  <a:cubicBezTo>
                    <a:pt x="939" y="19769"/>
                    <a:pt x="0" y="20868"/>
                    <a:pt x="0" y="21234"/>
                  </a:cubicBezTo>
                  <a:cubicBezTo>
                    <a:pt x="0" y="21600"/>
                    <a:pt x="939" y="21234"/>
                    <a:pt x="1878" y="208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774218" y="6667500"/>
              <a:ext cx="15694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486"/>
                    <a:pt x="3818" y="10971"/>
                    <a:pt x="1118" y="14571"/>
                  </a:cubicBezTo>
                  <a:cubicBezTo>
                    <a:pt x="-1582" y="18171"/>
                    <a:pt x="1118" y="19886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4" name="Line"/>
            <p:cNvSpPr/>
            <p:nvPr/>
          </p:nvSpPr>
          <p:spPr>
            <a:xfrm>
              <a:off x="580311" y="6648450"/>
              <a:ext cx="2667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fill="norm" stroke="1" extrusionOk="0">
                  <a:moveTo>
                    <a:pt x="514" y="21600"/>
                  </a:moveTo>
                  <a:cubicBezTo>
                    <a:pt x="174" y="19350"/>
                    <a:pt x="-166" y="17100"/>
                    <a:pt x="89" y="15300"/>
                  </a:cubicBezTo>
                  <a:cubicBezTo>
                    <a:pt x="344" y="13500"/>
                    <a:pt x="1195" y="12150"/>
                    <a:pt x="4851" y="9675"/>
                  </a:cubicBezTo>
                  <a:cubicBezTo>
                    <a:pt x="8508" y="7200"/>
                    <a:pt x="14971" y="3600"/>
                    <a:pt x="2143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5" name="Line"/>
            <p:cNvSpPr/>
            <p:nvPr/>
          </p:nvSpPr>
          <p:spPr>
            <a:xfrm>
              <a:off x="855976" y="6885050"/>
              <a:ext cx="168886" cy="17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089" fill="norm" stroke="1" extrusionOk="0">
                  <a:moveTo>
                    <a:pt x="12957" y="3701"/>
                  </a:moveTo>
                  <a:cubicBezTo>
                    <a:pt x="12957" y="2399"/>
                    <a:pt x="12957" y="1098"/>
                    <a:pt x="12306" y="448"/>
                  </a:cubicBezTo>
                  <a:cubicBezTo>
                    <a:pt x="11656" y="-203"/>
                    <a:pt x="10354" y="-203"/>
                    <a:pt x="8403" y="838"/>
                  </a:cubicBezTo>
                  <a:cubicBezTo>
                    <a:pt x="6451" y="1879"/>
                    <a:pt x="3848" y="3961"/>
                    <a:pt x="2027" y="6173"/>
                  </a:cubicBezTo>
                  <a:cubicBezTo>
                    <a:pt x="205" y="8385"/>
                    <a:pt x="-836" y="10727"/>
                    <a:pt x="856" y="13330"/>
                  </a:cubicBezTo>
                  <a:cubicBezTo>
                    <a:pt x="2547" y="15932"/>
                    <a:pt x="6971" y="18795"/>
                    <a:pt x="10745" y="20096"/>
                  </a:cubicBezTo>
                  <a:cubicBezTo>
                    <a:pt x="14518" y="21397"/>
                    <a:pt x="17641" y="21137"/>
                    <a:pt x="20764" y="208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1271928" y="6813550"/>
              <a:ext cx="165684" cy="2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0648" fill="norm" stroke="1" extrusionOk="0">
                  <a:moveTo>
                    <a:pt x="1694" y="9257"/>
                  </a:moveTo>
                  <a:cubicBezTo>
                    <a:pt x="614" y="13886"/>
                    <a:pt x="-466" y="18514"/>
                    <a:pt x="209" y="20057"/>
                  </a:cubicBezTo>
                  <a:cubicBezTo>
                    <a:pt x="884" y="21600"/>
                    <a:pt x="3314" y="20057"/>
                    <a:pt x="7094" y="16200"/>
                  </a:cubicBezTo>
                  <a:cubicBezTo>
                    <a:pt x="10874" y="12343"/>
                    <a:pt x="16004" y="6171"/>
                    <a:pt x="2113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1367761" y="6731000"/>
              <a:ext cx="3810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4937"/>
                    <a:pt x="2400" y="9874"/>
                    <a:pt x="6000" y="13474"/>
                  </a:cubicBezTo>
                  <a:cubicBezTo>
                    <a:pt x="9600" y="17074"/>
                    <a:pt x="15600" y="193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1693435" y="6700900"/>
              <a:ext cx="127527" cy="228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0821" fill="norm" stroke="1" extrusionOk="0">
                  <a:moveTo>
                    <a:pt x="12242" y="3321"/>
                  </a:moveTo>
                  <a:cubicBezTo>
                    <a:pt x="11545" y="1971"/>
                    <a:pt x="10848" y="621"/>
                    <a:pt x="9803" y="429"/>
                  </a:cubicBezTo>
                  <a:cubicBezTo>
                    <a:pt x="8758" y="236"/>
                    <a:pt x="7365" y="1200"/>
                    <a:pt x="5623" y="4093"/>
                  </a:cubicBezTo>
                  <a:cubicBezTo>
                    <a:pt x="3881" y="6986"/>
                    <a:pt x="1790" y="11807"/>
                    <a:pt x="745" y="14700"/>
                  </a:cubicBezTo>
                  <a:cubicBezTo>
                    <a:pt x="-300" y="17593"/>
                    <a:pt x="-300" y="18557"/>
                    <a:pt x="1094" y="19521"/>
                  </a:cubicBezTo>
                  <a:cubicBezTo>
                    <a:pt x="2487" y="20486"/>
                    <a:pt x="5274" y="21450"/>
                    <a:pt x="8758" y="20293"/>
                  </a:cubicBezTo>
                  <a:cubicBezTo>
                    <a:pt x="12242" y="19136"/>
                    <a:pt x="16423" y="15857"/>
                    <a:pt x="18687" y="12579"/>
                  </a:cubicBezTo>
                  <a:cubicBezTo>
                    <a:pt x="20952" y="9300"/>
                    <a:pt x="21300" y="6021"/>
                    <a:pt x="20777" y="3900"/>
                  </a:cubicBezTo>
                  <a:cubicBezTo>
                    <a:pt x="20255" y="1779"/>
                    <a:pt x="18861" y="814"/>
                    <a:pt x="17294" y="332"/>
                  </a:cubicBezTo>
                  <a:cubicBezTo>
                    <a:pt x="15726" y="-150"/>
                    <a:pt x="13984" y="-150"/>
                    <a:pt x="13287" y="621"/>
                  </a:cubicBezTo>
                  <a:cubicBezTo>
                    <a:pt x="12590" y="1393"/>
                    <a:pt x="12939" y="2936"/>
                    <a:pt x="13287" y="44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1964661" y="6775450"/>
              <a:ext cx="12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2009111" y="6623449"/>
              <a:ext cx="209551" cy="254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3" fill="norm" stroke="1" extrusionOk="0">
                  <a:moveTo>
                    <a:pt x="0" y="4148"/>
                  </a:moveTo>
                  <a:cubicBezTo>
                    <a:pt x="218" y="2754"/>
                    <a:pt x="436" y="1361"/>
                    <a:pt x="2291" y="577"/>
                  </a:cubicBezTo>
                  <a:cubicBezTo>
                    <a:pt x="4145" y="-207"/>
                    <a:pt x="7636" y="-381"/>
                    <a:pt x="9927" y="1274"/>
                  </a:cubicBezTo>
                  <a:cubicBezTo>
                    <a:pt x="12218" y="2929"/>
                    <a:pt x="13309" y="6413"/>
                    <a:pt x="13200" y="9461"/>
                  </a:cubicBezTo>
                  <a:cubicBezTo>
                    <a:pt x="13091" y="12509"/>
                    <a:pt x="11782" y="15122"/>
                    <a:pt x="10364" y="17125"/>
                  </a:cubicBezTo>
                  <a:cubicBezTo>
                    <a:pt x="8945" y="19129"/>
                    <a:pt x="7418" y="20522"/>
                    <a:pt x="7855" y="20871"/>
                  </a:cubicBezTo>
                  <a:cubicBezTo>
                    <a:pt x="8291" y="21219"/>
                    <a:pt x="10691" y="20522"/>
                    <a:pt x="13309" y="19738"/>
                  </a:cubicBezTo>
                  <a:cubicBezTo>
                    <a:pt x="15927" y="18954"/>
                    <a:pt x="18764" y="18084"/>
                    <a:pt x="21600" y="172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2382540" y="6584950"/>
              <a:ext cx="83772" cy="28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524" fill="norm" stroke="1" extrusionOk="0">
                  <a:moveTo>
                    <a:pt x="21372" y="0"/>
                  </a:moveTo>
                  <a:cubicBezTo>
                    <a:pt x="16512" y="4872"/>
                    <a:pt x="11652" y="9744"/>
                    <a:pt x="8412" y="12992"/>
                  </a:cubicBezTo>
                  <a:cubicBezTo>
                    <a:pt x="5172" y="16241"/>
                    <a:pt x="3552" y="17865"/>
                    <a:pt x="2202" y="19164"/>
                  </a:cubicBezTo>
                  <a:cubicBezTo>
                    <a:pt x="852" y="20463"/>
                    <a:pt x="-228" y="21438"/>
                    <a:pt x="42" y="21519"/>
                  </a:cubicBezTo>
                  <a:cubicBezTo>
                    <a:pt x="312" y="21600"/>
                    <a:pt x="1932" y="20788"/>
                    <a:pt x="3552" y="199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2479011" y="6610350"/>
              <a:ext cx="317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023"/>
                    <a:pt x="10080" y="10047"/>
                    <a:pt x="6480" y="13647"/>
                  </a:cubicBezTo>
                  <a:cubicBezTo>
                    <a:pt x="2880" y="17247"/>
                    <a:pt x="1440" y="194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2269461" y="6559550"/>
              <a:ext cx="4064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12" y="19326"/>
                    <a:pt x="2025" y="17053"/>
                    <a:pt x="5344" y="13832"/>
                  </a:cubicBezTo>
                  <a:cubicBezTo>
                    <a:pt x="8662" y="10611"/>
                    <a:pt x="14287" y="6442"/>
                    <a:pt x="17381" y="3979"/>
                  </a:cubicBezTo>
                  <a:cubicBezTo>
                    <a:pt x="20475" y="1516"/>
                    <a:pt x="21037" y="7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2638982" y="6866191"/>
              <a:ext cx="151180" cy="150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339" fill="norm" stroke="1" extrusionOk="0">
                  <a:moveTo>
                    <a:pt x="15594" y="3339"/>
                  </a:moveTo>
                  <a:cubicBezTo>
                    <a:pt x="14718" y="2139"/>
                    <a:pt x="13843" y="939"/>
                    <a:pt x="12675" y="339"/>
                  </a:cubicBezTo>
                  <a:cubicBezTo>
                    <a:pt x="11507" y="-261"/>
                    <a:pt x="10048" y="-261"/>
                    <a:pt x="7859" y="1989"/>
                  </a:cubicBezTo>
                  <a:cubicBezTo>
                    <a:pt x="5670" y="4239"/>
                    <a:pt x="2751" y="8739"/>
                    <a:pt x="1145" y="11889"/>
                  </a:cubicBezTo>
                  <a:cubicBezTo>
                    <a:pt x="-460" y="15039"/>
                    <a:pt x="-752" y="16839"/>
                    <a:pt x="2751" y="18189"/>
                  </a:cubicBezTo>
                  <a:cubicBezTo>
                    <a:pt x="6253" y="19539"/>
                    <a:pt x="13551" y="20439"/>
                    <a:pt x="20848" y="213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3018761" y="6731000"/>
              <a:ext cx="158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3037811" y="6870700"/>
              <a:ext cx="165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3687628" y="6591300"/>
              <a:ext cx="48684" cy="2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21600" y="0"/>
                  </a:moveTo>
                  <a:cubicBezTo>
                    <a:pt x="16904" y="5317"/>
                    <a:pt x="12209" y="10634"/>
                    <a:pt x="8922" y="13874"/>
                  </a:cubicBezTo>
                  <a:cubicBezTo>
                    <a:pt x="5635" y="17114"/>
                    <a:pt x="3757" y="18277"/>
                    <a:pt x="2348" y="19274"/>
                  </a:cubicBezTo>
                  <a:cubicBezTo>
                    <a:pt x="939" y="20271"/>
                    <a:pt x="0" y="21102"/>
                    <a:pt x="0" y="21351"/>
                  </a:cubicBezTo>
                  <a:cubicBezTo>
                    <a:pt x="0" y="21600"/>
                    <a:pt x="939" y="21268"/>
                    <a:pt x="1878" y="209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3850611" y="6559550"/>
              <a:ext cx="127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500"/>
                    <a:pt x="14400" y="3000"/>
                    <a:pt x="10800" y="6600"/>
                  </a:cubicBezTo>
                  <a:cubicBezTo>
                    <a:pt x="7200" y="10200"/>
                    <a:pt x="3600" y="15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3584617" y="6515100"/>
              <a:ext cx="392995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308" y="21600"/>
                  </a:moveTo>
                  <a:cubicBezTo>
                    <a:pt x="77" y="19482"/>
                    <a:pt x="-154" y="17365"/>
                    <a:pt x="135" y="15671"/>
                  </a:cubicBezTo>
                  <a:cubicBezTo>
                    <a:pt x="424" y="13976"/>
                    <a:pt x="1232" y="12706"/>
                    <a:pt x="3831" y="10376"/>
                  </a:cubicBezTo>
                  <a:cubicBezTo>
                    <a:pt x="6430" y="8047"/>
                    <a:pt x="10819" y="4659"/>
                    <a:pt x="14053" y="2753"/>
                  </a:cubicBezTo>
                  <a:cubicBezTo>
                    <a:pt x="17288" y="847"/>
                    <a:pt x="19367" y="424"/>
                    <a:pt x="2144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4041111" y="6719295"/>
              <a:ext cx="95251" cy="185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1" fill="norm" stroke="1" extrusionOk="0">
                  <a:moveTo>
                    <a:pt x="21600" y="607"/>
                  </a:moveTo>
                  <a:cubicBezTo>
                    <a:pt x="19200" y="127"/>
                    <a:pt x="16800" y="-353"/>
                    <a:pt x="13200" y="367"/>
                  </a:cubicBezTo>
                  <a:cubicBezTo>
                    <a:pt x="9600" y="1087"/>
                    <a:pt x="4800" y="3007"/>
                    <a:pt x="2640" y="5287"/>
                  </a:cubicBezTo>
                  <a:cubicBezTo>
                    <a:pt x="480" y="7567"/>
                    <a:pt x="960" y="10207"/>
                    <a:pt x="2400" y="11887"/>
                  </a:cubicBezTo>
                  <a:cubicBezTo>
                    <a:pt x="3840" y="13567"/>
                    <a:pt x="6240" y="14287"/>
                    <a:pt x="9360" y="15247"/>
                  </a:cubicBezTo>
                  <a:cubicBezTo>
                    <a:pt x="12480" y="16207"/>
                    <a:pt x="16320" y="17407"/>
                    <a:pt x="17520" y="18487"/>
                  </a:cubicBezTo>
                  <a:cubicBezTo>
                    <a:pt x="18720" y="19567"/>
                    <a:pt x="17280" y="20527"/>
                    <a:pt x="13920" y="20887"/>
                  </a:cubicBezTo>
                  <a:cubicBezTo>
                    <a:pt x="10560" y="21247"/>
                    <a:pt x="5280" y="21007"/>
                    <a:pt x="0" y="207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4392605" y="6564768"/>
              <a:ext cx="104767" cy="226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0800" fill="norm" stroke="1" extrusionOk="0">
                  <a:moveTo>
                    <a:pt x="19880" y="3023"/>
                  </a:moveTo>
                  <a:cubicBezTo>
                    <a:pt x="18186" y="2439"/>
                    <a:pt x="16492" y="1855"/>
                    <a:pt x="14798" y="1855"/>
                  </a:cubicBezTo>
                  <a:cubicBezTo>
                    <a:pt x="13104" y="1855"/>
                    <a:pt x="11410" y="2439"/>
                    <a:pt x="8869" y="4968"/>
                  </a:cubicBezTo>
                  <a:cubicBezTo>
                    <a:pt x="6327" y="7498"/>
                    <a:pt x="2939" y="11974"/>
                    <a:pt x="1245" y="14795"/>
                  </a:cubicBezTo>
                  <a:cubicBezTo>
                    <a:pt x="-449" y="17617"/>
                    <a:pt x="-449" y="18785"/>
                    <a:pt x="1457" y="19758"/>
                  </a:cubicBezTo>
                  <a:cubicBezTo>
                    <a:pt x="3363" y="20731"/>
                    <a:pt x="7175" y="21509"/>
                    <a:pt x="10775" y="19758"/>
                  </a:cubicBezTo>
                  <a:cubicBezTo>
                    <a:pt x="14375" y="18006"/>
                    <a:pt x="17763" y="13725"/>
                    <a:pt x="19457" y="10417"/>
                  </a:cubicBezTo>
                  <a:cubicBezTo>
                    <a:pt x="21151" y="7109"/>
                    <a:pt x="21151" y="4774"/>
                    <a:pt x="20727" y="3023"/>
                  </a:cubicBezTo>
                  <a:cubicBezTo>
                    <a:pt x="20304" y="1271"/>
                    <a:pt x="19457" y="104"/>
                    <a:pt x="18398" y="6"/>
                  </a:cubicBezTo>
                  <a:cubicBezTo>
                    <a:pt x="17339" y="-91"/>
                    <a:pt x="16069" y="882"/>
                    <a:pt x="14798" y="18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4568161" y="6673850"/>
              <a:ext cx="127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4688811" y="6516801"/>
              <a:ext cx="114301" cy="262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21600" y="898"/>
                  </a:moveTo>
                  <a:cubicBezTo>
                    <a:pt x="19600" y="379"/>
                    <a:pt x="17600" y="-139"/>
                    <a:pt x="15400" y="34"/>
                  </a:cubicBezTo>
                  <a:cubicBezTo>
                    <a:pt x="13200" y="207"/>
                    <a:pt x="10800" y="1071"/>
                    <a:pt x="8200" y="3576"/>
                  </a:cubicBezTo>
                  <a:cubicBezTo>
                    <a:pt x="5600" y="6082"/>
                    <a:pt x="2800" y="10229"/>
                    <a:pt x="1600" y="13167"/>
                  </a:cubicBezTo>
                  <a:cubicBezTo>
                    <a:pt x="400" y="16104"/>
                    <a:pt x="800" y="17832"/>
                    <a:pt x="1800" y="18955"/>
                  </a:cubicBezTo>
                  <a:cubicBezTo>
                    <a:pt x="2800" y="20079"/>
                    <a:pt x="4400" y="20597"/>
                    <a:pt x="6400" y="20943"/>
                  </a:cubicBezTo>
                  <a:cubicBezTo>
                    <a:pt x="8400" y="21288"/>
                    <a:pt x="10800" y="21461"/>
                    <a:pt x="13000" y="21375"/>
                  </a:cubicBezTo>
                  <a:cubicBezTo>
                    <a:pt x="15200" y="21288"/>
                    <a:pt x="17200" y="20943"/>
                    <a:pt x="18600" y="20338"/>
                  </a:cubicBezTo>
                  <a:cubicBezTo>
                    <a:pt x="20000" y="19733"/>
                    <a:pt x="20800" y="18869"/>
                    <a:pt x="21200" y="18005"/>
                  </a:cubicBezTo>
                  <a:cubicBezTo>
                    <a:pt x="21600" y="17141"/>
                    <a:pt x="21600" y="16277"/>
                    <a:pt x="19400" y="15499"/>
                  </a:cubicBezTo>
                  <a:cubicBezTo>
                    <a:pt x="17200" y="14722"/>
                    <a:pt x="12800" y="14031"/>
                    <a:pt x="9200" y="13944"/>
                  </a:cubicBezTo>
                  <a:cubicBezTo>
                    <a:pt x="5600" y="13858"/>
                    <a:pt x="2800" y="14376"/>
                    <a:pt x="0" y="148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5069228" y="6635750"/>
              <a:ext cx="222834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600" fill="norm" stroke="1" extrusionOk="0">
                  <a:moveTo>
                    <a:pt x="1267" y="21600"/>
                  </a:moveTo>
                  <a:cubicBezTo>
                    <a:pt x="459" y="19800"/>
                    <a:pt x="-348" y="18000"/>
                    <a:pt x="157" y="16200"/>
                  </a:cubicBezTo>
                  <a:cubicBezTo>
                    <a:pt x="661" y="14400"/>
                    <a:pt x="2478" y="12600"/>
                    <a:pt x="5506" y="11100"/>
                  </a:cubicBezTo>
                  <a:cubicBezTo>
                    <a:pt x="8534" y="9600"/>
                    <a:pt x="12773" y="8400"/>
                    <a:pt x="15600" y="6600"/>
                  </a:cubicBezTo>
                  <a:cubicBezTo>
                    <a:pt x="18426" y="4800"/>
                    <a:pt x="19839" y="2400"/>
                    <a:pt x="2125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5190461" y="6572250"/>
              <a:ext cx="317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5696450" y="6565900"/>
              <a:ext cx="65512" cy="2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395" fill="norm" stroke="1" extrusionOk="0">
                  <a:moveTo>
                    <a:pt x="20892" y="0"/>
                  </a:moveTo>
                  <a:cubicBezTo>
                    <a:pt x="14142" y="6291"/>
                    <a:pt x="7392" y="12583"/>
                    <a:pt x="3679" y="16252"/>
                  </a:cubicBezTo>
                  <a:cubicBezTo>
                    <a:pt x="-33" y="19922"/>
                    <a:pt x="-708" y="20971"/>
                    <a:pt x="642" y="21285"/>
                  </a:cubicBezTo>
                  <a:cubicBezTo>
                    <a:pt x="1992" y="21600"/>
                    <a:pt x="5367" y="21181"/>
                    <a:pt x="8742" y="207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5822468" y="6553200"/>
              <a:ext cx="15694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6227"/>
                    <a:pt x="3818" y="12454"/>
                    <a:pt x="1118" y="16054"/>
                  </a:cubicBezTo>
                  <a:cubicBezTo>
                    <a:pt x="-1582" y="19654"/>
                    <a:pt x="1118" y="20627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5654964" y="6502400"/>
              <a:ext cx="341948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1140" y="21600"/>
                  </a:moveTo>
                  <a:cubicBezTo>
                    <a:pt x="607" y="20329"/>
                    <a:pt x="73" y="19059"/>
                    <a:pt x="7" y="17365"/>
                  </a:cubicBezTo>
                  <a:cubicBezTo>
                    <a:pt x="-60" y="15671"/>
                    <a:pt x="340" y="13553"/>
                    <a:pt x="2740" y="10588"/>
                  </a:cubicBezTo>
                  <a:cubicBezTo>
                    <a:pt x="5140" y="7624"/>
                    <a:pt x="9540" y="3812"/>
                    <a:pt x="13007" y="1906"/>
                  </a:cubicBezTo>
                  <a:cubicBezTo>
                    <a:pt x="16473" y="0"/>
                    <a:pt x="19007" y="0"/>
                    <a:pt x="2154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5970948" y="6659138"/>
              <a:ext cx="146614" cy="207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71" fill="norm" stroke="1" extrusionOk="0">
                  <a:moveTo>
                    <a:pt x="1008" y="5444"/>
                  </a:moveTo>
                  <a:cubicBezTo>
                    <a:pt x="1625" y="10026"/>
                    <a:pt x="2243" y="14607"/>
                    <a:pt x="2243" y="17444"/>
                  </a:cubicBezTo>
                  <a:cubicBezTo>
                    <a:pt x="2243" y="20280"/>
                    <a:pt x="1625" y="21371"/>
                    <a:pt x="1008" y="21371"/>
                  </a:cubicBezTo>
                  <a:cubicBezTo>
                    <a:pt x="391" y="21371"/>
                    <a:pt x="-226" y="20280"/>
                    <a:pt x="83" y="17007"/>
                  </a:cubicBezTo>
                  <a:cubicBezTo>
                    <a:pt x="391" y="13735"/>
                    <a:pt x="1625" y="8280"/>
                    <a:pt x="2860" y="5007"/>
                  </a:cubicBezTo>
                  <a:cubicBezTo>
                    <a:pt x="4094" y="1735"/>
                    <a:pt x="5328" y="644"/>
                    <a:pt x="7488" y="207"/>
                  </a:cubicBezTo>
                  <a:cubicBezTo>
                    <a:pt x="9648" y="-229"/>
                    <a:pt x="12734" y="-11"/>
                    <a:pt x="14740" y="1189"/>
                  </a:cubicBezTo>
                  <a:cubicBezTo>
                    <a:pt x="16745" y="2389"/>
                    <a:pt x="17671" y="4571"/>
                    <a:pt x="17054" y="6535"/>
                  </a:cubicBezTo>
                  <a:cubicBezTo>
                    <a:pt x="16437" y="8498"/>
                    <a:pt x="14277" y="10244"/>
                    <a:pt x="11963" y="11226"/>
                  </a:cubicBezTo>
                  <a:cubicBezTo>
                    <a:pt x="9648" y="12207"/>
                    <a:pt x="7180" y="12426"/>
                    <a:pt x="6717" y="12535"/>
                  </a:cubicBezTo>
                  <a:cubicBezTo>
                    <a:pt x="6254" y="12644"/>
                    <a:pt x="7797" y="12644"/>
                    <a:pt x="10111" y="12971"/>
                  </a:cubicBezTo>
                  <a:cubicBezTo>
                    <a:pt x="12425" y="13298"/>
                    <a:pt x="15511" y="13953"/>
                    <a:pt x="17517" y="14716"/>
                  </a:cubicBezTo>
                  <a:cubicBezTo>
                    <a:pt x="19523" y="15480"/>
                    <a:pt x="20448" y="16353"/>
                    <a:pt x="21374" y="172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6372572" y="6591300"/>
              <a:ext cx="105099" cy="205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0967" fill="norm" stroke="1" extrusionOk="0">
                  <a:moveTo>
                    <a:pt x="18857" y="0"/>
                  </a:moveTo>
                  <a:cubicBezTo>
                    <a:pt x="16739" y="432"/>
                    <a:pt x="14622" y="864"/>
                    <a:pt x="11445" y="3564"/>
                  </a:cubicBezTo>
                  <a:cubicBezTo>
                    <a:pt x="8269" y="6264"/>
                    <a:pt x="4033" y="11232"/>
                    <a:pt x="1916" y="14256"/>
                  </a:cubicBezTo>
                  <a:cubicBezTo>
                    <a:pt x="-202" y="17280"/>
                    <a:pt x="-202" y="18360"/>
                    <a:pt x="222" y="19440"/>
                  </a:cubicBezTo>
                  <a:cubicBezTo>
                    <a:pt x="645" y="20520"/>
                    <a:pt x="1492" y="21600"/>
                    <a:pt x="5092" y="20520"/>
                  </a:cubicBezTo>
                  <a:cubicBezTo>
                    <a:pt x="8692" y="19440"/>
                    <a:pt x="15045" y="16200"/>
                    <a:pt x="18222" y="13284"/>
                  </a:cubicBezTo>
                  <a:cubicBezTo>
                    <a:pt x="21398" y="10368"/>
                    <a:pt x="21398" y="7776"/>
                    <a:pt x="20551" y="5616"/>
                  </a:cubicBezTo>
                  <a:cubicBezTo>
                    <a:pt x="19704" y="3456"/>
                    <a:pt x="18010" y="1728"/>
                    <a:pt x="1631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6549361" y="6724649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6646703" y="6546850"/>
              <a:ext cx="92349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7" h="21600" fill="norm" stroke="1" extrusionOk="0">
                  <a:moveTo>
                    <a:pt x="9397" y="0"/>
                  </a:moveTo>
                  <a:cubicBezTo>
                    <a:pt x="6110" y="1464"/>
                    <a:pt x="2823" y="2929"/>
                    <a:pt x="1179" y="4088"/>
                  </a:cubicBezTo>
                  <a:cubicBezTo>
                    <a:pt x="-464" y="5247"/>
                    <a:pt x="-464" y="6102"/>
                    <a:pt x="1649" y="6712"/>
                  </a:cubicBezTo>
                  <a:cubicBezTo>
                    <a:pt x="3762" y="7322"/>
                    <a:pt x="7988" y="7688"/>
                    <a:pt x="11275" y="7749"/>
                  </a:cubicBezTo>
                  <a:cubicBezTo>
                    <a:pt x="14562" y="7810"/>
                    <a:pt x="16910" y="7566"/>
                    <a:pt x="18553" y="7810"/>
                  </a:cubicBezTo>
                  <a:cubicBezTo>
                    <a:pt x="20197" y="8054"/>
                    <a:pt x="21136" y="8786"/>
                    <a:pt x="19962" y="10861"/>
                  </a:cubicBezTo>
                  <a:cubicBezTo>
                    <a:pt x="18788" y="12936"/>
                    <a:pt x="15501" y="16353"/>
                    <a:pt x="13858" y="18366"/>
                  </a:cubicBezTo>
                  <a:cubicBezTo>
                    <a:pt x="12214" y="20380"/>
                    <a:pt x="12214" y="20990"/>
                    <a:pt x="122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3" name="Line"/>
            <p:cNvSpPr/>
            <p:nvPr/>
          </p:nvSpPr>
          <p:spPr>
            <a:xfrm>
              <a:off x="4390361" y="5417729"/>
              <a:ext cx="1392528" cy="297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15" fill="norm" stroke="1" extrusionOk="0">
                  <a:moveTo>
                    <a:pt x="0" y="15541"/>
                  </a:moveTo>
                  <a:cubicBezTo>
                    <a:pt x="98" y="14928"/>
                    <a:pt x="197" y="14315"/>
                    <a:pt x="426" y="14009"/>
                  </a:cubicBezTo>
                  <a:cubicBezTo>
                    <a:pt x="656" y="13702"/>
                    <a:pt x="1016" y="13702"/>
                    <a:pt x="1704" y="13472"/>
                  </a:cubicBezTo>
                  <a:cubicBezTo>
                    <a:pt x="2393" y="13243"/>
                    <a:pt x="3409" y="12783"/>
                    <a:pt x="4490" y="12324"/>
                  </a:cubicBezTo>
                  <a:cubicBezTo>
                    <a:pt x="5572" y="11864"/>
                    <a:pt x="6719" y="11404"/>
                    <a:pt x="7965" y="11175"/>
                  </a:cubicBezTo>
                  <a:cubicBezTo>
                    <a:pt x="9210" y="10945"/>
                    <a:pt x="10554" y="10945"/>
                    <a:pt x="11849" y="10792"/>
                  </a:cubicBezTo>
                  <a:cubicBezTo>
                    <a:pt x="13144" y="10638"/>
                    <a:pt x="14389" y="10332"/>
                    <a:pt x="15503" y="9949"/>
                  </a:cubicBezTo>
                  <a:cubicBezTo>
                    <a:pt x="16618" y="9566"/>
                    <a:pt x="17601" y="9106"/>
                    <a:pt x="18339" y="8800"/>
                  </a:cubicBezTo>
                  <a:cubicBezTo>
                    <a:pt x="19076" y="8494"/>
                    <a:pt x="19568" y="8341"/>
                    <a:pt x="19896" y="8264"/>
                  </a:cubicBezTo>
                  <a:cubicBezTo>
                    <a:pt x="20223" y="8187"/>
                    <a:pt x="20387" y="8187"/>
                    <a:pt x="20486" y="7804"/>
                  </a:cubicBezTo>
                  <a:cubicBezTo>
                    <a:pt x="20584" y="7421"/>
                    <a:pt x="20617" y="6655"/>
                    <a:pt x="20502" y="5660"/>
                  </a:cubicBezTo>
                  <a:cubicBezTo>
                    <a:pt x="20387" y="4664"/>
                    <a:pt x="20125" y="3438"/>
                    <a:pt x="19683" y="2443"/>
                  </a:cubicBezTo>
                  <a:cubicBezTo>
                    <a:pt x="19240" y="1447"/>
                    <a:pt x="18617" y="681"/>
                    <a:pt x="18208" y="298"/>
                  </a:cubicBezTo>
                  <a:cubicBezTo>
                    <a:pt x="17798" y="-85"/>
                    <a:pt x="17601" y="-85"/>
                    <a:pt x="17618" y="221"/>
                  </a:cubicBezTo>
                  <a:cubicBezTo>
                    <a:pt x="17634" y="528"/>
                    <a:pt x="17863" y="1141"/>
                    <a:pt x="18486" y="2289"/>
                  </a:cubicBezTo>
                  <a:cubicBezTo>
                    <a:pt x="19109" y="3438"/>
                    <a:pt x="20125" y="5124"/>
                    <a:pt x="20715" y="6272"/>
                  </a:cubicBezTo>
                  <a:cubicBezTo>
                    <a:pt x="21305" y="7421"/>
                    <a:pt x="21469" y="8034"/>
                    <a:pt x="21534" y="8724"/>
                  </a:cubicBezTo>
                  <a:cubicBezTo>
                    <a:pt x="21600" y="9413"/>
                    <a:pt x="21567" y="10179"/>
                    <a:pt x="21305" y="11481"/>
                  </a:cubicBezTo>
                  <a:cubicBezTo>
                    <a:pt x="21043" y="12783"/>
                    <a:pt x="20551" y="14621"/>
                    <a:pt x="20141" y="16383"/>
                  </a:cubicBezTo>
                  <a:cubicBezTo>
                    <a:pt x="19732" y="18145"/>
                    <a:pt x="19404" y="19830"/>
                    <a:pt x="19076" y="215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4" name="Line"/>
            <p:cNvSpPr/>
            <p:nvPr/>
          </p:nvSpPr>
          <p:spPr>
            <a:xfrm>
              <a:off x="6260643" y="5365750"/>
              <a:ext cx="110278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600" fill="norm" stroke="1" extrusionOk="0">
                  <a:moveTo>
                    <a:pt x="10353" y="0"/>
                  </a:moveTo>
                  <a:cubicBezTo>
                    <a:pt x="7908" y="3532"/>
                    <a:pt x="5463" y="7064"/>
                    <a:pt x="3832" y="9442"/>
                  </a:cubicBezTo>
                  <a:cubicBezTo>
                    <a:pt x="2202" y="11819"/>
                    <a:pt x="1387" y="13042"/>
                    <a:pt x="776" y="13992"/>
                  </a:cubicBezTo>
                  <a:cubicBezTo>
                    <a:pt x="165" y="14943"/>
                    <a:pt x="-243" y="15623"/>
                    <a:pt x="165" y="15555"/>
                  </a:cubicBezTo>
                  <a:cubicBezTo>
                    <a:pt x="572" y="15487"/>
                    <a:pt x="1795" y="14672"/>
                    <a:pt x="4240" y="12430"/>
                  </a:cubicBezTo>
                  <a:cubicBezTo>
                    <a:pt x="6685" y="10189"/>
                    <a:pt x="10353" y="6521"/>
                    <a:pt x="12595" y="4347"/>
                  </a:cubicBezTo>
                  <a:cubicBezTo>
                    <a:pt x="14836" y="2174"/>
                    <a:pt x="15651" y="1494"/>
                    <a:pt x="16059" y="1494"/>
                  </a:cubicBezTo>
                  <a:cubicBezTo>
                    <a:pt x="16466" y="1494"/>
                    <a:pt x="16466" y="2174"/>
                    <a:pt x="16874" y="4279"/>
                  </a:cubicBezTo>
                  <a:cubicBezTo>
                    <a:pt x="17282" y="6385"/>
                    <a:pt x="18097" y="9917"/>
                    <a:pt x="18912" y="12634"/>
                  </a:cubicBezTo>
                  <a:cubicBezTo>
                    <a:pt x="19727" y="15351"/>
                    <a:pt x="20542" y="17253"/>
                    <a:pt x="20949" y="18543"/>
                  </a:cubicBezTo>
                  <a:cubicBezTo>
                    <a:pt x="21357" y="19834"/>
                    <a:pt x="21357" y="20513"/>
                    <a:pt x="20746" y="20921"/>
                  </a:cubicBezTo>
                  <a:cubicBezTo>
                    <a:pt x="20134" y="21328"/>
                    <a:pt x="18912" y="21464"/>
                    <a:pt x="1768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5" name="Line"/>
            <p:cNvSpPr/>
            <p:nvPr/>
          </p:nvSpPr>
          <p:spPr>
            <a:xfrm>
              <a:off x="6142961" y="5429249"/>
              <a:ext cx="330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08" y="15709"/>
                    <a:pt x="5815" y="9818"/>
                    <a:pt x="9415" y="6218"/>
                  </a:cubicBezTo>
                  <a:cubicBezTo>
                    <a:pt x="13015" y="2618"/>
                    <a:pt x="17308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Line"/>
            <p:cNvSpPr/>
            <p:nvPr/>
          </p:nvSpPr>
          <p:spPr>
            <a:xfrm>
              <a:off x="6453839" y="5595556"/>
              <a:ext cx="120923" cy="162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90" fill="norm" stroke="1" extrusionOk="0">
                  <a:moveTo>
                    <a:pt x="14573" y="1504"/>
                  </a:moveTo>
                  <a:cubicBezTo>
                    <a:pt x="12710" y="950"/>
                    <a:pt x="10848" y="396"/>
                    <a:pt x="8986" y="119"/>
                  </a:cubicBezTo>
                  <a:cubicBezTo>
                    <a:pt x="7124" y="-158"/>
                    <a:pt x="5262" y="-158"/>
                    <a:pt x="3400" y="2473"/>
                  </a:cubicBezTo>
                  <a:cubicBezTo>
                    <a:pt x="1538" y="5104"/>
                    <a:pt x="-324" y="10365"/>
                    <a:pt x="48" y="13965"/>
                  </a:cubicBezTo>
                  <a:cubicBezTo>
                    <a:pt x="421" y="17565"/>
                    <a:pt x="3028" y="19504"/>
                    <a:pt x="6193" y="20473"/>
                  </a:cubicBezTo>
                  <a:cubicBezTo>
                    <a:pt x="9359" y="21442"/>
                    <a:pt x="13083" y="21442"/>
                    <a:pt x="15690" y="21027"/>
                  </a:cubicBezTo>
                  <a:cubicBezTo>
                    <a:pt x="18297" y="20611"/>
                    <a:pt x="19786" y="19780"/>
                    <a:pt x="21276" y="189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6714461" y="56388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Shape"/>
            <p:cNvSpPr/>
            <p:nvPr/>
          </p:nvSpPr>
          <p:spPr>
            <a:xfrm>
              <a:off x="6861884" y="5456053"/>
              <a:ext cx="85412" cy="176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0963" fill="norm" stroke="1" extrusionOk="0">
                  <a:moveTo>
                    <a:pt x="18624" y="5108"/>
                  </a:moveTo>
                  <a:cubicBezTo>
                    <a:pt x="18624" y="3098"/>
                    <a:pt x="18624" y="1089"/>
                    <a:pt x="17307" y="335"/>
                  </a:cubicBezTo>
                  <a:cubicBezTo>
                    <a:pt x="15990" y="-418"/>
                    <a:pt x="13356" y="84"/>
                    <a:pt x="10195" y="1968"/>
                  </a:cubicBezTo>
                  <a:cubicBezTo>
                    <a:pt x="7034" y="3852"/>
                    <a:pt x="3346" y="7117"/>
                    <a:pt x="1502" y="10131"/>
                  </a:cubicBezTo>
                  <a:cubicBezTo>
                    <a:pt x="-342" y="13145"/>
                    <a:pt x="-342" y="15908"/>
                    <a:pt x="712" y="17917"/>
                  </a:cubicBezTo>
                  <a:cubicBezTo>
                    <a:pt x="1765" y="19926"/>
                    <a:pt x="3873" y="21182"/>
                    <a:pt x="7297" y="20931"/>
                  </a:cubicBezTo>
                  <a:cubicBezTo>
                    <a:pt x="10721" y="20680"/>
                    <a:pt x="15463" y="18922"/>
                    <a:pt x="18097" y="16033"/>
                  </a:cubicBezTo>
                  <a:cubicBezTo>
                    <a:pt x="20731" y="13145"/>
                    <a:pt x="21258" y="9126"/>
                    <a:pt x="21258" y="6489"/>
                  </a:cubicBezTo>
                  <a:cubicBezTo>
                    <a:pt x="21258" y="3852"/>
                    <a:pt x="20731" y="2596"/>
                    <a:pt x="20204" y="2596"/>
                  </a:cubicBezTo>
                  <a:cubicBezTo>
                    <a:pt x="19678" y="2596"/>
                    <a:pt x="19151" y="3852"/>
                    <a:pt x="18624" y="51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9" name="Line"/>
            <p:cNvSpPr/>
            <p:nvPr/>
          </p:nvSpPr>
          <p:spPr>
            <a:xfrm>
              <a:off x="7070061" y="5511799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0" name="Line"/>
            <p:cNvSpPr/>
            <p:nvPr/>
          </p:nvSpPr>
          <p:spPr>
            <a:xfrm>
              <a:off x="7190711" y="5403849"/>
              <a:ext cx="190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760"/>
                    <a:pt x="9600" y="11520"/>
                    <a:pt x="13200" y="15120"/>
                  </a:cubicBezTo>
                  <a:cubicBezTo>
                    <a:pt x="16800" y="18720"/>
                    <a:pt x="192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1" name="Line"/>
            <p:cNvSpPr/>
            <p:nvPr/>
          </p:nvSpPr>
          <p:spPr>
            <a:xfrm>
              <a:off x="7559011" y="5537199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8000"/>
                    <a:pt x="12343" y="14400"/>
                    <a:pt x="15943" y="10800"/>
                  </a:cubicBezTo>
                  <a:cubicBezTo>
                    <a:pt x="19543" y="7200"/>
                    <a:pt x="2057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7654261" y="5499100"/>
              <a:ext cx="317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959"/>
                    <a:pt x="2880" y="11917"/>
                    <a:pt x="6480" y="15517"/>
                  </a:cubicBezTo>
                  <a:cubicBezTo>
                    <a:pt x="10080" y="19117"/>
                    <a:pt x="15840" y="203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7849566" y="5416550"/>
              <a:ext cx="84096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600" fill="norm" stroke="1" extrusionOk="0">
                  <a:moveTo>
                    <a:pt x="20931" y="0"/>
                  </a:moveTo>
                  <a:cubicBezTo>
                    <a:pt x="13555" y="4476"/>
                    <a:pt x="6180" y="8951"/>
                    <a:pt x="2755" y="12551"/>
                  </a:cubicBezTo>
                  <a:cubicBezTo>
                    <a:pt x="-669" y="16151"/>
                    <a:pt x="-142" y="18876"/>
                    <a:pt x="38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7946361" y="5429250"/>
              <a:ext cx="63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7768561" y="5471583"/>
              <a:ext cx="2857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0800"/>
                    <a:pt x="7680" y="0"/>
                    <a:pt x="11280" y="0"/>
                  </a:cubicBezTo>
                  <a:cubicBezTo>
                    <a:pt x="14880" y="0"/>
                    <a:pt x="1824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8027187" y="5575300"/>
              <a:ext cx="81910" cy="175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7" h="21600" fill="norm" stroke="1" extrusionOk="0">
                  <a:moveTo>
                    <a:pt x="16235" y="0"/>
                  </a:moveTo>
                  <a:cubicBezTo>
                    <a:pt x="13600" y="0"/>
                    <a:pt x="10966" y="0"/>
                    <a:pt x="7805" y="390"/>
                  </a:cubicBezTo>
                  <a:cubicBezTo>
                    <a:pt x="4644" y="781"/>
                    <a:pt x="956" y="1561"/>
                    <a:pt x="166" y="2993"/>
                  </a:cubicBezTo>
                  <a:cubicBezTo>
                    <a:pt x="-624" y="4424"/>
                    <a:pt x="1483" y="6506"/>
                    <a:pt x="4908" y="8458"/>
                  </a:cubicBezTo>
                  <a:cubicBezTo>
                    <a:pt x="8332" y="10410"/>
                    <a:pt x="13074" y="12231"/>
                    <a:pt x="16235" y="14053"/>
                  </a:cubicBezTo>
                  <a:cubicBezTo>
                    <a:pt x="19396" y="15875"/>
                    <a:pt x="20976" y="17696"/>
                    <a:pt x="20186" y="19128"/>
                  </a:cubicBezTo>
                  <a:cubicBezTo>
                    <a:pt x="19396" y="20559"/>
                    <a:pt x="16235" y="21600"/>
                    <a:pt x="13864" y="21600"/>
                  </a:cubicBezTo>
                  <a:cubicBezTo>
                    <a:pt x="11493" y="21600"/>
                    <a:pt x="9913" y="20559"/>
                    <a:pt x="8332" y="195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8263861" y="559434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8398371" y="5461100"/>
              <a:ext cx="83654" cy="204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109" fill="norm" stroke="1" extrusionOk="0">
                  <a:moveTo>
                    <a:pt x="20257" y="2607"/>
                  </a:moveTo>
                  <a:cubicBezTo>
                    <a:pt x="19731" y="1516"/>
                    <a:pt x="19204" y="426"/>
                    <a:pt x="17623" y="98"/>
                  </a:cubicBezTo>
                  <a:cubicBezTo>
                    <a:pt x="16043" y="-229"/>
                    <a:pt x="13409" y="207"/>
                    <a:pt x="10248" y="2171"/>
                  </a:cubicBezTo>
                  <a:cubicBezTo>
                    <a:pt x="7087" y="4135"/>
                    <a:pt x="3399" y="7626"/>
                    <a:pt x="1555" y="10571"/>
                  </a:cubicBezTo>
                  <a:cubicBezTo>
                    <a:pt x="-289" y="13516"/>
                    <a:pt x="-289" y="15916"/>
                    <a:pt x="501" y="17662"/>
                  </a:cubicBezTo>
                  <a:cubicBezTo>
                    <a:pt x="1291" y="19407"/>
                    <a:pt x="2872" y="20498"/>
                    <a:pt x="4979" y="20935"/>
                  </a:cubicBezTo>
                  <a:cubicBezTo>
                    <a:pt x="7087" y="21371"/>
                    <a:pt x="9721" y="21153"/>
                    <a:pt x="12618" y="18316"/>
                  </a:cubicBezTo>
                  <a:cubicBezTo>
                    <a:pt x="15516" y="15480"/>
                    <a:pt x="18677" y="10026"/>
                    <a:pt x="19994" y="6753"/>
                  </a:cubicBezTo>
                  <a:cubicBezTo>
                    <a:pt x="21311" y="3480"/>
                    <a:pt x="20784" y="2389"/>
                    <a:pt x="20257" y="2062"/>
                  </a:cubicBezTo>
                  <a:cubicBezTo>
                    <a:pt x="19731" y="1735"/>
                    <a:pt x="19204" y="2171"/>
                    <a:pt x="18677" y="26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9" name="Line"/>
            <p:cNvSpPr/>
            <p:nvPr/>
          </p:nvSpPr>
          <p:spPr>
            <a:xfrm>
              <a:off x="8543261" y="55562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0" name="Line"/>
            <p:cNvSpPr/>
            <p:nvPr/>
          </p:nvSpPr>
          <p:spPr>
            <a:xfrm>
              <a:off x="8702011" y="5416550"/>
              <a:ext cx="1" cy="20955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1" name="Line"/>
            <p:cNvSpPr/>
            <p:nvPr/>
          </p:nvSpPr>
          <p:spPr>
            <a:xfrm>
              <a:off x="9108411" y="5436542"/>
              <a:ext cx="2159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871" y="10932"/>
                    <a:pt x="9741" y="1332"/>
                    <a:pt x="13341" y="132"/>
                  </a:cubicBezTo>
                  <a:cubicBezTo>
                    <a:pt x="16941" y="-1068"/>
                    <a:pt x="19271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2" name="Line"/>
            <p:cNvSpPr/>
            <p:nvPr/>
          </p:nvSpPr>
          <p:spPr>
            <a:xfrm>
              <a:off x="9121111" y="5619750"/>
              <a:ext cx="146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3" name="Line"/>
            <p:cNvSpPr/>
            <p:nvPr/>
          </p:nvSpPr>
          <p:spPr>
            <a:xfrm>
              <a:off x="9648955" y="5422900"/>
              <a:ext cx="125414" cy="280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24" fill="norm" stroke="1" extrusionOk="0">
                  <a:moveTo>
                    <a:pt x="13905" y="0"/>
                  </a:moveTo>
                  <a:cubicBezTo>
                    <a:pt x="10305" y="4060"/>
                    <a:pt x="6705" y="8120"/>
                    <a:pt x="4365" y="11450"/>
                  </a:cubicBezTo>
                  <a:cubicBezTo>
                    <a:pt x="2025" y="14779"/>
                    <a:pt x="945" y="17377"/>
                    <a:pt x="405" y="19083"/>
                  </a:cubicBezTo>
                  <a:cubicBezTo>
                    <a:pt x="-135" y="20788"/>
                    <a:pt x="-135" y="21600"/>
                    <a:pt x="405" y="21519"/>
                  </a:cubicBezTo>
                  <a:cubicBezTo>
                    <a:pt x="945" y="21438"/>
                    <a:pt x="2025" y="20463"/>
                    <a:pt x="4545" y="17459"/>
                  </a:cubicBezTo>
                  <a:cubicBezTo>
                    <a:pt x="7065" y="14454"/>
                    <a:pt x="11025" y="9420"/>
                    <a:pt x="13545" y="6415"/>
                  </a:cubicBezTo>
                  <a:cubicBezTo>
                    <a:pt x="16065" y="3411"/>
                    <a:pt x="17145" y="2436"/>
                    <a:pt x="18225" y="1624"/>
                  </a:cubicBezTo>
                  <a:cubicBezTo>
                    <a:pt x="19305" y="812"/>
                    <a:pt x="20385" y="162"/>
                    <a:pt x="20925" y="487"/>
                  </a:cubicBezTo>
                  <a:cubicBezTo>
                    <a:pt x="21465" y="812"/>
                    <a:pt x="21465" y="2111"/>
                    <a:pt x="20925" y="4872"/>
                  </a:cubicBezTo>
                  <a:cubicBezTo>
                    <a:pt x="20385" y="7633"/>
                    <a:pt x="19305" y="11856"/>
                    <a:pt x="19125" y="14779"/>
                  </a:cubicBezTo>
                  <a:cubicBezTo>
                    <a:pt x="18945" y="17702"/>
                    <a:pt x="19665" y="19326"/>
                    <a:pt x="20385" y="209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4" name="Line"/>
            <p:cNvSpPr/>
            <p:nvPr/>
          </p:nvSpPr>
          <p:spPr>
            <a:xfrm>
              <a:off x="9629111" y="5465233"/>
              <a:ext cx="2349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916"/>
                    <a:pt x="0" y="10232"/>
                    <a:pt x="1265" y="6253"/>
                  </a:cubicBezTo>
                  <a:cubicBezTo>
                    <a:pt x="2530" y="2274"/>
                    <a:pt x="5059" y="0"/>
                    <a:pt x="8659" y="0"/>
                  </a:cubicBezTo>
                  <a:cubicBezTo>
                    <a:pt x="12259" y="0"/>
                    <a:pt x="16930" y="2274"/>
                    <a:pt x="21600" y="45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5" name="Line"/>
            <p:cNvSpPr/>
            <p:nvPr/>
          </p:nvSpPr>
          <p:spPr>
            <a:xfrm>
              <a:off x="9864061" y="5622189"/>
              <a:ext cx="177801" cy="204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2314" y="8342"/>
                  </a:moveTo>
                  <a:cubicBezTo>
                    <a:pt x="1543" y="11648"/>
                    <a:pt x="771" y="14954"/>
                    <a:pt x="386" y="17379"/>
                  </a:cubicBezTo>
                  <a:cubicBezTo>
                    <a:pt x="0" y="19803"/>
                    <a:pt x="0" y="21346"/>
                    <a:pt x="0" y="21346"/>
                  </a:cubicBezTo>
                  <a:cubicBezTo>
                    <a:pt x="0" y="21346"/>
                    <a:pt x="0" y="19803"/>
                    <a:pt x="643" y="16166"/>
                  </a:cubicBezTo>
                  <a:cubicBezTo>
                    <a:pt x="1286" y="12530"/>
                    <a:pt x="2571" y="6799"/>
                    <a:pt x="3729" y="3603"/>
                  </a:cubicBezTo>
                  <a:cubicBezTo>
                    <a:pt x="4886" y="407"/>
                    <a:pt x="5914" y="-254"/>
                    <a:pt x="7586" y="77"/>
                  </a:cubicBezTo>
                  <a:cubicBezTo>
                    <a:pt x="9257" y="407"/>
                    <a:pt x="11571" y="1730"/>
                    <a:pt x="12729" y="3052"/>
                  </a:cubicBezTo>
                  <a:cubicBezTo>
                    <a:pt x="13886" y="4375"/>
                    <a:pt x="13886" y="5697"/>
                    <a:pt x="12986" y="7130"/>
                  </a:cubicBezTo>
                  <a:cubicBezTo>
                    <a:pt x="12086" y="8562"/>
                    <a:pt x="10286" y="10105"/>
                    <a:pt x="8871" y="11538"/>
                  </a:cubicBezTo>
                  <a:cubicBezTo>
                    <a:pt x="7457" y="12970"/>
                    <a:pt x="6429" y="14293"/>
                    <a:pt x="7329" y="15726"/>
                  </a:cubicBezTo>
                  <a:cubicBezTo>
                    <a:pt x="8229" y="17158"/>
                    <a:pt x="11057" y="18701"/>
                    <a:pt x="13757" y="19252"/>
                  </a:cubicBezTo>
                  <a:cubicBezTo>
                    <a:pt x="16457" y="19803"/>
                    <a:pt x="19029" y="19362"/>
                    <a:pt x="21600" y="189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6" name="Line"/>
            <p:cNvSpPr/>
            <p:nvPr/>
          </p:nvSpPr>
          <p:spPr>
            <a:xfrm>
              <a:off x="10177035" y="5499099"/>
              <a:ext cx="87077" cy="175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309" fill="norm" stroke="1" extrusionOk="0">
                  <a:moveTo>
                    <a:pt x="19614" y="0"/>
                  </a:moveTo>
                  <a:cubicBezTo>
                    <a:pt x="16014" y="0"/>
                    <a:pt x="12414" y="0"/>
                    <a:pt x="9071" y="1286"/>
                  </a:cubicBezTo>
                  <a:cubicBezTo>
                    <a:pt x="5728" y="2571"/>
                    <a:pt x="2643" y="5143"/>
                    <a:pt x="1100" y="8100"/>
                  </a:cubicBezTo>
                  <a:cubicBezTo>
                    <a:pt x="-443" y="11057"/>
                    <a:pt x="-443" y="14400"/>
                    <a:pt x="1614" y="16843"/>
                  </a:cubicBezTo>
                  <a:cubicBezTo>
                    <a:pt x="3671" y="19286"/>
                    <a:pt x="7786" y="20829"/>
                    <a:pt x="10871" y="21214"/>
                  </a:cubicBezTo>
                  <a:cubicBezTo>
                    <a:pt x="13957" y="21600"/>
                    <a:pt x="16014" y="20829"/>
                    <a:pt x="17557" y="18514"/>
                  </a:cubicBezTo>
                  <a:cubicBezTo>
                    <a:pt x="19100" y="16200"/>
                    <a:pt x="20128" y="12343"/>
                    <a:pt x="20643" y="9643"/>
                  </a:cubicBezTo>
                  <a:cubicBezTo>
                    <a:pt x="21157" y="6943"/>
                    <a:pt x="21157" y="5400"/>
                    <a:pt x="20128" y="4243"/>
                  </a:cubicBezTo>
                  <a:cubicBezTo>
                    <a:pt x="19100" y="3086"/>
                    <a:pt x="17043" y="2314"/>
                    <a:pt x="17043" y="2700"/>
                  </a:cubicBezTo>
                  <a:cubicBezTo>
                    <a:pt x="17043" y="3086"/>
                    <a:pt x="19100" y="4629"/>
                    <a:pt x="21157" y="61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7" name="Line"/>
            <p:cNvSpPr/>
            <p:nvPr/>
          </p:nvSpPr>
          <p:spPr>
            <a:xfrm>
              <a:off x="10365711" y="5594350"/>
              <a:ext cx="254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8" name="Line"/>
            <p:cNvSpPr/>
            <p:nvPr/>
          </p:nvSpPr>
          <p:spPr>
            <a:xfrm>
              <a:off x="10452671" y="5454650"/>
              <a:ext cx="112199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600" fill="norm" stroke="1" extrusionOk="0">
                  <a:moveTo>
                    <a:pt x="6251" y="0"/>
                  </a:moveTo>
                  <a:cubicBezTo>
                    <a:pt x="3895" y="1473"/>
                    <a:pt x="1539" y="2945"/>
                    <a:pt x="557" y="4500"/>
                  </a:cubicBezTo>
                  <a:cubicBezTo>
                    <a:pt x="-425" y="6055"/>
                    <a:pt x="-32" y="7691"/>
                    <a:pt x="1146" y="8673"/>
                  </a:cubicBezTo>
                  <a:cubicBezTo>
                    <a:pt x="2324" y="9655"/>
                    <a:pt x="4288" y="9982"/>
                    <a:pt x="6840" y="9655"/>
                  </a:cubicBezTo>
                  <a:cubicBezTo>
                    <a:pt x="9393" y="9327"/>
                    <a:pt x="12535" y="8345"/>
                    <a:pt x="15088" y="7364"/>
                  </a:cubicBezTo>
                  <a:cubicBezTo>
                    <a:pt x="17640" y="6382"/>
                    <a:pt x="19604" y="5400"/>
                    <a:pt x="20390" y="5400"/>
                  </a:cubicBezTo>
                  <a:cubicBezTo>
                    <a:pt x="21175" y="5400"/>
                    <a:pt x="20782" y="6382"/>
                    <a:pt x="19997" y="8591"/>
                  </a:cubicBezTo>
                  <a:cubicBezTo>
                    <a:pt x="19211" y="10800"/>
                    <a:pt x="18033" y="14236"/>
                    <a:pt x="17640" y="16609"/>
                  </a:cubicBezTo>
                  <a:cubicBezTo>
                    <a:pt x="17248" y="18982"/>
                    <a:pt x="17640" y="20291"/>
                    <a:pt x="1803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9" name="Line"/>
            <p:cNvSpPr/>
            <p:nvPr/>
          </p:nvSpPr>
          <p:spPr>
            <a:xfrm>
              <a:off x="10689561" y="5600699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6800"/>
                    <a:pt x="1728" y="12000"/>
                    <a:pt x="5328" y="8400"/>
                  </a:cubicBezTo>
                  <a:cubicBezTo>
                    <a:pt x="8928" y="4800"/>
                    <a:pt x="1526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0" name="Line"/>
            <p:cNvSpPr/>
            <p:nvPr/>
          </p:nvSpPr>
          <p:spPr>
            <a:xfrm>
              <a:off x="10772111" y="5543550"/>
              <a:ext cx="317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1" name="Line"/>
            <p:cNvSpPr/>
            <p:nvPr/>
          </p:nvSpPr>
          <p:spPr>
            <a:xfrm>
              <a:off x="10949911" y="5499100"/>
              <a:ext cx="889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680"/>
                    <a:pt x="13371" y="3360"/>
                    <a:pt x="9771" y="6960"/>
                  </a:cubicBezTo>
                  <a:cubicBezTo>
                    <a:pt x="6171" y="10560"/>
                    <a:pt x="3086" y="160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2" name="Line"/>
            <p:cNvSpPr/>
            <p:nvPr/>
          </p:nvSpPr>
          <p:spPr>
            <a:xfrm>
              <a:off x="11032461" y="5518150"/>
              <a:ext cx="127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3" name="Line"/>
            <p:cNvSpPr/>
            <p:nvPr/>
          </p:nvSpPr>
          <p:spPr>
            <a:xfrm>
              <a:off x="10930861" y="5499894"/>
              <a:ext cx="139701" cy="30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0" y="21060"/>
                  </a:moveTo>
                  <a:cubicBezTo>
                    <a:pt x="327" y="13860"/>
                    <a:pt x="655" y="6660"/>
                    <a:pt x="1964" y="3060"/>
                  </a:cubicBezTo>
                  <a:cubicBezTo>
                    <a:pt x="3273" y="-540"/>
                    <a:pt x="5564" y="-540"/>
                    <a:pt x="9000" y="900"/>
                  </a:cubicBezTo>
                  <a:cubicBezTo>
                    <a:pt x="12436" y="2340"/>
                    <a:pt x="17018" y="5220"/>
                    <a:pt x="21600" y="81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4" name="Line"/>
            <p:cNvSpPr/>
            <p:nvPr/>
          </p:nvSpPr>
          <p:spPr>
            <a:xfrm>
              <a:off x="11109512" y="5620692"/>
              <a:ext cx="100750" cy="144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0188" fill="norm" stroke="1" extrusionOk="0">
                  <a:moveTo>
                    <a:pt x="2519" y="4306"/>
                  </a:moveTo>
                  <a:cubicBezTo>
                    <a:pt x="1619" y="9041"/>
                    <a:pt x="719" y="13775"/>
                    <a:pt x="269" y="16882"/>
                  </a:cubicBezTo>
                  <a:cubicBezTo>
                    <a:pt x="-181" y="19989"/>
                    <a:pt x="-181" y="21468"/>
                    <a:pt x="1169" y="18805"/>
                  </a:cubicBezTo>
                  <a:cubicBezTo>
                    <a:pt x="2519" y="16142"/>
                    <a:pt x="5219" y="9336"/>
                    <a:pt x="7469" y="5342"/>
                  </a:cubicBezTo>
                  <a:cubicBezTo>
                    <a:pt x="9719" y="1347"/>
                    <a:pt x="11519" y="164"/>
                    <a:pt x="13319" y="16"/>
                  </a:cubicBezTo>
                  <a:cubicBezTo>
                    <a:pt x="15119" y="-132"/>
                    <a:pt x="16919" y="756"/>
                    <a:pt x="18269" y="1939"/>
                  </a:cubicBezTo>
                  <a:cubicBezTo>
                    <a:pt x="19619" y="3123"/>
                    <a:pt x="20519" y="4602"/>
                    <a:pt x="20294" y="5934"/>
                  </a:cubicBezTo>
                  <a:cubicBezTo>
                    <a:pt x="20069" y="7265"/>
                    <a:pt x="18719" y="8449"/>
                    <a:pt x="16694" y="9189"/>
                  </a:cubicBezTo>
                  <a:cubicBezTo>
                    <a:pt x="14669" y="9928"/>
                    <a:pt x="11969" y="10224"/>
                    <a:pt x="11069" y="11112"/>
                  </a:cubicBezTo>
                  <a:cubicBezTo>
                    <a:pt x="10169" y="12000"/>
                    <a:pt x="11069" y="13479"/>
                    <a:pt x="13094" y="14663"/>
                  </a:cubicBezTo>
                  <a:cubicBezTo>
                    <a:pt x="15119" y="15846"/>
                    <a:pt x="18269" y="16734"/>
                    <a:pt x="21419" y="176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5" name="Line"/>
            <p:cNvSpPr/>
            <p:nvPr/>
          </p:nvSpPr>
          <p:spPr>
            <a:xfrm>
              <a:off x="11363455" y="5542986"/>
              <a:ext cx="87018" cy="151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120" fill="norm" stroke="1" extrusionOk="0">
                  <a:moveTo>
                    <a:pt x="15236" y="967"/>
                  </a:moveTo>
                  <a:cubicBezTo>
                    <a:pt x="11636" y="375"/>
                    <a:pt x="8036" y="-217"/>
                    <a:pt x="5464" y="79"/>
                  </a:cubicBezTo>
                  <a:cubicBezTo>
                    <a:pt x="2893" y="375"/>
                    <a:pt x="1350" y="1558"/>
                    <a:pt x="578" y="4665"/>
                  </a:cubicBezTo>
                  <a:cubicBezTo>
                    <a:pt x="-193" y="7772"/>
                    <a:pt x="-193" y="12802"/>
                    <a:pt x="578" y="15909"/>
                  </a:cubicBezTo>
                  <a:cubicBezTo>
                    <a:pt x="1350" y="19016"/>
                    <a:pt x="2893" y="20199"/>
                    <a:pt x="4950" y="20791"/>
                  </a:cubicBezTo>
                  <a:cubicBezTo>
                    <a:pt x="7007" y="21383"/>
                    <a:pt x="9578" y="21383"/>
                    <a:pt x="12407" y="19016"/>
                  </a:cubicBezTo>
                  <a:cubicBezTo>
                    <a:pt x="15236" y="16649"/>
                    <a:pt x="18321" y="11915"/>
                    <a:pt x="19864" y="8808"/>
                  </a:cubicBezTo>
                  <a:cubicBezTo>
                    <a:pt x="21407" y="5701"/>
                    <a:pt x="21407" y="4221"/>
                    <a:pt x="20636" y="2890"/>
                  </a:cubicBezTo>
                  <a:cubicBezTo>
                    <a:pt x="19864" y="1558"/>
                    <a:pt x="18321" y="375"/>
                    <a:pt x="16521" y="227"/>
                  </a:cubicBezTo>
                  <a:cubicBezTo>
                    <a:pt x="14721" y="79"/>
                    <a:pt x="12664" y="967"/>
                    <a:pt x="11636" y="1706"/>
                  </a:cubicBezTo>
                  <a:cubicBezTo>
                    <a:pt x="10607" y="2446"/>
                    <a:pt x="10607" y="3038"/>
                    <a:pt x="10607" y="36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6" name="Line"/>
            <p:cNvSpPr/>
            <p:nvPr/>
          </p:nvSpPr>
          <p:spPr>
            <a:xfrm>
              <a:off x="11470611" y="5619749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7" name="Line"/>
            <p:cNvSpPr/>
            <p:nvPr/>
          </p:nvSpPr>
          <p:spPr>
            <a:xfrm>
              <a:off x="11562951" y="5499100"/>
              <a:ext cx="6641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600" fill="norm" stroke="1" extrusionOk="0">
                  <a:moveTo>
                    <a:pt x="4978" y="0"/>
                  </a:moveTo>
                  <a:cubicBezTo>
                    <a:pt x="2953" y="2084"/>
                    <a:pt x="928" y="4168"/>
                    <a:pt x="253" y="5684"/>
                  </a:cubicBezTo>
                  <a:cubicBezTo>
                    <a:pt x="-422" y="7200"/>
                    <a:pt x="253" y="8147"/>
                    <a:pt x="2278" y="8526"/>
                  </a:cubicBezTo>
                  <a:cubicBezTo>
                    <a:pt x="4303" y="8905"/>
                    <a:pt x="7678" y="8716"/>
                    <a:pt x="11053" y="8242"/>
                  </a:cubicBezTo>
                  <a:cubicBezTo>
                    <a:pt x="14428" y="7768"/>
                    <a:pt x="17803" y="7011"/>
                    <a:pt x="19491" y="7105"/>
                  </a:cubicBezTo>
                  <a:cubicBezTo>
                    <a:pt x="21178" y="7200"/>
                    <a:pt x="21178" y="8147"/>
                    <a:pt x="21178" y="10705"/>
                  </a:cubicBezTo>
                  <a:cubicBezTo>
                    <a:pt x="21178" y="13263"/>
                    <a:pt x="21178" y="17432"/>
                    <a:pt x="2117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8" name="Line"/>
            <p:cNvSpPr/>
            <p:nvPr/>
          </p:nvSpPr>
          <p:spPr>
            <a:xfrm>
              <a:off x="11483311" y="567054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9" name="Line"/>
            <p:cNvSpPr/>
            <p:nvPr/>
          </p:nvSpPr>
          <p:spPr>
            <a:xfrm>
              <a:off x="4028411" y="7652746"/>
              <a:ext cx="50801" cy="335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21600" y="1566"/>
                  </a:moveTo>
                  <a:cubicBezTo>
                    <a:pt x="21600" y="751"/>
                    <a:pt x="21600" y="-64"/>
                    <a:pt x="20700" y="4"/>
                  </a:cubicBezTo>
                  <a:cubicBezTo>
                    <a:pt x="19800" y="72"/>
                    <a:pt x="18000" y="1023"/>
                    <a:pt x="15750" y="3740"/>
                  </a:cubicBezTo>
                  <a:cubicBezTo>
                    <a:pt x="13500" y="6457"/>
                    <a:pt x="10800" y="10940"/>
                    <a:pt x="8100" y="14200"/>
                  </a:cubicBezTo>
                  <a:cubicBezTo>
                    <a:pt x="5400" y="17461"/>
                    <a:pt x="2700" y="19498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0" name="Line"/>
            <p:cNvSpPr/>
            <p:nvPr/>
          </p:nvSpPr>
          <p:spPr>
            <a:xfrm>
              <a:off x="4155411" y="7667535"/>
              <a:ext cx="21638" cy="327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3" h="21536" fill="norm" stroke="1" extrusionOk="0">
                  <a:moveTo>
                    <a:pt x="0" y="1051"/>
                  </a:moveTo>
                  <a:cubicBezTo>
                    <a:pt x="7855" y="493"/>
                    <a:pt x="15709" y="-64"/>
                    <a:pt x="18655" y="6"/>
                  </a:cubicBezTo>
                  <a:cubicBezTo>
                    <a:pt x="21600" y="75"/>
                    <a:pt x="19636" y="772"/>
                    <a:pt x="15709" y="3071"/>
                  </a:cubicBezTo>
                  <a:cubicBezTo>
                    <a:pt x="11782" y="5371"/>
                    <a:pt x="5891" y="9273"/>
                    <a:pt x="2945" y="12617"/>
                  </a:cubicBezTo>
                  <a:cubicBezTo>
                    <a:pt x="0" y="15962"/>
                    <a:pt x="0" y="18749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1" name="Line"/>
            <p:cNvSpPr/>
            <p:nvPr/>
          </p:nvSpPr>
          <p:spPr>
            <a:xfrm>
              <a:off x="3934863" y="7620000"/>
              <a:ext cx="360249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fill="norm" stroke="1" extrusionOk="0">
                  <a:moveTo>
                    <a:pt x="656" y="21600"/>
                  </a:moveTo>
                  <a:cubicBezTo>
                    <a:pt x="277" y="19059"/>
                    <a:pt x="-102" y="16518"/>
                    <a:pt x="24" y="14612"/>
                  </a:cubicBezTo>
                  <a:cubicBezTo>
                    <a:pt x="151" y="12706"/>
                    <a:pt x="782" y="11435"/>
                    <a:pt x="3435" y="9318"/>
                  </a:cubicBezTo>
                  <a:cubicBezTo>
                    <a:pt x="6087" y="7200"/>
                    <a:pt x="10761" y="4235"/>
                    <a:pt x="14109" y="2541"/>
                  </a:cubicBezTo>
                  <a:cubicBezTo>
                    <a:pt x="17456" y="847"/>
                    <a:pt x="19477" y="424"/>
                    <a:pt x="2149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2" name="Line"/>
            <p:cNvSpPr/>
            <p:nvPr/>
          </p:nvSpPr>
          <p:spPr>
            <a:xfrm>
              <a:off x="4294381" y="7937500"/>
              <a:ext cx="11503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600" fill="norm" stroke="1" extrusionOk="0">
                  <a:moveTo>
                    <a:pt x="19805" y="1350"/>
                  </a:moveTo>
                  <a:cubicBezTo>
                    <a:pt x="18262" y="675"/>
                    <a:pt x="16719" y="0"/>
                    <a:pt x="14212" y="0"/>
                  </a:cubicBezTo>
                  <a:cubicBezTo>
                    <a:pt x="11705" y="0"/>
                    <a:pt x="8233" y="675"/>
                    <a:pt x="5148" y="3375"/>
                  </a:cubicBezTo>
                  <a:cubicBezTo>
                    <a:pt x="2062" y="6075"/>
                    <a:pt x="-638" y="10800"/>
                    <a:pt x="133" y="14175"/>
                  </a:cubicBezTo>
                  <a:cubicBezTo>
                    <a:pt x="905" y="17550"/>
                    <a:pt x="5148" y="19575"/>
                    <a:pt x="9198" y="20588"/>
                  </a:cubicBezTo>
                  <a:cubicBezTo>
                    <a:pt x="13248" y="21600"/>
                    <a:pt x="17105" y="21600"/>
                    <a:pt x="2096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3" name="Line"/>
            <p:cNvSpPr/>
            <p:nvPr/>
          </p:nvSpPr>
          <p:spPr>
            <a:xfrm>
              <a:off x="4612611" y="7924800"/>
              <a:ext cx="139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6457"/>
                    <a:pt x="11127" y="11314"/>
                    <a:pt x="14727" y="7714"/>
                  </a:cubicBezTo>
                  <a:cubicBezTo>
                    <a:pt x="18327" y="4114"/>
                    <a:pt x="1996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4" name="Line"/>
            <p:cNvSpPr/>
            <p:nvPr/>
          </p:nvSpPr>
          <p:spPr>
            <a:xfrm>
              <a:off x="4668539" y="7867649"/>
              <a:ext cx="13923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582"/>
                    <a:pt x="-1303" y="9164"/>
                    <a:pt x="240" y="12764"/>
                  </a:cubicBezTo>
                  <a:cubicBezTo>
                    <a:pt x="1783" y="16364"/>
                    <a:pt x="11040" y="18982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5" name="Line"/>
            <p:cNvSpPr/>
            <p:nvPr/>
          </p:nvSpPr>
          <p:spPr>
            <a:xfrm>
              <a:off x="4980911" y="7696200"/>
              <a:ext cx="825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2400"/>
                    <a:pt x="11631" y="4800"/>
                    <a:pt x="8031" y="8400"/>
                  </a:cubicBezTo>
                  <a:cubicBezTo>
                    <a:pt x="4431" y="12000"/>
                    <a:pt x="2215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6" name="Line"/>
            <p:cNvSpPr/>
            <p:nvPr/>
          </p:nvSpPr>
          <p:spPr>
            <a:xfrm>
              <a:off x="5086781" y="7689850"/>
              <a:ext cx="3383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8" h="21600" fill="norm" stroke="1" extrusionOk="0">
                  <a:moveTo>
                    <a:pt x="20308" y="0"/>
                  </a:moveTo>
                  <a:cubicBezTo>
                    <a:pt x="12684" y="1991"/>
                    <a:pt x="5061" y="3983"/>
                    <a:pt x="1884" y="7277"/>
                  </a:cubicBezTo>
                  <a:cubicBezTo>
                    <a:pt x="-1292" y="10570"/>
                    <a:pt x="-21" y="15166"/>
                    <a:pt x="2520" y="17770"/>
                  </a:cubicBezTo>
                  <a:cubicBezTo>
                    <a:pt x="5061" y="20374"/>
                    <a:pt x="8873" y="20987"/>
                    <a:pt x="126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7" name="Line"/>
            <p:cNvSpPr/>
            <p:nvPr/>
          </p:nvSpPr>
          <p:spPr>
            <a:xfrm>
              <a:off x="4942811" y="7708900"/>
              <a:ext cx="2286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0" y="18327"/>
                    <a:pt x="400" y="15055"/>
                    <a:pt x="4000" y="11455"/>
                  </a:cubicBezTo>
                  <a:cubicBezTo>
                    <a:pt x="7600" y="7855"/>
                    <a:pt x="1460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8" name="Line"/>
            <p:cNvSpPr/>
            <p:nvPr/>
          </p:nvSpPr>
          <p:spPr>
            <a:xfrm>
              <a:off x="5171075" y="7912099"/>
              <a:ext cx="89237" cy="205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438" fill="norm" stroke="1" extrusionOk="0">
                  <a:moveTo>
                    <a:pt x="20696" y="1322"/>
                  </a:moveTo>
                  <a:cubicBezTo>
                    <a:pt x="18732" y="661"/>
                    <a:pt x="16769" y="0"/>
                    <a:pt x="13332" y="0"/>
                  </a:cubicBezTo>
                  <a:cubicBezTo>
                    <a:pt x="9896" y="0"/>
                    <a:pt x="4987" y="661"/>
                    <a:pt x="2287" y="1653"/>
                  </a:cubicBezTo>
                  <a:cubicBezTo>
                    <a:pt x="-413" y="2645"/>
                    <a:pt x="-904" y="3967"/>
                    <a:pt x="1796" y="5620"/>
                  </a:cubicBezTo>
                  <a:cubicBezTo>
                    <a:pt x="4496" y="7273"/>
                    <a:pt x="10387" y="9257"/>
                    <a:pt x="14314" y="11571"/>
                  </a:cubicBezTo>
                  <a:cubicBezTo>
                    <a:pt x="18241" y="13886"/>
                    <a:pt x="20205" y="16531"/>
                    <a:pt x="20451" y="18294"/>
                  </a:cubicBezTo>
                  <a:cubicBezTo>
                    <a:pt x="20696" y="20057"/>
                    <a:pt x="19223" y="20939"/>
                    <a:pt x="17260" y="21269"/>
                  </a:cubicBezTo>
                  <a:cubicBezTo>
                    <a:pt x="15296" y="21600"/>
                    <a:pt x="12841" y="21380"/>
                    <a:pt x="10387" y="211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9" name="Line"/>
            <p:cNvSpPr/>
            <p:nvPr/>
          </p:nvSpPr>
          <p:spPr>
            <a:xfrm>
              <a:off x="5374611" y="7854950"/>
              <a:ext cx="158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4400"/>
                    <a:pt x="5184" y="7200"/>
                    <a:pt x="8784" y="3600"/>
                  </a:cubicBezTo>
                  <a:cubicBezTo>
                    <a:pt x="12384" y="0"/>
                    <a:pt x="1699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0" name="Line"/>
            <p:cNvSpPr/>
            <p:nvPr/>
          </p:nvSpPr>
          <p:spPr>
            <a:xfrm>
              <a:off x="5467417" y="7785100"/>
              <a:ext cx="27845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4670"/>
                    <a:pt x="-1304" y="9341"/>
                    <a:pt x="1782" y="12941"/>
                  </a:cubicBezTo>
                  <a:cubicBezTo>
                    <a:pt x="4867" y="16541"/>
                    <a:pt x="12582" y="19070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1" name="Line"/>
            <p:cNvSpPr/>
            <p:nvPr/>
          </p:nvSpPr>
          <p:spPr>
            <a:xfrm>
              <a:off x="5736561" y="7689850"/>
              <a:ext cx="1016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353"/>
                    <a:pt x="10800" y="8707"/>
                    <a:pt x="7200" y="12307"/>
                  </a:cubicBezTo>
                  <a:cubicBezTo>
                    <a:pt x="3600" y="15907"/>
                    <a:pt x="1800" y="187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2" name="Line"/>
            <p:cNvSpPr/>
            <p:nvPr/>
          </p:nvSpPr>
          <p:spPr>
            <a:xfrm>
              <a:off x="5844511" y="7689850"/>
              <a:ext cx="571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4950"/>
                    <a:pt x="13600" y="9900"/>
                    <a:pt x="10000" y="13500"/>
                  </a:cubicBezTo>
                  <a:cubicBezTo>
                    <a:pt x="6400" y="17100"/>
                    <a:pt x="32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3" name="Line"/>
            <p:cNvSpPr/>
            <p:nvPr/>
          </p:nvSpPr>
          <p:spPr>
            <a:xfrm>
              <a:off x="5723861" y="7708900"/>
              <a:ext cx="2476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17600"/>
                    <a:pt x="1108" y="13600"/>
                    <a:pt x="4708" y="10000"/>
                  </a:cubicBezTo>
                  <a:cubicBezTo>
                    <a:pt x="8308" y="6400"/>
                    <a:pt x="14954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4" name="Line"/>
            <p:cNvSpPr/>
            <p:nvPr/>
          </p:nvSpPr>
          <p:spPr>
            <a:xfrm>
              <a:off x="5936349" y="7862243"/>
              <a:ext cx="159655" cy="197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91" fill="norm" stroke="1" extrusionOk="0">
                  <a:moveTo>
                    <a:pt x="3818" y="7481"/>
                  </a:moveTo>
                  <a:cubicBezTo>
                    <a:pt x="2977" y="11387"/>
                    <a:pt x="2135" y="15294"/>
                    <a:pt x="1434" y="17821"/>
                  </a:cubicBezTo>
                  <a:cubicBezTo>
                    <a:pt x="733" y="20349"/>
                    <a:pt x="172" y="21498"/>
                    <a:pt x="31" y="21383"/>
                  </a:cubicBezTo>
                  <a:cubicBezTo>
                    <a:pt x="-109" y="21268"/>
                    <a:pt x="172" y="19889"/>
                    <a:pt x="1855" y="16443"/>
                  </a:cubicBezTo>
                  <a:cubicBezTo>
                    <a:pt x="3538" y="12996"/>
                    <a:pt x="6623" y="7481"/>
                    <a:pt x="8727" y="4264"/>
                  </a:cubicBezTo>
                  <a:cubicBezTo>
                    <a:pt x="10831" y="1047"/>
                    <a:pt x="11953" y="128"/>
                    <a:pt x="13917" y="13"/>
                  </a:cubicBezTo>
                  <a:cubicBezTo>
                    <a:pt x="15881" y="-102"/>
                    <a:pt x="18686" y="587"/>
                    <a:pt x="20088" y="1621"/>
                  </a:cubicBezTo>
                  <a:cubicBezTo>
                    <a:pt x="21491" y="2655"/>
                    <a:pt x="21491" y="4034"/>
                    <a:pt x="20229" y="5413"/>
                  </a:cubicBezTo>
                  <a:cubicBezTo>
                    <a:pt x="18966" y="6792"/>
                    <a:pt x="16442" y="8170"/>
                    <a:pt x="14197" y="9204"/>
                  </a:cubicBezTo>
                  <a:cubicBezTo>
                    <a:pt x="11953" y="10238"/>
                    <a:pt x="9990" y="10928"/>
                    <a:pt x="9288" y="11847"/>
                  </a:cubicBezTo>
                  <a:cubicBezTo>
                    <a:pt x="8587" y="12766"/>
                    <a:pt x="9148" y="13915"/>
                    <a:pt x="11112" y="15294"/>
                  </a:cubicBezTo>
                  <a:cubicBezTo>
                    <a:pt x="13075" y="16672"/>
                    <a:pt x="16442" y="18281"/>
                    <a:pt x="19808" y="198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5" name="Line"/>
            <p:cNvSpPr/>
            <p:nvPr/>
          </p:nvSpPr>
          <p:spPr>
            <a:xfrm>
              <a:off x="6212811" y="7770197"/>
              <a:ext cx="158751" cy="3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81" fill="norm" stroke="1" extrusionOk="0">
                  <a:moveTo>
                    <a:pt x="0" y="20381"/>
                  </a:moveTo>
                  <a:cubicBezTo>
                    <a:pt x="0" y="14028"/>
                    <a:pt x="0" y="7675"/>
                    <a:pt x="864" y="3863"/>
                  </a:cubicBezTo>
                  <a:cubicBezTo>
                    <a:pt x="1728" y="52"/>
                    <a:pt x="3456" y="-1219"/>
                    <a:pt x="7056" y="1322"/>
                  </a:cubicBezTo>
                  <a:cubicBezTo>
                    <a:pt x="10656" y="3863"/>
                    <a:pt x="16128" y="10216"/>
                    <a:pt x="21600" y="165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6" name="Line"/>
            <p:cNvSpPr/>
            <p:nvPr/>
          </p:nvSpPr>
          <p:spPr>
            <a:xfrm>
              <a:off x="6219161" y="7905750"/>
              <a:ext cx="152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7" name="Line"/>
            <p:cNvSpPr/>
            <p:nvPr/>
          </p:nvSpPr>
          <p:spPr>
            <a:xfrm>
              <a:off x="6536661" y="7689850"/>
              <a:ext cx="190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860"/>
                    <a:pt x="21600" y="11721"/>
                    <a:pt x="18000" y="15321"/>
                  </a:cubicBezTo>
                  <a:cubicBezTo>
                    <a:pt x="14400" y="18921"/>
                    <a:pt x="7200" y="202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8" name="Line"/>
            <p:cNvSpPr/>
            <p:nvPr/>
          </p:nvSpPr>
          <p:spPr>
            <a:xfrm>
              <a:off x="8671441" y="1424101"/>
              <a:ext cx="100421" cy="493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26" fill="norm" stroke="1" extrusionOk="0">
                  <a:moveTo>
                    <a:pt x="5149" y="480"/>
                  </a:moveTo>
                  <a:cubicBezTo>
                    <a:pt x="3349" y="203"/>
                    <a:pt x="1549" y="-74"/>
                    <a:pt x="649" y="18"/>
                  </a:cubicBezTo>
                  <a:cubicBezTo>
                    <a:pt x="-251" y="111"/>
                    <a:pt x="-251" y="572"/>
                    <a:pt x="874" y="2280"/>
                  </a:cubicBezTo>
                  <a:cubicBezTo>
                    <a:pt x="1999" y="3988"/>
                    <a:pt x="4249" y="6941"/>
                    <a:pt x="6499" y="9849"/>
                  </a:cubicBezTo>
                  <a:cubicBezTo>
                    <a:pt x="8749" y="12757"/>
                    <a:pt x="10999" y="15618"/>
                    <a:pt x="13474" y="17557"/>
                  </a:cubicBezTo>
                  <a:cubicBezTo>
                    <a:pt x="15949" y="19495"/>
                    <a:pt x="18649" y="20511"/>
                    <a:pt x="21349" y="215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9" name="Line"/>
            <p:cNvSpPr/>
            <p:nvPr/>
          </p:nvSpPr>
          <p:spPr>
            <a:xfrm>
              <a:off x="8329442" y="1358900"/>
              <a:ext cx="524970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4339" y="21600"/>
                  </a:moveTo>
                  <a:cubicBezTo>
                    <a:pt x="3211" y="21170"/>
                    <a:pt x="2084" y="20740"/>
                    <a:pt x="1346" y="20310"/>
                  </a:cubicBezTo>
                  <a:cubicBezTo>
                    <a:pt x="609" y="19881"/>
                    <a:pt x="262" y="19451"/>
                    <a:pt x="88" y="18967"/>
                  </a:cubicBezTo>
                  <a:cubicBezTo>
                    <a:pt x="-85" y="18484"/>
                    <a:pt x="-85" y="17946"/>
                    <a:pt x="869" y="16603"/>
                  </a:cubicBezTo>
                  <a:cubicBezTo>
                    <a:pt x="1823" y="15260"/>
                    <a:pt x="3732" y="13110"/>
                    <a:pt x="6117" y="10907"/>
                  </a:cubicBezTo>
                  <a:cubicBezTo>
                    <a:pt x="8503" y="8704"/>
                    <a:pt x="11366" y="6448"/>
                    <a:pt x="14011" y="4621"/>
                  </a:cubicBezTo>
                  <a:cubicBezTo>
                    <a:pt x="16657" y="2794"/>
                    <a:pt x="19086" y="1397"/>
                    <a:pt x="2151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0" name="Line"/>
            <p:cNvSpPr/>
            <p:nvPr/>
          </p:nvSpPr>
          <p:spPr>
            <a:xfrm>
              <a:off x="8799378" y="1606550"/>
              <a:ext cx="175684" cy="227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520" y="7134"/>
                  </a:moveTo>
                  <a:cubicBezTo>
                    <a:pt x="260" y="6143"/>
                    <a:pt x="0" y="5152"/>
                    <a:pt x="0" y="4161"/>
                  </a:cubicBezTo>
                  <a:cubicBezTo>
                    <a:pt x="0" y="3171"/>
                    <a:pt x="260" y="2180"/>
                    <a:pt x="1822" y="1585"/>
                  </a:cubicBezTo>
                  <a:cubicBezTo>
                    <a:pt x="3383" y="991"/>
                    <a:pt x="6246" y="793"/>
                    <a:pt x="9499" y="2477"/>
                  </a:cubicBezTo>
                  <a:cubicBezTo>
                    <a:pt x="12752" y="4161"/>
                    <a:pt x="16395" y="7728"/>
                    <a:pt x="17696" y="11097"/>
                  </a:cubicBezTo>
                  <a:cubicBezTo>
                    <a:pt x="18998" y="14466"/>
                    <a:pt x="17957" y="17637"/>
                    <a:pt x="16786" y="19420"/>
                  </a:cubicBezTo>
                  <a:cubicBezTo>
                    <a:pt x="15614" y="21204"/>
                    <a:pt x="14313" y="21600"/>
                    <a:pt x="13402" y="21204"/>
                  </a:cubicBezTo>
                  <a:cubicBezTo>
                    <a:pt x="12492" y="20807"/>
                    <a:pt x="11971" y="19618"/>
                    <a:pt x="12882" y="16349"/>
                  </a:cubicBezTo>
                  <a:cubicBezTo>
                    <a:pt x="13793" y="13079"/>
                    <a:pt x="16135" y="7728"/>
                    <a:pt x="17827" y="4657"/>
                  </a:cubicBezTo>
                  <a:cubicBezTo>
                    <a:pt x="19518" y="1585"/>
                    <a:pt x="20559" y="7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1" name="Line"/>
            <p:cNvSpPr/>
            <p:nvPr/>
          </p:nvSpPr>
          <p:spPr>
            <a:xfrm>
              <a:off x="9032211" y="1568450"/>
              <a:ext cx="236180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0" y="0"/>
                  </a:moveTo>
                  <a:cubicBezTo>
                    <a:pt x="0" y="1549"/>
                    <a:pt x="0" y="3099"/>
                    <a:pt x="474" y="4466"/>
                  </a:cubicBezTo>
                  <a:cubicBezTo>
                    <a:pt x="947" y="5833"/>
                    <a:pt x="1895" y="7018"/>
                    <a:pt x="2842" y="7656"/>
                  </a:cubicBezTo>
                  <a:cubicBezTo>
                    <a:pt x="3789" y="8294"/>
                    <a:pt x="4737" y="8385"/>
                    <a:pt x="5495" y="8203"/>
                  </a:cubicBezTo>
                  <a:cubicBezTo>
                    <a:pt x="6253" y="8020"/>
                    <a:pt x="6821" y="7565"/>
                    <a:pt x="7200" y="6790"/>
                  </a:cubicBezTo>
                  <a:cubicBezTo>
                    <a:pt x="7579" y="6015"/>
                    <a:pt x="7768" y="4922"/>
                    <a:pt x="7958" y="4101"/>
                  </a:cubicBezTo>
                  <a:cubicBezTo>
                    <a:pt x="8147" y="3281"/>
                    <a:pt x="8337" y="2734"/>
                    <a:pt x="8526" y="2825"/>
                  </a:cubicBezTo>
                  <a:cubicBezTo>
                    <a:pt x="8716" y="2916"/>
                    <a:pt x="8905" y="3646"/>
                    <a:pt x="10516" y="5195"/>
                  </a:cubicBezTo>
                  <a:cubicBezTo>
                    <a:pt x="12126" y="6744"/>
                    <a:pt x="15158" y="9114"/>
                    <a:pt x="17526" y="11392"/>
                  </a:cubicBezTo>
                  <a:cubicBezTo>
                    <a:pt x="19895" y="13671"/>
                    <a:pt x="21600" y="15858"/>
                    <a:pt x="21032" y="17544"/>
                  </a:cubicBezTo>
                  <a:cubicBezTo>
                    <a:pt x="20463" y="19230"/>
                    <a:pt x="17621" y="20415"/>
                    <a:pt x="1477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2" name="Line"/>
            <p:cNvSpPr/>
            <p:nvPr/>
          </p:nvSpPr>
          <p:spPr>
            <a:xfrm>
              <a:off x="9715131" y="1539076"/>
              <a:ext cx="95782" cy="220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0996" fill="norm" stroke="1" extrusionOk="0">
                  <a:moveTo>
                    <a:pt x="15791" y="4618"/>
                  </a:moveTo>
                  <a:cubicBezTo>
                    <a:pt x="13953" y="3810"/>
                    <a:pt x="12115" y="3003"/>
                    <a:pt x="10046" y="2094"/>
                  </a:cubicBezTo>
                  <a:cubicBezTo>
                    <a:pt x="7978" y="1186"/>
                    <a:pt x="5680" y="177"/>
                    <a:pt x="3842" y="76"/>
                  </a:cubicBezTo>
                  <a:cubicBezTo>
                    <a:pt x="2004" y="-25"/>
                    <a:pt x="625" y="782"/>
                    <a:pt x="166" y="3609"/>
                  </a:cubicBezTo>
                  <a:cubicBezTo>
                    <a:pt x="-294" y="6435"/>
                    <a:pt x="166" y="11280"/>
                    <a:pt x="2004" y="14610"/>
                  </a:cubicBezTo>
                  <a:cubicBezTo>
                    <a:pt x="3842" y="17941"/>
                    <a:pt x="7059" y="19758"/>
                    <a:pt x="10046" y="20566"/>
                  </a:cubicBezTo>
                  <a:cubicBezTo>
                    <a:pt x="13034" y="21373"/>
                    <a:pt x="15791" y="21171"/>
                    <a:pt x="17859" y="18850"/>
                  </a:cubicBezTo>
                  <a:cubicBezTo>
                    <a:pt x="19927" y="16528"/>
                    <a:pt x="21306" y="12087"/>
                    <a:pt x="20617" y="8756"/>
                  </a:cubicBezTo>
                  <a:cubicBezTo>
                    <a:pt x="19927" y="5425"/>
                    <a:pt x="17170" y="3205"/>
                    <a:pt x="14412" y="1792"/>
                  </a:cubicBezTo>
                  <a:cubicBezTo>
                    <a:pt x="11655" y="379"/>
                    <a:pt x="8897" y="-227"/>
                    <a:pt x="7519" y="76"/>
                  </a:cubicBezTo>
                  <a:cubicBezTo>
                    <a:pt x="6140" y="379"/>
                    <a:pt x="6140" y="1590"/>
                    <a:pt x="6370" y="2700"/>
                  </a:cubicBezTo>
                  <a:cubicBezTo>
                    <a:pt x="6600" y="3810"/>
                    <a:pt x="7059" y="4820"/>
                    <a:pt x="7519" y="58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3" name="Line"/>
            <p:cNvSpPr/>
            <p:nvPr/>
          </p:nvSpPr>
          <p:spPr>
            <a:xfrm>
              <a:off x="9855341" y="1156951"/>
              <a:ext cx="277538" cy="549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05" fill="norm" stroke="1" extrusionOk="0">
                  <a:moveTo>
                    <a:pt x="1165" y="16770"/>
                  </a:moveTo>
                  <a:cubicBezTo>
                    <a:pt x="838" y="16358"/>
                    <a:pt x="511" y="15945"/>
                    <a:pt x="265" y="15987"/>
                  </a:cubicBezTo>
                  <a:cubicBezTo>
                    <a:pt x="20" y="16028"/>
                    <a:pt x="-144" y="16522"/>
                    <a:pt x="183" y="17347"/>
                  </a:cubicBezTo>
                  <a:cubicBezTo>
                    <a:pt x="511" y="18171"/>
                    <a:pt x="1329" y="19325"/>
                    <a:pt x="1983" y="20067"/>
                  </a:cubicBezTo>
                  <a:cubicBezTo>
                    <a:pt x="2638" y="20809"/>
                    <a:pt x="3129" y="21139"/>
                    <a:pt x="3783" y="21304"/>
                  </a:cubicBezTo>
                  <a:cubicBezTo>
                    <a:pt x="4438" y="21469"/>
                    <a:pt x="5256" y="21469"/>
                    <a:pt x="5747" y="21016"/>
                  </a:cubicBezTo>
                  <a:cubicBezTo>
                    <a:pt x="6238" y="20562"/>
                    <a:pt x="6401" y="19655"/>
                    <a:pt x="6320" y="18831"/>
                  </a:cubicBezTo>
                  <a:cubicBezTo>
                    <a:pt x="6238" y="18006"/>
                    <a:pt x="5911" y="17264"/>
                    <a:pt x="6074" y="17141"/>
                  </a:cubicBezTo>
                  <a:cubicBezTo>
                    <a:pt x="6238" y="17017"/>
                    <a:pt x="6892" y="17512"/>
                    <a:pt x="7629" y="17883"/>
                  </a:cubicBezTo>
                  <a:cubicBezTo>
                    <a:pt x="8365" y="18254"/>
                    <a:pt x="9183" y="18501"/>
                    <a:pt x="10001" y="18625"/>
                  </a:cubicBezTo>
                  <a:cubicBezTo>
                    <a:pt x="10820" y="18748"/>
                    <a:pt x="11638" y="18748"/>
                    <a:pt x="12701" y="18171"/>
                  </a:cubicBezTo>
                  <a:cubicBezTo>
                    <a:pt x="13765" y="17594"/>
                    <a:pt x="15074" y="16440"/>
                    <a:pt x="15401" y="14544"/>
                  </a:cubicBezTo>
                  <a:cubicBezTo>
                    <a:pt x="15729" y="12648"/>
                    <a:pt x="15074" y="10009"/>
                    <a:pt x="14174" y="7742"/>
                  </a:cubicBezTo>
                  <a:cubicBezTo>
                    <a:pt x="13274" y="5475"/>
                    <a:pt x="12129" y="3579"/>
                    <a:pt x="11229" y="2260"/>
                  </a:cubicBezTo>
                  <a:cubicBezTo>
                    <a:pt x="10329" y="941"/>
                    <a:pt x="9674" y="199"/>
                    <a:pt x="9265" y="34"/>
                  </a:cubicBezTo>
                  <a:cubicBezTo>
                    <a:pt x="8856" y="-131"/>
                    <a:pt x="8692" y="281"/>
                    <a:pt x="8856" y="1889"/>
                  </a:cubicBezTo>
                  <a:cubicBezTo>
                    <a:pt x="9020" y="3496"/>
                    <a:pt x="9511" y="6300"/>
                    <a:pt x="10411" y="8814"/>
                  </a:cubicBezTo>
                  <a:cubicBezTo>
                    <a:pt x="11311" y="11329"/>
                    <a:pt x="12620" y="13554"/>
                    <a:pt x="14011" y="15121"/>
                  </a:cubicBezTo>
                  <a:cubicBezTo>
                    <a:pt x="15401" y="16687"/>
                    <a:pt x="16874" y="17594"/>
                    <a:pt x="18020" y="18048"/>
                  </a:cubicBezTo>
                  <a:cubicBezTo>
                    <a:pt x="19165" y="18501"/>
                    <a:pt x="19983" y="18501"/>
                    <a:pt x="20556" y="18254"/>
                  </a:cubicBezTo>
                  <a:cubicBezTo>
                    <a:pt x="21129" y="18006"/>
                    <a:pt x="21456" y="17512"/>
                    <a:pt x="21456" y="16811"/>
                  </a:cubicBezTo>
                  <a:cubicBezTo>
                    <a:pt x="21456" y="16110"/>
                    <a:pt x="21129" y="15203"/>
                    <a:pt x="20801" y="142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4" name="Line"/>
            <p:cNvSpPr/>
            <p:nvPr/>
          </p:nvSpPr>
          <p:spPr>
            <a:xfrm>
              <a:off x="9952961" y="1390649"/>
              <a:ext cx="2032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5" name="Line"/>
            <p:cNvSpPr/>
            <p:nvPr/>
          </p:nvSpPr>
          <p:spPr>
            <a:xfrm>
              <a:off x="8857362" y="2430332"/>
              <a:ext cx="149446" cy="483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379" fill="norm" stroke="1" extrusionOk="0">
                  <a:moveTo>
                    <a:pt x="12182" y="3162"/>
                  </a:moveTo>
                  <a:cubicBezTo>
                    <a:pt x="12182" y="2694"/>
                    <a:pt x="12182" y="2227"/>
                    <a:pt x="11132" y="1666"/>
                  </a:cubicBezTo>
                  <a:cubicBezTo>
                    <a:pt x="10082" y="1105"/>
                    <a:pt x="7982" y="450"/>
                    <a:pt x="6182" y="170"/>
                  </a:cubicBezTo>
                  <a:cubicBezTo>
                    <a:pt x="4382" y="-111"/>
                    <a:pt x="2882" y="-17"/>
                    <a:pt x="1832" y="263"/>
                  </a:cubicBezTo>
                  <a:cubicBezTo>
                    <a:pt x="782" y="544"/>
                    <a:pt x="182" y="1011"/>
                    <a:pt x="32" y="2320"/>
                  </a:cubicBezTo>
                  <a:cubicBezTo>
                    <a:pt x="-118" y="3629"/>
                    <a:pt x="182" y="5780"/>
                    <a:pt x="2732" y="8351"/>
                  </a:cubicBezTo>
                  <a:cubicBezTo>
                    <a:pt x="5282" y="10923"/>
                    <a:pt x="10082" y="13915"/>
                    <a:pt x="13382" y="15925"/>
                  </a:cubicBezTo>
                  <a:cubicBezTo>
                    <a:pt x="16682" y="17936"/>
                    <a:pt x="18482" y="18964"/>
                    <a:pt x="19682" y="19759"/>
                  </a:cubicBezTo>
                  <a:cubicBezTo>
                    <a:pt x="20882" y="20554"/>
                    <a:pt x="21482" y="21115"/>
                    <a:pt x="21032" y="21302"/>
                  </a:cubicBezTo>
                  <a:cubicBezTo>
                    <a:pt x="20582" y="21489"/>
                    <a:pt x="19082" y="21302"/>
                    <a:pt x="17582" y="211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6" name="Line"/>
            <p:cNvSpPr/>
            <p:nvPr/>
          </p:nvSpPr>
          <p:spPr>
            <a:xfrm>
              <a:off x="8854411" y="2743200"/>
              <a:ext cx="1587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" y="19600"/>
                    <a:pt x="576" y="17600"/>
                    <a:pt x="4176" y="14000"/>
                  </a:cubicBezTo>
                  <a:cubicBezTo>
                    <a:pt x="7776" y="10400"/>
                    <a:pt x="14688" y="5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7" name="Line"/>
            <p:cNvSpPr/>
            <p:nvPr/>
          </p:nvSpPr>
          <p:spPr>
            <a:xfrm>
              <a:off x="9051261" y="2711450"/>
              <a:ext cx="381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8" name="Line"/>
            <p:cNvSpPr/>
            <p:nvPr/>
          </p:nvSpPr>
          <p:spPr>
            <a:xfrm>
              <a:off x="9011045" y="2642844"/>
              <a:ext cx="33867" cy="87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2" fill="norm" stroke="1" extrusionOk="0">
                  <a:moveTo>
                    <a:pt x="21600" y="20802"/>
                  </a:moveTo>
                  <a:cubicBezTo>
                    <a:pt x="18900" y="17788"/>
                    <a:pt x="16200" y="14774"/>
                    <a:pt x="11475" y="11007"/>
                  </a:cubicBezTo>
                  <a:cubicBezTo>
                    <a:pt x="6750" y="7239"/>
                    <a:pt x="0" y="2718"/>
                    <a:pt x="0" y="960"/>
                  </a:cubicBezTo>
                  <a:cubicBezTo>
                    <a:pt x="0" y="-798"/>
                    <a:pt x="6750" y="207"/>
                    <a:pt x="13500" y="12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9" name="Line"/>
            <p:cNvSpPr/>
            <p:nvPr/>
          </p:nvSpPr>
          <p:spPr>
            <a:xfrm>
              <a:off x="9096562" y="2639292"/>
              <a:ext cx="175426" cy="363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431" fill="norm" stroke="1" extrusionOk="0">
                  <a:moveTo>
                    <a:pt x="9154" y="1259"/>
                  </a:moveTo>
                  <a:cubicBezTo>
                    <a:pt x="7868" y="885"/>
                    <a:pt x="6583" y="510"/>
                    <a:pt x="5297" y="261"/>
                  </a:cubicBezTo>
                  <a:cubicBezTo>
                    <a:pt x="4011" y="11"/>
                    <a:pt x="2726" y="-114"/>
                    <a:pt x="1826" y="136"/>
                  </a:cubicBezTo>
                  <a:cubicBezTo>
                    <a:pt x="926" y="385"/>
                    <a:pt x="411" y="1010"/>
                    <a:pt x="154" y="2071"/>
                  </a:cubicBezTo>
                  <a:cubicBezTo>
                    <a:pt x="-103" y="3132"/>
                    <a:pt x="-103" y="4631"/>
                    <a:pt x="668" y="5629"/>
                  </a:cubicBezTo>
                  <a:cubicBezTo>
                    <a:pt x="1440" y="6628"/>
                    <a:pt x="2983" y="7128"/>
                    <a:pt x="4783" y="7065"/>
                  </a:cubicBezTo>
                  <a:cubicBezTo>
                    <a:pt x="6583" y="7003"/>
                    <a:pt x="8640" y="6378"/>
                    <a:pt x="9926" y="5754"/>
                  </a:cubicBezTo>
                  <a:cubicBezTo>
                    <a:pt x="11211" y="5130"/>
                    <a:pt x="11726" y="4506"/>
                    <a:pt x="12368" y="4755"/>
                  </a:cubicBezTo>
                  <a:cubicBezTo>
                    <a:pt x="13011" y="5005"/>
                    <a:pt x="13783" y="6129"/>
                    <a:pt x="15326" y="8251"/>
                  </a:cubicBezTo>
                  <a:cubicBezTo>
                    <a:pt x="16868" y="10374"/>
                    <a:pt x="19183" y="13495"/>
                    <a:pt x="20340" y="15743"/>
                  </a:cubicBezTo>
                  <a:cubicBezTo>
                    <a:pt x="21497" y="17990"/>
                    <a:pt x="21497" y="19363"/>
                    <a:pt x="20983" y="20237"/>
                  </a:cubicBezTo>
                  <a:cubicBezTo>
                    <a:pt x="20468" y="21111"/>
                    <a:pt x="19440" y="21486"/>
                    <a:pt x="16868" y="21424"/>
                  </a:cubicBezTo>
                  <a:cubicBezTo>
                    <a:pt x="14297" y="21361"/>
                    <a:pt x="10183" y="20862"/>
                    <a:pt x="7611" y="19988"/>
                  </a:cubicBezTo>
                  <a:cubicBezTo>
                    <a:pt x="5040" y="19114"/>
                    <a:pt x="4011" y="17865"/>
                    <a:pt x="2983" y="166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0" name="Line"/>
            <p:cNvSpPr/>
            <p:nvPr/>
          </p:nvSpPr>
          <p:spPr>
            <a:xfrm>
              <a:off x="9223505" y="2665259"/>
              <a:ext cx="138907" cy="120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161" fill="norm" stroke="1" extrusionOk="0">
                  <a:moveTo>
                    <a:pt x="2822" y="2540"/>
                  </a:moveTo>
                  <a:cubicBezTo>
                    <a:pt x="1841" y="1051"/>
                    <a:pt x="859" y="-439"/>
                    <a:pt x="368" y="120"/>
                  </a:cubicBezTo>
                  <a:cubicBezTo>
                    <a:pt x="-123" y="678"/>
                    <a:pt x="-123" y="3285"/>
                    <a:pt x="368" y="6637"/>
                  </a:cubicBezTo>
                  <a:cubicBezTo>
                    <a:pt x="859" y="9989"/>
                    <a:pt x="1841" y="14085"/>
                    <a:pt x="2822" y="16878"/>
                  </a:cubicBezTo>
                  <a:cubicBezTo>
                    <a:pt x="3804" y="19671"/>
                    <a:pt x="4786" y="21161"/>
                    <a:pt x="5768" y="21161"/>
                  </a:cubicBezTo>
                  <a:cubicBezTo>
                    <a:pt x="6750" y="21161"/>
                    <a:pt x="7732" y="19671"/>
                    <a:pt x="8386" y="17064"/>
                  </a:cubicBezTo>
                  <a:cubicBezTo>
                    <a:pt x="9041" y="14458"/>
                    <a:pt x="9368" y="10733"/>
                    <a:pt x="9532" y="7940"/>
                  </a:cubicBezTo>
                  <a:cubicBezTo>
                    <a:pt x="9695" y="5147"/>
                    <a:pt x="9695" y="3285"/>
                    <a:pt x="9695" y="3285"/>
                  </a:cubicBezTo>
                  <a:cubicBezTo>
                    <a:pt x="9695" y="3285"/>
                    <a:pt x="9695" y="5147"/>
                    <a:pt x="10186" y="6823"/>
                  </a:cubicBezTo>
                  <a:cubicBezTo>
                    <a:pt x="10677" y="8499"/>
                    <a:pt x="11659" y="9989"/>
                    <a:pt x="13132" y="11106"/>
                  </a:cubicBezTo>
                  <a:cubicBezTo>
                    <a:pt x="14604" y="12223"/>
                    <a:pt x="16568" y="12968"/>
                    <a:pt x="18041" y="12595"/>
                  </a:cubicBezTo>
                  <a:cubicBezTo>
                    <a:pt x="19513" y="12223"/>
                    <a:pt x="20495" y="10733"/>
                    <a:pt x="21477" y="92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1" name="Line"/>
            <p:cNvSpPr/>
            <p:nvPr/>
          </p:nvSpPr>
          <p:spPr>
            <a:xfrm>
              <a:off x="9337011" y="2506373"/>
              <a:ext cx="241301" cy="198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4" fill="norm" stroke="1" extrusionOk="0">
                  <a:moveTo>
                    <a:pt x="0" y="11674"/>
                  </a:moveTo>
                  <a:cubicBezTo>
                    <a:pt x="2084" y="11674"/>
                    <a:pt x="4168" y="11674"/>
                    <a:pt x="5968" y="12686"/>
                  </a:cubicBezTo>
                  <a:cubicBezTo>
                    <a:pt x="7768" y="13699"/>
                    <a:pt x="9284" y="15724"/>
                    <a:pt x="9853" y="17411"/>
                  </a:cubicBezTo>
                  <a:cubicBezTo>
                    <a:pt x="10421" y="19099"/>
                    <a:pt x="10042" y="20449"/>
                    <a:pt x="9379" y="20899"/>
                  </a:cubicBezTo>
                  <a:cubicBezTo>
                    <a:pt x="8716" y="21349"/>
                    <a:pt x="7768" y="20899"/>
                    <a:pt x="7105" y="19887"/>
                  </a:cubicBezTo>
                  <a:cubicBezTo>
                    <a:pt x="6442" y="18874"/>
                    <a:pt x="6063" y="17299"/>
                    <a:pt x="6158" y="15499"/>
                  </a:cubicBezTo>
                  <a:cubicBezTo>
                    <a:pt x="6253" y="13699"/>
                    <a:pt x="6821" y="11674"/>
                    <a:pt x="7579" y="10549"/>
                  </a:cubicBezTo>
                  <a:cubicBezTo>
                    <a:pt x="8337" y="9424"/>
                    <a:pt x="9284" y="9199"/>
                    <a:pt x="10137" y="9424"/>
                  </a:cubicBezTo>
                  <a:cubicBezTo>
                    <a:pt x="10989" y="9649"/>
                    <a:pt x="11747" y="10324"/>
                    <a:pt x="12789" y="9874"/>
                  </a:cubicBezTo>
                  <a:cubicBezTo>
                    <a:pt x="13832" y="9424"/>
                    <a:pt x="15158" y="7849"/>
                    <a:pt x="15916" y="6499"/>
                  </a:cubicBezTo>
                  <a:cubicBezTo>
                    <a:pt x="16674" y="5149"/>
                    <a:pt x="16863" y="4024"/>
                    <a:pt x="16768" y="2899"/>
                  </a:cubicBezTo>
                  <a:cubicBezTo>
                    <a:pt x="16674" y="1774"/>
                    <a:pt x="16295" y="649"/>
                    <a:pt x="15632" y="199"/>
                  </a:cubicBezTo>
                  <a:cubicBezTo>
                    <a:pt x="14968" y="-251"/>
                    <a:pt x="14021" y="-26"/>
                    <a:pt x="13074" y="1774"/>
                  </a:cubicBezTo>
                  <a:cubicBezTo>
                    <a:pt x="12126" y="3574"/>
                    <a:pt x="11179" y="6949"/>
                    <a:pt x="10800" y="9199"/>
                  </a:cubicBezTo>
                  <a:cubicBezTo>
                    <a:pt x="10421" y="11449"/>
                    <a:pt x="10611" y="12574"/>
                    <a:pt x="12505" y="13024"/>
                  </a:cubicBezTo>
                  <a:cubicBezTo>
                    <a:pt x="14400" y="13474"/>
                    <a:pt x="18000" y="13249"/>
                    <a:pt x="21600" y="13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2" name="Line"/>
            <p:cNvSpPr/>
            <p:nvPr/>
          </p:nvSpPr>
          <p:spPr>
            <a:xfrm>
              <a:off x="9870411" y="2336799"/>
              <a:ext cx="135292" cy="181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18" fill="norm" stroke="1" extrusionOk="0">
                  <a:moveTo>
                    <a:pt x="0" y="6703"/>
                  </a:moveTo>
                  <a:cubicBezTo>
                    <a:pt x="5317" y="11172"/>
                    <a:pt x="10634" y="15641"/>
                    <a:pt x="14123" y="18248"/>
                  </a:cubicBezTo>
                  <a:cubicBezTo>
                    <a:pt x="17612" y="20855"/>
                    <a:pt x="19274" y="21600"/>
                    <a:pt x="20271" y="21228"/>
                  </a:cubicBezTo>
                  <a:cubicBezTo>
                    <a:pt x="21268" y="20855"/>
                    <a:pt x="21600" y="19366"/>
                    <a:pt x="20769" y="16386"/>
                  </a:cubicBezTo>
                  <a:cubicBezTo>
                    <a:pt x="19938" y="13407"/>
                    <a:pt x="17945" y="8938"/>
                    <a:pt x="17114" y="5959"/>
                  </a:cubicBezTo>
                  <a:cubicBezTo>
                    <a:pt x="16283" y="2979"/>
                    <a:pt x="16615" y="1490"/>
                    <a:pt x="1694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3" name="Line"/>
            <p:cNvSpPr/>
            <p:nvPr/>
          </p:nvSpPr>
          <p:spPr>
            <a:xfrm>
              <a:off x="10038417" y="2319467"/>
              <a:ext cx="117745" cy="114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281" fill="norm" stroke="1" extrusionOk="0">
                  <a:moveTo>
                    <a:pt x="12199" y="13819"/>
                  </a:moveTo>
                  <a:cubicBezTo>
                    <a:pt x="11427" y="9892"/>
                    <a:pt x="10656" y="5965"/>
                    <a:pt x="9306" y="3412"/>
                  </a:cubicBezTo>
                  <a:cubicBezTo>
                    <a:pt x="7956" y="859"/>
                    <a:pt x="6027" y="-319"/>
                    <a:pt x="4677" y="74"/>
                  </a:cubicBezTo>
                  <a:cubicBezTo>
                    <a:pt x="3327" y="466"/>
                    <a:pt x="2556" y="2430"/>
                    <a:pt x="1785" y="5572"/>
                  </a:cubicBezTo>
                  <a:cubicBezTo>
                    <a:pt x="1013" y="8714"/>
                    <a:pt x="242" y="13034"/>
                    <a:pt x="49" y="16176"/>
                  </a:cubicBezTo>
                  <a:cubicBezTo>
                    <a:pt x="-144" y="19317"/>
                    <a:pt x="242" y="21281"/>
                    <a:pt x="1013" y="21281"/>
                  </a:cubicBezTo>
                  <a:cubicBezTo>
                    <a:pt x="1785" y="21281"/>
                    <a:pt x="2942" y="19317"/>
                    <a:pt x="3520" y="16961"/>
                  </a:cubicBezTo>
                  <a:cubicBezTo>
                    <a:pt x="4099" y="14605"/>
                    <a:pt x="4099" y="11856"/>
                    <a:pt x="4870" y="11070"/>
                  </a:cubicBezTo>
                  <a:cubicBezTo>
                    <a:pt x="5642" y="10285"/>
                    <a:pt x="7185" y="11463"/>
                    <a:pt x="10077" y="13034"/>
                  </a:cubicBezTo>
                  <a:cubicBezTo>
                    <a:pt x="12970" y="14605"/>
                    <a:pt x="17213" y="16568"/>
                    <a:pt x="21456" y="18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4" name="Line"/>
            <p:cNvSpPr/>
            <p:nvPr/>
          </p:nvSpPr>
          <p:spPr>
            <a:xfrm>
              <a:off x="10119763" y="2247899"/>
              <a:ext cx="125850" cy="119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431" fill="norm" stroke="1" extrusionOk="0">
                  <a:moveTo>
                    <a:pt x="1840" y="13642"/>
                  </a:moveTo>
                  <a:cubicBezTo>
                    <a:pt x="777" y="11368"/>
                    <a:pt x="-285" y="9095"/>
                    <a:pt x="69" y="7768"/>
                  </a:cubicBezTo>
                  <a:cubicBezTo>
                    <a:pt x="423" y="6442"/>
                    <a:pt x="2194" y="6063"/>
                    <a:pt x="5026" y="6632"/>
                  </a:cubicBezTo>
                  <a:cubicBezTo>
                    <a:pt x="7859" y="7200"/>
                    <a:pt x="11754" y="8716"/>
                    <a:pt x="14410" y="10042"/>
                  </a:cubicBezTo>
                  <a:cubicBezTo>
                    <a:pt x="17066" y="11368"/>
                    <a:pt x="18482" y="12505"/>
                    <a:pt x="19545" y="14021"/>
                  </a:cubicBezTo>
                  <a:cubicBezTo>
                    <a:pt x="20607" y="15537"/>
                    <a:pt x="21315" y="17432"/>
                    <a:pt x="20961" y="18947"/>
                  </a:cubicBezTo>
                  <a:cubicBezTo>
                    <a:pt x="20607" y="20463"/>
                    <a:pt x="19190" y="21600"/>
                    <a:pt x="17951" y="21411"/>
                  </a:cubicBezTo>
                  <a:cubicBezTo>
                    <a:pt x="16712" y="21221"/>
                    <a:pt x="15649" y="19705"/>
                    <a:pt x="14941" y="16484"/>
                  </a:cubicBezTo>
                  <a:cubicBezTo>
                    <a:pt x="14233" y="13263"/>
                    <a:pt x="13879" y="8337"/>
                    <a:pt x="14410" y="5305"/>
                  </a:cubicBezTo>
                  <a:cubicBezTo>
                    <a:pt x="14941" y="2274"/>
                    <a:pt x="16358" y="1137"/>
                    <a:pt x="1777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5" name="Line"/>
            <p:cNvSpPr/>
            <p:nvPr/>
          </p:nvSpPr>
          <p:spPr>
            <a:xfrm>
              <a:off x="10257761" y="2135930"/>
              <a:ext cx="62280" cy="21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271" fill="norm" stroke="1" extrusionOk="0">
                  <a:moveTo>
                    <a:pt x="0" y="9835"/>
                  </a:moveTo>
                  <a:cubicBezTo>
                    <a:pt x="5040" y="12981"/>
                    <a:pt x="10080" y="16126"/>
                    <a:pt x="13680" y="18223"/>
                  </a:cubicBezTo>
                  <a:cubicBezTo>
                    <a:pt x="17280" y="20320"/>
                    <a:pt x="19440" y="21369"/>
                    <a:pt x="20520" y="21264"/>
                  </a:cubicBezTo>
                  <a:cubicBezTo>
                    <a:pt x="21600" y="21159"/>
                    <a:pt x="21600" y="19901"/>
                    <a:pt x="18720" y="16651"/>
                  </a:cubicBezTo>
                  <a:cubicBezTo>
                    <a:pt x="15840" y="13400"/>
                    <a:pt x="10080" y="8157"/>
                    <a:pt x="7200" y="4907"/>
                  </a:cubicBezTo>
                  <a:cubicBezTo>
                    <a:pt x="4320" y="1656"/>
                    <a:pt x="4320" y="398"/>
                    <a:pt x="5760" y="84"/>
                  </a:cubicBezTo>
                  <a:cubicBezTo>
                    <a:pt x="7200" y="-231"/>
                    <a:pt x="10080" y="398"/>
                    <a:pt x="12960" y="10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6" name="Line"/>
            <p:cNvSpPr/>
            <p:nvPr/>
          </p:nvSpPr>
          <p:spPr>
            <a:xfrm>
              <a:off x="10334904" y="1800977"/>
              <a:ext cx="298724" cy="506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43" fill="norm" stroke="1" extrusionOk="0">
                  <a:moveTo>
                    <a:pt x="3583" y="17848"/>
                  </a:moveTo>
                  <a:cubicBezTo>
                    <a:pt x="3431" y="17400"/>
                    <a:pt x="3278" y="16952"/>
                    <a:pt x="2822" y="16683"/>
                  </a:cubicBezTo>
                  <a:cubicBezTo>
                    <a:pt x="2366" y="16414"/>
                    <a:pt x="1605" y="16325"/>
                    <a:pt x="997" y="16549"/>
                  </a:cubicBezTo>
                  <a:cubicBezTo>
                    <a:pt x="388" y="16773"/>
                    <a:pt x="-68" y="17311"/>
                    <a:pt x="8" y="18162"/>
                  </a:cubicBezTo>
                  <a:cubicBezTo>
                    <a:pt x="84" y="19013"/>
                    <a:pt x="693" y="20179"/>
                    <a:pt x="1377" y="20806"/>
                  </a:cubicBezTo>
                  <a:cubicBezTo>
                    <a:pt x="2062" y="21433"/>
                    <a:pt x="2822" y="21523"/>
                    <a:pt x="3431" y="21389"/>
                  </a:cubicBezTo>
                  <a:cubicBezTo>
                    <a:pt x="4039" y="21254"/>
                    <a:pt x="4495" y="20896"/>
                    <a:pt x="4800" y="20492"/>
                  </a:cubicBezTo>
                  <a:cubicBezTo>
                    <a:pt x="5104" y="20089"/>
                    <a:pt x="5256" y="19641"/>
                    <a:pt x="5484" y="19058"/>
                  </a:cubicBezTo>
                  <a:cubicBezTo>
                    <a:pt x="5712" y="18476"/>
                    <a:pt x="6017" y="17759"/>
                    <a:pt x="6245" y="17624"/>
                  </a:cubicBezTo>
                  <a:cubicBezTo>
                    <a:pt x="6473" y="17490"/>
                    <a:pt x="6625" y="17938"/>
                    <a:pt x="7081" y="18207"/>
                  </a:cubicBezTo>
                  <a:cubicBezTo>
                    <a:pt x="7538" y="18476"/>
                    <a:pt x="8298" y="18565"/>
                    <a:pt x="8907" y="18341"/>
                  </a:cubicBezTo>
                  <a:cubicBezTo>
                    <a:pt x="9515" y="18117"/>
                    <a:pt x="9971" y="17579"/>
                    <a:pt x="10352" y="15742"/>
                  </a:cubicBezTo>
                  <a:cubicBezTo>
                    <a:pt x="10732" y="13905"/>
                    <a:pt x="11036" y="10768"/>
                    <a:pt x="10960" y="8034"/>
                  </a:cubicBezTo>
                  <a:cubicBezTo>
                    <a:pt x="10884" y="5301"/>
                    <a:pt x="10428" y="2970"/>
                    <a:pt x="9971" y="1626"/>
                  </a:cubicBezTo>
                  <a:cubicBezTo>
                    <a:pt x="9515" y="282"/>
                    <a:pt x="9059" y="-77"/>
                    <a:pt x="8602" y="13"/>
                  </a:cubicBezTo>
                  <a:cubicBezTo>
                    <a:pt x="8146" y="102"/>
                    <a:pt x="7690" y="640"/>
                    <a:pt x="7386" y="2074"/>
                  </a:cubicBezTo>
                  <a:cubicBezTo>
                    <a:pt x="7081" y="3508"/>
                    <a:pt x="6929" y="5838"/>
                    <a:pt x="7309" y="8213"/>
                  </a:cubicBezTo>
                  <a:cubicBezTo>
                    <a:pt x="7690" y="10589"/>
                    <a:pt x="8602" y="13008"/>
                    <a:pt x="9819" y="14577"/>
                  </a:cubicBezTo>
                  <a:cubicBezTo>
                    <a:pt x="11036" y="16145"/>
                    <a:pt x="12557" y="16862"/>
                    <a:pt x="14078" y="17266"/>
                  </a:cubicBezTo>
                  <a:cubicBezTo>
                    <a:pt x="15600" y="17669"/>
                    <a:pt x="17121" y="17759"/>
                    <a:pt x="18414" y="17579"/>
                  </a:cubicBezTo>
                  <a:cubicBezTo>
                    <a:pt x="19707" y="17400"/>
                    <a:pt x="20771" y="16952"/>
                    <a:pt x="21152" y="16145"/>
                  </a:cubicBezTo>
                  <a:cubicBezTo>
                    <a:pt x="21532" y="15339"/>
                    <a:pt x="21228" y="14174"/>
                    <a:pt x="19326" y="13188"/>
                  </a:cubicBezTo>
                  <a:cubicBezTo>
                    <a:pt x="17425" y="12202"/>
                    <a:pt x="13926" y="11395"/>
                    <a:pt x="11493" y="10992"/>
                  </a:cubicBezTo>
                  <a:cubicBezTo>
                    <a:pt x="9059" y="10589"/>
                    <a:pt x="7690" y="10589"/>
                    <a:pt x="7386" y="10589"/>
                  </a:cubicBezTo>
                  <a:cubicBezTo>
                    <a:pt x="7081" y="10589"/>
                    <a:pt x="7842" y="10589"/>
                    <a:pt x="9667" y="10499"/>
                  </a:cubicBezTo>
                  <a:cubicBezTo>
                    <a:pt x="11493" y="10409"/>
                    <a:pt x="14383" y="10230"/>
                    <a:pt x="16436" y="10454"/>
                  </a:cubicBezTo>
                  <a:cubicBezTo>
                    <a:pt x="18490" y="10678"/>
                    <a:pt x="19707" y="11306"/>
                    <a:pt x="20467" y="12023"/>
                  </a:cubicBezTo>
                  <a:cubicBezTo>
                    <a:pt x="21228" y="12740"/>
                    <a:pt x="21532" y="13546"/>
                    <a:pt x="21456" y="13770"/>
                  </a:cubicBezTo>
                  <a:cubicBezTo>
                    <a:pt x="21380" y="13994"/>
                    <a:pt x="20924" y="13636"/>
                    <a:pt x="20163" y="12157"/>
                  </a:cubicBezTo>
                  <a:cubicBezTo>
                    <a:pt x="19402" y="10678"/>
                    <a:pt x="18338" y="8079"/>
                    <a:pt x="17957" y="6421"/>
                  </a:cubicBezTo>
                  <a:cubicBezTo>
                    <a:pt x="17577" y="4763"/>
                    <a:pt x="17881" y="4046"/>
                    <a:pt x="18186" y="33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7" name="Line"/>
            <p:cNvSpPr/>
            <p:nvPr/>
          </p:nvSpPr>
          <p:spPr>
            <a:xfrm>
              <a:off x="10669293" y="1974849"/>
              <a:ext cx="75682" cy="128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229" fill="norm" stroke="1" extrusionOk="0">
                  <a:moveTo>
                    <a:pt x="12595" y="7316"/>
                  </a:moveTo>
                  <a:cubicBezTo>
                    <a:pt x="9676" y="7316"/>
                    <a:pt x="6757" y="7316"/>
                    <a:pt x="4422" y="8013"/>
                  </a:cubicBezTo>
                  <a:cubicBezTo>
                    <a:pt x="2087" y="8710"/>
                    <a:pt x="336" y="10103"/>
                    <a:pt x="44" y="11671"/>
                  </a:cubicBezTo>
                  <a:cubicBezTo>
                    <a:pt x="-248" y="13239"/>
                    <a:pt x="920" y="14981"/>
                    <a:pt x="3255" y="16723"/>
                  </a:cubicBezTo>
                  <a:cubicBezTo>
                    <a:pt x="5590" y="18465"/>
                    <a:pt x="9093" y="20206"/>
                    <a:pt x="12303" y="20903"/>
                  </a:cubicBezTo>
                  <a:cubicBezTo>
                    <a:pt x="15514" y="21600"/>
                    <a:pt x="18433" y="21252"/>
                    <a:pt x="19893" y="19161"/>
                  </a:cubicBezTo>
                  <a:cubicBezTo>
                    <a:pt x="21352" y="17071"/>
                    <a:pt x="21352" y="13239"/>
                    <a:pt x="18725" y="9755"/>
                  </a:cubicBezTo>
                  <a:cubicBezTo>
                    <a:pt x="16098" y="6271"/>
                    <a:pt x="10844" y="3135"/>
                    <a:pt x="559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8" name="Line"/>
            <p:cNvSpPr/>
            <p:nvPr/>
          </p:nvSpPr>
          <p:spPr>
            <a:xfrm>
              <a:off x="10753061" y="1915264"/>
              <a:ext cx="120651" cy="135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7" fill="norm" stroke="1" extrusionOk="0">
                  <a:moveTo>
                    <a:pt x="0" y="5286"/>
                  </a:moveTo>
                  <a:cubicBezTo>
                    <a:pt x="1137" y="8558"/>
                    <a:pt x="2274" y="11831"/>
                    <a:pt x="3600" y="14777"/>
                  </a:cubicBezTo>
                  <a:cubicBezTo>
                    <a:pt x="4926" y="17722"/>
                    <a:pt x="6442" y="20340"/>
                    <a:pt x="7200" y="20831"/>
                  </a:cubicBezTo>
                  <a:cubicBezTo>
                    <a:pt x="7958" y="21322"/>
                    <a:pt x="7958" y="19686"/>
                    <a:pt x="7768" y="16577"/>
                  </a:cubicBezTo>
                  <a:cubicBezTo>
                    <a:pt x="7579" y="13467"/>
                    <a:pt x="7200" y="8886"/>
                    <a:pt x="7579" y="5613"/>
                  </a:cubicBezTo>
                  <a:cubicBezTo>
                    <a:pt x="7958" y="2340"/>
                    <a:pt x="9095" y="377"/>
                    <a:pt x="10232" y="49"/>
                  </a:cubicBezTo>
                  <a:cubicBezTo>
                    <a:pt x="11368" y="-278"/>
                    <a:pt x="12505" y="1031"/>
                    <a:pt x="13642" y="3813"/>
                  </a:cubicBezTo>
                  <a:cubicBezTo>
                    <a:pt x="14779" y="6595"/>
                    <a:pt x="15916" y="10849"/>
                    <a:pt x="17242" y="13631"/>
                  </a:cubicBezTo>
                  <a:cubicBezTo>
                    <a:pt x="18568" y="16413"/>
                    <a:pt x="20084" y="17722"/>
                    <a:pt x="21600" y="190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9" name="Line"/>
            <p:cNvSpPr/>
            <p:nvPr/>
          </p:nvSpPr>
          <p:spPr>
            <a:xfrm>
              <a:off x="10893802" y="1839455"/>
              <a:ext cx="76182" cy="224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34" h="21391" fill="norm" stroke="1" extrusionOk="0">
                  <a:moveTo>
                    <a:pt x="9697" y="8673"/>
                  </a:moveTo>
                  <a:cubicBezTo>
                    <a:pt x="9697" y="7664"/>
                    <a:pt x="9697" y="6655"/>
                    <a:pt x="9974" y="5241"/>
                  </a:cubicBezTo>
                  <a:cubicBezTo>
                    <a:pt x="10251" y="3828"/>
                    <a:pt x="10805" y="2012"/>
                    <a:pt x="9697" y="1002"/>
                  </a:cubicBezTo>
                  <a:cubicBezTo>
                    <a:pt x="8590" y="-7"/>
                    <a:pt x="5820" y="-209"/>
                    <a:pt x="3882" y="195"/>
                  </a:cubicBezTo>
                  <a:cubicBezTo>
                    <a:pt x="1943" y="598"/>
                    <a:pt x="836" y="1608"/>
                    <a:pt x="282" y="2617"/>
                  </a:cubicBezTo>
                  <a:cubicBezTo>
                    <a:pt x="-272" y="3627"/>
                    <a:pt x="-272" y="4636"/>
                    <a:pt x="2774" y="6150"/>
                  </a:cubicBezTo>
                  <a:cubicBezTo>
                    <a:pt x="5820" y="7664"/>
                    <a:pt x="11913" y="9683"/>
                    <a:pt x="15790" y="11802"/>
                  </a:cubicBezTo>
                  <a:cubicBezTo>
                    <a:pt x="19666" y="13922"/>
                    <a:pt x="21328" y="16142"/>
                    <a:pt x="18559" y="17757"/>
                  </a:cubicBezTo>
                  <a:cubicBezTo>
                    <a:pt x="15790" y="19372"/>
                    <a:pt x="8590" y="20382"/>
                    <a:pt x="1390" y="213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3" name="Drawing"/>
          <p:cNvGrpSpPr/>
          <p:nvPr/>
        </p:nvGrpSpPr>
        <p:grpSpPr>
          <a:xfrm>
            <a:off x="488950" y="1232263"/>
            <a:ext cx="12350750" cy="7435487"/>
            <a:chOff x="0" y="0"/>
            <a:chExt cx="12350750" cy="7435486"/>
          </a:xfrm>
        </p:grpSpPr>
        <p:sp>
          <p:nvSpPr>
            <p:cNvPr id="438" name="Line"/>
            <p:cNvSpPr/>
            <p:nvPr/>
          </p:nvSpPr>
          <p:spPr>
            <a:xfrm>
              <a:off x="24515" y="680760"/>
              <a:ext cx="243648" cy="39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197" fill="norm" stroke="1" extrusionOk="0">
                  <a:moveTo>
                    <a:pt x="6117" y="2652"/>
                  </a:moveTo>
                  <a:cubicBezTo>
                    <a:pt x="6117" y="3224"/>
                    <a:pt x="6117" y="3795"/>
                    <a:pt x="6483" y="4252"/>
                  </a:cubicBezTo>
                  <a:cubicBezTo>
                    <a:pt x="6849" y="4709"/>
                    <a:pt x="7581" y="5052"/>
                    <a:pt x="9778" y="4881"/>
                  </a:cubicBezTo>
                  <a:cubicBezTo>
                    <a:pt x="11974" y="4709"/>
                    <a:pt x="15635" y="4024"/>
                    <a:pt x="17741" y="3452"/>
                  </a:cubicBezTo>
                  <a:cubicBezTo>
                    <a:pt x="19846" y="2881"/>
                    <a:pt x="20395" y="2424"/>
                    <a:pt x="20761" y="1909"/>
                  </a:cubicBezTo>
                  <a:cubicBezTo>
                    <a:pt x="21127" y="1395"/>
                    <a:pt x="21310" y="824"/>
                    <a:pt x="20486" y="424"/>
                  </a:cubicBezTo>
                  <a:cubicBezTo>
                    <a:pt x="19663" y="24"/>
                    <a:pt x="17832" y="-205"/>
                    <a:pt x="16002" y="252"/>
                  </a:cubicBezTo>
                  <a:cubicBezTo>
                    <a:pt x="14171" y="709"/>
                    <a:pt x="12341" y="1852"/>
                    <a:pt x="11517" y="3109"/>
                  </a:cubicBezTo>
                  <a:cubicBezTo>
                    <a:pt x="10693" y="4366"/>
                    <a:pt x="10876" y="5738"/>
                    <a:pt x="11425" y="6538"/>
                  </a:cubicBezTo>
                  <a:cubicBezTo>
                    <a:pt x="11974" y="7338"/>
                    <a:pt x="12890" y="7566"/>
                    <a:pt x="13347" y="8024"/>
                  </a:cubicBezTo>
                  <a:cubicBezTo>
                    <a:pt x="13805" y="8481"/>
                    <a:pt x="13805" y="9166"/>
                    <a:pt x="11883" y="10538"/>
                  </a:cubicBezTo>
                  <a:cubicBezTo>
                    <a:pt x="9961" y="11909"/>
                    <a:pt x="6117" y="13966"/>
                    <a:pt x="3829" y="15338"/>
                  </a:cubicBezTo>
                  <a:cubicBezTo>
                    <a:pt x="1541" y="16709"/>
                    <a:pt x="808" y="17395"/>
                    <a:pt x="351" y="18138"/>
                  </a:cubicBezTo>
                  <a:cubicBezTo>
                    <a:pt x="-107" y="18881"/>
                    <a:pt x="-290" y="19681"/>
                    <a:pt x="900" y="20309"/>
                  </a:cubicBezTo>
                  <a:cubicBezTo>
                    <a:pt x="2090" y="20938"/>
                    <a:pt x="4652" y="21395"/>
                    <a:pt x="7673" y="21109"/>
                  </a:cubicBezTo>
                  <a:cubicBezTo>
                    <a:pt x="10693" y="20824"/>
                    <a:pt x="14171" y="19795"/>
                    <a:pt x="17649" y="18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243764" y="871070"/>
              <a:ext cx="232487" cy="168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196" fill="norm" stroke="1" extrusionOk="0">
                  <a:moveTo>
                    <a:pt x="941" y="6213"/>
                  </a:moveTo>
                  <a:cubicBezTo>
                    <a:pt x="551" y="4880"/>
                    <a:pt x="162" y="3546"/>
                    <a:pt x="357" y="2480"/>
                  </a:cubicBezTo>
                  <a:cubicBezTo>
                    <a:pt x="551" y="1413"/>
                    <a:pt x="1330" y="613"/>
                    <a:pt x="2205" y="213"/>
                  </a:cubicBezTo>
                  <a:cubicBezTo>
                    <a:pt x="3081" y="-187"/>
                    <a:pt x="4054" y="-187"/>
                    <a:pt x="4930" y="1680"/>
                  </a:cubicBezTo>
                  <a:cubicBezTo>
                    <a:pt x="5805" y="3546"/>
                    <a:pt x="6584" y="7280"/>
                    <a:pt x="6389" y="10613"/>
                  </a:cubicBezTo>
                  <a:cubicBezTo>
                    <a:pt x="6195" y="13946"/>
                    <a:pt x="5027" y="16880"/>
                    <a:pt x="3762" y="18746"/>
                  </a:cubicBezTo>
                  <a:cubicBezTo>
                    <a:pt x="2497" y="20613"/>
                    <a:pt x="1135" y="21413"/>
                    <a:pt x="454" y="21146"/>
                  </a:cubicBezTo>
                  <a:cubicBezTo>
                    <a:pt x="-227" y="20880"/>
                    <a:pt x="-227" y="19546"/>
                    <a:pt x="1038" y="17013"/>
                  </a:cubicBezTo>
                  <a:cubicBezTo>
                    <a:pt x="2303" y="14480"/>
                    <a:pt x="4832" y="10746"/>
                    <a:pt x="6487" y="8480"/>
                  </a:cubicBezTo>
                  <a:cubicBezTo>
                    <a:pt x="8141" y="6213"/>
                    <a:pt x="8919" y="5413"/>
                    <a:pt x="9600" y="4480"/>
                  </a:cubicBezTo>
                  <a:cubicBezTo>
                    <a:pt x="10281" y="3546"/>
                    <a:pt x="10865" y="2480"/>
                    <a:pt x="10768" y="3013"/>
                  </a:cubicBezTo>
                  <a:cubicBezTo>
                    <a:pt x="10670" y="3546"/>
                    <a:pt x="9892" y="5680"/>
                    <a:pt x="9503" y="7813"/>
                  </a:cubicBezTo>
                  <a:cubicBezTo>
                    <a:pt x="9114" y="9946"/>
                    <a:pt x="9114" y="12080"/>
                    <a:pt x="9697" y="13280"/>
                  </a:cubicBezTo>
                  <a:cubicBezTo>
                    <a:pt x="10281" y="14480"/>
                    <a:pt x="11449" y="14746"/>
                    <a:pt x="13492" y="14613"/>
                  </a:cubicBezTo>
                  <a:cubicBezTo>
                    <a:pt x="15535" y="14480"/>
                    <a:pt x="18454" y="13946"/>
                    <a:pt x="21373" y="13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0" y="1098186"/>
              <a:ext cx="4254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24" y="16971"/>
                    <a:pt x="6448" y="12343"/>
                    <a:pt x="10048" y="8743"/>
                  </a:cubicBezTo>
                  <a:cubicBezTo>
                    <a:pt x="13648" y="5143"/>
                    <a:pt x="17624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201083" y="1129936"/>
              <a:ext cx="154518" cy="5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59" y="19938"/>
                  </a:moveTo>
                  <a:cubicBezTo>
                    <a:pt x="1479" y="20769"/>
                    <a:pt x="0" y="21600"/>
                    <a:pt x="0" y="21600"/>
                  </a:cubicBezTo>
                  <a:cubicBezTo>
                    <a:pt x="0" y="21600"/>
                    <a:pt x="1479" y="20769"/>
                    <a:pt x="5326" y="17031"/>
                  </a:cubicBezTo>
                  <a:cubicBezTo>
                    <a:pt x="9173" y="13292"/>
                    <a:pt x="15386" y="664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539750" y="844186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565150" y="1009286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949060" y="729886"/>
              <a:ext cx="3519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600" fill="norm" stroke="1" extrusionOk="0">
                  <a:moveTo>
                    <a:pt x="5877" y="0"/>
                  </a:moveTo>
                  <a:cubicBezTo>
                    <a:pt x="3336" y="3688"/>
                    <a:pt x="795" y="7376"/>
                    <a:pt x="159" y="10098"/>
                  </a:cubicBezTo>
                  <a:cubicBezTo>
                    <a:pt x="-476" y="12820"/>
                    <a:pt x="795" y="14576"/>
                    <a:pt x="3971" y="16332"/>
                  </a:cubicBezTo>
                  <a:cubicBezTo>
                    <a:pt x="7148" y="18088"/>
                    <a:pt x="12230" y="19844"/>
                    <a:pt x="15406" y="20722"/>
                  </a:cubicBezTo>
                  <a:cubicBezTo>
                    <a:pt x="18583" y="21600"/>
                    <a:pt x="19853" y="21600"/>
                    <a:pt x="211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911135" y="652063"/>
              <a:ext cx="185849" cy="302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1" h="21114" fill="norm" stroke="1" extrusionOk="0">
                  <a:moveTo>
                    <a:pt x="1790" y="9878"/>
                  </a:moveTo>
                  <a:cubicBezTo>
                    <a:pt x="840" y="7955"/>
                    <a:pt x="-109" y="6032"/>
                    <a:pt x="10" y="4182"/>
                  </a:cubicBezTo>
                  <a:cubicBezTo>
                    <a:pt x="128" y="2333"/>
                    <a:pt x="1315" y="558"/>
                    <a:pt x="4757" y="114"/>
                  </a:cubicBezTo>
                  <a:cubicBezTo>
                    <a:pt x="8199" y="-330"/>
                    <a:pt x="13895" y="558"/>
                    <a:pt x="17218" y="2259"/>
                  </a:cubicBezTo>
                  <a:cubicBezTo>
                    <a:pt x="20542" y="3960"/>
                    <a:pt x="21491" y="6475"/>
                    <a:pt x="20423" y="9360"/>
                  </a:cubicBezTo>
                  <a:cubicBezTo>
                    <a:pt x="19355" y="12245"/>
                    <a:pt x="16269" y="15500"/>
                    <a:pt x="13658" y="17571"/>
                  </a:cubicBezTo>
                  <a:cubicBezTo>
                    <a:pt x="11047" y="19643"/>
                    <a:pt x="8911" y="20530"/>
                    <a:pt x="7249" y="20900"/>
                  </a:cubicBezTo>
                  <a:cubicBezTo>
                    <a:pt x="5588" y="21270"/>
                    <a:pt x="4401" y="21122"/>
                    <a:pt x="4520" y="20752"/>
                  </a:cubicBezTo>
                  <a:cubicBezTo>
                    <a:pt x="4638" y="20382"/>
                    <a:pt x="6062" y="19791"/>
                    <a:pt x="7487" y="19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1143942" y="807034"/>
              <a:ext cx="107008" cy="13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07" fill="norm" stroke="1" extrusionOk="0">
                  <a:moveTo>
                    <a:pt x="17599" y="7708"/>
                  </a:moveTo>
                  <a:cubicBezTo>
                    <a:pt x="16752" y="6071"/>
                    <a:pt x="15905" y="4435"/>
                    <a:pt x="14423" y="2962"/>
                  </a:cubicBezTo>
                  <a:cubicBezTo>
                    <a:pt x="12940" y="1489"/>
                    <a:pt x="10823" y="180"/>
                    <a:pt x="8917" y="17"/>
                  </a:cubicBezTo>
                  <a:cubicBezTo>
                    <a:pt x="7011" y="-147"/>
                    <a:pt x="5317" y="835"/>
                    <a:pt x="3623" y="4108"/>
                  </a:cubicBezTo>
                  <a:cubicBezTo>
                    <a:pt x="1929" y="7380"/>
                    <a:pt x="235" y="12944"/>
                    <a:pt x="23" y="16380"/>
                  </a:cubicBezTo>
                  <a:cubicBezTo>
                    <a:pt x="-189" y="19817"/>
                    <a:pt x="1082" y="21126"/>
                    <a:pt x="2564" y="21289"/>
                  </a:cubicBezTo>
                  <a:cubicBezTo>
                    <a:pt x="4046" y="21453"/>
                    <a:pt x="5740" y="20471"/>
                    <a:pt x="7646" y="18017"/>
                  </a:cubicBezTo>
                  <a:cubicBezTo>
                    <a:pt x="9552" y="15562"/>
                    <a:pt x="11670" y="11635"/>
                    <a:pt x="12729" y="8853"/>
                  </a:cubicBezTo>
                  <a:cubicBezTo>
                    <a:pt x="13787" y="6071"/>
                    <a:pt x="13787" y="4435"/>
                    <a:pt x="13787" y="4762"/>
                  </a:cubicBezTo>
                  <a:cubicBezTo>
                    <a:pt x="13787" y="5089"/>
                    <a:pt x="13787" y="7380"/>
                    <a:pt x="13787" y="9344"/>
                  </a:cubicBezTo>
                  <a:cubicBezTo>
                    <a:pt x="13787" y="11308"/>
                    <a:pt x="13787" y="12944"/>
                    <a:pt x="15058" y="14417"/>
                  </a:cubicBezTo>
                  <a:cubicBezTo>
                    <a:pt x="16329" y="15889"/>
                    <a:pt x="18870" y="17198"/>
                    <a:pt x="21411" y="18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1308100" y="856886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1314450" y="736236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1407583" y="590186"/>
              <a:ext cx="21167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640" y="0"/>
                  </a:moveTo>
                  <a:cubicBezTo>
                    <a:pt x="4320" y="3158"/>
                    <a:pt x="0" y="6316"/>
                    <a:pt x="0" y="9600"/>
                  </a:cubicBezTo>
                  <a:cubicBezTo>
                    <a:pt x="0" y="12884"/>
                    <a:pt x="4320" y="16295"/>
                    <a:pt x="8640" y="18316"/>
                  </a:cubicBezTo>
                  <a:cubicBezTo>
                    <a:pt x="12960" y="20337"/>
                    <a:pt x="17280" y="209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1460500" y="787036"/>
              <a:ext cx="168558" cy="367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48" fill="norm" stroke="1" extrusionOk="0">
                  <a:moveTo>
                    <a:pt x="0" y="0"/>
                  </a:moveTo>
                  <a:cubicBezTo>
                    <a:pt x="800" y="1358"/>
                    <a:pt x="1600" y="2715"/>
                    <a:pt x="2533" y="3579"/>
                  </a:cubicBezTo>
                  <a:cubicBezTo>
                    <a:pt x="3467" y="4443"/>
                    <a:pt x="4533" y="4814"/>
                    <a:pt x="6267" y="4629"/>
                  </a:cubicBezTo>
                  <a:cubicBezTo>
                    <a:pt x="8000" y="4443"/>
                    <a:pt x="10400" y="3703"/>
                    <a:pt x="11867" y="2962"/>
                  </a:cubicBezTo>
                  <a:cubicBezTo>
                    <a:pt x="13333" y="2222"/>
                    <a:pt x="13867" y="1481"/>
                    <a:pt x="13867" y="1419"/>
                  </a:cubicBezTo>
                  <a:cubicBezTo>
                    <a:pt x="13867" y="1358"/>
                    <a:pt x="13333" y="1975"/>
                    <a:pt x="13200" y="3456"/>
                  </a:cubicBezTo>
                  <a:cubicBezTo>
                    <a:pt x="13067" y="4937"/>
                    <a:pt x="13333" y="7282"/>
                    <a:pt x="14800" y="9874"/>
                  </a:cubicBezTo>
                  <a:cubicBezTo>
                    <a:pt x="16267" y="12466"/>
                    <a:pt x="18933" y="15305"/>
                    <a:pt x="20267" y="17095"/>
                  </a:cubicBezTo>
                  <a:cubicBezTo>
                    <a:pt x="21600" y="18885"/>
                    <a:pt x="21600" y="19625"/>
                    <a:pt x="20000" y="20304"/>
                  </a:cubicBezTo>
                  <a:cubicBezTo>
                    <a:pt x="18400" y="20983"/>
                    <a:pt x="15200" y="21600"/>
                    <a:pt x="12400" y="21415"/>
                  </a:cubicBezTo>
                  <a:cubicBezTo>
                    <a:pt x="9600" y="21230"/>
                    <a:pt x="7200" y="20242"/>
                    <a:pt x="4800" y="19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1952806" y="733791"/>
              <a:ext cx="199845" cy="165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123" fill="norm" stroke="1" extrusionOk="0">
                  <a:moveTo>
                    <a:pt x="322" y="1932"/>
                  </a:moveTo>
                  <a:cubicBezTo>
                    <a:pt x="94" y="7062"/>
                    <a:pt x="-133" y="12192"/>
                    <a:pt x="94" y="15432"/>
                  </a:cubicBezTo>
                  <a:cubicBezTo>
                    <a:pt x="322" y="18672"/>
                    <a:pt x="1004" y="20022"/>
                    <a:pt x="1913" y="20697"/>
                  </a:cubicBezTo>
                  <a:cubicBezTo>
                    <a:pt x="2823" y="21372"/>
                    <a:pt x="3960" y="21372"/>
                    <a:pt x="4983" y="19752"/>
                  </a:cubicBezTo>
                  <a:cubicBezTo>
                    <a:pt x="6006" y="18132"/>
                    <a:pt x="6915" y="14892"/>
                    <a:pt x="7370" y="12462"/>
                  </a:cubicBezTo>
                  <a:cubicBezTo>
                    <a:pt x="7825" y="10032"/>
                    <a:pt x="7825" y="8412"/>
                    <a:pt x="7711" y="8277"/>
                  </a:cubicBezTo>
                  <a:cubicBezTo>
                    <a:pt x="7598" y="8142"/>
                    <a:pt x="7370" y="9492"/>
                    <a:pt x="7598" y="10707"/>
                  </a:cubicBezTo>
                  <a:cubicBezTo>
                    <a:pt x="7825" y="11922"/>
                    <a:pt x="8507" y="13002"/>
                    <a:pt x="9303" y="13947"/>
                  </a:cubicBezTo>
                  <a:cubicBezTo>
                    <a:pt x="10099" y="14892"/>
                    <a:pt x="11008" y="15702"/>
                    <a:pt x="12372" y="15567"/>
                  </a:cubicBezTo>
                  <a:cubicBezTo>
                    <a:pt x="13736" y="15432"/>
                    <a:pt x="15555" y="14352"/>
                    <a:pt x="16806" y="12192"/>
                  </a:cubicBezTo>
                  <a:cubicBezTo>
                    <a:pt x="18056" y="10032"/>
                    <a:pt x="18739" y="6792"/>
                    <a:pt x="19080" y="4362"/>
                  </a:cubicBezTo>
                  <a:cubicBezTo>
                    <a:pt x="19421" y="1932"/>
                    <a:pt x="19421" y="312"/>
                    <a:pt x="19762" y="42"/>
                  </a:cubicBezTo>
                  <a:cubicBezTo>
                    <a:pt x="20103" y="-228"/>
                    <a:pt x="20785" y="852"/>
                    <a:pt x="21467" y="1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2190750" y="705859"/>
              <a:ext cx="139700" cy="163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13112"/>
                  </a:moveTo>
                  <a:cubicBezTo>
                    <a:pt x="1636" y="13112"/>
                    <a:pt x="3273" y="13112"/>
                    <a:pt x="4909" y="11866"/>
                  </a:cubicBezTo>
                  <a:cubicBezTo>
                    <a:pt x="6545" y="10620"/>
                    <a:pt x="8182" y="8128"/>
                    <a:pt x="9000" y="5912"/>
                  </a:cubicBezTo>
                  <a:cubicBezTo>
                    <a:pt x="9818" y="3697"/>
                    <a:pt x="9818" y="1758"/>
                    <a:pt x="9000" y="789"/>
                  </a:cubicBezTo>
                  <a:cubicBezTo>
                    <a:pt x="8182" y="-180"/>
                    <a:pt x="6545" y="-180"/>
                    <a:pt x="5236" y="374"/>
                  </a:cubicBezTo>
                  <a:cubicBezTo>
                    <a:pt x="3927" y="928"/>
                    <a:pt x="2945" y="2035"/>
                    <a:pt x="2455" y="4943"/>
                  </a:cubicBezTo>
                  <a:cubicBezTo>
                    <a:pt x="1964" y="7851"/>
                    <a:pt x="1964" y="12558"/>
                    <a:pt x="5236" y="15605"/>
                  </a:cubicBezTo>
                  <a:cubicBezTo>
                    <a:pt x="8509" y="18651"/>
                    <a:pt x="15055" y="20035"/>
                    <a:pt x="2160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2322020" y="748936"/>
              <a:ext cx="14178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600" fill="norm" stroke="1" extrusionOk="0">
                  <a:moveTo>
                    <a:pt x="16512" y="0"/>
                  </a:moveTo>
                  <a:cubicBezTo>
                    <a:pt x="12383" y="0"/>
                    <a:pt x="8253" y="0"/>
                    <a:pt x="5395" y="2653"/>
                  </a:cubicBezTo>
                  <a:cubicBezTo>
                    <a:pt x="2536" y="5305"/>
                    <a:pt x="948" y="10611"/>
                    <a:pt x="312" y="14211"/>
                  </a:cubicBezTo>
                  <a:cubicBezTo>
                    <a:pt x="-323" y="17811"/>
                    <a:pt x="-5" y="19705"/>
                    <a:pt x="1424" y="20274"/>
                  </a:cubicBezTo>
                  <a:cubicBezTo>
                    <a:pt x="2853" y="20842"/>
                    <a:pt x="5395" y="20084"/>
                    <a:pt x="7301" y="17621"/>
                  </a:cubicBezTo>
                  <a:cubicBezTo>
                    <a:pt x="9206" y="15158"/>
                    <a:pt x="10477" y="10989"/>
                    <a:pt x="11271" y="7958"/>
                  </a:cubicBezTo>
                  <a:cubicBezTo>
                    <a:pt x="12065" y="4926"/>
                    <a:pt x="12383" y="3032"/>
                    <a:pt x="12542" y="3411"/>
                  </a:cubicBezTo>
                  <a:cubicBezTo>
                    <a:pt x="12701" y="3789"/>
                    <a:pt x="12701" y="6442"/>
                    <a:pt x="12701" y="8716"/>
                  </a:cubicBezTo>
                  <a:cubicBezTo>
                    <a:pt x="12701" y="10989"/>
                    <a:pt x="12701" y="12884"/>
                    <a:pt x="14130" y="14968"/>
                  </a:cubicBezTo>
                  <a:cubicBezTo>
                    <a:pt x="15559" y="17053"/>
                    <a:pt x="18418" y="19326"/>
                    <a:pt x="212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2527300" y="513986"/>
              <a:ext cx="69850" cy="349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15709" y="0"/>
                  </a:moveTo>
                  <a:cubicBezTo>
                    <a:pt x="11782" y="1171"/>
                    <a:pt x="7855" y="2342"/>
                    <a:pt x="4909" y="4814"/>
                  </a:cubicBezTo>
                  <a:cubicBezTo>
                    <a:pt x="1964" y="7287"/>
                    <a:pt x="0" y="11060"/>
                    <a:pt x="0" y="13793"/>
                  </a:cubicBezTo>
                  <a:cubicBezTo>
                    <a:pt x="0" y="16525"/>
                    <a:pt x="1964" y="18217"/>
                    <a:pt x="4255" y="19388"/>
                  </a:cubicBezTo>
                  <a:cubicBezTo>
                    <a:pt x="6545" y="20559"/>
                    <a:pt x="9164" y="21210"/>
                    <a:pt x="12109" y="21405"/>
                  </a:cubicBezTo>
                  <a:cubicBezTo>
                    <a:pt x="15055" y="21600"/>
                    <a:pt x="18327" y="21340"/>
                    <a:pt x="21600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2462670" y="561239"/>
              <a:ext cx="280530" cy="296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179" fill="norm" stroke="1" extrusionOk="0">
                  <a:moveTo>
                    <a:pt x="2035" y="11129"/>
                  </a:moveTo>
                  <a:cubicBezTo>
                    <a:pt x="1061" y="11431"/>
                    <a:pt x="86" y="11733"/>
                    <a:pt x="5" y="11733"/>
                  </a:cubicBezTo>
                  <a:cubicBezTo>
                    <a:pt x="-76" y="11733"/>
                    <a:pt x="736" y="11431"/>
                    <a:pt x="3010" y="9920"/>
                  </a:cubicBezTo>
                  <a:cubicBezTo>
                    <a:pt x="5283" y="8410"/>
                    <a:pt x="9019" y="5691"/>
                    <a:pt x="11130" y="4029"/>
                  </a:cubicBezTo>
                  <a:cubicBezTo>
                    <a:pt x="13241" y="2368"/>
                    <a:pt x="13729" y="1764"/>
                    <a:pt x="14216" y="1084"/>
                  </a:cubicBezTo>
                  <a:cubicBezTo>
                    <a:pt x="14703" y="404"/>
                    <a:pt x="15190" y="-351"/>
                    <a:pt x="15190" y="178"/>
                  </a:cubicBezTo>
                  <a:cubicBezTo>
                    <a:pt x="15190" y="706"/>
                    <a:pt x="14703" y="2519"/>
                    <a:pt x="14297" y="5615"/>
                  </a:cubicBezTo>
                  <a:cubicBezTo>
                    <a:pt x="13891" y="8712"/>
                    <a:pt x="13566" y="13092"/>
                    <a:pt x="13404" y="15660"/>
                  </a:cubicBezTo>
                  <a:cubicBezTo>
                    <a:pt x="13241" y="18228"/>
                    <a:pt x="13241" y="18983"/>
                    <a:pt x="13160" y="19739"/>
                  </a:cubicBezTo>
                  <a:cubicBezTo>
                    <a:pt x="13079" y="20494"/>
                    <a:pt x="12916" y="21249"/>
                    <a:pt x="12835" y="21173"/>
                  </a:cubicBezTo>
                  <a:cubicBezTo>
                    <a:pt x="12754" y="21098"/>
                    <a:pt x="12754" y="20192"/>
                    <a:pt x="12998" y="18455"/>
                  </a:cubicBezTo>
                  <a:cubicBezTo>
                    <a:pt x="13241" y="16718"/>
                    <a:pt x="13729" y="14150"/>
                    <a:pt x="14378" y="12715"/>
                  </a:cubicBezTo>
                  <a:cubicBezTo>
                    <a:pt x="15028" y="11280"/>
                    <a:pt x="15840" y="10978"/>
                    <a:pt x="16571" y="11204"/>
                  </a:cubicBezTo>
                  <a:cubicBezTo>
                    <a:pt x="17301" y="11431"/>
                    <a:pt x="17951" y="12186"/>
                    <a:pt x="18763" y="13546"/>
                  </a:cubicBezTo>
                  <a:cubicBezTo>
                    <a:pt x="19575" y="14905"/>
                    <a:pt x="20550" y="16869"/>
                    <a:pt x="21524" y="18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2781300" y="689353"/>
              <a:ext cx="76200" cy="142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17518"/>
                  </a:moveTo>
                  <a:cubicBezTo>
                    <a:pt x="3000" y="14342"/>
                    <a:pt x="6000" y="11165"/>
                    <a:pt x="8400" y="8942"/>
                  </a:cubicBezTo>
                  <a:cubicBezTo>
                    <a:pt x="10800" y="6718"/>
                    <a:pt x="12600" y="5448"/>
                    <a:pt x="13200" y="3859"/>
                  </a:cubicBezTo>
                  <a:cubicBezTo>
                    <a:pt x="13800" y="2271"/>
                    <a:pt x="13200" y="365"/>
                    <a:pt x="11700" y="48"/>
                  </a:cubicBezTo>
                  <a:cubicBezTo>
                    <a:pt x="10200" y="-270"/>
                    <a:pt x="7800" y="1001"/>
                    <a:pt x="5700" y="4018"/>
                  </a:cubicBezTo>
                  <a:cubicBezTo>
                    <a:pt x="3600" y="7036"/>
                    <a:pt x="1800" y="11801"/>
                    <a:pt x="1500" y="14977"/>
                  </a:cubicBezTo>
                  <a:cubicBezTo>
                    <a:pt x="1200" y="18154"/>
                    <a:pt x="2400" y="19742"/>
                    <a:pt x="6000" y="20536"/>
                  </a:cubicBezTo>
                  <a:cubicBezTo>
                    <a:pt x="9600" y="21330"/>
                    <a:pt x="15600" y="21330"/>
                    <a:pt x="21600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2908300" y="647336"/>
              <a:ext cx="107950" cy="195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787"/>
                  </a:moveTo>
                  <a:cubicBezTo>
                    <a:pt x="4659" y="6503"/>
                    <a:pt x="9318" y="10219"/>
                    <a:pt x="11647" y="13123"/>
                  </a:cubicBezTo>
                  <a:cubicBezTo>
                    <a:pt x="13976" y="16026"/>
                    <a:pt x="13976" y="18116"/>
                    <a:pt x="13129" y="19510"/>
                  </a:cubicBezTo>
                  <a:cubicBezTo>
                    <a:pt x="12282" y="20903"/>
                    <a:pt x="10588" y="21600"/>
                    <a:pt x="9106" y="21484"/>
                  </a:cubicBezTo>
                  <a:cubicBezTo>
                    <a:pt x="7624" y="21368"/>
                    <a:pt x="6353" y="20439"/>
                    <a:pt x="6353" y="17768"/>
                  </a:cubicBezTo>
                  <a:cubicBezTo>
                    <a:pt x="6353" y="15097"/>
                    <a:pt x="7624" y="10684"/>
                    <a:pt x="10376" y="7432"/>
                  </a:cubicBezTo>
                  <a:cubicBezTo>
                    <a:pt x="13129" y="4181"/>
                    <a:pt x="17365" y="20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4229100" y="496567"/>
              <a:ext cx="609600" cy="43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0" y="20170"/>
                  </a:moveTo>
                  <a:cubicBezTo>
                    <a:pt x="1800" y="20170"/>
                    <a:pt x="3600" y="20170"/>
                    <a:pt x="5062" y="20170"/>
                  </a:cubicBezTo>
                  <a:cubicBezTo>
                    <a:pt x="6525" y="20170"/>
                    <a:pt x="7650" y="20170"/>
                    <a:pt x="8400" y="20170"/>
                  </a:cubicBezTo>
                  <a:cubicBezTo>
                    <a:pt x="9150" y="20170"/>
                    <a:pt x="9525" y="20170"/>
                    <a:pt x="9600" y="19962"/>
                  </a:cubicBezTo>
                  <a:cubicBezTo>
                    <a:pt x="9675" y="19754"/>
                    <a:pt x="9450" y="19339"/>
                    <a:pt x="9075" y="17989"/>
                  </a:cubicBezTo>
                  <a:cubicBezTo>
                    <a:pt x="8700" y="16639"/>
                    <a:pt x="8175" y="14354"/>
                    <a:pt x="7762" y="11862"/>
                  </a:cubicBezTo>
                  <a:cubicBezTo>
                    <a:pt x="7350" y="9370"/>
                    <a:pt x="7050" y="6670"/>
                    <a:pt x="6900" y="5008"/>
                  </a:cubicBezTo>
                  <a:cubicBezTo>
                    <a:pt x="6750" y="3347"/>
                    <a:pt x="6750" y="2724"/>
                    <a:pt x="7088" y="1997"/>
                  </a:cubicBezTo>
                  <a:cubicBezTo>
                    <a:pt x="7425" y="1270"/>
                    <a:pt x="8100" y="439"/>
                    <a:pt x="9075" y="128"/>
                  </a:cubicBezTo>
                  <a:cubicBezTo>
                    <a:pt x="10050" y="-184"/>
                    <a:pt x="11325" y="24"/>
                    <a:pt x="12337" y="1322"/>
                  </a:cubicBezTo>
                  <a:cubicBezTo>
                    <a:pt x="13350" y="2620"/>
                    <a:pt x="14100" y="5008"/>
                    <a:pt x="14325" y="7604"/>
                  </a:cubicBezTo>
                  <a:cubicBezTo>
                    <a:pt x="14550" y="10201"/>
                    <a:pt x="14250" y="13004"/>
                    <a:pt x="13950" y="14926"/>
                  </a:cubicBezTo>
                  <a:cubicBezTo>
                    <a:pt x="13650" y="16847"/>
                    <a:pt x="13350" y="17885"/>
                    <a:pt x="13088" y="18820"/>
                  </a:cubicBezTo>
                  <a:cubicBezTo>
                    <a:pt x="12825" y="19754"/>
                    <a:pt x="12600" y="20585"/>
                    <a:pt x="12675" y="21001"/>
                  </a:cubicBezTo>
                  <a:cubicBezTo>
                    <a:pt x="12750" y="21416"/>
                    <a:pt x="13125" y="21416"/>
                    <a:pt x="14250" y="21208"/>
                  </a:cubicBezTo>
                  <a:cubicBezTo>
                    <a:pt x="15375" y="21001"/>
                    <a:pt x="17250" y="20585"/>
                    <a:pt x="18600" y="20429"/>
                  </a:cubicBezTo>
                  <a:cubicBezTo>
                    <a:pt x="19950" y="20274"/>
                    <a:pt x="20775" y="20378"/>
                    <a:pt x="21600" y="20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5067299" y="672736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1" y="10800"/>
                    <a:pt x="8361" y="0"/>
                    <a:pt x="11961" y="0"/>
                  </a:cubicBezTo>
                  <a:cubicBezTo>
                    <a:pt x="15561" y="0"/>
                    <a:pt x="1858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5124449" y="812436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5484283" y="445742"/>
              <a:ext cx="198968" cy="561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58" fill="norm" stroke="1" extrusionOk="0">
                  <a:moveTo>
                    <a:pt x="21373" y="2366"/>
                  </a:moveTo>
                  <a:cubicBezTo>
                    <a:pt x="19554" y="1638"/>
                    <a:pt x="17735" y="910"/>
                    <a:pt x="15689" y="465"/>
                  </a:cubicBezTo>
                  <a:cubicBezTo>
                    <a:pt x="13642" y="20"/>
                    <a:pt x="11369" y="-142"/>
                    <a:pt x="9436" y="141"/>
                  </a:cubicBezTo>
                  <a:cubicBezTo>
                    <a:pt x="7504" y="424"/>
                    <a:pt x="5912" y="1152"/>
                    <a:pt x="6026" y="2204"/>
                  </a:cubicBezTo>
                  <a:cubicBezTo>
                    <a:pt x="6139" y="3256"/>
                    <a:pt x="7958" y="4631"/>
                    <a:pt x="9095" y="5925"/>
                  </a:cubicBezTo>
                  <a:cubicBezTo>
                    <a:pt x="10232" y="7220"/>
                    <a:pt x="10687" y="8433"/>
                    <a:pt x="10459" y="9283"/>
                  </a:cubicBezTo>
                  <a:cubicBezTo>
                    <a:pt x="10232" y="10132"/>
                    <a:pt x="9322" y="10618"/>
                    <a:pt x="8072" y="11062"/>
                  </a:cubicBezTo>
                  <a:cubicBezTo>
                    <a:pt x="6821" y="11507"/>
                    <a:pt x="5230" y="11912"/>
                    <a:pt x="3866" y="12074"/>
                  </a:cubicBezTo>
                  <a:cubicBezTo>
                    <a:pt x="2501" y="12236"/>
                    <a:pt x="1365" y="12155"/>
                    <a:pt x="1137" y="11952"/>
                  </a:cubicBezTo>
                  <a:cubicBezTo>
                    <a:pt x="910" y="11750"/>
                    <a:pt x="1592" y="11427"/>
                    <a:pt x="2501" y="11305"/>
                  </a:cubicBezTo>
                  <a:cubicBezTo>
                    <a:pt x="3411" y="11184"/>
                    <a:pt x="4548" y="11265"/>
                    <a:pt x="5457" y="11548"/>
                  </a:cubicBezTo>
                  <a:cubicBezTo>
                    <a:pt x="6367" y="11831"/>
                    <a:pt x="7049" y="12316"/>
                    <a:pt x="6935" y="13247"/>
                  </a:cubicBezTo>
                  <a:cubicBezTo>
                    <a:pt x="6821" y="14177"/>
                    <a:pt x="5912" y="15552"/>
                    <a:pt x="4661" y="16766"/>
                  </a:cubicBezTo>
                  <a:cubicBezTo>
                    <a:pt x="3411" y="17979"/>
                    <a:pt x="1819" y="19031"/>
                    <a:pt x="910" y="19759"/>
                  </a:cubicBezTo>
                  <a:cubicBezTo>
                    <a:pt x="0" y="20487"/>
                    <a:pt x="-227" y="20892"/>
                    <a:pt x="228" y="21134"/>
                  </a:cubicBezTo>
                  <a:cubicBezTo>
                    <a:pt x="682" y="21377"/>
                    <a:pt x="1819" y="21458"/>
                    <a:pt x="2956" y="21458"/>
                  </a:cubicBezTo>
                  <a:cubicBezTo>
                    <a:pt x="4093" y="21458"/>
                    <a:pt x="5230" y="21377"/>
                    <a:pt x="6367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5755937" y="602891"/>
              <a:ext cx="174963" cy="309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53" fill="norm" stroke="1" extrusionOk="0">
                  <a:moveTo>
                    <a:pt x="21255" y="3086"/>
                  </a:moveTo>
                  <a:cubicBezTo>
                    <a:pt x="20998" y="2204"/>
                    <a:pt x="20741" y="1322"/>
                    <a:pt x="19969" y="735"/>
                  </a:cubicBezTo>
                  <a:cubicBezTo>
                    <a:pt x="19198" y="147"/>
                    <a:pt x="17912" y="-147"/>
                    <a:pt x="16112" y="73"/>
                  </a:cubicBezTo>
                  <a:cubicBezTo>
                    <a:pt x="14312" y="294"/>
                    <a:pt x="11998" y="1029"/>
                    <a:pt x="9169" y="3306"/>
                  </a:cubicBezTo>
                  <a:cubicBezTo>
                    <a:pt x="6341" y="5584"/>
                    <a:pt x="2998" y="9404"/>
                    <a:pt x="1326" y="12343"/>
                  </a:cubicBezTo>
                  <a:cubicBezTo>
                    <a:pt x="-345" y="15282"/>
                    <a:pt x="-345" y="17339"/>
                    <a:pt x="812" y="18882"/>
                  </a:cubicBezTo>
                  <a:cubicBezTo>
                    <a:pt x="1969" y="20424"/>
                    <a:pt x="4284" y="21453"/>
                    <a:pt x="7241" y="21453"/>
                  </a:cubicBezTo>
                  <a:cubicBezTo>
                    <a:pt x="10198" y="21453"/>
                    <a:pt x="13798" y="20424"/>
                    <a:pt x="17398" y="19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6009999" y="634636"/>
              <a:ext cx="16152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12501" y="0"/>
                  </a:moveTo>
                  <a:cubicBezTo>
                    <a:pt x="7101" y="5143"/>
                    <a:pt x="1701" y="10286"/>
                    <a:pt x="351" y="13800"/>
                  </a:cubicBezTo>
                  <a:cubicBezTo>
                    <a:pt x="-999" y="17314"/>
                    <a:pt x="1701" y="19200"/>
                    <a:pt x="5751" y="20229"/>
                  </a:cubicBezTo>
                  <a:cubicBezTo>
                    <a:pt x="9801" y="21257"/>
                    <a:pt x="15201" y="21429"/>
                    <a:pt x="206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6064250" y="725424"/>
              <a:ext cx="88900" cy="159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0" y="9007"/>
                  </a:moveTo>
                  <a:cubicBezTo>
                    <a:pt x="2571" y="9288"/>
                    <a:pt x="5143" y="9568"/>
                    <a:pt x="8486" y="8727"/>
                  </a:cubicBezTo>
                  <a:cubicBezTo>
                    <a:pt x="11829" y="7885"/>
                    <a:pt x="15943" y="5921"/>
                    <a:pt x="18000" y="4238"/>
                  </a:cubicBezTo>
                  <a:cubicBezTo>
                    <a:pt x="20057" y="2555"/>
                    <a:pt x="20057" y="1153"/>
                    <a:pt x="18771" y="451"/>
                  </a:cubicBezTo>
                  <a:cubicBezTo>
                    <a:pt x="17486" y="-250"/>
                    <a:pt x="14914" y="-250"/>
                    <a:pt x="11829" y="1293"/>
                  </a:cubicBezTo>
                  <a:cubicBezTo>
                    <a:pt x="8743" y="2836"/>
                    <a:pt x="5143" y="5921"/>
                    <a:pt x="3086" y="9147"/>
                  </a:cubicBezTo>
                  <a:cubicBezTo>
                    <a:pt x="1029" y="12373"/>
                    <a:pt x="514" y="15740"/>
                    <a:pt x="1800" y="17844"/>
                  </a:cubicBezTo>
                  <a:cubicBezTo>
                    <a:pt x="3086" y="19947"/>
                    <a:pt x="6171" y="20789"/>
                    <a:pt x="9771" y="21069"/>
                  </a:cubicBezTo>
                  <a:cubicBezTo>
                    <a:pt x="13371" y="21350"/>
                    <a:pt x="17486" y="21069"/>
                    <a:pt x="21600" y="20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6173379" y="745673"/>
              <a:ext cx="132171" cy="126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216" fill="norm" stroke="1" extrusionOk="0">
                  <a:moveTo>
                    <a:pt x="15238" y="9045"/>
                  </a:moveTo>
                  <a:cubicBezTo>
                    <a:pt x="15238" y="7274"/>
                    <a:pt x="15238" y="5504"/>
                    <a:pt x="14895" y="3733"/>
                  </a:cubicBezTo>
                  <a:cubicBezTo>
                    <a:pt x="14552" y="1963"/>
                    <a:pt x="13866" y="192"/>
                    <a:pt x="11980" y="15"/>
                  </a:cubicBezTo>
                  <a:cubicBezTo>
                    <a:pt x="10095" y="-162"/>
                    <a:pt x="7009" y="1254"/>
                    <a:pt x="4780" y="4087"/>
                  </a:cubicBezTo>
                  <a:cubicBezTo>
                    <a:pt x="2552" y="6920"/>
                    <a:pt x="1180" y="11169"/>
                    <a:pt x="495" y="14179"/>
                  </a:cubicBezTo>
                  <a:cubicBezTo>
                    <a:pt x="-191" y="17189"/>
                    <a:pt x="-191" y="18959"/>
                    <a:pt x="666" y="20022"/>
                  </a:cubicBezTo>
                  <a:cubicBezTo>
                    <a:pt x="1523" y="21084"/>
                    <a:pt x="3238" y="21438"/>
                    <a:pt x="4780" y="21084"/>
                  </a:cubicBezTo>
                  <a:cubicBezTo>
                    <a:pt x="6323" y="20730"/>
                    <a:pt x="7695" y="19668"/>
                    <a:pt x="9580" y="17189"/>
                  </a:cubicBezTo>
                  <a:cubicBezTo>
                    <a:pt x="11466" y="14710"/>
                    <a:pt x="13866" y="10815"/>
                    <a:pt x="15066" y="9753"/>
                  </a:cubicBezTo>
                  <a:cubicBezTo>
                    <a:pt x="16266" y="8690"/>
                    <a:pt x="16266" y="10461"/>
                    <a:pt x="17123" y="12586"/>
                  </a:cubicBezTo>
                  <a:cubicBezTo>
                    <a:pt x="17980" y="14710"/>
                    <a:pt x="19695" y="17189"/>
                    <a:pt x="21409" y="19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6356350" y="736236"/>
              <a:ext cx="114300" cy="154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5" fill="norm" stroke="1" extrusionOk="0">
                  <a:moveTo>
                    <a:pt x="0" y="0"/>
                  </a:moveTo>
                  <a:cubicBezTo>
                    <a:pt x="2800" y="4320"/>
                    <a:pt x="5600" y="8640"/>
                    <a:pt x="7000" y="11952"/>
                  </a:cubicBezTo>
                  <a:cubicBezTo>
                    <a:pt x="8400" y="15264"/>
                    <a:pt x="8400" y="17568"/>
                    <a:pt x="7600" y="19152"/>
                  </a:cubicBezTo>
                  <a:cubicBezTo>
                    <a:pt x="6800" y="20736"/>
                    <a:pt x="5200" y="21600"/>
                    <a:pt x="4200" y="20592"/>
                  </a:cubicBezTo>
                  <a:cubicBezTo>
                    <a:pt x="3200" y="19584"/>
                    <a:pt x="2800" y="16704"/>
                    <a:pt x="3000" y="13392"/>
                  </a:cubicBezTo>
                  <a:cubicBezTo>
                    <a:pt x="3200" y="10080"/>
                    <a:pt x="4000" y="6336"/>
                    <a:pt x="7200" y="4032"/>
                  </a:cubicBezTo>
                  <a:cubicBezTo>
                    <a:pt x="10400" y="1728"/>
                    <a:pt x="16000" y="8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6483350" y="875936"/>
              <a:ext cx="38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6797939" y="577879"/>
              <a:ext cx="136262" cy="325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171" fill="norm" stroke="1" extrusionOk="0">
                  <a:moveTo>
                    <a:pt x="20754" y="3689"/>
                  </a:moveTo>
                  <a:cubicBezTo>
                    <a:pt x="20754" y="2726"/>
                    <a:pt x="20754" y="1763"/>
                    <a:pt x="20270" y="1006"/>
                  </a:cubicBezTo>
                  <a:cubicBezTo>
                    <a:pt x="19787" y="249"/>
                    <a:pt x="18820" y="-301"/>
                    <a:pt x="15435" y="181"/>
                  </a:cubicBezTo>
                  <a:cubicBezTo>
                    <a:pt x="12050" y="662"/>
                    <a:pt x="6247" y="2175"/>
                    <a:pt x="3023" y="3895"/>
                  </a:cubicBezTo>
                  <a:cubicBezTo>
                    <a:pt x="-201" y="5615"/>
                    <a:pt x="-846" y="7541"/>
                    <a:pt x="1088" y="9192"/>
                  </a:cubicBezTo>
                  <a:cubicBezTo>
                    <a:pt x="3023" y="10843"/>
                    <a:pt x="7536" y="12219"/>
                    <a:pt x="11082" y="13526"/>
                  </a:cubicBezTo>
                  <a:cubicBezTo>
                    <a:pt x="14629" y="14833"/>
                    <a:pt x="17208" y="16071"/>
                    <a:pt x="18497" y="17034"/>
                  </a:cubicBezTo>
                  <a:cubicBezTo>
                    <a:pt x="19787" y="17997"/>
                    <a:pt x="19787" y="18685"/>
                    <a:pt x="18820" y="19304"/>
                  </a:cubicBezTo>
                  <a:cubicBezTo>
                    <a:pt x="17853" y="19923"/>
                    <a:pt x="15918" y="20474"/>
                    <a:pt x="13661" y="20817"/>
                  </a:cubicBezTo>
                  <a:cubicBezTo>
                    <a:pt x="11405" y="21161"/>
                    <a:pt x="8826" y="21299"/>
                    <a:pt x="7214" y="21024"/>
                  </a:cubicBezTo>
                  <a:cubicBezTo>
                    <a:pt x="5602" y="20749"/>
                    <a:pt x="4957" y="20061"/>
                    <a:pt x="5118" y="19442"/>
                  </a:cubicBezTo>
                  <a:cubicBezTo>
                    <a:pt x="5279" y="18823"/>
                    <a:pt x="6247" y="18272"/>
                    <a:pt x="7214" y="17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6968843" y="758210"/>
              <a:ext cx="113853" cy="149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0895" fill="norm" stroke="1" extrusionOk="0">
                  <a:moveTo>
                    <a:pt x="1820" y="7580"/>
                  </a:moveTo>
                  <a:cubicBezTo>
                    <a:pt x="1820" y="9059"/>
                    <a:pt x="1820" y="10539"/>
                    <a:pt x="1623" y="12610"/>
                  </a:cubicBezTo>
                  <a:cubicBezTo>
                    <a:pt x="1427" y="14681"/>
                    <a:pt x="1034" y="17344"/>
                    <a:pt x="641" y="17788"/>
                  </a:cubicBezTo>
                  <a:cubicBezTo>
                    <a:pt x="249" y="18232"/>
                    <a:pt x="-144" y="16457"/>
                    <a:pt x="52" y="13498"/>
                  </a:cubicBezTo>
                  <a:cubicBezTo>
                    <a:pt x="249" y="10539"/>
                    <a:pt x="1034" y="6396"/>
                    <a:pt x="3783" y="3585"/>
                  </a:cubicBezTo>
                  <a:cubicBezTo>
                    <a:pt x="6532" y="774"/>
                    <a:pt x="11245" y="-705"/>
                    <a:pt x="14780" y="331"/>
                  </a:cubicBezTo>
                  <a:cubicBezTo>
                    <a:pt x="18314" y="1366"/>
                    <a:pt x="20671" y="4917"/>
                    <a:pt x="21063" y="8763"/>
                  </a:cubicBezTo>
                  <a:cubicBezTo>
                    <a:pt x="21456" y="12610"/>
                    <a:pt x="19885" y="16753"/>
                    <a:pt x="18314" y="20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7106660" y="775516"/>
              <a:ext cx="80598" cy="120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0786" fill="norm" stroke="1" extrusionOk="0">
                  <a:moveTo>
                    <a:pt x="16351" y="5288"/>
                  </a:moveTo>
                  <a:cubicBezTo>
                    <a:pt x="16351" y="3457"/>
                    <a:pt x="16351" y="1627"/>
                    <a:pt x="14967" y="711"/>
                  </a:cubicBezTo>
                  <a:cubicBezTo>
                    <a:pt x="13582" y="-204"/>
                    <a:pt x="10813" y="-204"/>
                    <a:pt x="8598" y="528"/>
                  </a:cubicBezTo>
                  <a:cubicBezTo>
                    <a:pt x="6382" y="1260"/>
                    <a:pt x="4721" y="2725"/>
                    <a:pt x="3336" y="5288"/>
                  </a:cubicBezTo>
                  <a:cubicBezTo>
                    <a:pt x="1951" y="7850"/>
                    <a:pt x="844" y="11511"/>
                    <a:pt x="290" y="14257"/>
                  </a:cubicBezTo>
                  <a:cubicBezTo>
                    <a:pt x="-264" y="17003"/>
                    <a:pt x="-264" y="18833"/>
                    <a:pt x="2505" y="19932"/>
                  </a:cubicBezTo>
                  <a:cubicBezTo>
                    <a:pt x="5274" y="21030"/>
                    <a:pt x="10813" y="21396"/>
                    <a:pt x="14690" y="19016"/>
                  </a:cubicBezTo>
                  <a:cubicBezTo>
                    <a:pt x="18567" y="16637"/>
                    <a:pt x="20782" y="11511"/>
                    <a:pt x="21059" y="8216"/>
                  </a:cubicBezTo>
                  <a:cubicBezTo>
                    <a:pt x="21336" y="4921"/>
                    <a:pt x="19674" y="3457"/>
                    <a:pt x="18013" y="1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7245350" y="774336"/>
              <a:ext cx="165100" cy="117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1662" y="0"/>
                  </a:moveTo>
                  <a:cubicBezTo>
                    <a:pt x="831" y="4243"/>
                    <a:pt x="0" y="8486"/>
                    <a:pt x="0" y="11379"/>
                  </a:cubicBezTo>
                  <a:cubicBezTo>
                    <a:pt x="0" y="14271"/>
                    <a:pt x="831" y="15814"/>
                    <a:pt x="1938" y="16971"/>
                  </a:cubicBezTo>
                  <a:cubicBezTo>
                    <a:pt x="3046" y="18129"/>
                    <a:pt x="4431" y="18900"/>
                    <a:pt x="5677" y="18129"/>
                  </a:cubicBezTo>
                  <a:cubicBezTo>
                    <a:pt x="6923" y="17357"/>
                    <a:pt x="8031" y="15043"/>
                    <a:pt x="8723" y="14850"/>
                  </a:cubicBezTo>
                  <a:cubicBezTo>
                    <a:pt x="9415" y="14657"/>
                    <a:pt x="9692" y="16586"/>
                    <a:pt x="10385" y="18129"/>
                  </a:cubicBezTo>
                  <a:cubicBezTo>
                    <a:pt x="11077" y="19671"/>
                    <a:pt x="12185" y="20829"/>
                    <a:pt x="13431" y="21214"/>
                  </a:cubicBezTo>
                  <a:cubicBezTo>
                    <a:pt x="14677" y="21600"/>
                    <a:pt x="16062" y="21214"/>
                    <a:pt x="17446" y="17550"/>
                  </a:cubicBezTo>
                  <a:cubicBezTo>
                    <a:pt x="18831" y="13886"/>
                    <a:pt x="20215" y="69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7448550" y="787036"/>
              <a:ext cx="119856" cy="343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375" fill="norm" stroke="1" extrusionOk="0">
                  <a:moveTo>
                    <a:pt x="3411" y="0"/>
                  </a:moveTo>
                  <a:cubicBezTo>
                    <a:pt x="2274" y="527"/>
                    <a:pt x="1137" y="1054"/>
                    <a:pt x="758" y="1646"/>
                  </a:cubicBezTo>
                  <a:cubicBezTo>
                    <a:pt x="379" y="2239"/>
                    <a:pt x="758" y="2898"/>
                    <a:pt x="1705" y="3424"/>
                  </a:cubicBezTo>
                  <a:cubicBezTo>
                    <a:pt x="2653" y="3951"/>
                    <a:pt x="4168" y="4346"/>
                    <a:pt x="5874" y="4610"/>
                  </a:cubicBezTo>
                  <a:cubicBezTo>
                    <a:pt x="7579" y="4873"/>
                    <a:pt x="9474" y="5005"/>
                    <a:pt x="10989" y="4807"/>
                  </a:cubicBezTo>
                  <a:cubicBezTo>
                    <a:pt x="12505" y="4610"/>
                    <a:pt x="13642" y="4083"/>
                    <a:pt x="14400" y="3490"/>
                  </a:cubicBezTo>
                  <a:cubicBezTo>
                    <a:pt x="15158" y="2898"/>
                    <a:pt x="15537" y="2239"/>
                    <a:pt x="15726" y="2239"/>
                  </a:cubicBezTo>
                  <a:cubicBezTo>
                    <a:pt x="15916" y="2239"/>
                    <a:pt x="15916" y="2898"/>
                    <a:pt x="16863" y="5400"/>
                  </a:cubicBezTo>
                  <a:cubicBezTo>
                    <a:pt x="17811" y="7902"/>
                    <a:pt x="19705" y="12249"/>
                    <a:pt x="20653" y="14883"/>
                  </a:cubicBezTo>
                  <a:cubicBezTo>
                    <a:pt x="21600" y="17517"/>
                    <a:pt x="21600" y="18439"/>
                    <a:pt x="21221" y="19229"/>
                  </a:cubicBezTo>
                  <a:cubicBezTo>
                    <a:pt x="20842" y="20020"/>
                    <a:pt x="20084" y="20678"/>
                    <a:pt x="18568" y="21073"/>
                  </a:cubicBezTo>
                  <a:cubicBezTo>
                    <a:pt x="17053" y="21468"/>
                    <a:pt x="14779" y="21600"/>
                    <a:pt x="11558" y="20678"/>
                  </a:cubicBezTo>
                  <a:cubicBezTo>
                    <a:pt x="8337" y="19756"/>
                    <a:pt x="4168" y="17780"/>
                    <a:pt x="0" y="15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7600950" y="552144"/>
              <a:ext cx="73851" cy="457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498" fill="norm" stroke="1" extrusionOk="0">
                  <a:moveTo>
                    <a:pt x="7200" y="1192"/>
                  </a:moveTo>
                  <a:cubicBezTo>
                    <a:pt x="7200" y="694"/>
                    <a:pt x="7200" y="197"/>
                    <a:pt x="9000" y="47"/>
                  </a:cubicBezTo>
                  <a:cubicBezTo>
                    <a:pt x="10800" y="-102"/>
                    <a:pt x="14400" y="97"/>
                    <a:pt x="17100" y="744"/>
                  </a:cubicBezTo>
                  <a:cubicBezTo>
                    <a:pt x="19800" y="1391"/>
                    <a:pt x="21600" y="2486"/>
                    <a:pt x="20700" y="3979"/>
                  </a:cubicBezTo>
                  <a:cubicBezTo>
                    <a:pt x="19800" y="5472"/>
                    <a:pt x="16200" y="7363"/>
                    <a:pt x="15000" y="9105"/>
                  </a:cubicBezTo>
                  <a:cubicBezTo>
                    <a:pt x="13800" y="10847"/>
                    <a:pt x="15000" y="12440"/>
                    <a:pt x="16200" y="14082"/>
                  </a:cubicBezTo>
                  <a:cubicBezTo>
                    <a:pt x="17400" y="15725"/>
                    <a:pt x="18600" y="17417"/>
                    <a:pt x="15900" y="18661"/>
                  </a:cubicBezTo>
                  <a:cubicBezTo>
                    <a:pt x="13200" y="19905"/>
                    <a:pt x="6600" y="20702"/>
                    <a:pt x="0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5932550" y="1325612"/>
              <a:ext cx="239650" cy="244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120" fill="norm" stroke="1" extrusionOk="0">
                  <a:moveTo>
                    <a:pt x="20315" y="5593"/>
                  </a:moveTo>
                  <a:cubicBezTo>
                    <a:pt x="20884" y="4128"/>
                    <a:pt x="21452" y="2664"/>
                    <a:pt x="21263" y="1749"/>
                  </a:cubicBezTo>
                  <a:cubicBezTo>
                    <a:pt x="21073" y="833"/>
                    <a:pt x="20126" y="467"/>
                    <a:pt x="18610" y="193"/>
                  </a:cubicBezTo>
                  <a:cubicBezTo>
                    <a:pt x="17094" y="-82"/>
                    <a:pt x="15010" y="-265"/>
                    <a:pt x="12263" y="1108"/>
                  </a:cubicBezTo>
                  <a:cubicBezTo>
                    <a:pt x="9515" y="2481"/>
                    <a:pt x="6105" y="5410"/>
                    <a:pt x="3926" y="8064"/>
                  </a:cubicBezTo>
                  <a:cubicBezTo>
                    <a:pt x="1747" y="10718"/>
                    <a:pt x="799" y="13098"/>
                    <a:pt x="326" y="14745"/>
                  </a:cubicBezTo>
                  <a:cubicBezTo>
                    <a:pt x="-148" y="16393"/>
                    <a:pt x="-148" y="17308"/>
                    <a:pt x="610" y="18406"/>
                  </a:cubicBezTo>
                  <a:cubicBezTo>
                    <a:pt x="1368" y="19504"/>
                    <a:pt x="2884" y="20786"/>
                    <a:pt x="6484" y="21060"/>
                  </a:cubicBezTo>
                  <a:cubicBezTo>
                    <a:pt x="10084" y="21335"/>
                    <a:pt x="15768" y="20603"/>
                    <a:pt x="21452" y="19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7080250" y="1302807"/>
              <a:ext cx="192912" cy="289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129" fill="norm" stroke="1" extrusionOk="0">
                  <a:moveTo>
                    <a:pt x="20426" y="2673"/>
                  </a:moveTo>
                  <a:cubicBezTo>
                    <a:pt x="19957" y="1902"/>
                    <a:pt x="19487" y="1131"/>
                    <a:pt x="18078" y="591"/>
                  </a:cubicBezTo>
                  <a:cubicBezTo>
                    <a:pt x="16670" y="51"/>
                    <a:pt x="14322" y="-258"/>
                    <a:pt x="12326" y="282"/>
                  </a:cubicBezTo>
                  <a:cubicBezTo>
                    <a:pt x="10330" y="822"/>
                    <a:pt x="8687" y="2211"/>
                    <a:pt x="7630" y="3291"/>
                  </a:cubicBezTo>
                  <a:cubicBezTo>
                    <a:pt x="6574" y="4371"/>
                    <a:pt x="6104" y="5142"/>
                    <a:pt x="8100" y="6608"/>
                  </a:cubicBezTo>
                  <a:cubicBezTo>
                    <a:pt x="10096" y="8073"/>
                    <a:pt x="14557" y="10233"/>
                    <a:pt x="17257" y="11622"/>
                  </a:cubicBezTo>
                  <a:cubicBezTo>
                    <a:pt x="19957" y="13011"/>
                    <a:pt x="20896" y="13628"/>
                    <a:pt x="21248" y="14631"/>
                  </a:cubicBezTo>
                  <a:cubicBezTo>
                    <a:pt x="21600" y="15633"/>
                    <a:pt x="21365" y="17022"/>
                    <a:pt x="20191" y="18256"/>
                  </a:cubicBezTo>
                  <a:cubicBezTo>
                    <a:pt x="19017" y="19491"/>
                    <a:pt x="16904" y="20571"/>
                    <a:pt x="13735" y="20956"/>
                  </a:cubicBezTo>
                  <a:cubicBezTo>
                    <a:pt x="10565" y="21342"/>
                    <a:pt x="6339" y="21033"/>
                    <a:pt x="3874" y="20493"/>
                  </a:cubicBezTo>
                  <a:cubicBezTo>
                    <a:pt x="1409" y="19953"/>
                    <a:pt x="704" y="19182"/>
                    <a:pt x="0" y="18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9545700" y="792678"/>
              <a:ext cx="303150" cy="336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17" fill="norm" stroke="1" extrusionOk="0">
                  <a:moveTo>
                    <a:pt x="21483" y="3265"/>
                  </a:moveTo>
                  <a:cubicBezTo>
                    <a:pt x="21033" y="2192"/>
                    <a:pt x="20583" y="1119"/>
                    <a:pt x="19308" y="515"/>
                  </a:cubicBezTo>
                  <a:cubicBezTo>
                    <a:pt x="18033" y="-89"/>
                    <a:pt x="15933" y="-223"/>
                    <a:pt x="13758" y="448"/>
                  </a:cubicBezTo>
                  <a:cubicBezTo>
                    <a:pt x="11583" y="1119"/>
                    <a:pt x="9333" y="2594"/>
                    <a:pt x="7383" y="4540"/>
                  </a:cubicBezTo>
                  <a:cubicBezTo>
                    <a:pt x="5433" y="6485"/>
                    <a:pt x="3783" y="8900"/>
                    <a:pt x="2583" y="11181"/>
                  </a:cubicBezTo>
                  <a:cubicBezTo>
                    <a:pt x="1383" y="13461"/>
                    <a:pt x="633" y="15608"/>
                    <a:pt x="258" y="17151"/>
                  </a:cubicBezTo>
                  <a:cubicBezTo>
                    <a:pt x="-117" y="18694"/>
                    <a:pt x="-117" y="19633"/>
                    <a:pt x="483" y="20304"/>
                  </a:cubicBezTo>
                  <a:cubicBezTo>
                    <a:pt x="1083" y="20975"/>
                    <a:pt x="2283" y="21377"/>
                    <a:pt x="4383" y="21310"/>
                  </a:cubicBezTo>
                  <a:cubicBezTo>
                    <a:pt x="6483" y="21243"/>
                    <a:pt x="9483" y="20706"/>
                    <a:pt x="11433" y="20572"/>
                  </a:cubicBezTo>
                  <a:cubicBezTo>
                    <a:pt x="13383" y="20438"/>
                    <a:pt x="14283" y="20706"/>
                    <a:pt x="15183" y="20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10271072" y="936489"/>
              <a:ext cx="686642" cy="142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07" fill="norm" stroke="1" extrusionOk="0">
                  <a:moveTo>
                    <a:pt x="1095" y="21407"/>
                  </a:moveTo>
                  <a:cubicBezTo>
                    <a:pt x="565" y="20454"/>
                    <a:pt x="35" y="19501"/>
                    <a:pt x="2" y="19025"/>
                  </a:cubicBezTo>
                  <a:cubicBezTo>
                    <a:pt x="-31" y="18548"/>
                    <a:pt x="433" y="18548"/>
                    <a:pt x="1857" y="17595"/>
                  </a:cubicBezTo>
                  <a:cubicBezTo>
                    <a:pt x="3282" y="16642"/>
                    <a:pt x="5667" y="14736"/>
                    <a:pt x="7986" y="13466"/>
                  </a:cubicBezTo>
                  <a:cubicBezTo>
                    <a:pt x="10305" y="12195"/>
                    <a:pt x="12558" y="11560"/>
                    <a:pt x="14413" y="11083"/>
                  </a:cubicBezTo>
                  <a:cubicBezTo>
                    <a:pt x="16268" y="10607"/>
                    <a:pt x="17726" y="10289"/>
                    <a:pt x="18621" y="10131"/>
                  </a:cubicBezTo>
                  <a:cubicBezTo>
                    <a:pt x="19515" y="9972"/>
                    <a:pt x="19846" y="9972"/>
                    <a:pt x="20012" y="9178"/>
                  </a:cubicBezTo>
                  <a:cubicBezTo>
                    <a:pt x="20178" y="8383"/>
                    <a:pt x="20178" y="6795"/>
                    <a:pt x="20012" y="5842"/>
                  </a:cubicBezTo>
                  <a:cubicBezTo>
                    <a:pt x="19846" y="4889"/>
                    <a:pt x="19515" y="4572"/>
                    <a:pt x="19051" y="4254"/>
                  </a:cubicBezTo>
                  <a:cubicBezTo>
                    <a:pt x="18587" y="3936"/>
                    <a:pt x="17991" y="3619"/>
                    <a:pt x="17527" y="2983"/>
                  </a:cubicBezTo>
                  <a:cubicBezTo>
                    <a:pt x="17063" y="2348"/>
                    <a:pt x="16732" y="1395"/>
                    <a:pt x="16732" y="760"/>
                  </a:cubicBezTo>
                  <a:cubicBezTo>
                    <a:pt x="16732" y="125"/>
                    <a:pt x="17063" y="-193"/>
                    <a:pt x="17759" y="125"/>
                  </a:cubicBezTo>
                  <a:cubicBezTo>
                    <a:pt x="18455" y="442"/>
                    <a:pt x="19515" y="1395"/>
                    <a:pt x="20244" y="2825"/>
                  </a:cubicBezTo>
                  <a:cubicBezTo>
                    <a:pt x="20973" y="4254"/>
                    <a:pt x="21370" y="6160"/>
                    <a:pt x="21470" y="7748"/>
                  </a:cubicBezTo>
                  <a:cubicBezTo>
                    <a:pt x="21569" y="9336"/>
                    <a:pt x="21370" y="10607"/>
                    <a:pt x="20840" y="12672"/>
                  </a:cubicBezTo>
                  <a:cubicBezTo>
                    <a:pt x="20310" y="14736"/>
                    <a:pt x="19449" y="17595"/>
                    <a:pt x="18587" y="20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11182594" y="855169"/>
              <a:ext cx="272807" cy="249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175" fill="norm" stroke="1" extrusionOk="0">
                  <a:moveTo>
                    <a:pt x="17294" y="2846"/>
                  </a:moveTo>
                  <a:cubicBezTo>
                    <a:pt x="17294" y="1946"/>
                    <a:pt x="17294" y="1046"/>
                    <a:pt x="16882" y="506"/>
                  </a:cubicBezTo>
                  <a:cubicBezTo>
                    <a:pt x="16469" y="-34"/>
                    <a:pt x="15645" y="-214"/>
                    <a:pt x="14161" y="326"/>
                  </a:cubicBezTo>
                  <a:cubicBezTo>
                    <a:pt x="12677" y="866"/>
                    <a:pt x="10533" y="2126"/>
                    <a:pt x="8060" y="4646"/>
                  </a:cubicBezTo>
                  <a:cubicBezTo>
                    <a:pt x="5587" y="7166"/>
                    <a:pt x="2784" y="10946"/>
                    <a:pt x="1300" y="13466"/>
                  </a:cubicBezTo>
                  <a:cubicBezTo>
                    <a:pt x="-184" y="15986"/>
                    <a:pt x="-349" y="17246"/>
                    <a:pt x="558" y="18416"/>
                  </a:cubicBezTo>
                  <a:cubicBezTo>
                    <a:pt x="1465" y="19586"/>
                    <a:pt x="3443" y="20666"/>
                    <a:pt x="7071" y="21026"/>
                  </a:cubicBezTo>
                  <a:cubicBezTo>
                    <a:pt x="10698" y="21386"/>
                    <a:pt x="15975" y="21026"/>
                    <a:pt x="21251" y="20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10428288" y="559378"/>
              <a:ext cx="117539" cy="145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0674" fill="norm" stroke="1" extrusionOk="0">
                  <a:moveTo>
                    <a:pt x="13358" y="1666"/>
                  </a:moveTo>
                  <a:cubicBezTo>
                    <a:pt x="11842" y="766"/>
                    <a:pt x="10327" y="-134"/>
                    <a:pt x="8811" y="16"/>
                  </a:cubicBezTo>
                  <a:cubicBezTo>
                    <a:pt x="7295" y="166"/>
                    <a:pt x="5779" y="1366"/>
                    <a:pt x="4263" y="3916"/>
                  </a:cubicBezTo>
                  <a:cubicBezTo>
                    <a:pt x="2748" y="6466"/>
                    <a:pt x="1232" y="10366"/>
                    <a:pt x="474" y="13216"/>
                  </a:cubicBezTo>
                  <a:cubicBezTo>
                    <a:pt x="-284" y="16066"/>
                    <a:pt x="-284" y="17866"/>
                    <a:pt x="1611" y="19216"/>
                  </a:cubicBezTo>
                  <a:cubicBezTo>
                    <a:pt x="3505" y="20566"/>
                    <a:pt x="7295" y="21466"/>
                    <a:pt x="10895" y="19666"/>
                  </a:cubicBezTo>
                  <a:cubicBezTo>
                    <a:pt x="14495" y="17866"/>
                    <a:pt x="17905" y="13366"/>
                    <a:pt x="19611" y="10066"/>
                  </a:cubicBezTo>
                  <a:cubicBezTo>
                    <a:pt x="21316" y="6766"/>
                    <a:pt x="21316" y="4666"/>
                    <a:pt x="20558" y="3166"/>
                  </a:cubicBezTo>
                  <a:cubicBezTo>
                    <a:pt x="19800" y="1666"/>
                    <a:pt x="18284" y="766"/>
                    <a:pt x="15821" y="1216"/>
                  </a:cubicBezTo>
                  <a:cubicBezTo>
                    <a:pt x="13358" y="1666"/>
                    <a:pt x="9948" y="3466"/>
                    <a:pt x="6537" y="5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10598150" y="653686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0696351" y="507364"/>
              <a:ext cx="132950" cy="273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55" fill="norm" stroke="1" extrusionOk="0">
                  <a:moveTo>
                    <a:pt x="15729" y="5006"/>
                  </a:moveTo>
                  <a:cubicBezTo>
                    <a:pt x="16067" y="4175"/>
                    <a:pt x="16405" y="3344"/>
                    <a:pt x="16236" y="2347"/>
                  </a:cubicBezTo>
                  <a:cubicBezTo>
                    <a:pt x="16067" y="1350"/>
                    <a:pt x="15392" y="187"/>
                    <a:pt x="12861" y="21"/>
                  </a:cubicBezTo>
                  <a:cubicBezTo>
                    <a:pt x="10330" y="-145"/>
                    <a:pt x="5942" y="686"/>
                    <a:pt x="3411" y="1517"/>
                  </a:cubicBezTo>
                  <a:cubicBezTo>
                    <a:pt x="879" y="2347"/>
                    <a:pt x="204" y="3178"/>
                    <a:pt x="36" y="4009"/>
                  </a:cubicBezTo>
                  <a:cubicBezTo>
                    <a:pt x="-133" y="4840"/>
                    <a:pt x="204" y="5670"/>
                    <a:pt x="3073" y="5837"/>
                  </a:cubicBezTo>
                  <a:cubicBezTo>
                    <a:pt x="5942" y="6003"/>
                    <a:pt x="11342" y="5504"/>
                    <a:pt x="14717" y="4840"/>
                  </a:cubicBezTo>
                  <a:cubicBezTo>
                    <a:pt x="18092" y="4175"/>
                    <a:pt x="19442" y="3344"/>
                    <a:pt x="20286" y="3344"/>
                  </a:cubicBezTo>
                  <a:cubicBezTo>
                    <a:pt x="21129" y="3344"/>
                    <a:pt x="21467" y="4175"/>
                    <a:pt x="20961" y="6335"/>
                  </a:cubicBezTo>
                  <a:cubicBezTo>
                    <a:pt x="20455" y="8495"/>
                    <a:pt x="19104" y="11984"/>
                    <a:pt x="18767" y="14726"/>
                  </a:cubicBezTo>
                  <a:cubicBezTo>
                    <a:pt x="18430" y="17467"/>
                    <a:pt x="19104" y="19461"/>
                    <a:pt x="1978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0255746" y="1469994"/>
              <a:ext cx="143311" cy="465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414" fill="norm" stroke="1" extrusionOk="0">
                  <a:moveTo>
                    <a:pt x="853" y="7720"/>
                  </a:moveTo>
                  <a:cubicBezTo>
                    <a:pt x="1162" y="9958"/>
                    <a:pt x="1470" y="12195"/>
                    <a:pt x="1625" y="14190"/>
                  </a:cubicBezTo>
                  <a:cubicBezTo>
                    <a:pt x="1779" y="16185"/>
                    <a:pt x="1779" y="17936"/>
                    <a:pt x="1779" y="19201"/>
                  </a:cubicBezTo>
                  <a:cubicBezTo>
                    <a:pt x="1779" y="20466"/>
                    <a:pt x="1779" y="21244"/>
                    <a:pt x="1779" y="21390"/>
                  </a:cubicBezTo>
                  <a:cubicBezTo>
                    <a:pt x="1779" y="21536"/>
                    <a:pt x="1779" y="21050"/>
                    <a:pt x="1625" y="18860"/>
                  </a:cubicBezTo>
                  <a:cubicBezTo>
                    <a:pt x="1470" y="16671"/>
                    <a:pt x="1162" y="12779"/>
                    <a:pt x="853" y="9714"/>
                  </a:cubicBezTo>
                  <a:cubicBezTo>
                    <a:pt x="545" y="6650"/>
                    <a:pt x="236" y="4412"/>
                    <a:pt x="545" y="3050"/>
                  </a:cubicBezTo>
                  <a:cubicBezTo>
                    <a:pt x="853" y="1687"/>
                    <a:pt x="1779" y="1201"/>
                    <a:pt x="3322" y="812"/>
                  </a:cubicBezTo>
                  <a:cubicBezTo>
                    <a:pt x="4865" y="422"/>
                    <a:pt x="7025" y="131"/>
                    <a:pt x="8876" y="33"/>
                  </a:cubicBezTo>
                  <a:cubicBezTo>
                    <a:pt x="10728" y="-64"/>
                    <a:pt x="12270" y="33"/>
                    <a:pt x="14276" y="568"/>
                  </a:cubicBezTo>
                  <a:cubicBezTo>
                    <a:pt x="16282" y="1104"/>
                    <a:pt x="18750" y="2077"/>
                    <a:pt x="19985" y="3098"/>
                  </a:cubicBezTo>
                  <a:cubicBezTo>
                    <a:pt x="21219" y="4120"/>
                    <a:pt x="21219" y="5190"/>
                    <a:pt x="19830" y="6114"/>
                  </a:cubicBezTo>
                  <a:cubicBezTo>
                    <a:pt x="18442" y="7039"/>
                    <a:pt x="15665" y="7817"/>
                    <a:pt x="12579" y="8255"/>
                  </a:cubicBezTo>
                  <a:cubicBezTo>
                    <a:pt x="9493" y="8693"/>
                    <a:pt x="6099" y="8790"/>
                    <a:pt x="3630" y="8790"/>
                  </a:cubicBezTo>
                  <a:cubicBezTo>
                    <a:pt x="1162" y="8790"/>
                    <a:pt x="-381" y="8693"/>
                    <a:pt x="82" y="8790"/>
                  </a:cubicBezTo>
                  <a:cubicBezTo>
                    <a:pt x="545" y="8887"/>
                    <a:pt x="3013" y="9179"/>
                    <a:pt x="5482" y="9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10354805" y="1814529"/>
              <a:ext cx="109053" cy="157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371" fill="norm" stroke="1" extrusionOk="0">
                  <a:moveTo>
                    <a:pt x="18733" y="5348"/>
                  </a:moveTo>
                  <a:cubicBezTo>
                    <a:pt x="19955" y="4196"/>
                    <a:pt x="21178" y="3044"/>
                    <a:pt x="20974" y="2036"/>
                  </a:cubicBezTo>
                  <a:cubicBezTo>
                    <a:pt x="20770" y="1028"/>
                    <a:pt x="19140" y="164"/>
                    <a:pt x="17306" y="20"/>
                  </a:cubicBezTo>
                  <a:cubicBezTo>
                    <a:pt x="15472" y="-124"/>
                    <a:pt x="13435" y="452"/>
                    <a:pt x="10582" y="3188"/>
                  </a:cubicBezTo>
                  <a:cubicBezTo>
                    <a:pt x="7729" y="5924"/>
                    <a:pt x="4061" y="10820"/>
                    <a:pt x="2023" y="13988"/>
                  </a:cubicBezTo>
                  <a:cubicBezTo>
                    <a:pt x="-14" y="17156"/>
                    <a:pt x="-422" y="18596"/>
                    <a:pt x="393" y="19604"/>
                  </a:cubicBezTo>
                  <a:cubicBezTo>
                    <a:pt x="1208" y="20612"/>
                    <a:pt x="3246" y="21188"/>
                    <a:pt x="6303" y="21332"/>
                  </a:cubicBezTo>
                  <a:cubicBezTo>
                    <a:pt x="9359" y="21476"/>
                    <a:pt x="13435" y="21188"/>
                    <a:pt x="17510" y="20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10519518" y="1834786"/>
              <a:ext cx="123083" cy="135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219" fill="norm" stroke="1" extrusionOk="0">
                  <a:moveTo>
                    <a:pt x="14698" y="1994"/>
                  </a:moveTo>
                  <a:cubicBezTo>
                    <a:pt x="13234" y="997"/>
                    <a:pt x="11769" y="0"/>
                    <a:pt x="10122" y="0"/>
                  </a:cubicBezTo>
                  <a:cubicBezTo>
                    <a:pt x="8474" y="0"/>
                    <a:pt x="6644" y="997"/>
                    <a:pt x="4630" y="3157"/>
                  </a:cubicBezTo>
                  <a:cubicBezTo>
                    <a:pt x="2617" y="5317"/>
                    <a:pt x="420" y="8640"/>
                    <a:pt x="54" y="11963"/>
                  </a:cubicBezTo>
                  <a:cubicBezTo>
                    <a:pt x="-312" y="15286"/>
                    <a:pt x="1152" y="18609"/>
                    <a:pt x="4996" y="20105"/>
                  </a:cubicBezTo>
                  <a:cubicBezTo>
                    <a:pt x="8841" y="21600"/>
                    <a:pt x="15064" y="21268"/>
                    <a:pt x="21288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10852150" y="1701436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10877550" y="1771286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11207850" y="1652753"/>
              <a:ext cx="129418" cy="114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188" fill="norm" stroke="1" extrusionOk="0">
                  <a:moveTo>
                    <a:pt x="18498" y="3142"/>
                  </a:moveTo>
                  <a:cubicBezTo>
                    <a:pt x="17470" y="1571"/>
                    <a:pt x="16441" y="0"/>
                    <a:pt x="14041" y="0"/>
                  </a:cubicBezTo>
                  <a:cubicBezTo>
                    <a:pt x="11641" y="0"/>
                    <a:pt x="7870" y="1571"/>
                    <a:pt x="5127" y="4516"/>
                  </a:cubicBezTo>
                  <a:cubicBezTo>
                    <a:pt x="2384" y="7462"/>
                    <a:pt x="670" y="11782"/>
                    <a:pt x="155" y="14924"/>
                  </a:cubicBezTo>
                  <a:cubicBezTo>
                    <a:pt x="-359" y="18065"/>
                    <a:pt x="327" y="20029"/>
                    <a:pt x="3412" y="20815"/>
                  </a:cubicBezTo>
                  <a:cubicBezTo>
                    <a:pt x="6498" y="21600"/>
                    <a:pt x="11984" y="21207"/>
                    <a:pt x="15412" y="19047"/>
                  </a:cubicBezTo>
                  <a:cubicBezTo>
                    <a:pt x="18841" y="16887"/>
                    <a:pt x="20212" y="12960"/>
                    <a:pt x="20727" y="10015"/>
                  </a:cubicBezTo>
                  <a:cubicBezTo>
                    <a:pt x="21241" y="7069"/>
                    <a:pt x="20898" y="5105"/>
                    <a:pt x="19870" y="3731"/>
                  </a:cubicBezTo>
                  <a:cubicBezTo>
                    <a:pt x="18841" y="2356"/>
                    <a:pt x="17127" y="1571"/>
                    <a:pt x="15755" y="1571"/>
                  </a:cubicBezTo>
                  <a:cubicBezTo>
                    <a:pt x="14384" y="1571"/>
                    <a:pt x="13355" y="2356"/>
                    <a:pt x="12327" y="3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11423649" y="172683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11537950" y="1595202"/>
              <a:ext cx="133350" cy="27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13371" y="4385"/>
                  </a:moveTo>
                  <a:cubicBezTo>
                    <a:pt x="13371" y="3548"/>
                    <a:pt x="13371" y="2711"/>
                    <a:pt x="13029" y="1873"/>
                  </a:cubicBezTo>
                  <a:cubicBezTo>
                    <a:pt x="12686" y="1036"/>
                    <a:pt x="12000" y="199"/>
                    <a:pt x="10114" y="31"/>
                  </a:cubicBezTo>
                  <a:cubicBezTo>
                    <a:pt x="8229" y="-136"/>
                    <a:pt x="5143" y="366"/>
                    <a:pt x="3086" y="1371"/>
                  </a:cubicBezTo>
                  <a:cubicBezTo>
                    <a:pt x="1029" y="2376"/>
                    <a:pt x="0" y="3883"/>
                    <a:pt x="0" y="4971"/>
                  </a:cubicBezTo>
                  <a:cubicBezTo>
                    <a:pt x="0" y="6059"/>
                    <a:pt x="1029" y="6729"/>
                    <a:pt x="2571" y="7064"/>
                  </a:cubicBezTo>
                  <a:cubicBezTo>
                    <a:pt x="4114" y="7399"/>
                    <a:pt x="6171" y="7399"/>
                    <a:pt x="8229" y="6897"/>
                  </a:cubicBezTo>
                  <a:cubicBezTo>
                    <a:pt x="10286" y="6394"/>
                    <a:pt x="12343" y="5390"/>
                    <a:pt x="14057" y="4636"/>
                  </a:cubicBezTo>
                  <a:cubicBezTo>
                    <a:pt x="15771" y="3883"/>
                    <a:pt x="17143" y="3380"/>
                    <a:pt x="17829" y="3715"/>
                  </a:cubicBezTo>
                  <a:cubicBezTo>
                    <a:pt x="18514" y="4050"/>
                    <a:pt x="18514" y="5222"/>
                    <a:pt x="18686" y="7901"/>
                  </a:cubicBezTo>
                  <a:cubicBezTo>
                    <a:pt x="18857" y="10580"/>
                    <a:pt x="19200" y="14766"/>
                    <a:pt x="19714" y="17278"/>
                  </a:cubicBezTo>
                  <a:cubicBezTo>
                    <a:pt x="20229" y="19790"/>
                    <a:pt x="20914" y="20627"/>
                    <a:pt x="2160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9531434" y="2864857"/>
              <a:ext cx="203116" cy="258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86" fill="norm" stroke="1" extrusionOk="0">
                  <a:moveTo>
                    <a:pt x="20700" y="7262"/>
                  </a:moveTo>
                  <a:cubicBezTo>
                    <a:pt x="20923" y="5330"/>
                    <a:pt x="21145" y="3398"/>
                    <a:pt x="20811" y="2169"/>
                  </a:cubicBezTo>
                  <a:cubicBezTo>
                    <a:pt x="20477" y="940"/>
                    <a:pt x="19587" y="413"/>
                    <a:pt x="17916" y="149"/>
                  </a:cubicBezTo>
                  <a:cubicBezTo>
                    <a:pt x="16246" y="-114"/>
                    <a:pt x="13797" y="-114"/>
                    <a:pt x="11125" y="852"/>
                  </a:cubicBezTo>
                  <a:cubicBezTo>
                    <a:pt x="8453" y="1818"/>
                    <a:pt x="5558" y="3749"/>
                    <a:pt x="3554" y="6208"/>
                  </a:cubicBezTo>
                  <a:cubicBezTo>
                    <a:pt x="1549" y="8666"/>
                    <a:pt x="436" y="11652"/>
                    <a:pt x="102" y="14110"/>
                  </a:cubicBezTo>
                  <a:cubicBezTo>
                    <a:pt x="-232" y="16569"/>
                    <a:pt x="213" y="18501"/>
                    <a:pt x="1995" y="19730"/>
                  </a:cubicBezTo>
                  <a:cubicBezTo>
                    <a:pt x="3776" y="20959"/>
                    <a:pt x="6894" y="21486"/>
                    <a:pt x="10345" y="21486"/>
                  </a:cubicBezTo>
                  <a:cubicBezTo>
                    <a:pt x="13797" y="21486"/>
                    <a:pt x="17582" y="20959"/>
                    <a:pt x="21368" y="20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9988292" y="3018003"/>
              <a:ext cx="489208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1408" y="21600"/>
                  </a:moveTo>
                  <a:cubicBezTo>
                    <a:pt x="756" y="19059"/>
                    <a:pt x="104" y="16518"/>
                    <a:pt x="11" y="15247"/>
                  </a:cubicBezTo>
                  <a:cubicBezTo>
                    <a:pt x="-82" y="13976"/>
                    <a:pt x="384" y="13976"/>
                    <a:pt x="2013" y="12071"/>
                  </a:cubicBezTo>
                  <a:cubicBezTo>
                    <a:pt x="3642" y="10165"/>
                    <a:pt x="6435" y="6353"/>
                    <a:pt x="9508" y="3812"/>
                  </a:cubicBezTo>
                  <a:cubicBezTo>
                    <a:pt x="12580" y="1271"/>
                    <a:pt x="15932" y="0"/>
                    <a:pt x="17980" y="0"/>
                  </a:cubicBezTo>
                  <a:cubicBezTo>
                    <a:pt x="20028" y="0"/>
                    <a:pt x="20773" y="1271"/>
                    <a:pt x="21518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10385335" y="2959125"/>
              <a:ext cx="122190" cy="171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288" fill="norm" stroke="1" extrusionOk="0">
                  <a:moveTo>
                    <a:pt x="2761" y="3112"/>
                  </a:moveTo>
                  <a:cubicBezTo>
                    <a:pt x="1296" y="2322"/>
                    <a:pt x="-168" y="1532"/>
                    <a:pt x="15" y="873"/>
                  </a:cubicBezTo>
                  <a:cubicBezTo>
                    <a:pt x="198" y="215"/>
                    <a:pt x="2029" y="-312"/>
                    <a:pt x="5507" y="215"/>
                  </a:cubicBezTo>
                  <a:cubicBezTo>
                    <a:pt x="8985" y="742"/>
                    <a:pt x="14110" y="2322"/>
                    <a:pt x="17222" y="3639"/>
                  </a:cubicBezTo>
                  <a:cubicBezTo>
                    <a:pt x="20334" y="4956"/>
                    <a:pt x="21432" y="6010"/>
                    <a:pt x="21066" y="7722"/>
                  </a:cubicBezTo>
                  <a:cubicBezTo>
                    <a:pt x="20700" y="9434"/>
                    <a:pt x="18869" y="11805"/>
                    <a:pt x="16490" y="14176"/>
                  </a:cubicBezTo>
                  <a:cubicBezTo>
                    <a:pt x="14110" y="16547"/>
                    <a:pt x="11181" y="18917"/>
                    <a:pt x="8252" y="2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10648950" y="2891229"/>
              <a:ext cx="152400" cy="260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21600" y="3438"/>
                  </a:moveTo>
                  <a:cubicBezTo>
                    <a:pt x="21300" y="2574"/>
                    <a:pt x="21000" y="1710"/>
                    <a:pt x="19200" y="1019"/>
                  </a:cubicBezTo>
                  <a:cubicBezTo>
                    <a:pt x="17400" y="327"/>
                    <a:pt x="14100" y="-191"/>
                    <a:pt x="11100" y="68"/>
                  </a:cubicBezTo>
                  <a:cubicBezTo>
                    <a:pt x="8100" y="327"/>
                    <a:pt x="5400" y="1364"/>
                    <a:pt x="4050" y="2833"/>
                  </a:cubicBezTo>
                  <a:cubicBezTo>
                    <a:pt x="2700" y="4302"/>
                    <a:pt x="2700" y="6203"/>
                    <a:pt x="4950" y="8017"/>
                  </a:cubicBezTo>
                  <a:cubicBezTo>
                    <a:pt x="7200" y="9831"/>
                    <a:pt x="11700" y="11559"/>
                    <a:pt x="14400" y="12769"/>
                  </a:cubicBezTo>
                  <a:cubicBezTo>
                    <a:pt x="17100" y="13979"/>
                    <a:pt x="18000" y="14670"/>
                    <a:pt x="18600" y="15447"/>
                  </a:cubicBezTo>
                  <a:cubicBezTo>
                    <a:pt x="19200" y="16225"/>
                    <a:pt x="19500" y="17089"/>
                    <a:pt x="18600" y="18126"/>
                  </a:cubicBezTo>
                  <a:cubicBezTo>
                    <a:pt x="17700" y="19163"/>
                    <a:pt x="15600" y="20372"/>
                    <a:pt x="12300" y="20891"/>
                  </a:cubicBezTo>
                  <a:cubicBezTo>
                    <a:pt x="9000" y="21409"/>
                    <a:pt x="4500" y="21236"/>
                    <a:pt x="0" y="21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9946216" y="3410532"/>
              <a:ext cx="91415" cy="441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337" fill="norm" stroke="1" extrusionOk="0">
                  <a:moveTo>
                    <a:pt x="5400" y="6710"/>
                  </a:moveTo>
                  <a:cubicBezTo>
                    <a:pt x="4909" y="10089"/>
                    <a:pt x="4418" y="13467"/>
                    <a:pt x="4418" y="15770"/>
                  </a:cubicBezTo>
                  <a:cubicBezTo>
                    <a:pt x="4418" y="18073"/>
                    <a:pt x="4909" y="19302"/>
                    <a:pt x="4909" y="20172"/>
                  </a:cubicBezTo>
                  <a:cubicBezTo>
                    <a:pt x="4909" y="21042"/>
                    <a:pt x="4418" y="21554"/>
                    <a:pt x="3682" y="21247"/>
                  </a:cubicBezTo>
                  <a:cubicBezTo>
                    <a:pt x="2945" y="20940"/>
                    <a:pt x="1964" y="19814"/>
                    <a:pt x="1227" y="17306"/>
                  </a:cubicBezTo>
                  <a:cubicBezTo>
                    <a:pt x="491" y="14798"/>
                    <a:pt x="0" y="10908"/>
                    <a:pt x="0" y="7939"/>
                  </a:cubicBezTo>
                  <a:cubicBezTo>
                    <a:pt x="0" y="4970"/>
                    <a:pt x="491" y="2923"/>
                    <a:pt x="1718" y="1694"/>
                  </a:cubicBezTo>
                  <a:cubicBezTo>
                    <a:pt x="2945" y="466"/>
                    <a:pt x="4909" y="56"/>
                    <a:pt x="7364" y="5"/>
                  </a:cubicBezTo>
                  <a:cubicBezTo>
                    <a:pt x="9818" y="-46"/>
                    <a:pt x="12764" y="261"/>
                    <a:pt x="15464" y="1029"/>
                  </a:cubicBezTo>
                  <a:cubicBezTo>
                    <a:pt x="18164" y="1797"/>
                    <a:pt x="20618" y="3025"/>
                    <a:pt x="21109" y="4151"/>
                  </a:cubicBezTo>
                  <a:cubicBezTo>
                    <a:pt x="21600" y="5277"/>
                    <a:pt x="20127" y="6301"/>
                    <a:pt x="16691" y="6966"/>
                  </a:cubicBezTo>
                  <a:cubicBezTo>
                    <a:pt x="13255" y="7632"/>
                    <a:pt x="7855" y="7939"/>
                    <a:pt x="2455" y="8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10008790" y="3712405"/>
              <a:ext cx="113110" cy="141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62" fill="norm" stroke="1" extrusionOk="0">
                  <a:moveTo>
                    <a:pt x="17775" y="4109"/>
                  </a:moveTo>
                  <a:cubicBezTo>
                    <a:pt x="17775" y="2521"/>
                    <a:pt x="17775" y="933"/>
                    <a:pt x="16775" y="297"/>
                  </a:cubicBezTo>
                  <a:cubicBezTo>
                    <a:pt x="15775" y="-338"/>
                    <a:pt x="13775" y="-20"/>
                    <a:pt x="11175" y="1886"/>
                  </a:cubicBezTo>
                  <a:cubicBezTo>
                    <a:pt x="8575" y="3791"/>
                    <a:pt x="5375" y="7286"/>
                    <a:pt x="3375" y="9986"/>
                  </a:cubicBezTo>
                  <a:cubicBezTo>
                    <a:pt x="1375" y="12686"/>
                    <a:pt x="575" y="14591"/>
                    <a:pt x="175" y="16338"/>
                  </a:cubicBezTo>
                  <a:cubicBezTo>
                    <a:pt x="-225" y="18086"/>
                    <a:pt x="-225" y="19674"/>
                    <a:pt x="3375" y="20468"/>
                  </a:cubicBezTo>
                  <a:cubicBezTo>
                    <a:pt x="6975" y="21262"/>
                    <a:pt x="14175" y="21262"/>
                    <a:pt x="21375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10160000" y="3715329"/>
              <a:ext cx="80829" cy="160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1" h="21206" fill="norm" stroke="1" extrusionOk="0">
                  <a:moveTo>
                    <a:pt x="19440" y="6607"/>
                  </a:moveTo>
                  <a:cubicBezTo>
                    <a:pt x="19440" y="5205"/>
                    <a:pt x="19440" y="3802"/>
                    <a:pt x="18630" y="2540"/>
                  </a:cubicBezTo>
                  <a:cubicBezTo>
                    <a:pt x="17820" y="1278"/>
                    <a:pt x="16200" y="156"/>
                    <a:pt x="13770" y="15"/>
                  </a:cubicBezTo>
                  <a:cubicBezTo>
                    <a:pt x="11340" y="-125"/>
                    <a:pt x="8100" y="717"/>
                    <a:pt x="5670" y="1698"/>
                  </a:cubicBezTo>
                  <a:cubicBezTo>
                    <a:pt x="3240" y="2680"/>
                    <a:pt x="1620" y="3802"/>
                    <a:pt x="810" y="5065"/>
                  </a:cubicBezTo>
                  <a:cubicBezTo>
                    <a:pt x="0" y="6327"/>
                    <a:pt x="0" y="7730"/>
                    <a:pt x="3240" y="9693"/>
                  </a:cubicBezTo>
                  <a:cubicBezTo>
                    <a:pt x="6480" y="11657"/>
                    <a:pt x="12960" y="14181"/>
                    <a:pt x="16740" y="16145"/>
                  </a:cubicBezTo>
                  <a:cubicBezTo>
                    <a:pt x="20520" y="18109"/>
                    <a:pt x="21600" y="19511"/>
                    <a:pt x="19710" y="20353"/>
                  </a:cubicBezTo>
                  <a:cubicBezTo>
                    <a:pt x="17820" y="21194"/>
                    <a:pt x="12960" y="21475"/>
                    <a:pt x="9180" y="20914"/>
                  </a:cubicBezTo>
                  <a:cubicBezTo>
                    <a:pt x="5400" y="20353"/>
                    <a:pt x="2700" y="18950"/>
                    <a:pt x="0" y="17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10388600" y="3612786"/>
              <a:ext cx="1270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10382249" y="3708036"/>
              <a:ext cx="1333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9257"/>
                  </a:moveTo>
                  <a:cubicBezTo>
                    <a:pt x="5143" y="15429"/>
                    <a:pt x="10286" y="21600"/>
                    <a:pt x="13886" y="20057"/>
                  </a:cubicBezTo>
                  <a:cubicBezTo>
                    <a:pt x="17486" y="18514"/>
                    <a:pt x="19543" y="9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10890249" y="3518534"/>
              <a:ext cx="31326" cy="278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23" fill="norm" stroke="1" extrusionOk="0">
                  <a:moveTo>
                    <a:pt x="0" y="2378"/>
                  </a:moveTo>
                  <a:cubicBezTo>
                    <a:pt x="2880" y="1232"/>
                    <a:pt x="5760" y="87"/>
                    <a:pt x="9360" y="5"/>
                  </a:cubicBezTo>
                  <a:cubicBezTo>
                    <a:pt x="12960" y="-77"/>
                    <a:pt x="17280" y="905"/>
                    <a:pt x="19440" y="3359"/>
                  </a:cubicBezTo>
                  <a:cubicBezTo>
                    <a:pt x="21600" y="5814"/>
                    <a:pt x="21600" y="9741"/>
                    <a:pt x="20880" y="13014"/>
                  </a:cubicBezTo>
                  <a:cubicBezTo>
                    <a:pt x="20160" y="16287"/>
                    <a:pt x="18720" y="18905"/>
                    <a:pt x="17280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11042649" y="3650886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67" y="15600"/>
                    <a:pt x="5333" y="9600"/>
                    <a:pt x="8933" y="6000"/>
                  </a:cubicBezTo>
                  <a:cubicBezTo>
                    <a:pt x="12533" y="2400"/>
                    <a:pt x="1706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11423086" y="3392610"/>
              <a:ext cx="141751" cy="221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0972" fill="norm" stroke="1" extrusionOk="0">
                  <a:moveTo>
                    <a:pt x="1022" y="14804"/>
                  </a:moveTo>
                  <a:cubicBezTo>
                    <a:pt x="396" y="17004"/>
                    <a:pt x="-230" y="19204"/>
                    <a:pt x="83" y="20304"/>
                  </a:cubicBezTo>
                  <a:cubicBezTo>
                    <a:pt x="396" y="21404"/>
                    <a:pt x="1648" y="21404"/>
                    <a:pt x="3057" y="18304"/>
                  </a:cubicBezTo>
                  <a:cubicBezTo>
                    <a:pt x="4466" y="15204"/>
                    <a:pt x="6031" y="9004"/>
                    <a:pt x="7127" y="5404"/>
                  </a:cubicBezTo>
                  <a:cubicBezTo>
                    <a:pt x="8222" y="1804"/>
                    <a:pt x="8848" y="804"/>
                    <a:pt x="9944" y="304"/>
                  </a:cubicBezTo>
                  <a:cubicBezTo>
                    <a:pt x="11040" y="-196"/>
                    <a:pt x="12605" y="-196"/>
                    <a:pt x="14953" y="1204"/>
                  </a:cubicBezTo>
                  <a:cubicBezTo>
                    <a:pt x="17300" y="2604"/>
                    <a:pt x="20431" y="5404"/>
                    <a:pt x="20900" y="8304"/>
                  </a:cubicBezTo>
                  <a:cubicBezTo>
                    <a:pt x="21370" y="11204"/>
                    <a:pt x="19179" y="14204"/>
                    <a:pt x="16048" y="15904"/>
                  </a:cubicBezTo>
                  <a:cubicBezTo>
                    <a:pt x="12918" y="17604"/>
                    <a:pt x="8848" y="18004"/>
                    <a:pt x="4779" y="18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11436350" y="3600086"/>
              <a:ext cx="317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181"/>
                    <a:pt x="10080" y="8361"/>
                    <a:pt x="6480" y="11961"/>
                  </a:cubicBezTo>
                  <a:cubicBezTo>
                    <a:pt x="2880" y="15561"/>
                    <a:pt x="1440" y="185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11497438" y="3725133"/>
              <a:ext cx="104012" cy="125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011" fill="norm" stroke="1" extrusionOk="0">
                  <a:moveTo>
                    <a:pt x="21228" y="4576"/>
                  </a:moveTo>
                  <a:cubicBezTo>
                    <a:pt x="20364" y="2806"/>
                    <a:pt x="19500" y="1035"/>
                    <a:pt x="17988" y="327"/>
                  </a:cubicBezTo>
                  <a:cubicBezTo>
                    <a:pt x="16476" y="-381"/>
                    <a:pt x="14316" y="-27"/>
                    <a:pt x="11292" y="2275"/>
                  </a:cubicBezTo>
                  <a:cubicBezTo>
                    <a:pt x="8268" y="4576"/>
                    <a:pt x="4380" y="8826"/>
                    <a:pt x="2220" y="11835"/>
                  </a:cubicBezTo>
                  <a:cubicBezTo>
                    <a:pt x="60" y="14845"/>
                    <a:pt x="-372" y="16616"/>
                    <a:pt x="276" y="18032"/>
                  </a:cubicBezTo>
                  <a:cubicBezTo>
                    <a:pt x="924" y="19449"/>
                    <a:pt x="2652" y="20511"/>
                    <a:pt x="6108" y="20865"/>
                  </a:cubicBezTo>
                  <a:cubicBezTo>
                    <a:pt x="9564" y="21219"/>
                    <a:pt x="14748" y="20865"/>
                    <a:pt x="19932" y="20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11634096" y="3787909"/>
              <a:ext cx="88005" cy="90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0607" fill="norm" stroke="1" extrusionOk="0">
                  <a:moveTo>
                    <a:pt x="20885" y="607"/>
                  </a:moveTo>
                  <a:cubicBezTo>
                    <a:pt x="18373" y="127"/>
                    <a:pt x="15862" y="-353"/>
                    <a:pt x="12597" y="367"/>
                  </a:cubicBezTo>
                  <a:cubicBezTo>
                    <a:pt x="9332" y="1087"/>
                    <a:pt x="5313" y="3007"/>
                    <a:pt x="2801" y="5167"/>
                  </a:cubicBezTo>
                  <a:cubicBezTo>
                    <a:pt x="290" y="7327"/>
                    <a:pt x="-715" y="9727"/>
                    <a:pt x="541" y="12607"/>
                  </a:cubicBezTo>
                  <a:cubicBezTo>
                    <a:pt x="1797" y="15487"/>
                    <a:pt x="5313" y="18847"/>
                    <a:pt x="8829" y="20047"/>
                  </a:cubicBezTo>
                  <a:cubicBezTo>
                    <a:pt x="12345" y="21247"/>
                    <a:pt x="15862" y="20287"/>
                    <a:pt x="19378" y="19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11804649" y="3644536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11804649" y="3733436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12005305" y="3619136"/>
              <a:ext cx="142246" cy="124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195" fill="norm" stroke="1" extrusionOk="0">
                  <a:moveTo>
                    <a:pt x="21037" y="0"/>
                  </a:moveTo>
                  <a:cubicBezTo>
                    <a:pt x="17907" y="0"/>
                    <a:pt x="14776" y="0"/>
                    <a:pt x="11176" y="1980"/>
                  </a:cubicBezTo>
                  <a:cubicBezTo>
                    <a:pt x="7576" y="3960"/>
                    <a:pt x="3507" y="7920"/>
                    <a:pt x="1472" y="11520"/>
                  </a:cubicBezTo>
                  <a:cubicBezTo>
                    <a:pt x="-563" y="15120"/>
                    <a:pt x="-563" y="18360"/>
                    <a:pt x="1941" y="19980"/>
                  </a:cubicBezTo>
                  <a:cubicBezTo>
                    <a:pt x="4446" y="21600"/>
                    <a:pt x="9454" y="21600"/>
                    <a:pt x="13054" y="19980"/>
                  </a:cubicBezTo>
                  <a:cubicBezTo>
                    <a:pt x="16654" y="18360"/>
                    <a:pt x="18846" y="15120"/>
                    <a:pt x="19941" y="12600"/>
                  </a:cubicBezTo>
                  <a:cubicBezTo>
                    <a:pt x="21037" y="10080"/>
                    <a:pt x="21037" y="8280"/>
                    <a:pt x="20567" y="6480"/>
                  </a:cubicBezTo>
                  <a:cubicBezTo>
                    <a:pt x="20098" y="4680"/>
                    <a:pt x="19159" y="2880"/>
                    <a:pt x="18063" y="2520"/>
                  </a:cubicBezTo>
                  <a:cubicBezTo>
                    <a:pt x="16967" y="2160"/>
                    <a:pt x="15715" y="3240"/>
                    <a:pt x="14463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12204699" y="3695336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12312650" y="3631836"/>
              <a:ext cx="381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168"/>
                    <a:pt x="14400" y="8337"/>
                    <a:pt x="10800" y="11937"/>
                  </a:cubicBezTo>
                  <a:cubicBezTo>
                    <a:pt x="7200" y="15537"/>
                    <a:pt x="3600" y="185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9758225" y="4904222"/>
              <a:ext cx="128725" cy="323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313" fill="norm" stroke="1" extrusionOk="0">
                  <a:moveTo>
                    <a:pt x="21187" y="4024"/>
                  </a:moveTo>
                  <a:cubicBezTo>
                    <a:pt x="21187" y="3327"/>
                    <a:pt x="21187" y="2630"/>
                    <a:pt x="19619" y="1864"/>
                  </a:cubicBezTo>
                  <a:cubicBezTo>
                    <a:pt x="18052" y="1097"/>
                    <a:pt x="14916" y="261"/>
                    <a:pt x="11781" y="52"/>
                  </a:cubicBezTo>
                  <a:cubicBezTo>
                    <a:pt x="8645" y="-157"/>
                    <a:pt x="5510" y="261"/>
                    <a:pt x="3245" y="1376"/>
                  </a:cubicBezTo>
                  <a:cubicBezTo>
                    <a:pt x="981" y="2491"/>
                    <a:pt x="-413" y="4302"/>
                    <a:pt x="110" y="5835"/>
                  </a:cubicBezTo>
                  <a:cubicBezTo>
                    <a:pt x="632" y="7368"/>
                    <a:pt x="3071" y="8622"/>
                    <a:pt x="6555" y="10434"/>
                  </a:cubicBezTo>
                  <a:cubicBezTo>
                    <a:pt x="10039" y="12246"/>
                    <a:pt x="14568" y="14615"/>
                    <a:pt x="17006" y="16148"/>
                  </a:cubicBezTo>
                  <a:cubicBezTo>
                    <a:pt x="19445" y="17680"/>
                    <a:pt x="19793" y="18377"/>
                    <a:pt x="19097" y="19144"/>
                  </a:cubicBezTo>
                  <a:cubicBezTo>
                    <a:pt x="18400" y="19910"/>
                    <a:pt x="16658" y="20746"/>
                    <a:pt x="13697" y="21095"/>
                  </a:cubicBezTo>
                  <a:cubicBezTo>
                    <a:pt x="10735" y="21443"/>
                    <a:pt x="6555" y="21304"/>
                    <a:pt x="2374" y="21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10121900" y="5060586"/>
              <a:ext cx="5397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18" y="17600"/>
                    <a:pt x="4235" y="13600"/>
                    <a:pt x="6692" y="10400"/>
                  </a:cubicBezTo>
                  <a:cubicBezTo>
                    <a:pt x="9148" y="7200"/>
                    <a:pt x="11944" y="4800"/>
                    <a:pt x="14485" y="3200"/>
                  </a:cubicBezTo>
                  <a:cubicBezTo>
                    <a:pt x="17026" y="1600"/>
                    <a:pt x="19313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10535135" y="5000443"/>
              <a:ext cx="150968" cy="155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429" fill="norm" stroke="1" extrusionOk="0">
                  <a:moveTo>
                    <a:pt x="2595" y="413"/>
                  </a:moveTo>
                  <a:cubicBezTo>
                    <a:pt x="1115" y="121"/>
                    <a:pt x="-364" y="-171"/>
                    <a:pt x="80" y="121"/>
                  </a:cubicBezTo>
                  <a:cubicBezTo>
                    <a:pt x="524" y="413"/>
                    <a:pt x="2891" y="1288"/>
                    <a:pt x="6441" y="3186"/>
                  </a:cubicBezTo>
                  <a:cubicBezTo>
                    <a:pt x="9992" y="5083"/>
                    <a:pt x="14726" y="8002"/>
                    <a:pt x="17537" y="10191"/>
                  </a:cubicBezTo>
                  <a:cubicBezTo>
                    <a:pt x="20348" y="12380"/>
                    <a:pt x="21236" y="13840"/>
                    <a:pt x="21088" y="15153"/>
                  </a:cubicBezTo>
                  <a:cubicBezTo>
                    <a:pt x="20940" y="16467"/>
                    <a:pt x="19757" y="17634"/>
                    <a:pt x="17685" y="18656"/>
                  </a:cubicBezTo>
                  <a:cubicBezTo>
                    <a:pt x="15614" y="19678"/>
                    <a:pt x="12655" y="20553"/>
                    <a:pt x="9696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0871199" y="4882834"/>
              <a:ext cx="152401" cy="279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21600" y="1945"/>
                  </a:moveTo>
                  <a:cubicBezTo>
                    <a:pt x="20700" y="1133"/>
                    <a:pt x="19800" y="321"/>
                    <a:pt x="17100" y="78"/>
                  </a:cubicBezTo>
                  <a:cubicBezTo>
                    <a:pt x="14400" y="-166"/>
                    <a:pt x="9900" y="159"/>
                    <a:pt x="7050" y="1133"/>
                  </a:cubicBezTo>
                  <a:cubicBezTo>
                    <a:pt x="4200" y="2108"/>
                    <a:pt x="3000" y="3732"/>
                    <a:pt x="3900" y="5518"/>
                  </a:cubicBezTo>
                  <a:cubicBezTo>
                    <a:pt x="4800" y="7305"/>
                    <a:pt x="7800" y="9254"/>
                    <a:pt x="10500" y="10959"/>
                  </a:cubicBezTo>
                  <a:cubicBezTo>
                    <a:pt x="13200" y="12664"/>
                    <a:pt x="15600" y="14126"/>
                    <a:pt x="16950" y="15344"/>
                  </a:cubicBezTo>
                  <a:cubicBezTo>
                    <a:pt x="18300" y="16562"/>
                    <a:pt x="18600" y="17536"/>
                    <a:pt x="18150" y="18267"/>
                  </a:cubicBezTo>
                  <a:cubicBezTo>
                    <a:pt x="17700" y="18998"/>
                    <a:pt x="16500" y="19485"/>
                    <a:pt x="13350" y="19972"/>
                  </a:cubicBezTo>
                  <a:cubicBezTo>
                    <a:pt x="10200" y="20460"/>
                    <a:pt x="5100" y="20947"/>
                    <a:pt x="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0140949" y="4697510"/>
              <a:ext cx="81269" cy="155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0921" fill="norm" stroke="1" extrusionOk="0">
                  <a:moveTo>
                    <a:pt x="16615" y="1857"/>
                  </a:moveTo>
                  <a:cubicBezTo>
                    <a:pt x="14954" y="720"/>
                    <a:pt x="13292" y="-417"/>
                    <a:pt x="11077" y="151"/>
                  </a:cubicBezTo>
                  <a:cubicBezTo>
                    <a:pt x="8862" y="720"/>
                    <a:pt x="6092" y="2994"/>
                    <a:pt x="3877" y="6262"/>
                  </a:cubicBezTo>
                  <a:cubicBezTo>
                    <a:pt x="1662" y="9530"/>
                    <a:pt x="0" y="13794"/>
                    <a:pt x="0" y="16494"/>
                  </a:cubicBezTo>
                  <a:cubicBezTo>
                    <a:pt x="0" y="19194"/>
                    <a:pt x="1662" y="20330"/>
                    <a:pt x="3877" y="20757"/>
                  </a:cubicBezTo>
                  <a:cubicBezTo>
                    <a:pt x="6092" y="21183"/>
                    <a:pt x="8862" y="20899"/>
                    <a:pt x="11908" y="18483"/>
                  </a:cubicBezTo>
                  <a:cubicBezTo>
                    <a:pt x="14954" y="16067"/>
                    <a:pt x="18277" y="11520"/>
                    <a:pt x="19938" y="8536"/>
                  </a:cubicBezTo>
                  <a:cubicBezTo>
                    <a:pt x="21600" y="5551"/>
                    <a:pt x="21600" y="4130"/>
                    <a:pt x="20492" y="2994"/>
                  </a:cubicBezTo>
                  <a:cubicBezTo>
                    <a:pt x="19385" y="1857"/>
                    <a:pt x="17169" y="1004"/>
                    <a:pt x="15231" y="1146"/>
                  </a:cubicBezTo>
                  <a:cubicBezTo>
                    <a:pt x="13292" y="1288"/>
                    <a:pt x="11631" y="2425"/>
                    <a:pt x="10246" y="3704"/>
                  </a:cubicBezTo>
                  <a:cubicBezTo>
                    <a:pt x="8862" y="4983"/>
                    <a:pt x="7754" y="6404"/>
                    <a:pt x="6646" y="7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0318750" y="4806586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10382250" y="4638969"/>
              <a:ext cx="90912" cy="241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448" fill="norm" stroke="1" extrusionOk="0">
                  <a:moveTo>
                    <a:pt x="19145" y="3041"/>
                  </a:moveTo>
                  <a:cubicBezTo>
                    <a:pt x="18655" y="2102"/>
                    <a:pt x="18164" y="1163"/>
                    <a:pt x="16445" y="599"/>
                  </a:cubicBezTo>
                  <a:cubicBezTo>
                    <a:pt x="14727" y="36"/>
                    <a:pt x="11782" y="-152"/>
                    <a:pt x="9573" y="130"/>
                  </a:cubicBezTo>
                  <a:cubicBezTo>
                    <a:pt x="7364" y="411"/>
                    <a:pt x="5891" y="1163"/>
                    <a:pt x="5400" y="2665"/>
                  </a:cubicBezTo>
                  <a:cubicBezTo>
                    <a:pt x="4909" y="4168"/>
                    <a:pt x="5400" y="6422"/>
                    <a:pt x="8100" y="9145"/>
                  </a:cubicBezTo>
                  <a:cubicBezTo>
                    <a:pt x="10800" y="11869"/>
                    <a:pt x="15709" y="15062"/>
                    <a:pt x="18409" y="17128"/>
                  </a:cubicBezTo>
                  <a:cubicBezTo>
                    <a:pt x="21109" y="19194"/>
                    <a:pt x="21600" y="20133"/>
                    <a:pt x="20618" y="20697"/>
                  </a:cubicBezTo>
                  <a:cubicBezTo>
                    <a:pt x="19636" y="21260"/>
                    <a:pt x="17182" y="21448"/>
                    <a:pt x="14482" y="21448"/>
                  </a:cubicBezTo>
                  <a:cubicBezTo>
                    <a:pt x="11782" y="21448"/>
                    <a:pt x="8836" y="21260"/>
                    <a:pt x="6382" y="20509"/>
                  </a:cubicBezTo>
                  <a:cubicBezTo>
                    <a:pt x="3927" y="19758"/>
                    <a:pt x="1964" y="18443"/>
                    <a:pt x="0" y="17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10401299" y="4666886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4" y="14400"/>
                    <a:pt x="4469" y="7200"/>
                    <a:pt x="8069" y="3600"/>
                  </a:cubicBezTo>
                  <a:cubicBezTo>
                    <a:pt x="11669" y="0"/>
                    <a:pt x="1663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10497826" y="5381117"/>
              <a:ext cx="161518" cy="394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290" fill="norm" stroke="1" extrusionOk="0">
                  <a:moveTo>
                    <a:pt x="4757" y="7379"/>
                  </a:moveTo>
                  <a:cubicBezTo>
                    <a:pt x="4210" y="10122"/>
                    <a:pt x="3663" y="12865"/>
                    <a:pt x="3253" y="14807"/>
                  </a:cubicBezTo>
                  <a:cubicBezTo>
                    <a:pt x="2843" y="16750"/>
                    <a:pt x="2569" y="17893"/>
                    <a:pt x="2022" y="18979"/>
                  </a:cubicBezTo>
                  <a:cubicBezTo>
                    <a:pt x="1476" y="20065"/>
                    <a:pt x="655" y="21093"/>
                    <a:pt x="245" y="21265"/>
                  </a:cubicBezTo>
                  <a:cubicBezTo>
                    <a:pt x="-165" y="21436"/>
                    <a:pt x="-165" y="20750"/>
                    <a:pt x="1065" y="18579"/>
                  </a:cubicBezTo>
                  <a:cubicBezTo>
                    <a:pt x="2296" y="16407"/>
                    <a:pt x="4757" y="12750"/>
                    <a:pt x="6944" y="9722"/>
                  </a:cubicBezTo>
                  <a:cubicBezTo>
                    <a:pt x="9131" y="6693"/>
                    <a:pt x="11045" y="4293"/>
                    <a:pt x="12412" y="2693"/>
                  </a:cubicBezTo>
                  <a:cubicBezTo>
                    <a:pt x="13779" y="1093"/>
                    <a:pt x="14600" y="293"/>
                    <a:pt x="15557" y="65"/>
                  </a:cubicBezTo>
                  <a:cubicBezTo>
                    <a:pt x="16513" y="-164"/>
                    <a:pt x="17607" y="179"/>
                    <a:pt x="18838" y="1607"/>
                  </a:cubicBezTo>
                  <a:cubicBezTo>
                    <a:pt x="20068" y="3036"/>
                    <a:pt x="21435" y="5550"/>
                    <a:pt x="20615" y="7322"/>
                  </a:cubicBezTo>
                  <a:cubicBezTo>
                    <a:pt x="19794" y="9093"/>
                    <a:pt x="16787" y="10122"/>
                    <a:pt x="14463" y="10636"/>
                  </a:cubicBezTo>
                  <a:cubicBezTo>
                    <a:pt x="12139" y="11150"/>
                    <a:pt x="10498" y="11150"/>
                    <a:pt x="9131" y="10865"/>
                  </a:cubicBezTo>
                  <a:cubicBezTo>
                    <a:pt x="7764" y="10579"/>
                    <a:pt x="6670" y="10007"/>
                    <a:pt x="5577" y="9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0606830" y="5648884"/>
              <a:ext cx="80220" cy="153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181" fill="norm" stroke="1" extrusionOk="0">
                  <a:moveTo>
                    <a:pt x="20990" y="3813"/>
                  </a:moveTo>
                  <a:cubicBezTo>
                    <a:pt x="19328" y="2646"/>
                    <a:pt x="17667" y="1478"/>
                    <a:pt x="15452" y="749"/>
                  </a:cubicBezTo>
                  <a:cubicBezTo>
                    <a:pt x="13236" y="19"/>
                    <a:pt x="10467" y="-273"/>
                    <a:pt x="8528" y="311"/>
                  </a:cubicBezTo>
                  <a:cubicBezTo>
                    <a:pt x="6590" y="895"/>
                    <a:pt x="5482" y="2354"/>
                    <a:pt x="6036" y="4689"/>
                  </a:cubicBezTo>
                  <a:cubicBezTo>
                    <a:pt x="6590" y="7024"/>
                    <a:pt x="8805" y="10235"/>
                    <a:pt x="10467" y="12570"/>
                  </a:cubicBezTo>
                  <a:cubicBezTo>
                    <a:pt x="12128" y="14905"/>
                    <a:pt x="13236" y="16365"/>
                    <a:pt x="12682" y="17678"/>
                  </a:cubicBezTo>
                  <a:cubicBezTo>
                    <a:pt x="12128" y="18992"/>
                    <a:pt x="9913" y="20159"/>
                    <a:pt x="7144" y="20743"/>
                  </a:cubicBezTo>
                  <a:cubicBezTo>
                    <a:pt x="4375" y="21327"/>
                    <a:pt x="1052" y="21327"/>
                    <a:pt x="221" y="20743"/>
                  </a:cubicBezTo>
                  <a:cubicBezTo>
                    <a:pt x="-610" y="20159"/>
                    <a:pt x="1052" y="18992"/>
                    <a:pt x="2713" y="17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10756899" y="5663291"/>
              <a:ext cx="57681" cy="155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206" fill="norm" stroke="1" extrusionOk="0">
                  <a:moveTo>
                    <a:pt x="18514" y="5258"/>
                  </a:moveTo>
                  <a:cubicBezTo>
                    <a:pt x="18514" y="3818"/>
                    <a:pt x="18514" y="2378"/>
                    <a:pt x="16586" y="1370"/>
                  </a:cubicBezTo>
                  <a:cubicBezTo>
                    <a:pt x="14657" y="362"/>
                    <a:pt x="10800" y="-214"/>
                    <a:pt x="7714" y="74"/>
                  </a:cubicBezTo>
                  <a:cubicBezTo>
                    <a:pt x="4629" y="362"/>
                    <a:pt x="2314" y="1514"/>
                    <a:pt x="1157" y="2810"/>
                  </a:cubicBezTo>
                  <a:cubicBezTo>
                    <a:pt x="0" y="4106"/>
                    <a:pt x="0" y="5546"/>
                    <a:pt x="3086" y="7418"/>
                  </a:cubicBezTo>
                  <a:cubicBezTo>
                    <a:pt x="6171" y="9290"/>
                    <a:pt x="12343" y="11594"/>
                    <a:pt x="16200" y="13610"/>
                  </a:cubicBezTo>
                  <a:cubicBezTo>
                    <a:pt x="20057" y="15626"/>
                    <a:pt x="21600" y="17354"/>
                    <a:pt x="20829" y="18650"/>
                  </a:cubicBezTo>
                  <a:cubicBezTo>
                    <a:pt x="20057" y="19946"/>
                    <a:pt x="16971" y="20810"/>
                    <a:pt x="13500" y="21098"/>
                  </a:cubicBezTo>
                  <a:cubicBezTo>
                    <a:pt x="10029" y="21386"/>
                    <a:pt x="6171" y="21098"/>
                    <a:pt x="3857" y="20234"/>
                  </a:cubicBezTo>
                  <a:cubicBezTo>
                    <a:pt x="1543" y="19370"/>
                    <a:pt x="771" y="17930"/>
                    <a:pt x="0" y="16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10972800" y="5586414"/>
              <a:ext cx="1016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950" y="11040"/>
                    <a:pt x="9900" y="1783"/>
                    <a:pt x="13500" y="240"/>
                  </a:cubicBezTo>
                  <a:cubicBezTo>
                    <a:pt x="17100" y="-1303"/>
                    <a:pt x="1935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10979150" y="5676536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1294447" y="5542056"/>
              <a:ext cx="103804" cy="151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198" fill="norm" stroke="1" extrusionOk="0">
                  <a:moveTo>
                    <a:pt x="21186" y="3709"/>
                  </a:moveTo>
                  <a:cubicBezTo>
                    <a:pt x="17730" y="1933"/>
                    <a:pt x="14274" y="158"/>
                    <a:pt x="11682" y="10"/>
                  </a:cubicBezTo>
                  <a:cubicBezTo>
                    <a:pt x="9090" y="-138"/>
                    <a:pt x="7362" y="1341"/>
                    <a:pt x="5418" y="4448"/>
                  </a:cubicBezTo>
                  <a:cubicBezTo>
                    <a:pt x="3474" y="7555"/>
                    <a:pt x="1314" y="12289"/>
                    <a:pt x="450" y="15396"/>
                  </a:cubicBezTo>
                  <a:cubicBezTo>
                    <a:pt x="-414" y="18503"/>
                    <a:pt x="18" y="19983"/>
                    <a:pt x="1314" y="20722"/>
                  </a:cubicBezTo>
                  <a:cubicBezTo>
                    <a:pt x="2610" y="21462"/>
                    <a:pt x="4770" y="21462"/>
                    <a:pt x="7794" y="19835"/>
                  </a:cubicBezTo>
                  <a:cubicBezTo>
                    <a:pt x="10818" y="18207"/>
                    <a:pt x="14706" y="14952"/>
                    <a:pt x="16866" y="12141"/>
                  </a:cubicBezTo>
                  <a:cubicBezTo>
                    <a:pt x="19026" y="9330"/>
                    <a:pt x="19458" y="6963"/>
                    <a:pt x="19242" y="5040"/>
                  </a:cubicBezTo>
                  <a:cubicBezTo>
                    <a:pt x="19026" y="3117"/>
                    <a:pt x="18162" y="1637"/>
                    <a:pt x="17082" y="1489"/>
                  </a:cubicBezTo>
                  <a:cubicBezTo>
                    <a:pt x="16002" y="1341"/>
                    <a:pt x="14706" y="2525"/>
                    <a:pt x="13410" y="3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11480800" y="5619386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11576050" y="5490924"/>
              <a:ext cx="107950" cy="25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4" fill="norm" stroke="1" extrusionOk="0">
                  <a:moveTo>
                    <a:pt x="21600" y="2229"/>
                  </a:moveTo>
                  <a:cubicBezTo>
                    <a:pt x="20329" y="1526"/>
                    <a:pt x="19059" y="824"/>
                    <a:pt x="16941" y="385"/>
                  </a:cubicBezTo>
                  <a:cubicBezTo>
                    <a:pt x="14824" y="-54"/>
                    <a:pt x="11859" y="-230"/>
                    <a:pt x="9741" y="472"/>
                  </a:cubicBezTo>
                  <a:cubicBezTo>
                    <a:pt x="7624" y="1175"/>
                    <a:pt x="6353" y="2755"/>
                    <a:pt x="6988" y="4775"/>
                  </a:cubicBezTo>
                  <a:cubicBezTo>
                    <a:pt x="7624" y="6794"/>
                    <a:pt x="10165" y="9253"/>
                    <a:pt x="12706" y="11360"/>
                  </a:cubicBezTo>
                  <a:cubicBezTo>
                    <a:pt x="15247" y="13468"/>
                    <a:pt x="17788" y="15224"/>
                    <a:pt x="19059" y="16716"/>
                  </a:cubicBezTo>
                  <a:cubicBezTo>
                    <a:pt x="20329" y="18209"/>
                    <a:pt x="20329" y="19438"/>
                    <a:pt x="19059" y="20229"/>
                  </a:cubicBezTo>
                  <a:cubicBezTo>
                    <a:pt x="17788" y="21019"/>
                    <a:pt x="15247" y="21370"/>
                    <a:pt x="11859" y="20316"/>
                  </a:cubicBezTo>
                  <a:cubicBezTo>
                    <a:pt x="8471" y="19263"/>
                    <a:pt x="4235" y="16804"/>
                    <a:pt x="0" y="14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11607800" y="5503955"/>
              <a:ext cx="241300" cy="2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3979" y="10858"/>
                    <a:pt x="7958" y="889"/>
                    <a:pt x="11558" y="58"/>
                  </a:cubicBezTo>
                  <a:cubicBezTo>
                    <a:pt x="15158" y="-773"/>
                    <a:pt x="18379" y="7535"/>
                    <a:pt x="21600" y="15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10097293" y="6159221"/>
              <a:ext cx="214364" cy="551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84" fill="norm" stroke="1" extrusionOk="0">
                  <a:moveTo>
                    <a:pt x="550" y="7635"/>
                  </a:moveTo>
                  <a:cubicBezTo>
                    <a:pt x="970" y="9606"/>
                    <a:pt x="1389" y="11577"/>
                    <a:pt x="1284" y="13754"/>
                  </a:cubicBezTo>
                  <a:cubicBezTo>
                    <a:pt x="1179" y="15930"/>
                    <a:pt x="550" y="18312"/>
                    <a:pt x="236" y="19708"/>
                  </a:cubicBezTo>
                  <a:cubicBezTo>
                    <a:pt x="-79" y="21104"/>
                    <a:pt x="-79" y="21515"/>
                    <a:pt x="236" y="21351"/>
                  </a:cubicBezTo>
                  <a:cubicBezTo>
                    <a:pt x="550" y="21186"/>
                    <a:pt x="1179" y="20447"/>
                    <a:pt x="2018" y="18764"/>
                  </a:cubicBezTo>
                  <a:cubicBezTo>
                    <a:pt x="2857" y="17080"/>
                    <a:pt x="3905" y="14452"/>
                    <a:pt x="5373" y="11783"/>
                  </a:cubicBezTo>
                  <a:cubicBezTo>
                    <a:pt x="6841" y="9113"/>
                    <a:pt x="8729" y="6403"/>
                    <a:pt x="10511" y="4473"/>
                  </a:cubicBezTo>
                  <a:cubicBezTo>
                    <a:pt x="12294" y="2543"/>
                    <a:pt x="13971" y="1393"/>
                    <a:pt x="15335" y="736"/>
                  </a:cubicBezTo>
                  <a:cubicBezTo>
                    <a:pt x="16698" y="79"/>
                    <a:pt x="17746" y="-85"/>
                    <a:pt x="18585" y="38"/>
                  </a:cubicBezTo>
                  <a:cubicBezTo>
                    <a:pt x="19424" y="161"/>
                    <a:pt x="20053" y="572"/>
                    <a:pt x="20577" y="1558"/>
                  </a:cubicBezTo>
                  <a:cubicBezTo>
                    <a:pt x="21102" y="2543"/>
                    <a:pt x="21521" y="4104"/>
                    <a:pt x="20997" y="5294"/>
                  </a:cubicBezTo>
                  <a:cubicBezTo>
                    <a:pt x="20472" y="6485"/>
                    <a:pt x="19004" y="7307"/>
                    <a:pt x="16593" y="7799"/>
                  </a:cubicBezTo>
                  <a:cubicBezTo>
                    <a:pt x="14181" y="8292"/>
                    <a:pt x="10826" y="8456"/>
                    <a:pt x="7471" y="8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10202732" y="6548074"/>
              <a:ext cx="103281" cy="166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1296" fill="norm" stroke="1" extrusionOk="0">
                  <a:moveTo>
                    <a:pt x="18132" y="4657"/>
                  </a:moveTo>
                  <a:cubicBezTo>
                    <a:pt x="14321" y="3037"/>
                    <a:pt x="10509" y="1417"/>
                    <a:pt x="7544" y="607"/>
                  </a:cubicBezTo>
                  <a:cubicBezTo>
                    <a:pt x="4579" y="-203"/>
                    <a:pt x="2462" y="-203"/>
                    <a:pt x="1191" y="607"/>
                  </a:cubicBezTo>
                  <a:cubicBezTo>
                    <a:pt x="-79" y="1417"/>
                    <a:pt x="-503" y="3037"/>
                    <a:pt x="768" y="4792"/>
                  </a:cubicBezTo>
                  <a:cubicBezTo>
                    <a:pt x="2038" y="6547"/>
                    <a:pt x="5003" y="8437"/>
                    <a:pt x="8391" y="10327"/>
                  </a:cubicBezTo>
                  <a:cubicBezTo>
                    <a:pt x="11779" y="12217"/>
                    <a:pt x="15591" y="14107"/>
                    <a:pt x="17921" y="15727"/>
                  </a:cubicBezTo>
                  <a:cubicBezTo>
                    <a:pt x="20250" y="17347"/>
                    <a:pt x="21097" y="18697"/>
                    <a:pt x="20462" y="19642"/>
                  </a:cubicBezTo>
                  <a:cubicBezTo>
                    <a:pt x="19826" y="20587"/>
                    <a:pt x="17709" y="21127"/>
                    <a:pt x="14532" y="21262"/>
                  </a:cubicBezTo>
                  <a:cubicBezTo>
                    <a:pt x="11356" y="21397"/>
                    <a:pt x="7121" y="21127"/>
                    <a:pt x="5215" y="20317"/>
                  </a:cubicBezTo>
                  <a:cubicBezTo>
                    <a:pt x="3309" y="19507"/>
                    <a:pt x="3732" y="18157"/>
                    <a:pt x="4156" y="16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10354936" y="6604881"/>
              <a:ext cx="116215" cy="132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064" fill="norm" stroke="1" extrusionOk="0">
                  <a:moveTo>
                    <a:pt x="16259" y="814"/>
                  </a:moveTo>
                  <a:cubicBezTo>
                    <a:pt x="13985" y="139"/>
                    <a:pt x="11711" y="-536"/>
                    <a:pt x="8680" y="645"/>
                  </a:cubicBezTo>
                  <a:cubicBezTo>
                    <a:pt x="5648" y="1826"/>
                    <a:pt x="1859" y="4864"/>
                    <a:pt x="532" y="8576"/>
                  </a:cubicBezTo>
                  <a:cubicBezTo>
                    <a:pt x="-794" y="12289"/>
                    <a:pt x="343" y="16677"/>
                    <a:pt x="4132" y="18870"/>
                  </a:cubicBezTo>
                  <a:cubicBezTo>
                    <a:pt x="7922" y="21064"/>
                    <a:pt x="14364" y="21064"/>
                    <a:pt x="20806" y="21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10629900" y="6527436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10661650" y="6609986"/>
              <a:ext cx="1587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11027155" y="6456244"/>
              <a:ext cx="126985" cy="201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0741" fill="norm" stroke="1" extrusionOk="0">
                  <a:moveTo>
                    <a:pt x="20318" y="3411"/>
                  </a:moveTo>
                  <a:cubicBezTo>
                    <a:pt x="20666" y="2102"/>
                    <a:pt x="21015" y="793"/>
                    <a:pt x="20318" y="247"/>
                  </a:cubicBezTo>
                  <a:cubicBezTo>
                    <a:pt x="19621" y="-298"/>
                    <a:pt x="17879" y="-80"/>
                    <a:pt x="14395" y="2320"/>
                  </a:cubicBezTo>
                  <a:cubicBezTo>
                    <a:pt x="10911" y="4720"/>
                    <a:pt x="5686" y="9302"/>
                    <a:pt x="2898" y="12466"/>
                  </a:cubicBezTo>
                  <a:cubicBezTo>
                    <a:pt x="111" y="15629"/>
                    <a:pt x="-237" y="17375"/>
                    <a:pt x="111" y="18793"/>
                  </a:cubicBezTo>
                  <a:cubicBezTo>
                    <a:pt x="460" y="20211"/>
                    <a:pt x="1505" y="21302"/>
                    <a:pt x="5163" y="20429"/>
                  </a:cubicBezTo>
                  <a:cubicBezTo>
                    <a:pt x="8821" y="19557"/>
                    <a:pt x="15092" y="16720"/>
                    <a:pt x="18228" y="13338"/>
                  </a:cubicBezTo>
                  <a:cubicBezTo>
                    <a:pt x="21363" y="9957"/>
                    <a:pt x="21363" y="6029"/>
                    <a:pt x="20144" y="3738"/>
                  </a:cubicBezTo>
                  <a:cubicBezTo>
                    <a:pt x="18924" y="1447"/>
                    <a:pt x="16486" y="793"/>
                    <a:pt x="14918" y="1229"/>
                  </a:cubicBezTo>
                  <a:cubicBezTo>
                    <a:pt x="13350" y="1666"/>
                    <a:pt x="12653" y="3193"/>
                    <a:pt x="11957" y="4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11252199" y="6597286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11328400" y="6446811"/>
              <a:ext cx="127000" cy="285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21600" y="2715"/>
                  </a:moveTo>
                  <a:cubicBezTo>
                    <a:pt x="18720" y="1762"/>
                    <a:pt x="15840" y="809"/>
                    <a:pt x="13500" y="332"/>
                  </a:cubicBezTo>
                  <a:cubicBezTo>
                    <a:pt x="11160" y="-144"/>
                    <a:pt x="9360" y="-144"/>
                    <a:pt x="7740" y="571"/>
                  </a:cubicBezTo>
                  <a:cubicBezTo>
                    <a:pt x="6120" y="1285"/>
                    <a:pt x="4680" y="2715"/>
                    <a:pt x="4140" y="4224"/>
                  </a:cubicBezTo>
                  <a:cubicBezTo>
                    <a:pt x="3600" y="5732"/>
                    <a:pt x="3960" y="7321"/>
                    <a:pt x="6480" y="9624"/>
                  </a:cubicBezTo>
                  <a:cubicBezTo>
                    <a:pt x="9000" y="11927"/>
                    <a:pt x="13680" y="14944"/>
                    <a:pt x="16200" y="16850"/>
                  </a:cubicBezTo>
                  <a:cubicBezTo>
                    <a:pt x="18720" y="18756"/>
                    <a:pt x="19080" y="19550"/>
                    <a:pt x="18540" y="20185"/>
                  </a:cubicBezTo>
                  <a:cubicBezTo>
                    <a:pt x="18000" y="20821"/>
                    <a:pt x="16560" y="21297"/>
                    <a:pt x="14040" y="21377"/>
                  </a:cubicBezTo>
                  <a:cubicBezTo>
                    <a:pt x="11520" y="21456"/>
                    <a:pt x="7920" y="21138"/>
                    <a:pt x="5400" y="20503"/>
                  </a:cubicBezTo>
                  <a:cubicBezTo>
                    <a:pt x="2880" y="19868"/>
                    <a:pt x="1440" y="18915"/>
                    <a:pt x="0" y="17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11379199" y="6454593"/>
              <a:ext cx="2349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059" y="11918"/>
                    <a:pt x="10119" y="3818"/>
                    <a:pt x="13719" y="1118"/>
                  </a:cubicBezTo>
                  <a:cubicBezTo>
                    <a:pt x="17319" y="-1582"/>
                    <a:pt x="1945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9970033" y="6966427"/>
              <a:ext cx="146980" cy="410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394" fill="norm" stroke="1" extrusionOk="0">
                  <a:moveTo>
                    <a:pt x="5399" y="8552"/>
                  </a:moveTo>
                  <a:cubicBezTo>
                    <a:pt x="4791" y="11087"/>
                    <a:pt x="4182" y="13622"/>
                    <a:pt x="3422" y="15550"/>
                  </a:cubicBezTo>
                  <a:cubicBezTo>
                    <a:pt x="2661" y="17479"/>
                    <a:pt x="1748" y="18801"/>
                    <a:pt x="1140" y="19793"/>
                  </a:cubicBezTo>
                  <a:cubicBezTo>
                    <a:pt x="531" y="20785"/>
                    <a:pt x="227" y="21446"/>
                    <a:pt x="75" y="21391"/>
                  </a:cubicBezTo>
                  <a:cubicBezTo>
                    <a:pt x="-77" y="21336"/>
                    <a:pt x="-77" y="20564"/>
                    <a:pt x="836" y="18305"/>
                  </a:cubicBezTo>
                  <a:cubicBezTo>
                    <a:pt x="1748" y="16046"/>
                    <a:pt x="3574" y="12299"/>
                    <a:pt x="5247" y="9379"/>
                  </a:cubicBezTo>
                  <a:cubicBezTo>
                    <a:pt x="6920" y="6458"/>
                    <a:pt x="8441" y="4364"/>
                    <a:pt x="9658" y="2987"/>
                  </a:cubicBezTo>
                  <a:cubicBezTo>
                    <a:pt x="10875" y="1609"/>
                    <a:pt x="11788" y="948"/>
                    <a:pt x="13005" y="507"/>
                  </a:cubicBezTo>
                  <a:cubicBezTo>
                    <a:pt x="14222" y="66"/>
                    <a:pt x="15743" y="-154"/>
                    <a:pt x="17112" y="122"/>
                  </a:cubicBezTo>
                  <a:cubicBezTo>
                    <a:pt x="18481" y="397"/>
                    <a:pt x="19698" y="1168"/>
                    <a:pt x="20458" y="2491"/>
                  </a:cubicBezTo>
                  <a:cubicBezTo>
                    <a:pt x="21219" y="3813"/>
                    <a:pt x="21523" y="5687"/>
                    <a:pt x="20306" y="7009"/>
                  </a:cubicBezTo>
                  <a:cubicBezTo>
                    <a:pt x="19089" y="8332"/>
                    <a:pt x="16351" y="9103"/>
                    <a:pt x="13613" y="9489"/>
                  </a:cubicBezTo>
                  <a:cubicBezTo>
                    <a:pt x="10875" y="9875"/>
                    <a:pt x="8137" y="9875"/>
                    <a:pt x="5399" y="9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10106223" y="7254776"/>
              <a:ext cx="77474" cy="174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1" h="21437" fill="norm" stroke="1" extrusionOk="0">
                  <a:moveTo>
                    <a:pt x="19055" y="4261"/>
                  </a:moveTo>
                  <a:cubicBezTo>
                    <a:pt x="19609" y="2960"/>
                    <a:pt x="20163" y="1659"/>
                    <a:pt x="19055" y="878"/>
                  </a:cubicBezTo>
                  <a:cubicBezTo>
                    <a:pt x="17948" y="97"/>
                    <a:pt x="15179" y="-163"/>
                    <a:pt x="12132" y="97"/>
                  </a:cubicBezTo>
                  <a:cubicBezTo>
                    <a:pt x="9086" y="357"/>
                    <a:pt x="5763" y="1138"/>
                    <a:pt x="3271" y="2830"/>
                  </a:cubicBezTo>
                  <a:cubicBezTo>
                    <a:pt x="779" y="4521"/>
                    <a:pt x="-883" y="7124"/>
                    <a:pt x="502" y="9206"/>
                  </a:cubicBezTo>
                  <a:cubicBezTo>
                    <a:pt x="1886" y="11288"/>
                    <a:pt x="6317" y="12849"/>
                    <a:pt x="9640" y="14020"/>
                  </a:cubicBezTo>
                  <a:cubicBezTo>
                    <a:pt x="12963" y="15191"/>
                    <a:pt x="15179" y="15972"/>
                    <a:pt x="17117" y="16883"/>
                  </a:cubicBezTo>
                  <a:cubicBezTo>
                    <a:pt x="19055" y="17794"/>
                    <a:pt x="20717" y="18835"/>
                    <a:pt x="20163" y="19615"/>
                  </a:cubicBezTo>
                  <a:cubicBezTo>
                    <a:pt x="19609" y="20396"/>
                    <a:pt x="16840" y="20917"/>
                    <a:pt x="14348" y="21177"/>
                  </a:cubicBezTo>
                  <a:cubicBezTo>
                    <a:pt x="11855" y="21437"/>
                    <a:pt x="9640" y="21437"/>
                    <a:pt x="7425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10287000" y="7352936"/>
              <a:ext cx="330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4400"/>
                    <a:pt x="11077" y="7200"/>
                    <a:pt x="14677" y="3600"/>
                  </a:cubicBezTo>
                  <a:cubicBezTo>
                    <a:pt x="18277" y="0"/>
                    <a:pt x="199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10534650" y="7307264"/>
              <a:ext cx="91451" cy="109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425" fill="norm" stroke="1" extrusionOk="0">
                  <a:moveTo>
                    <a:pt x="0" y="1487"/>
                  </a:moveTo>
                  <a:cubicBezTo>
                    <a:pt x="4909" y="656"/>
                    <a:pt x="9818" y="-175"/>
                    <a:pt x="13255" y="33"/>
                  </a:cubicBezTo>
                  <a:cubicBezTo>
                    <a:pt x="16691" y="240"/>
                    <a:pt x="18655" y="1487"/>
                    <a:pt x="19882" y="3148"/>
                  </a:cubicBezTo>
                  <a:cubicBezTo>
                    <a:pt x="21109" y="4810"/>
                    <a:pt x="21600" y="6887"/>
                    <a:pt x="20864" y="8548"/>
                  </a:cubicBezTo>
                  <a:cubicBezTo>
                    <a:pt x="20127" y="10210"/>
                    <a:pt x="18164" y="11456"/>
                    <a:pt x="15955" y="12910"/>
                  </a:cubicBezTo>
                  <a:cubicBezTo>
                    <a:pt x="13745" y="14363"/>
                    <a:pt x="11291" y="16025"/>
                    <a:pt x="10309" y="17479"/>
                  </a:cubicBezTo>
                  <a:cubicBezTo>
                    <a:pt x="9327" y="18933"/>
                    <a:pt x="9818" y="20179"/>
                    <a:pt x="10309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10764247" y="7267869"/>
              <a:ext cx="164103" cy="167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81" fill="norm" stroke="1" extrusionOk="0">
                  <a:moveTo>
                    <a:pt x="18147" y="4371"/>
                  </a:moveTo>
                  <a:cubicBezTo>
                    <a:pt x="18147" y="3021"/>
                    <a:pt x="18147" y="1671"/>
                    <a:pt x="17455" y="861"/>
                  </a:cubicBezTo>
                  <a:cubicBezTo>
                    <a:pt x="16762" y="51"/>
                    <a:pt x="15378" y="-219"/>
                    <a:pt x="13024" y="186"/>
                  </a:cubicBezTo>
                  <a:cubicBezTo>
                    <a:pt x="10670" y="591"/>
                    <a:pt x="7347" y="1671"/>
                    <a:pt x="4716" y="3426"/>
                  </a:cubicBezTo>
                  <a:cubicBezTo>
                    <a:pt x="2085" y="5181"/>
                    <a:pt x="147" y="7611"/>
                    <a:pt x="8" y="9906"/>
                  </a:cubicBezTo>
                  <a:cubicBezTo>
                    <a:pt x="-130" y="12201"/>
                    <a:pt x="1532" y="14361"/>
                    <a:pt x="5408" y="16251"/>
                  </a:cubicBezTo>
                  <a:cubicBezTo>
                    <a:pt x="9285" y="18141"/>
                    <a:pt x="15378" y="19761"/>
                    <a:pt x="21470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3651250" y="44629"/>
              <a:ext cx="381000" cy="1924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21600" y="420"/>
                  </a:moveTo>
                  <a:cubicBezTo>
                    <a:pt x="21240" y="231"/>
                    <a:pt x="20880" y="41"/>
                    <a:pt x="20700" y="6"/>
                  </a:cubicBezTo>
                  <a:cubicBezTo>
                    <a:pt x="20520" y="-30"/>
                    <a:pt x="20520" y="89"/>
                    <a:pt x="20580" y="646"/>
                  </a:cubicBezTo>
                  <a:cubicBezTo>
                    <a:pt x="20640" y="1203"/>
                    <a:pt x="20760" y="2199"/>
                    <a:pt x="20820" y="3123"/>
                  </a:cubicBezTo>
                  <a:cubicBezTo>
                    <a:pt x="20880" y="4048"/>
                    <a:pt x="20880" y="4902"/>
                    <a:pt x="20760" y="5826"/>
                  </a:cubicBezTo>
                  <a:cubicBezTo>
                    <a:pt x="20640" y="6751"/>
                    <a:pt x="20400" y="7747"/>
                    <a:pt x="20220" y="8660"/>
                  </a:cubicBezTo>
                  <a:cubicBezTo>
                    <a:pt x="20040" y="9573"/>
                    <a:pt x="19920" y="10402"/>
                    <a:pt x="19740" y="11315"/>
                  </a:cubicBezTo>
                  <a:cubicBezTo>
                    <a:pt x="19560" y="12228"/>
                    <a:pt x="19320" y="13224"/>
                    <a:pt x="18900" y="14184"/>
                  </a:cubicBezTo>
                  <a:cubicBezTo>
                    <a:pt x="18480" y="15145"/>
                    <a:pt x="17880" y="16069"/>
                    <a:pt x="17220" y="16852"/>
                  </a:cubicBezTo>
                  <a:cubicBezTo>
                    <a:pt x="16560" y="17634"/>
                    <a:pt x="15840" y="18274"/>
                    <a:pt x="14400" y="18974"/>
                  </a:cubicBezTo>
                  <a:cubicBezTo>
                    <a:pt x="12960" y="19673"/>
                    <a:pt x="10800" y="20432"/>
                    <a:pt x="8700" y="20906"/>
                  </a:cubicBezTo>
                  <a:cubicBezTo>
                    <a:pt x="6600" y="21380"/>
                    <a:pt x="4560" y="21570"/>
                    <a:pt x="3120" y="21558"/>
                  </a:cubicBezTo>
                  <a:cubicBezTo>
                    <a:pt x="1680" y="21546"/>
                    <a:pt x="840" y="21333"/>
                    <a:pt x="0" y="2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3467100" y="0"/>
              <a:ext cx="5031281" cy="2143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96" fill="norm" stroke="1" extrusionOk="0">
                  <a:moveTo>
                    <a:pt x="2153" y="1979"/>
                  </a:moveTo>
                  <a:cubicBezTo>
                    <a:pt x="2162" y="1872"/>
                    <a:pt x="2171" y="1766"/>
                    <a:pt x="2239" y="1691"/>
                  </a:cubicBezTo>
                  <a:cubicBezTo>
                    <a:pt x="2307" y="1617"/>
                    <a:pt x="2434" y="1574"/>
                    <a:pt x="2652" y="1499"/>
                  </a:cubicBezTo>
                  <a:cubicBezTo>
                    <a:pt x="2870" y="1425"/>
                    <a:pt x="3179" y="1318"/>
                    <a:pt x="3506" y="1222"/>
                  </a:cubicBezTo>
                  <a:cubicBezTo>
                    <a:pt x="3833" y="1126"/>
                    <a:pt x="4178" y="1041"/>
                    <a:pt x="4528" y="956"/>
                  </a:cubicBezTo>
                  <a:cubicBezTo>
                    <a:pt x="4878" y="870"/>
                    <a:pt x="5232" y="785"/>
                    <a:pt x="5609" y="700"/>
                  </a:cubicBezTo>
                  <a:cubicBezTo>
                    <a:pt x="5986" y="614"/>
                    <a:pt x="6386" y="529"/>
                    <a:pt x="6749" y="454"/>
                  </a:cubicBezTo>
                  <a:cubicBezTo>
                    <a:pt x="7112" y="380"/>
                    <a:pt x="7439" y="316"/>
                    <a:pt x="7771" y="273"/>
                  </a:cubicBezTo>
                  <a:cubicBezTo>
                    <a:pt x="8102" y="231"/>
                    <a:pt x="8438" y="209"/>
                    <a:pt x="8788" y="177"/>
                  </a:cubicBezTo>
                  <a:cubicBezTo>
                    <a:pt x="9138" y="145"/>
                    <a:pt x="9501" y="103"/>
                    <a:pt x="9860" y="81"/>
                  </a:cubicBezTo>
                  <a:cubicBezTo>
                    <a:pt x="10219" y="60"/>
                    <a:pt x="10573" y="60"/>
                    <a:pt x="10923" y="49"/>
                  </a:cubicBezTo>
                  <a:cubicBezTo>
                    <a:pt x="11272" y="39"/>
                    <a:pt x="11617" y="17"/>
                    <a:pt x="11958" y="7"/>
                  </a:cubicBezTo>
                  <a:cubicBezTo>
                    <a:pt x="12299" y="-4"/>
                    <a:pt x="12635" y="-4"/>
                    <a:pt x="12980" y="17"/>
                  </a:cubicBezTo>
                  <a:cubicBezTo>
                    <a:pt x="13325" y="39"/>
                    <a:pt x="13679" y="81"/>
                    <a:pt x="14011" y="113"/>
                  </a:cubicBezTo>
                  <a:cubicBezTo>
                    <a:pt x="14342" y="145"/>
                    <a:pt x="14651" y="167"/>
                    <a:pt x="14969" y="199"/>
                  </a:cubicBezTo>
                  <a:cubicBezTo>
                    <a:pt x="15287" y="231"/>
                    <a:pt x="15614" y="273"/>
                    <a:pt x="15968" y="327"/>
                  </a:cubicBezTo>
                  <a:cubicBezTo>
                    <a:pt x="16323" y="380"/>
                    <a:pt x="16704" y="444"/>
                    <a:pt x="17067" y="497"/>
                  </a:cubicBezTo>
                  <a:cubicBezTo>
                    <a:pt x="17431" y="550"/>
                    <a:pt x="17776" y="593"/>
                    <a:pt x="18121" y="646"/>
                  </a:cubicBezTo>
                  <a:cubicBezTo>
                    <a:pt x="18466" y="700"/>
                    <a:pt x="18811" y="764"/>
                    <a:pt x="19148" y="806"/>
                  </a:cubicBezTo>
                  <a:cubicBezTo>
                    <a:pt x="19484" y="849"/>
                    <a:pt x="19811" y="870"/>
                    <a:pt x="20124" y="828"/>
                  </a:cubicBezTo>
                  <a:cubicBezTo>
                    <a:pt x="20437" y="785"/>
                    <a:pt x="20737" y="678"/>
                    <a:pt x="20955" y="593"/>
                  </a:cubicBezTo>
                  <a:cubicBezTo>
                    <a:pt x="21173" y="508"/>
                    <a:pt x="21309" y="444"/>
                    <a:pt x="21405" y="412"/>
                  </a:cubicBezTo>
                  <a:cubicBezTo>
                    <a:pt x="21500" y="380"/>
                    <a:pt x="21555" y="380"/>
                    <a:pt x="21577" y="444"/>
                  </a:cubicBezTo>
                  <a:cubicBezTo>
                    <a:pt x="21600" y="508"/>
                    <a:pt x="21591" y="636"/>
                    <a:pt x="21573" y="1158"/>
                  </a:cubicBezTo>
                  <a:cubicBezTo>
                    <a:pt x="21555" y="1681"/>
                    <a:pt x="21527" y="2597"/>
                    <a:pt x="21514" y="3450"/>
                  </a:cubicBezTo>
                  <a:cubicBezTo>
                    <a:pt x="21500" y="4303"/>
                    <a:pt x="21500" y="5092"/>
                    <a:pt x="21496" y="5945"/>
                  </a:cubicBezTo>
                  <a:cubicBezTo>
                    <a:pt x="21491" y="6798"/>
                    <a:pt x="21482" y="7715"/>
                    <a:pt x="21459" y="8621"/>
                  </a:cubicBezTo>
                  <a:cubicBezTo>
                    <a:pt x="21437" y="9527"/>
                    <a:pt x="21400" y="10423"/>
                    <a:pt x="21364" y="11297"/>
                  </a:cubicBezTo>
                  <a:cubicBezTo>
                    <a:pt x="21328" y="12171"/>
                    <a:pt x="21291" y="13024"/>
                    <a:pt x="21246" y="13898"/>
                  </a:cubicBezTo>
                  <a:cubicBezTo>
                    <a:pt x="21200" y="14773"/>
                    <a:pt x="21146" y="15668"/>
                    <a:pt x="21091" y="16479"/>
                  </a:cubicBezTo>
                  <a:cubicBezTo>
                    <a:pt x="21037" y="17289"/>
                    <a:pt x="20982" y="18014"/>
                    <a:pt x="20905" y="18643"/>
                  </a:cubicBezTo>
                  <a:cubicBezTo>
                    <a:pt x="20828" y="19272"/>
                    <a:pt x="20728" y="19805"/>
                    <a:pt x="20601" y="20189"/>
                  </a:cubicBezTo>
                  <a:cubicBezTo>
                    <a:pt x="20474" y="20573"/>
                    <a:pt x="20319" y="20807"/>
                    <a:pt x="20074" y="21010"/>
                  </a:cubicBezTo>
                  <a:cubicBezTo>
                    <a:pt x="19829" y="21212"/>
                    <a:pt x="19493" y="21383"/>
                    <a:pt x="19138" y="21479"/>
                  </a:cubicBezTo>
                  <a:cubicBezTo>
                    <a:pt x="18784" y="21575"/>
                    <a:pt x="18412" y="21596"/>
                    <a:pt x="18039" y="21596"/>
                  </a:cubicBezTo>
                  <a:cubicBezTo>
                    <a:pt x="17667" y="21596"/>
                    <a:pt x="17295" y="21575"/>
                    <a:pt x="16945" y="21543"/>
                  </a:cubicBezTo>
                  <a:cubicBezTo>
                    <a:pt x="16595" y="21511"/>
                    <a:pt x="16268" y="21468"/>
                    <a:pt x="15923" y="21425"/>
                  </a:cubicBezTo>
                  <a:cubicBezTo>
                    <a:pt x="15578" y="21383"/>
                    <a:pt x="15214" y="21340"/>
                    <a:pt x="14897" y="21297"/>
                  </a:cubicBezTo>
                  <a:cubicBezTo>
                    <a:pt x="14579" y="21255"/>
                    <a:pt x="14306" y="21212"/>
                    <a:pt x="14020" y="21180"/>
                  </a:cubicBezTo>
                  <a:cubicBezTo>
                    <a:pt x="13734" y="21148"/>
                    <a:pt x="13434" y="21127"/>
                    <a:pt x="13121" y="21106"/>
                  </a:cubicBezTo>
                  <a:cubicBezTo>
                    <a:pt x="12807" y="21084"/>
                    <a:pt x="12480" y="21063"/>
                    <a:pt x="12153" y="21042"/>
                  </a:cubicBezTo>
                  <a:cubicBezTo>
                    <a:pt x="11826" y="21020"/>
                    <a:pt x="11499" y="20999"/>
                    <a:pt x="11150" y="20978"/>
                  </a:cubicBezTo>
                  <a:cubicBezTo>
                    <a:pt x="10800" y="20956"/>
                    <a:pt x="10428" y="20935"/>
                    <a:pt x="10060" y="20914"/>
                  </a:cubicBezTo>
                  <a:cubicBezTo>
                    <a:pt x="9692" y="20892"/>
                    <a:pt x="9329" y="20871"/>
                    <a:pt x="9042" y="20860"/>
                  </a:cubicBezTo>
                  <a:cubicBezTo>
                    <a:pt x="8756" y="20850"/>
                    <a:pt x="8547" y="20850"/>
                    <a:pt x="8343" y="20839"/>
                  </a:cubicBezTo>
                  <a:cubicBezTo>
                    <a:pt x="8139" y="20828"/>
                    <a:pt x="7939" y="20807"/>
                    <a:pt x="7625" y="20786"/>
                  </a:cubicBezTo>
                  <a:cubicBezTo>
                    <a:pt x="7312" y="20764"/>
                    <a:pt x="6885" y="20743"/>
                    <a:pt x="6472" y="20722"/>
                  </a:cubicBezTo>
                  <a:cubicBezTo>
                    <a:pt x="6059" y="20700"/>
                    <a:pt x="5659" y="20679"/>
                    <a:pt x="5259" y="20647"/>
                  </a:cubicBezTo>
                  <a:cubicBezTo>
                    <a:pt x="4860" y="20615"/>
                    <a:pt x="4460" y="20573"/>
                    <a:pt x="4060" y="20541"/>
                  </a:cubicBezTo>
                  <a:cubicBezTo>
                    <a:pt x="3661" y="20509"/>
                    <a:pt x="3261" y="20487"/>
                    <a:pt x="2884" y="20455"/>
                  </a:cubicBezTo>
                  <a:cubicBezTo>
                    <a:pt x="2507" y="20423"/>
                    <a:pt x="2153" y="20381"/>
                    <a:pt x="1744" y="20349"/>
                  </a:cubicBezTo>
                  <a:cubicBezTo>
                    <a:pt x="1335" y="20317"/>
                    <a:pt x="872" y="20295"/>
                    <a:pt x="572" y="20263"/>
                  </a:cubicBezTo>
                  <a:cubicBezTo>
                    <a:pt x="272" y="20231"/>
                    <a:pt x="136" y="20189"/>
                    <a:pt x="0" y="20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2313516" y="3919474"/>
              <a:ext cx="296335" cy="289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16509" y="2208"/>
                  </a:moveTo>
                  <a:cubicBezTo>
                    <a:pt x="16509" y="1425"/>
                    <a:pt x="16509" y="643"/>
                    <a:pt x="15814" y="251"/>
                  </a:cubicBezTo>
                  <a:cubicBezTo>
                    <a:pt x="15120" y="-140"/>
                    <a:pt x="13731" y="-140"/>
                    <a:pt x="11803" y="721"/>
                  </a:cubicBezTo>
                  <a:cubicBezTo>
                    <a:pt x="9874" y="1582"/>
                    <a:pt x="7406" y="3303"/>
                    <a:pt x="5400" y="5338"/>
                  </a:cubicBezTo>
                  <a:cubicBezTo>
                    <a:pt x="3394" y="7373"/>
                    <a:pt x="1851" y="9721"/>
                    <a:pt x="1003" y="11912"/>
                  </a:cubicBezTo>
                  <a:cubicBezTo>
                    <a:pt x="154" y="14103"/>
                    <a:pt x="0" y="16138"/>
                    <a:pt x="0" y="17547"/>
                  </a:cubicBezTo>
                  <a:cubicBezTo>
                    <a:pt x="0" y="18956"/>
                    <a:pt x="154" y="19738"/>
                    <a:pt x="617" y="20286"/>
                  </a:cubicBezTo>
                  <a:cubicBezTo>
                    <a:pt x="1080" y="20834"/>
                    <a:pt x="1851" y="21147"/>
                    <a:pt x="4243" y="21303"/>
                  </a:cubicBezTo>
                  <a:cubicBezTo>
                    <a:pt x="6634" y="21460"/>
                    <a:pt x="10646" y="21460"/>
                    <a:pt x="13809" y="21069"/>
                  </a:cubicBezTo>
                  <a:cubicBezTo>
                    <a:pt x="16971" y="20677"/>
                    <a:pt x="19286" y="19895"/>
                    <a:pt x="21600" y="19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2198604" y="3745345"/>
              <a:ext cx="573921" cy="678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32" fill="norm" stroke="1" extrusionOk="0">
                  <a:moveTo>
                    <a:pt x="16203" y="1830"/>
                  </a:moveTo>
                  <a:cubicBezTo>
                    <a:pt x="15261" y="1228"/>
                    <a:pt x="14318" y="627"/>
                    <a:pt x="13062" y="292"/>
                  </a:cubicBezTo>
                  <a:cubicBezTo>
                    <a:pt x="11805" y="-42"/>
                    <a:pt x="10234" y="-109"/>
                    <a:pt x="8663" y="192"/>
                  </a:cubicBezTo>
                  <a:cubicBezTo>
                    <a:pt x="7092" y="493"/>
                    <a:pt x="5521" y="1162"/>
                    <a:pt x="4343" y="2098"/>
                  </a:cubicBezTo>
                  <a:cubicBezTo>
                    <a:pt x="3165" y="3034"/>
                    <a:pt x="2379" y="4238"/>
                    <a:pt x="1673" y="5976"/>
                  </a:cubicBezTo>
                  <a:cubicBezTo>
                    <a:pt x="966" y="7715"/>
                    <a:pt x="337" y="9989"/>
                    <a:pt x="102" y="11928"/>
                  </a:cubicBezTo>
                  <a:cubicBezTo>
                    <a:pt x="-134" y="13867"/>
                    <a:pt x="23" y="15472"/>
                    <a:pt x="769" y="16877"/>
                  </a:cubicBezTo>
                  <a:cubicBezTo>
                    <a:pt x="1515" y="18281"/>
                    <a:pt x="2851" y="19485"/>
                    <a:pt x="4422" y="20287"/>
                  </a:cubicBezTo>
                  <a:cubicBezTo>
                    <a:pt x="5993" y="21090"/>
                    <a:pt x="7799" y="21491"/>
                    <a:pt x="9841" y="21424"/>
                  </a:cubicBezTo>
                  <a:cubicBezTo>
                    <a:pt x="11883" y="21357"/>
                    <a:pt x="14161" y="20822"/>
                    <a:pt x="16007" y="19685"/>
                  </a:cubicBezTo>
                  <a:cubicBezTo>
                    <a:pt x="17853" y="18549"/>
                    <a:pt x="19267" y="16810"/>
                    <a:pt x="20170" y="14871"/>
                  </a:cubicBezTo>
                  <a:cubicBezTo>
                    <a:pt x="21073" y="12931"/>
                    <a:pt x="21466" y="10791"/>
                    <a:pt x="21230" y="8752"/>
                  </a:cubicBezTo>
                  <a:cubicBezTo>
                    <a:pt x="20995" y="6712"/>
                    <a:pt x="20131" y="4773"/>
                    <a:pt x="19424" y="3469"/>
                  </a:cubicBezTo>
                  <a:cubicBezTo>
                    <a:pt x="18717" y="2165"/>
                    <a:pt x="18167" y="1496"/>
                    <a:pt x="17303" y="1228"/>
                  </a:cubicBezTo>
                  <a:cubicBezTo>
                    <a:pt x="16439" y="961"/>
                    <a:pt x="15261" y="1095"/>
                    <a:pt x="14083" y="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4679949" y="4027243"/>
              <a:ext cx="146051" cy="33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21600" y="2726"/>
                  </a:moveTo>
                  <a:cubicBezTo>
                    <a:pt x="20974" y="2051"/>
                    <a:pt x="20348" y="1376"/>
                    <a:pt x="18470" y="836"/>
                  </a:cubicBezTo>
                  <a:cubicBezTo>
                    <a:pt x="16591" y="296"/>
                    <a:pt x="13461" y="-109"/>
                    <a:pt x="10487" y="26"/>
                  </a:cubicBezTo>
                  <a:cubicBezTo>
                    <a:pt x="7513" y="161"/>
                    <a:pt x="4696" y="836"/>
                    <a:pt x="2974" y="1849"/>
                  </a:cubicBezTo>
                  <a:cubicBezTo>
                    <a:pt x="1252" y="2861"/>
                    <a:pt x="626" y="4211"/>
                    <a:pt x="2191" y="5764"/>
                  </a:cubicBezTo>
                  <a:cubicBezTo>
                    <a:pt x="3757" y="7316"/>
                    <a:pt x="7513" y="9071"/>
                    <a:pt x="10800" y="10961"/>
                  </a:cubicBezTo>
                  <a:cubicBezTo>
                    <a:pt x="14087" y="12851"/>
                    <a:pt x="16904" y="14876"/>
                    <a:pt x="18000" y="16563"/>
                  </a:cubicBezTo>
                  <a:cubicBezTo>
                    <a:pt x="19096" y="18251"/>
                    <a:pt x="18470" y="19601"/>
                    <a:pt x="17374" y="20411"/>
                  </a:cubicBezTo>
                  <a:cubicBezTo>
                    <a:pt x="16278" y="21221"/>
                    <a:pt x="14713" y="21491"/>
                    <a:pt x="11739" y="21423"/>
                  </a:cubicBezTo>
                  <a:cubicBezTo>
                    <a:pt x="8765" y="21356"/>
                    <a:pt x="4383" y="20951"/>
                    <a:pt x="2191" y="20411"/>
                  </a:cubicBezTo>
                  <a:cubicBezTo>
                    <a:pt x="0" y="19871"/>
                    <a:pt x="0" y="19196"/>
                    <a:pt x="0" y="18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4471345" y="3879315"/>
              <a:ext cx="555087" cy="591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18" fill="norm" stroke="1" extrusionOk="0">
                  <a:moveTo>
                    <a:pt x="17326" y="1609"/>
                  </a:moveTo>
                  <a:cubicBezTo>
                    <a:pt x="15777" y="1075"/>
                    <a:pt x="14228" y="541"/>
                    <a:pt x="12802" y="236"/>
                  </a:cubicBezTo>
                  <a:cubicBezTo>
                    <a:pt x="11375" y="-70"/>
                    <a:pt x="10071" y="-146"/>
                    <a:pt x="8522" y="426"/>
                  </a:cubicBezTo>
                  <a:cubicBezTo>
                    <a:pt x="6974" y="999"/>
                    <a:pt x="5181" y="2220"/>
                    <a:pt x="3795" y="3861"/>
                  </a:cubicBezTo>
                  <a:cubicBezTo>
                    <a:pt x="2409" y="5502"/>
                    <a:pt x="1431" y="7563"/>
                    <a:pt x="820" y="9853"/>
                  </a:cubicBezTo>
                  <a:cubicBezTo>
                    <a:pt x="209" y="12142"/>
                    <a:pt x="-36" y="14661"/>
                    <a:pt x="5" y="16340"/>
                  </a:cubicBezTo>
                  <a:cubicBezTo>
                    <a:pt x="46" y="18019"/>
                    <a:pt x="372" y="18859"/>
                    <a:pt x="1350" y="19622"/>
                  </a:cubicBezTo>
                  <a:cubicBezTo>
                    <a:pt x="2328" y="20385"/>
                    <a:pt x="3958" y="21072"/>
                    <a:pt x="5996" y="21263"/>
                  </a:cubicBezTo>
                  <a:cubicBezTo>
                    <a:pt x="8033" y="21454"/>
                    <a:pt x="10479" y="21149"/>
                    <a:pt x="12639" y="20385"/>
                  </a:cubicBezTo>
                  <a:cubicBezTo>
                    <a:pt x="14799" y="19622"/>
                    <a:pt x="16673" y="18401"/>
                    <a:pt x="18059" y="16874"/>
                  </a:cubicBezTo>
                  <a:cubicBezTo>
                    <a:pt x="19445" y="15348"/>
                    <a:pt x="20341" y="13516"/>
                    <a:pt x="20871" y="11570"/>
                  </a:cubicBezTo>
                  <a:cubicBezTo>
                    <a:pt x="21401" y="9624"/>
                    <a:pt x="21564" y="7563"/>
                    <a:pt x="21116" y="5846"/>
                  </a:cubicBezTo>
                  <a:cubicBezTo>
                    <a:pt x="20667" y="4128"/>
                    <a:pt x="19608" y="2754"/>
                    <a:pt x="18344" y="1991"/>
                  </a:cubicBezTo>
                  <a:cubicBezTo>
                    <a:pt x="17081" y="1228"/>
                    <a:pt x="15614" y="1075"/>
                    <a:pt x="14147" y="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2097515" y="2952895"/>
              <a:ext cx="638086" cy="786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528" fill="norm" stroke="1" extrusionOk="0">
                  <a:moveTo>
                    <a:pt x="8245" y="21528"/>
                  </a:moveTo>
                  <a:cubicBezTo>
                    <a:pt x="7677" y="21181"/>
                    <a:pt x="7108" y="20833"/>
                    <a:pt x="6291" y="19964"/>
                  </a:cubicBezTo>
                  <a:cubicBezTo>
                    <a:pt x="5474" y="19096"/>
                    <a:pt x="4408" y="17706"/>
                    <a:pt x="3485" y="16085"/>
                  </a:cubicBezTo>
                  <a:cubicBezTo>
                    <a:pt x="2561" y="14463"/>
                    <a:pt x="1779" y="12610"/>
                    <a:pt x="1211" y="11220"/>
                  </a:cubicBezTo>
                  <a:cubicBezTo>
                    <a:pt x="643" y="9830"/>
                    <a:pt x="287" y="8904"/>
                    <a:pt x="110" y="7977"/>
                  </a:cubicBezTo>
                  <a:cubicBezTo>
                    <a:pt x="-68" y="7051"/>
                    <a:pt x="-68" y="6124"/>
                    <a:pt x="394" y="5198"/>
                  </a:cubicBezTo>
                  <a:cubicBezTo>
                    <a:pt x="856" y="4271"/>
                    <a:pt x="1779" y="3345"/>
                    <a:pt x="2916" y="2650"/>
                  </a:cubicBezTo>
                  <a:cubicBezTo>
                    <a:pt x="4053" y="1955"/>
                    <a:pt x="5403" y="1492"/>
                    <a:pt x="7215" y="1028"/>
                  </a:cubicBezTo>
                  <a:cubicBezTo>
                    <a:pt x="9027" y="565"/>
                    <a:pt x="11300" y="102"/>
                    <a:pt x="13041" y="15"/>
                  </a:cubicBezTo>
                  <a:cubicBezTo>
                    <a:pt x="14782" y="-72"/>
                    <a:pt x="15990" y="218"/>
                    <a:pt x="16985" y="883"/>
                  </a:cubicBezTo>
                  <a:cubicBezTo>
                    <a:pt x="17979" y="1549"/>
                    <a:pt x="18761" y="2592"/>
                    <a:pt x="19436" y="3692"/>
                  </a:cubicBezTo>
                  <a:cubicBezTo>
                    <a:pt x="20111" y="4792"/>
                    <a:pt x="20679" y="5951"/>
                    <a:pt x="21035" y="7196"/>
                  </a:cubicBezTo>
                  <a:cubicBezTo>
                    <a:pt x="21390" y="8441"/>
                    <a:pt x="21532" y="9773"/>
                    <a:pt x="21319" y="10960"/>
                  </a:cubicBezTo>
                  <a:cubicBezTo>
                    <a:pt x="21106" y="12147"/>
                    <a:pt x="20537" y="13189"/>
                    <a:pt x="19862" y="14231"/>
                  </a:cubicBezTo>
                  <a:cubicBezTo>
                    <a:pt x="19187" y="15274"/>
                    <a:pt x="18406" y="16316"/>
                    <a:pt x="17766" y="17243"/>
                  </a:cubicBezTo>
                  <a:cubicBezTo>
                    <a:pt x="17127" y="18169"/>
                    <a:pt x="16629" y="18980"/>
                    <a:pt x="16239" y="19472"/>
                  </a:cubicBezTo>
                  <a:cubicBezTo>
                    <a:pt x="15848" y="19964"/>
                    <a:pt x="15564" y="20138"/>
                    <a:pt x="15457" y="20022"/>
                  </a:cubicBezTo>
                  <a:cubicBezTo>
                    <a:pt x="15350" y="19907"/>
                    <a:pt x="15421" y="19501"/>
                    <a:pt x="15493" y="19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2527299" y="3534470"/>
              <a:ext cx="180246" cy="159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098" fill="norm" stroke="1" extrusionOk="0">
                  <a:moveTo>
                    <a:pt x="753" y="2805"/>
                  </a:moveTo>
                  <a:cubicBezTo>
                    <a:pt x="502" y="1403"/>
                    <a:pt x="251" y="0"/>
                    <a:pt x="126" y="0"/>
                  </a:cubicBezTo>
                  <a:cubicBezTo>
                    <a:pt x="0" y="0"/>
                    <a:pt x="0" y="1403"/>
                    <a:pt x="0" y="4348"/>
                  </a:cubicBezTo>
                  <a:cubicBezTo>
                    <a:pt x="0" y="7294"/>
                    <a:pt x="0" y="11782"/>
                    <a:pt x="0" y="14727"/>
                  </a:cubicBezTo>
                  <a:cubicBezTo>
                    <a:pt x="0" y="17673"/>
                    <a:pt x="0" y="19075"/>
                    <a:pt x="628" y="20057"/>
                  </a:cubicBezTo>
                  <a:cubicBezTo>
                    <a:pt x="1256" y="21039"/>
                    <a:pt x="2512" y="21600"/>
                    <a:pt x="5526" y="20478"/>
                  </a:cubicBezTo>
                  <a:cubicBezTo>
                    <a:pt x="8540" y="19356"/>
                    <a:pt x="13312" y="16551"/>
                    <a:pt x="16326" y="14868"/>
                  </a:cubicBezTo>
                  <a:cubicBezTo>
                    <a:pt x="19340" y="13184"/>
                    <a:pt x="20595" y="12623"/>
                    <a:pt x="21098" y="13044"/>
                  </a:cubicBezTo>
                  <a:cubicBezTo>
                    <a:pt x="21600" y="13465"/>
                    <a:pt x="21349" y="14868"/>
                    <a:pt x="21098" y="16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2141008" y="2619193"/>
              <a:ext cx="95992" cy="219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8" h="21107" fill="norm" stroke="1" extrusionOk="0">
                  <a:moveTo>
                    <a:pt x="11925" y="289"/>
                  </a:moveTo>
                  <a:cubicBezTo>
                    <a:pt x="9675" y="85"/>
                    <a:pt x="7425" y="-119"/>
                    <a:pt x="5400" y="85"/>
                  </a:cubicBezTo>
                  <a:cubicBezTo>
                    <a:pt x="3375" y="289"/>
                    <a:pt x="1575" y="900"/>
                    <a:pt x="675" y="3956"/>
                  </a:cubicBezTo>
                  <a:cubicBezTo>
                    <a:pt x="-225" y="7013"/>
                    <a:pt x="-225" y="12515"/>
                    <a:pt x="675" y="15775"/>
                  </a:cubicBezTo>
                  <a:cubicBezTo>
                    <a:pt x="1575" y="19036"/>
                    <a:pt x="3375" y="20055"/>
                    <a:pt x="5400" y="20666"/>
                  </a:cubicBezTo>
                  <a:cubicBezTo>
                    <a:pt x="7425" y="21277"/>
                    <a:pt x="9675" y="21481"/>
                    <a:pt x="12375" y="19749"/>
                  </a:cubicBezTo>
                  <a:cubicBezTo>
                    <a:pt x="15075" y="18017"/>
                    <a:pt x="18225" y="14349"/>
                    <a:pt x="19575" y="10987"/>
                  </a:cubicBezTo>
                  <a:cubicBezTo>
                    <a:pt x="20925" y="7624"/>
                    <a:pt x="20475" y="4568"/>
                    <a:pt x="19350" y="2734"/>
                  </a:cubicBezTo>
                  <a:cubicBezTo>
                    <a:pt x="18225" y="900"/>
                    <a:pt x="16425" y="289"/>
                    <a:pt x="12825" y="390"/>
                  </a:cubicBezTo>
                  <a:cubicBezTo>
                    <a:pt x="9225" y="492"/>
                    <a:pt x="3825" y="1307"/>
                    <a:pt x="1575" y="2836"/>
                  </a:cubicBezTo>
                  <a:cubicBezTo>
                    <a:pt x="-675" y="4364"/>
                    <a:pt x="225" y="6606"/>
                    <a:pt x="1125" y="8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2311400" y="2685686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2379047" y="2479029"/>
              <a:ext cx="173654" cy="257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360" fill="norm" stroke="1" extrusionOk="0">
                  <a:moveTo>
                    <a:pt x="12762" y="6082"/>
                  </a:moveTo>
                  <a:cubicBezTo>
                    <a:pt x="11461" y="3975"/>
                    <a:pt x="10160" y="1867"/>
                    <a:pt x="8598" y="814"/>
                  </a:cubicBezTo>
                  <a:cubicBezTo>
                    <a:pt x="7037" y="-240"/>
                    <a:pt x="5215" y="-240"/>
                    <a:pt x="3654" y="638"/>
                  </a:cubicBezTo>
                  <a:cubicBezTo>
                    <a:pt x="2092" y="1516"/>
                    <a:pt x="791" y="3272"/>
                    <a:pt x="270" y="4677"/>
                  </a:cubicBezTo>
                  <a:cubicBezTo>
                    <a:pt x="-250" y="6082"/>
                    <a:pt x="10" y="7136"/>
                    <a:pt x="791" y="7750"/>
                  </a:cubicBezTo>
                  <a:cubicBezTo>
                    <a:pt x="1572" y="8365"/>
                    <a:pt x="2873" y="8540"/>
                    <a:pt x="4304" y="8540"/>
                  </a:cubicBezTo>
                  <a:cubicBezTo>
                    <a:pt x="5736" y="8540"/>
                    <a:pt x="7297" y="8365"/>
                    <a:pt x="8989" y="7487"/>
                  </a:cubicBezTo>
                  <a:cubicBezTo>
                    <a:pt x="10680" y="6609"/>
                    <a:pt x="12502" y="5028"/>
                    <a:pt x="13543" y="4765"/>
                  </a:cubicBezTo>
                  <a:cubicBezTo>
                    <a:pt x="14584" y="4501"/>
                    <a:pt x="14844" y="5555"/>
                    <a:pt x="15234" y="7575"/>
                  </a:cubicBezTo>
                  <a:cubicBezTo>
                    <a:pt x="15625" y="9594"/>
                    <a:pt x="16145" y="12580"/>
                    <a:pt x="17186" y="15038"/>
                  </a:cubicBezTo>
                  <a:cubicBezTo>
                    <a:pt x="18227" y="17497"/>
                    <a:pt x="19789" y="19428"/>
                    <a:pt x="21350" y="2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2762250" y="3556107"/>
              <a:ext cx="1816100" cy="39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4" fill="norm" stroke="1" extrusionOk="0">
                  <a:moveTo>
                    <a:pt x="0" y="21574"/>
                  </a:moveTo>
                  <a:cubicBezTo>
                    <a:pt x="76" y="20180"/>
                    <a:pt x="151" y="18787"/>
                    <a:pt x="390" y="17219"/>
                  </a:cubicBezTo>
                  <a:cubicBezTo>
                    <a:pt x="629" y="15651"/>
                    <a:pt x="1032" y="13909"/>
                    <a:pt x="1498" y="12168"/>
                  </a:cubicBezTo>
                  <a:cubicBezTo>
                    <a:pt x="1964" y="10426"/>
                    <a:pt x="2492" y="8684"/>
                    <a:pt x="3059" y="7290"/>
                  </a:cubicBezTo>
                  <a:cubicBezTo>
                    <a:pt x="3625" y="5897"/>
                    <a:pt x="4229" y="4851"/>
                    <a:pt x="4897" y="3922"/>
                  </a:cubicBezTo>
                  <a:cubicBezTo>
                    <a:pt x="5564" y="2993"/>
                    <a:pt x="6294" y="2180"/>
                    <a:pt x="7074" y="1542"/>
                  </a:cubicBezTo>
                  <a:cubicBezTo>
                    <a:pt x="7855" y="903"/>
                    <a:pt x="8685" y="439"/>
                    <a:pt x="9629" y="206"/>
                  </a:cubicBezTo>
                  <a:cubicBezTo>
                    <a:pt x="10573" y="-26"/>
                    <a:pt x="11631" y="-26"/>
                    <a:pt x="12499" y="32"/>
                  </a:cubicBezTo>
                  <a:cubicBezTo>
                    <a:pt x="13368" y="90"/>
                    <a:pt x="14048" y="206"/>
                    <a:pt x="14841" y="729"/>
                  </a:cubicBezTo>
                  <a:cubicBezTo>
                    <a:pt x="15634" y="1251"/>
                    <a:pt x="16540" y="2180"/>
                    <a:pt x="17308" y="3516"/>
                  </a:cubicBezTo>
                  <a:cubicBezTo>
                    <a:pt x="18076" y="4851"/>
                    <a:pt x="18705" y="6593"/>
                    <a:pt x="19196" y="8509"/>
                  </a:cubicBezTo>
                  <a:cubicBezTo>
                    <a:pt x="19687" y="10426"/>
                    <a:pt x="20039" y="12516"/>
                    <a:pt x="20354" y="14432"/>
                  </a:cubicBezTo>
                  <a:cubicBezTo>
                    <a:pt x="20669" y="16348"/>
                    <a:pt x="20945" y="18090"/>
                    <a:pt x="21147" y="19019"/>
                  </a:cubicBezTo>
                  <a:cubicBezTo>
                    <a:pt x="21348" y="19948"/>
                    <a:pt x="21474" y="20064"/>
                    <a:pt x="21600" y="20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4413250" y="3720736"/>
              <a:ext cx="163363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600" fill="norm" stroke="1" extrusionOk="0">
                  <a:moveTo>
                    <a:pt x="12462" y="0"/>
                  </a:moveTo>
                  <a:cubicBezTo>
                    <a:pt x="13015" y="1932"/>
                    <a:pt x="13569" y="3863"/>
                    <a:pt x="15092" y="6146"/>
                  </a:cubicBezTo>
                  <a:cubicBezTo>
                    <a:pt x="16615" y="8429"/>
                    <a:pt x="19108" y="11063"/>
                    <a:pt x="20354" y="12820"/>
                  </a:cubicBezTo>
                  <a:cubicBezTo>
                    <a:pt x="21600" y="14576"/>
                    <a:pt x="21600" y="15454"/>
                    <a:pt x="20908" y="16068"/>
                  </a:cubicBezTo>
                  <a:cubicBezTo>
                    <a:pt x="20215" y="16683"/>
                    <a:pt x="18831" y="17034"/>
                    <a:pt x="15231" y="17912"/>
                  </a:cubicBezTo>
                  <a:cubicBezTo>
                    <a:pt x="11631" y="18790"/>
                    <a:pt x="5815" y="201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3800689" y="3177018"/>
              <a:ext cx="122241" cy="234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023" fill="norm" stroke="1" extrusionOk="0">
                  <a:moveTo>
                    <a:pt x="16703" y="4903"/>
                  </a:moveTo>
                  <a:cubicBezTo>
                    <a:pt x="16703" y="3955"/>
                    <a:pt x="16703" y="3008"/>
                    <a:pt x="15803" y="2345"/>
                  </a:cubicBezTo>
                  <a:cubicBezTo>
                    <a:pt x="14903" y="1682"/>
                    <a:pt x="13103" y="1303"/>
                    <a:pt x="11483" y="1398"/>
                  </a:cubicBezTo>
                  <a:cubicBezTo>
                    <a:pt x="9863" y="1492"/>
                    <a:pt x="8423" y="2061"/>
                    <a:pt x="6263" y="4429"/>
                  </a:cubicBezTo>
                  <a:cubicBezTo>
                    <a:pt x="4103" y="6798"/>
                    <a:pt x="1223" y="10966"/>
                    <a:pt x="323" y="14092"/>
                  </a:cubicBezTo>
                  <a:cubicBezTo>
                    <a:pt x="-577" y="17219"/>
                    <a:pt x="503" y="19303"/>
                    <a:pt x="2303" y="20345"/>
                  </a:cubicBezTo>
                  <a:cubicBezTo>
                    <a:pt x="4103" y="21387"/>
                    <a:pt x="6623" y="21387"/>
                    <a:pt x="9863" y="19208"/>
                  </a:cubicBezTo>
                  <a:cubicBezTo>
                    <a:pt x="13103" y="17029"/>
                    <a:pt x="17063" y="12671"/>
                    <a:pt x="19043" y="9545"/>
                  </a:cubicBezTo>
                  <a:cubicBezTo>
                    <a:pt x="21023" y="6419"/>
                    <a:pt x="21023" y="4524"/>
                    <a:pt x="20483" y="3008"/>
                  </a:cubicBezTo>
                  <a:cubicBezTo>
                    <a:pt x="19943" y="1492"/>
                    <a:pt x="18863" y="355"/>
                    <a:pt x="16883" y="71"/>
                  </a:cubicBezTo>
                  <a:cubicBezTo>
                    <a:pt x="14903" y="-213"/>
                    <a:pt x="12023" y="355"/>
                    <a:pt x="10763" y="1776"/>
                  </a:cubicBezTo>
                  <a:cubicBezTo>
                    <a:pt x="9503" y="3198"/>
                    <a:pt x="9863" y="5471"/>
                    <a:pt x="10223" y="7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4000500" y="3282586"/>
              <a:ext cx="31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4121150" y="3155586"/>
              <a:ext cx="190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971"/>
                    <a:pt x="4800" y="9943"/>
                    <a:pt x="8400" y="13543"/>
                  </a:cubicBezTo>
                  <a:cubicBezTo>
                    <a:pt x="12000" y="17143"/>
                    <a:pt x="16800" y="193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4887891" y="3194684"/>
              <a:ext cx="455105" cy="80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488" fill="norm" stroke="1" extrusionOk="0">
                  <a:moveTo>
                    <a:pt x="3345" y="19072"/>
                  </a:moveTo>
                  <a:cubicBezTo>
                    <a:pt x="2750" y="17708"/>
                    <a:pt x="2156" y="16344"/>
                    <a:pt x="1561" y="14752"/>
                  </a:cubicBezTo>
                  <a:cubicBezTo>
                    <a:pt x="967" y="13160"/>
                    <a:pt x="372" y="11341"/>
                    <a:pt x="125" y="9494"/>
                  </a:cubicBezTo>
                  <a:cubicBezTo>
                    <a:pt x="-123" y="7647"/>
                    <a:pt x="-24" y="5771"/>
                    <a:pt x="620" y="4293"/>
                  </a:cubicBezTo>
                  <a:cubicBezTo>
                    <a:pt x="1264" y="2815"/>
                    <a:pt x="2453" y="1735"/>
                    <a:pt x="4237" y="1025"/>
                  </a:cubicBezTo>
                  <a:cubicBezTo>
                    <a:pt x="6020" y="314"/>
                    <a:pt x="8398" y="-27"/>
                    <a:pt x="10677" y="1"/>
                  </a:cubicBezTo>
                  <a:cubicBezTo>
                    <a:pt x="12956" y="30"/>
                    <a:pt x="15136" y="428"/>
                    <a:pt x="16919" y="1366"/>
                  </a:cubicBezTo>
                  <a:cubicBezTo>
                    <a:pt x="18703" y="2304"/>
                    <a:pt x="20090" y="3781"/>
                    <a:pt x="20783" y="5401"/>
                  </a:cubicBezTo>
                  <a:cubicBezTo>
                    <a:pt x="21477" y="7021"/>
                    <a:pt x="21477" y="8784"/>
                    <a:pt x="20783" y="10460"/>
                  </a:cubicBezTo>
                  <a:cubicBezTo>
                    <a:pt x="20090" y="12137"/>
                    <a:pt x="18703" y="13729"/>
                    <a:pt x="17216" y="15008"/>
                  </a:cubicBezTo>
                  <a:cubicBezTo>
                    <a:pt x="15730" y="16287"/>
                    <a:pt x="14145" y="17253"/>
                    <a:pt x="13005" y="17992"/>
                  </a:cubicBezTo>
                  <a:cubicBezTo>
                    <a:pt x="11866" y="18731"/>
                    <a:pt x="11172" y="19242"/>
                    <a:pt x="10727" y="19640"/>
                  </a:cubicBezTo>
                  <a:cubicBezTo>
                    <a:pt x="10281" y="20038"/>
                    <a:pt x="10083" y="20322"/>
                    <a:pt x="9884" y="20322"/>
                  </a:cubicBezTo>
                  <a:cubicBezTo>
                    <a:pt x="9686" y="20322"/>
                    <a:pt x="9488" y="20038"/>
                    <a:pt x="9538" y="19470"/>
                  </a:cubicBezTo>
                  <a:cubicBezTo>
                    <a:pt x="9587" y="18901"/>
                    <a:pt x="9884" y="18049"/>
                    <a:pt x="10132" y="17395"/>
                  </a:cubicBezTo>
                  <a:cubicBezTo>
                    <a:pt x="10380" y="16741"/>
                    <a:pt x="10578" y="16287"/>
                    <a:pt x="10578" y="16201"/>
                  </a:cubicBezTo>
                  <a:cubicBezTo>
                    <a:pt x="10578" y="16116"/>
                    <a:pt x="10380" y="16400"/>
                    <a:pt x="10033" y="17026"/>
                  </a:cubicBezTo>
                  <a:cubicBezTo>
                    <a:pt x="9686" y="17651"/>
                    <a:pt x="9191" y="18617"/>
                    <a:pt x="8894" y="19271"/>
                  </a:cubicBezTo>
                  <a:cubicBezTo>
                    <a:pt x="8596" y="19925"/>
                    <a:pt x="8497" y="20266"/>
                    <a:pt x="8448" y="20578"/>
                  </a:cubicBezTo>
                  <a:cubicBezTo>
                    <a:pt x="8398" y="20891"/>
                    <a:pt x="8398" y="21175"/>
                    <a:pt x="8993" y="21346"/>
                  </a:cubicBezTo>
                  <a:cubicBezTo>
                    <a:pt x="9587" y="21516"/>
                    <a:pt x="10776" y="21573"/>
                    <a:pt x="12015" y="21289"/>
                  </a:cubicBezTo>
                  <a:cubicBezTo>
                    <a:pt x="13253" y="21005"/>
                    <a:pt x="14541" y="20379"/>
                    <a:pt x="15829" y="19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5379898" y="3639607"/>
              <a:ext cx="131903" cy="16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0805" fill="norm" stroke="1" extrusionOk="0">
                  <a:moveTo>
                    <a:pt x="12108" y="3918"/>
                  </a:moveTo>
                  <a:cubicBezTo>
                    <a:pt x="11079" y="2824"/>
                    <a:pt x="10051" y="1730"/>
                    <a:pt x="8508" y="2004"/>
                  </a:cubicBezTo>
                  <a:cubicBezTo>
                    <a:pt x="6965" y="2277"/>
                    <a:pt x="4908" y="3918"/>
                    <a:pt x="3365" y="6378"/>
                  </a:cubicBezTo>
                  <a:cubicBezTo>
                    <a:pt x="1822" y="8839"/>
                    <a:pt x="794" y="12120"/>
                    <a:pt x="279" y="14718"/>
                  </a:cubicBezTo>
                  <a:cubicBezTo>
                    <a:pt x="-235" y="17315"/>
                    <a:pt x="-235" y="19229"/>
                    <a:pt x="1994" y="20186"/>
                  </a:cubicBezTo>
                  <a:cubicBezTo>
                    <a:pt x="4222" y="21143"/>
                    <a:pt x="8679" y="21143"/>
                    <a:pt x="12279" y="19092"/>
                  </a:cubicBezTo>
                  <a:cubicBezTo>
                    <a:pt x="15879" y="17042"/>
                    <a:pt x="18622" y="12940"/>
                    <a:pt x="19994" y="10206"/>
                  </a:cubicBezTo>
                  <a:cubicBezTo>
                    <a:pt x="21365" y="7472"/>
                    <a:pt x="21365" y="6105"/>
                    <a:pt x="21365" y="4738"/>
                  </a:cubicBezTo>
                  <a:cubicBezTo>
                    <a:pt x="21365" y="3371"/>
                    <a:pt x="21365" y="2004"/>
                    <a:pt x="20508" y="1047"/>
                  </a:cubicBezTo>
                  <a:cubicBezTo>
                    <a:pt x="19651" y="90"/>
                    <a:pt x="17936" y="-457"/>
                    <a:pt x="16051" y="500"/>
                  </a:cubicBezTo>
                  <a:cubicBezTo>
                    <a:pt x="14165" y="1457"/>
                    <a:pt x="12108" y="3918"/>
                    <a:pt x="10051" y="6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5588000" y="3727086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5679281" y="3585016"/>
              <a:ext cx="105840" cy="232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0" h="21209" fill="norm" stroke="1" extrusionOk="0">
                  <a:moveTo>
                    <a:pt x="14487" y="1373"/>
                  </a:moveTo>
                  <a:cubicBezTo>
                    <a:pt x="12410" y="987"/>
                    <a:pt x="10333" y="601"/>
                    <a:pt x="7841" y="312"/>
                  </a:cubicBezTo>
                  <a:cubicBezTo>
                    <a:pt x="5348" y="23"/>
                    <a:pt x="2441" y="-170"/>
                    <a:pt x="987" y="216"/>
                  </a:cubicBezTo>
                  <a:cubicBezTo>
                    <a:pt x="-467" y="601"/>
                    <a:pt x="-467" y="1566"/>
                    <a:pt x="2025" y="3205"/>
                  </a:cubicBezTo>
                  <a:cubicBezTo>
                    <a:pt x="4518" y="4844"/>
                    <a:pt x="9502" y="7159"/>
                    <a:pt x="13448" y="9376"/>
                  </a:cubicBezTo>
                  <a:cubicBezTo>
                    <a:pt x="17395" y="11594"/>
                    <a:pt x="20302" y="13716"/>
                    <a:pt x="20718" y="15741"/>
                  </a:cubicBezTo>
                  <a:cubicBezTo>
                    <a:pt x="21133" y="17766"/>
                    <a:pt x="19056" y="19694"/>
                    <a:pt x="16356" y="20562"/>
                  </a:cubicBezTo>
                  <a:cubicBezTo>
                    <a:pt x="13656" y="21430"/>
                    <a:pt x="10333" y="21237"/>
                    <a:pt x="7010" y="21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5657849" y="3561986"/>
              <a:ext cx="228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4400"/>
                    <a:pt x="12000" y="7200"/>
                    <a:pt x="15600" y="360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2578570" y="4391720"/>
              <a:ext cx="1936281" cy="492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57" fill="norm" stroke="1" extrusionOk="0">
                  <a:moveTo>
                    <a:pt x="21595" y="4264"/>
                  </a:moveTo>
                  <a:cubicBezTo>
                    <a:pt x="21217" y="6953"/>
                    <a:pt x="20840" y="9641"/>
                    <a:pt x="20450" y="11866"/>
                  </a:cubicBezTo>
                  <a:cubicBezTo>
                    <a:pt x="20061" y="14091"/>
                    <a:pt x="19659" y="15852"/>
                    <a:pt x="19211" y="17243"/>
                  </a:cubicBezTo>
                  <a:cubicBezTo>
                    <a:pt x="18762" y="18633"/>
                    <a:pt x="18266" y="19653"/>
                    <a:pt x="17535" y="20395"/>
                  </a:cubicBezTo>
                  <a:cubicBezTo>
                    <a:pt x="16803" y="21136"/>
                    <a:pt x="15835" y="21600"/>
                    <a:pt x="14855" y="21554"/>
                  </a:cubicBezTo>
                  <a:cubicBezTo>
                    <a:pt x="13876" y="21507"/>
                    <a:pt x="12884" y="20951"/>
                    <a:pt x="12058" y="20395"/>
                  </a:cubicBezTo>
                  <a:cubicBezTo>
                    <a:pt x="11232" y="19839"/>
                    <a:pt x="10571" y="19282"/>
                    <a:pt x="9756" y="18448"/>
                  </a:cubicBezTo>
                  <a:cubicBezTo>
                    <a:pt x="8942" y="17614"/>
                    <a:pt x="7974" y="16501"/>
                    <a:pt x="7124" y="15342"/>
                  </a:cubicBezTo>
                  <a:cubicBezTo>
                    <a:pt x="6274" y="14184"/>
                    <a:pt x="5543" y="12979"/>
                    <a:pt x="4811" y="11727"/>
                  </a:cubicBezTo>
                  <a:cubicBezTo>
                    <a:pt x="4079" y="10476"/>
                    <a:pt x="3347" y="9178"/>
                    <a:pt x="2769" y="8065"/>
                  </a:cubicBezTo>
                  <a:cubicBezTo>
                    <a:pt x="2190" y="6953"/>
                    <a:pt x="1765" y="6026"/>
                    <a:pt x="1447" y="4867"/>
                  </a:cubicBezTo>
                  <a:cubicBezTo>
                    <a:pt x="1128" y="3708"/>
                    <a:pt x="916" y="2318"/>
                    <a:pt x="774" y="1391"/>
                  </a:cubicBezTo>
                  <a:cubicBezTo>
                    <a:pt x="632" y="464"/>
                    <a:pt x="562" y="0"/>
                    <a:pt x="503" y="0"/>
                  </a:cubicBezTo>
                  <a:cubicBezTo>
                    <a:pt x="444" y="0"/>
                    <a:pt x="396" y="464"/>
                    <a:pt x="361" y="1993"/>
                  </a:cubicBezTo>
                  <a:cubicBezTo>
                    <a:pt x="325" y="3523"/>
                    <a:pt x="302" y="6118"/>
                    <a:pt x="290" y="7648"/>
                  </a:cubicBezTo>
                  <a:cubicBezTo>
                    <a:pt x="278" y="9178"/>
                    <a:pt x="278" y="9641"/>
                    <a:pt x="278" y="10105"/>
                  </a:cubicBezTo>
                  <a:cubicBezTo>
                    <a:pt x="278" y="10568"/>
                    <a:pt x="278" y="11032"/>
                    <a:pt x="243" y="10939"/>
                  </a:cubicBezTo>
                  <a:cubicBezTo>
                    <a:pt x="207" y="10846"/>
                    <a:pt x="137" y="10197"/>
                    <a:pt x="89" y="8900"/>
                  </a:cubicBezTo>
                  <a:cubicBezTo>
                    <a:pt x="42" y="7602"/>
                    <a:pt x="19" y="5655"/>
                    <a:pt x="7" y="4357"/>
                  </a:cubicBezTo>
                  <a:cubicBezTo>
                    <a:pt x="-5" y="3059"/>
                    <a:pt x="-5" y="2410"/>
                    <a:pt x="42" y="1900"/>
                  </a:cubicBezTo>
                  <a:cubicBezTo>
                    <a:pt x="89" y="1391"/>
                    <a:pt x="184" y="1020"/>
                    <a:pt x="550" y="1020"/>
                  </a:cubicBezTo>
                  <a:cubicBezTo>
                    <a:pt x="916" y="1020"/>
                    <a:pt x="1553" y="1391"/>
                    <a:pt x="2190" y="1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3798198" y="5033260"/>
              <a:ext cx="100702" cy="23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956" fill="norm" stroke="1" extrusionOk="0">
                  <a:moveTo>
                    <a:pt x="21409" y="3647"/>
                  </a:moveTo>
                  <a:cubicBezTo>
                    <a:pt x="20059" y="2876"/>
                    <a:pt x="18709" y="2104"/>
                    <a:pt x="16909" y="1815"/>
                  </a:cubicBezTo>
                  <a:cubicBezTo>
                    <a:pt x="15109" y="1526"/>
                    <a:pt x="12859" y="1719"/>
                    <a:pt x="10384" y="3261"/>
                  </a:cubicBezTo>
                  <a:cubicBezTo>
                    <a:pt x="7909" y="4804"/>
                    <a:pt x="5209" y="7697"/>
                    <a:pt x="3409" y="10204"/>
                  </a:cubicBezTo>
                  <a:cubicBezTo>
                    <a:pt x="1609" y="12711"/>
                    <a:pt x="709" y="14833"/>
                    <a:pt x="259" y="16569"/>
                  </a:cubicBezTo>
                  <a:cubicBezTo>
                    <a:pt x="-191" y="18304"/>
                    <a:pt x="-191" y="19654"/>
                    <a:pt x="1384" y="20426"/>
                  </a:cubicBezTo>
                  <a:cubicBezTo>
                    <a:pt x="2959" y="21197"/>
                    <a:pt x="6109" y="21390"/>
                    <a:pt x="9709" y="19172"/>
                  </a:cubicBezTo>
                  <a:cubicBezTo>
                    <a:pt x="13309" y="16954"/>
                    <a:pt x="17359" y="12326"/>
                    <a:pt x="18709" y="8758"/>
                  </a:cubicBezTo>
                  <a:cubicBezTo>
                    <a:pt x="20059" y="5190"/>
                    <a:pt x="18709" y="2683"/>
                    <a:pt x="16909" y="1333"/>
                  </a:cubicBezTo>
                  <a:cubicBezTo>
                    <a:pt x="15109" y="-17"/>
                    <a:pt x="12859" y="-210"/>
                    <a:pt x="11509" y="176"/>
                  </a:cubicBezTo>
                  <a:cubicBezTo>
                    <a:pt x="10159" y="561"/>
                    <a:pt x="9709" y="1526"/>
                    <a:pt x="9709" y="2490"/>
                  </a:cubicBezTo>
                  <a:cubicBezTo>
                    <a:pt x="9709" y="3454"/>
                    <a:pt x="10159" y="4419"/>
                    <a:pt x="11284" y="5190"/>
                  </a:cubicBezTo>
                  <a:cubicBezTo>
                    <a:pt x="12409" y="5961"/>
                    <a:pt x="14209" y="6540"/>
                    <a:pt x="16009" y="7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3994150" y="5149486"/>
              <a:ext cx="25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4070349" y="5004762"/>
              <a:ext cx="118455" cy="241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040" fill="norm" stroke="1" extrusionOk="0">
                  <a:moveTo>
                    <a:pt x="15916" y="1546"/>
                  </a:moveTo>
                  <a:cubicBezTo>
                    <a:pt x="14021" y="992"/>
                    <a:pt x="12126" y="438"/>
                    <a:pt x="9853" y="161"/>
                  </a:cubicBezTo>
                  <a:cubicBezTo>
                    <a:pt x="7579" y="-116"/>
                    <a:pt x="4926" y="-116"/>
                    <a:pt x="3221" y="807"/>
                  </a:cubicBezTo>
                  <a:cubicBezTo>
                    <a:pt x="1516" y="1730"/>
                    <a:pt x="758" y="3576"/>
                    <a:pt x="2653" y="5515"/>
                  </a:cubicBezTo>
                  <a:cubicBezTo>
                    <a:pt x="4547" y="7453"/>
                    <a:pt x="9095" y="9484"/>
                    <a:pt x="12695" y="11422"/>
                  </a:cubicBezTo>
                  <a:cubicBezTo>
                    <a:pt x="16295" y="13361"/>
                    <a:pt x="18947" y="15207"/>
                    <a:pt x="20274" y="16684"/>
                  </a:cubicBezTo>
                  <a:cubicBezTo>
                    <a:pt x="21600" y="18161"/>
                    <a:pt x="21600" y="19269"/>
                    <a:pt x="19705" y="20099"/>
                  </a:cubicBezTo>
                  <a:cubicBezTo>
                    <a:pt x="17811" y="20930"/>
                    <a:pt x="14021" y="21484"/>
                    <a:pt x="10421" y="20561"/>
                  </a:cubicBezTo>
                  <a:cubicBezTo>
                    <a:pt x="6821" y="19638"/>
                    <a:pt x="3411" y="17238"/>
                    <a:pt x="0" y="14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4159250" y="4971686"/>
              <a:ext cx="1524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69850" y="5593986"/>
              <a:ext cx="70040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1" y="21364"/>
                    <a:pt x="222" y="21128"/>
                    <a:pt x="385" y="20715"/>
                  </a:cubicBezTo>
                  <a:cubicBezTo>
                    <a:pt x="548" y="20302"/>
                    <a:pt x="764" y="19711"/>
                    <a:pt x="979" y="19180"/>
                  </a:cubicBezTo>
                  <a:cubicBezTo>
                    <a:pt x="1195" y="18649"/>
                    <a:pt x="1410" y="18177"/>
                    <a:pt x="1671" y="17587"/>
                  </a:cubicBezTo>
                  <a:cubicBezTo>
                    <a:pt x="1932" y="16997"/>
                    <a:pt x="2239" y="16289"/>
                    <a:pt x="2490" y="15816"/>
                  </a:cubicBezTo>
                  <a:cubicBezTo>
                    <a:pt x="2742" y="15344"/>
                    <a:pt x="2937" y="15108"/>
                    <a:pt x="3140" y="14813"/>
                  </a:cubicBezTo>
                  <a:cubicBezTo>
                    <a:pt x="3342" y="14518"/>
                    <a:pt x="3551" y="14164"/>
                    <a:pt x="3786" y="13810"/>
                  </a:cubicBezTo>
                  <a:cubicBezTo>
                    <a:pt x="4021" y="13456"/>
                    <a:pt x="4282" y="13102"/>
                    <a:pt x="4547" y="12748"/>
                  </a:cubicBezTo>
                  <a:cubicBezTo>
                    <a:pt x="4811" y="12393"/>
                    <a:pt x="5079" y="12039"/>
                    <a:pt x="5287" y="11803"/>
                  </a:cubicBezTo>
                  <a:cubicBezTo>
                    <a:pt x="5496" y="11567"/>
                    <a:pt x="5646" y="11449"/>
                    <a:pt x="5797" y="11272"/>
                  </a:cubicBezTo>
                  <a:cubicBezTo>
                    <a:pt x="5947" y="11095"/>
                    <a:pt x="6097" y="10859"/>
                    <a:pt x="6250" y="10682"/>
                  </a:cubicBezTo>
                  <a:cubicBezTo>
                    <a:pt x="6404" y="10505"/>
                    <a:pt x="6560" y="10387"/>
                    <a:pt x="6717" y="10210"/>
                  </a:cubicBezTo>
                  <a:cubicBezTo>
                    <a:pt x="6874" y="10033"/>
                    <a:pt x="7030" y="9797"/>
                    <a:pt x="7184" y="9620"/>
                  </a:cubicBezTo>
                  <a:cubicBezTo>
                    <a:pt x="7337" y="9443"/>
                    <a:pt x="7487" y="9325"/>
                    <a:pt x="7641" y="9148"/>
                  </a:cubicBezTo>
                  <a:cubicBezTo>
                    <a:pt x="7794" y="8970"/>
                    <a:pt x="7951" y="8734"/>
                    <a:pt x="8120" y="8498"/>
                  </a:cubicBezTo>
                  <a:cubicBezTo>
                    <a:pt x="8290" y="8262"/>
                    <a:pt x="8473" y="8026"/>
                    <a:pt x="8630" y="7849"/>
                  </a:cubicBezTo>
                  <a:cubicBezTo>
                    <a:pt x="8786" y="7672"/>
                    <a:pt x="8917" y="7554"/>
                    <a:pt x="9070" y="7377"/>
                  </a:cubicBezTo>
                  <a:cubicBezTo>
                    <a:pt x="9224" y="7200"/>
                    <a:pt x="9400" y="6964"/>
                    <a:pt x="9566" y="6787"/>
                  </a:cubicBezTo>
                  <a:cubicBezTo>
                    <a:pt x="9733" y="6610"/>
                    <a:pt x="9889" y="6492"/>
                    <a:pt x="10062" y="6315"/>
                  </a:cubicBezTo>
                  <a:cubicBezTo>
                    <a:pt x="10235" y="6138"/>
                    <a:pt x="10425" y="5902"/>
                    <a:pt x="10591" y="5666"/>
                  </a:cubicBezTo>
                  <a:cubicBezTo>
                    <a:pt x="10758" y="5430"/>
                    <a:pt x="10901" y="5193"/>
                    <a:pt x="11071" y="5016"/>
                  </a:cubicBezTo>
                  <a:cubicBezTo>
                    <a:pt x="11241" y="4839"/>
                    <a:pt x="11436" y="4721"/>
                    <a:pt x="11619" y="4544"/>
                  </a:cubicBezTo>
                  <a:cubicBezTo>
                    <a:pt x="11802" y="4367"/>
                    <a:pt x="11972" y="4131"/>
                    <a:pt x="12138" y="3954"/>
                  </a:cubicBezTo>
                  <a:cubicBezTo>
                    <a:pt x="12305" y="3777"/>
                    <a:pt x="12468" y="3659"/>
                    <a:pt x="12638" y="3541"/>
                  </a:cubicBezTo>
                  <a:cubicBezTo>
                    <a:pt x="12807" y="3423"/>
                    <a:pt x="12983" y="3305"/>
                    <a:pt x="13156" y="3187"/>
                  </a:cubicBezTo>
                  <a:cubicBezTo>
                    <a:pt x="13329" y="3069"/>
                    <a:pt x="13499" y="2951"/>
                    <a:pt x="13679" y="2833"/>
                  </a:cubicBezTo>
                  <a:cubicBezTo>
                    <a:pt x="13858" y="2715"/>
                    <a:pt x="14048" y="2597"/>
                    <a:pt x="14234" y="2479"/>
                  </a:cubicBezTo>
                  <a:cubicBezTo>
                    <a:pt x="14420" y="2361"/>
                    <a:pt x="14602" y="2243"/>
                    <a:pt x="14766" y="2184"/>
                  </a:cubicBezTo>
                  <a:cubicBezTo>
                    <a:pt x="14929" y="2125"/>
                    <a:pt x="15072" y="2125"/>
                    <a:pt x="15320" y="2066"/>
                  </a:cubicBezTo>
                  <a:cubicBezTo>
                    <a:pt x="15568" y="2007"/>
                    <a:pt x="15921" y="1889"/>
                    <a:pt x="16260" y="1830"/>
                  </a:cubicBezTo>
                  <a:cubicBezTo>
                    <a:pt x="16600" y="1770"/>
                    <a:pt x="16926" y="1770"/>
                    <a:pt x="17181" y="1711"/>
                  </a:cubicBezTo>
                  <a:cubicBezTo>
                    <a:pt x="17435" y="1652"/>
                    <a:pt x="17618" y="1534"/>
                    <a:pt x="17853" y="1475"/>
                  </a:cubicBezTo>
                  <a:cubicBezTo>
                    <a:pt x="18088" y="1416"/>
                    <a:pt x="18375" y="1416"/>
                    <a:pt x="18712" y="1357"/>
                  </a:cubicBezTo>
                  <a:cubicBezTo>
                    <a:pt x="19048" y="1298"/>
                    <a:pt x="19433" y="1180"/>
                    <a:pt x="19779" y="1062"/>
                  </a:cubicBezTo>
                  <a:cubicBezTo>
                    <a:pt x="20125" y="944"/>
                    <a:pt x="20432" y="826"/>
                    <a:pt x="20729" y="649"/>
                  </a:cubicBezTo>
                  <a:cubicBezTo>
                    <a:pt x="21026" y="472"/>
                    <a:pt x="21313" y="2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249723" y="6110753"/>
              <a:ext cx="283678" cy="479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68" fill="norm" stroke="1" extrusionOk="0">
                  <a:moveTo>
                    <a:pt x="6083" y="3288"/>
                  </a:moveTo>
                  <a:cubicBezTo>
                    <a:pt x="5603" y="3665"/>
                    <a:pt x="5123" y="4042"/>
                    <a:pt x="4483" y="4325"/>
                  </a:cubicBezTo>
                  <a:cubicBezTo>
                    <a:pt x="3843" y="4608"/>
                    <a:pt x="3043" y="4797"/>
                    <a:pt x="2323" y="4750"/>
                  </a:cubicBezTo>
                  <a:cubicBezTo>
                    <a:pt x="1603" y="4702"/>
                    <a:pt x="963" y="4420"/>
                    <a:pt x="963" y="3665"/>
                  </a:cubicBezTo>
                  <a:cubicBezTo>
                    <a:pt x="963" y="2910"/>
                    <a:pt x="1603" y="1684"/>
                    <a:pt x="2323" y="977"/>
                  </a:cubicBezTo>
                  <a:cubicBezTo>
                    <a:pt x="3043" y="269"/>
                    <a:pt x="3843" y="81"/>
                    <a:pt x="4483" y="175"/>
                  </a:cubicBezTo>
                  <a:cubicBezTo>
                    <a:pt x="5123" y="269"/>
                    <a:pt x="5603" y="647"/>
                    <a:pt x="5923" y="1920"/>
                  </a:cubicBezTo>
                  <a:cubicBezTo>
                    <a:pt x="6243" y="3193"/>
                    <a:pt x="6403" y="5363"/>
                    <a:pt x="6323" y="7296"/>
                  </a:cubicBezTo>
                  <a:cubicBezTo>
                    <a:pt x="6243" y="9230"/>
                    <a:pt x="5923" y="10928"/>
                    <a:pt x="5203" y="12154"/>
                  </a:cubicBezTo>
                  <a:cubicBezTo>
                    <a:pt x="4483" y="13380"/>
                    <a:pt x="3363" y="14135"/>
                    <a:pt x="2403" y="14512"/>
                  </a:cubicBezTo>
                  <a:cubicBezTo>
                    <a:pt x="1443" y="14889"/>
                    <a:pt x="643" y="14889"/>
                    <a:pt x="243" y="14606"/>
                  </a:cubicBezTo>
                  <a:cubicBezTo>
                    <a:pt x="-157" y="14323"/>
                    <a:pt x="-157" y="13758"/>
                    <a:pt x="963" y="12295"/>
                  </a:cubicBezTo>
                  <a:cubicBezTo>
                    <a:pt x="2083" y="10833"/>
                    <a:pt x="4323" y="8475"/>
                    <a:pt x="6323" y="6353"/>
                  </a:cubicBezTo>
                  <a:cubicBezTo>
                    <a:pt x="8323" y="4231"/>
                    <a:pt x="10083" y="2344"/>
                    <a:pt x="11283" y="1260"/>
                  </a:cubicBezTo>
                  <a:cubicBezTo>
                    <a:pt x="12483" y="175"/>
                    <a:pt x="13123" y="-108"/>
                    <a:pt x="13443" y="33"/>
                  </a:cubicBezTo>
                  <a:cubicBezTo>
                    <a:pt x="13763" y="175"/>
                    <a:pt x="13763" y="741"/>
                    <a:pt x="13203" y="2439"/>
                  </a:cubicBezTo>
                  <a:cubicBezTo>
                    <a:pt x="12643" y="4137"/>
                    <a:pt x="11523" y="6966"/>
                    <a:pt x="10803" y="9796"/>
                  </a:cubicBezTo>
                  <a:cubicBezTo>
                    <a:pt x="10083" y="12626"/>
                    <a:pt x="9763" y="15455"/>
                    <a:pt x="9603" y="17153"/>
                  </a:cubicBezTo>
                  <a:cubicBezTo>
                    <a:pt x="9443" y="18851"/>
                    <a:pt x="9443" y="19417"/>
                    <a:pt x="9523" y="19983"/>
                  </a:cubicBezTo>
                  <a:cubicBezTo>
                    <a:pt x="9603" y="20549"/>
                    <a:pt x="9763" y="21115"/>
                    <a:pt x="10243" y="21303"/>
                  </a:cubicBezTo>
                  <a:cubicBezTo>
                    <a:pt x="10723" y="21492"/>
                    <a:pt x="11523" y="21303"/>
                    <a:pt x="12643" y="20266"/>
                  </a:cubicBezTo>
                  <a:cubicBezTo>
                    <a:pt x="13763" y="19228"/>
                    <a:pt x="15203" y="17342"/>
                    <a:pt x="16083" y="16021"/>
                  </a:cubicBezTo>
                  <a:cubicBezTo>
                    <a:pt x="16963" y="14701"/>
                    <a:pt x="17283" y="13946"/>
                    <a:pt x="16963" y="13427"/>
                  </a:cubicBezTo>
                  <a:cubicBezTo>
                    <a:pt x="16643" y="12909"/>
                    <a:pt x="15683" y="12626"/>
                    <a:pt x="15683" y="12390"/>
                  </a:cubicBezTo>
                  <a:cubicBezTo>
                    <a:pt x="15683" y="12154"/>
                    <a:pt x="16643" y="11965"/>
                    <a:pt x="17763" y="11682"/>
                  </a:cubicBezTo>
                  <a:cubicBezTo>
                    <a:pt x="18883" y="11399"/>
                    <a:pt x="20163" y="11022"/>
                    <a:pt x="21443" y="106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1009649" y="6127386"/>
              <a:ext cx="190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195"/>
                    <a:pt x="14400" y="12391"/>
                    <a:pt x="18000" y="15991"/>
                  </a:cubicBezTo>
                  <a:cubicBezTo>
                    <a:pt x="21600" y="19591"/>
                    <a:pt x="21600" y="205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927100" y="6114686"/>
              <a:ext cx="1968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16" y="15120"/>
                    <a:pt x="7432" y="8640"/>
                    <a:pt x="11032" y="5040"/>
                  </a:cubicBezTo>
                  <a:cubicBezTo>
                    <a:pt x="14632" y="1440"/>
                    <a:pt x="18116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927100" y="6400436"/>
              <a:ext cx="2032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5943"/>
                    <a:pt x="9900" y="10286"/>
                    <a:pt x="13500" y="6686"/>
                  </a:cubicBezTo>
                  <a:cubicBezTo>
                    <a:pt x="17100" y="3086"/>
                    <a:pt x="1935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1474525" y="6194964"/>
              <a:ext cx="138376" cy="192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0928" fill="norm" stroke="1" extrusionOk="0">
                  <a:moveTo>
                    <a:pt x="17468" y="6451"/>
                  </a:moveTo>
                  <a:cubicBezTo>
                    <a:pt x="17468" y="5302"/>
                    <a:pt x="17468" y="4154"/>
                    <a:pt x="16159" y="2660"/>
                  </a:cubicBezTo>
                  <a:cubicBezTo>
                    <a:pt x="14850" y="1166"/>
                    <a:pt x="12231" y="-672"/>
                    <a:pt x="9286" y="247"/>
                  </a:cubicBezTo>
                  <a:cubicBezTo>
                    <a:pt x="6340" y="1166"/>
                    <a:pt x="3068" y="4843"/>
                    <a:pt x="1431" y="8175"/>
                  </a:cubicBezTo>
                  <a:cubicBezTo>
                    <a:pt x="-205" y="11507"/>
                    <a:pt x="-205" y="14494"/>
                    <a:pt x="286" y="16447"/>
                  </a:cubicBezTo>
                  <a:cubicBezTo>
                    <a:pt x="777" y="18400"/>
                    <a:pt x="1759" y="19319"/>
                    <a:pt x="3722" y="19319"/>
                  </a:cubicBezTo>
                  <a:cubicBezTo>
                    <a:pt x="5686" y="19319"/>
                    <a:pt x="8631" y="18400"/>
                    <a:pt x="10595" y="17481"/>
                  </a:cubicBezTo>
                  <a:cubicBezTo>
                    <a:pt x="12559" y="16562"/>
                    <a:pt x="13540" y="15643"/>
                    <a:pt x="15177" y="16217"/>
                  </a:cubicBezTo>
                  <a:cubicBezTo>
                    <a:pt x="16813" y="16792"/>
                    <a:pt x="19104" y="18860"/>
                    <a:pt x="21395" y="209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1646766" y="6202457"/>
              <a:ext cx="175684" cy="166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520" y="4248"/>
                  </a:moveTo>
                  <a:cubicBezTo>
                    <a:pt x="260" y="6982"/>
                    <a:pt x="0" y="9716"/>
                    <a:pt x="0" y="12314"/>
                  </a:cubicBezTo>
                  <a:cubicBezTo>
                    <a:pt x="0" y="14911"/>
                    <a:pt x="260" y="17372"/>
                    <a:pt x="390" y="17919"/>
                  </a:cubicBezTo>
                  <a:cubicBezTo>
                    <a:pt x="520" y="18465"/>
                    <a:pt x="520" y="17098"/>
                    <a:pt x="651" y="14774"/>
                  </a:cubicBezTo>
                  <a:cubicBezTo>
                    <a:pt x="781" y="12450"/>
                    <a:pt x="1041" y="9169"/>
                    <a:pt x="1301" y="6845"/>
                  </a:cubicBezTo>
                  <a:cubicBezTo>
                    <a:pt x="1561" y="4521"/>
                    <a:pt x="1822" y="3154"/>
                    <a:pt x="2602" y="2881"/>
                  </a:cubicBezTo>
                  <a:cubicBezTo>
                    <a:pt x="3383" y="2607"/>
                    <a:pt x="4684" y="3427"/>
                    <a:pt x="5335" y="4521"/>
                  </a:cubicBezTo>
                  <a:cubicBezTo>
                    <a:pt x="5986" y="5615"/>
                    <a:pt x="5986" y="6982"/>
                    <a:pt x="6376" y="9579"/>
                  </a:cubicBezTo>
                  <a:cubicBezTo>
                    <a:pt x="6766" y="12177"/>
                    <a:pt x="7547" y="16005"/>
                    <a:pt x="7937" y="17235"/>
                  </a:cubicBezTo>
                  <a:cubicBezTo>
                    <a:pt x="8328" y="18465"/>
                    <a:pt x="8328" y="17098"/>
                    <a:pt x="8718" y="14364"/>
                  </a:cubicBezTo>
                  <a:cubicBezTo>
                    <a:pt x="9108" y="11630"/>
                    <a:pt x="9889" y="7529"/>
                    <a:pt x="11190" y="4658"/>
                  </a:cubicBezTo>
                  <a:cubicBezTo>
                    <a:pt x="12492" y="1787"/>
                    <a:pt x="14313" y="146"/>
                    <a:pt x="15614" y="10"/>
                  </a:cubicBezTo>
                  <a:cubicBezTo>
                    <a:pt x="16916" y="-127"/>
                    <a:pt x="17696" y="1240"/>
                    <a:pt x="18607" y="5068"/>
                  </a:cubicBezTo>
                  <a:cubicBezTo>
                    <a:pt x="19518" y="8896"/>
                    <a:pt x="20559" y="15184"/>
                    <a:pt x="21600" y="214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1600200" y="6248036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2237765" y="6141194"/>
              <a:ext cx="105386" cy="22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199" fill="norm" stroke="1" extrusionOk="0">
                  <a:moveTo>
                    <a:pt x="18546" y="3562"/>
                  </a:moveTo>
                  <a:cubicBezTo>
                    <a:pt x="17699" y="2135"/>
                    <a:pt x="16852" y="709"/>
                    <a:pt x="15369" y="199"/>
                  </a:cubicBezTo>
                  <a:cubicBezTo>
                    <a:pt x="13887" y="-310"/>
                    <a:pt x="11769" y="98"/>
                    <a:pt x="9016" y="2135"/>
                  </a:cubicBezTo>
                  <a:cubicBezTo>
                    <a:pt x="6263" y="4173"/>
                    <a:pt x="2875" y="7841"/>
                    <a:pt x="1181" y="10999"/>
                  </a:cubicBezTo>
                  <a:cubicBezTo>
                    <a:pt x="-513" y="14158"/>
                    <a:pt x="-513" y="16807"/>
                    <a:pt x="2028" y="18539"/>
                  </a:cubicBezTo>
                  <a:cubicBezTo>
                    <a:pt x="4569" y="20271"/>
                    <a:pt x="9652" y="21086"/>
                    <a:pt x="13252" y="21188"/>
                  </a:cubicBezTo>
                  <a:cubicBezTo>
                    <a:pt x="16852" y="21290"/>
                    <a:pt x="18969" y="20679"/>
                    <a:pt x="21087" y="200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2407561" y="6171836"/>
              <a:ext cx="100689" cy="176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145" fill="norm" stroke="1" extrusionOk="0">
                  <a:moveTo>
                    <a:pt x="5206" y="0"/>
                  </a:moveTo>
                  <a:cubicBezTo>
                    <a:pt x="3406" y="762"/>
                    <a:pt x="1606" y="1525"/>
                    <a:pt x="706" y="4320"/>
                  </a:cubicBezTo>
                  <a:cubicBezTo>
                    <a:pt x="-194" y="7115"/>
                    <a:pt x="-194" y="11944"/>
                    <a:pt x="481" y="14993"/>
                  </a:cubicBezTo>
                  <a:cubicBezTo>
                    <a:pt x="1156" y="18042"/>
                    <a:pt x="2506" y="19313"/>
                    <a:pt x="4306" y="20202"/>
                  </a:cubicBezTo>
                  <a:cubicBezTo>
                    <a:pt x="6106" y="21092"/>
                    <a:pt x="8356" y="21600"/>
                    <a:pt x="11281" y="20584"/>
                  </a:cubicBezTo>
                  <a:cubicBezTo>
                    <a:pt x="14206" y="19567"/>
                    <a:pt x="17806" y="17026"/>
                    <a:pt x="21406" y="144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2495550" y="6171836"/>
              <a:ext cx="44450" cy="184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0" y="0"/>
                  </a:moveTo>
                  <a:cubicBezTo>
                    <a:pt x="1029" y="6136"/>
                    <a:pt x="2057" y="12273"/>
                    <a:pt x="3086" y="15955"/>
                  </a:cubicBezTo>
                  <a:cubicBezTo>
                    <a:pt x="4114" y="19636"/>
                    <a:pt x="5143" y="20864"/>
                    <a:pt x="8229" y="21232"/>
                  </a:cubicBezTo>
                  <a:cubicBezTo>
                    <a:pt x="11314" y="21600"/>
                    <a:pt x="16457" y="21109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2546350" y="6152786"/>
              <a:ext cx="165100" cy="204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1322"/>
                  </a:moveTo>
                  <a:cubicBezTo>
                    <a:pt x="2769" y="1543"/>
                    <a:pt x="5538" y="1763"/>
                    <a:pt x="7892" y="3857"/>
                  </a:cubicBezTo>
                  <a:cubicBezTo>
                    <a:pt x="10246" y="5951"/>
                    <a:pt x="12185" y="9918"/>
                    <a:pt x="12600" y="13114"/>
                  </a:cubicBezTo>
                  <a:cubicBezTo>
                    <a:pt x="13015" y="16310"/>
                    <a:pt x="11908" y="18735"/>
                    <a:pt x="10662" y="20057"/>
                  </a:cubicBezTo>
                  <a:cubicBezTo>
                    <a:pt x="9415" y="21380"/>
                    <a:pt x="8031" y="21600"/>
                    <a:pt x="7338" y="21049"/>
                  </a:cubicBezTo>
                  <a:cubicBezTo>
                    <a:pt x="6646" y="20498"/>
                    <a:pt x="6646" y="19176"/>
                    <a:pt x="7892" y="15980"/>
                  </a:cubicBezTo>
                  <a:cubicBezTo>
                    <a:pt x="9138" y="12784"/>
                    <a:pt x="11631" y="7714"/>
                    <a:pt x="14123" y="4739"/>
                  </a:cubicBezTo>
                  <a:cubicBezTo>
                    <a:pt x="16615" y="1763"/>
                    <a:pt x="19108" y="8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2711450" y="6146436"/>
              <a:ext cx="114300" cy="188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0" y="1440"/>
                  </a:moveTo>
                  <a:cubicBezTo>
                    <a:pt x="4000" y="4560"/>
                    <a:pt x="8000" y="7680"/>
                    <a:pt x="10200" y="10560"/>
                  </a:cubicBezTo>
                  <a:cubicBezTo>
                    <a:pt x="12400" y="13440"/>
                    <a:pt x="12800" y="16080"/>
                    <a:pt x="12600" y="18000"/>
                  </a:cubicBezTo>
                  <a:cubicBezTo>
                    <a:pt x="12400" y="19920"/>
                    <a:pt x="11600" y="21120"/>
                    <a:pt x="10400" y="21360"/>
                  </a:cubicBezTo>
                  <a:cubicBezTo>
                    <a:pt x="9200" y="21600"/>
                    <a:pt x="7600" y="20880"/>
                    <a:pt x="7800" y="17880"/>
                  </a:cubicBezTo>
                  <a:cubicBezTo>
                    <a:pt x="8000" y="14880"/>
                    <a:pt x="10000" y="9600"/>
                    <a:pt x="11600" y="6360"/>
                  </a:cubicBezTo>
                  <a:cubicBezTo>
                    <a:pt x="13200" y="3120"/>
                    <a:pt x="14400" y="1920"/>
                    <a:pt x="16000" y="1200"/>
                  </a:cubicBezTo>
                  <a:cubicBezTo>
                    <a:pt x="17600" y="480"/>
                    <a:pt x="19600" y="2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2832100" y="6132335"/>
              <a:ext cx="217123" cy="181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063" fill="norm" stroke="1" extrusionOk="0">
                  <a:moveTo>
                    <a:pt x="0" y="8263"/>
                  </a:moveTo>
                  <a:cubicBezTo>
                    <a:pt x="210" y="9490"/>
                    <a:pt x="419" y="10717"/>
                    <a:pt x="1049" y="11331"/>
                  </a:cubicBezTo>
                  <a:cubicBezTo>
                    <a:pt x="1678" y="11945"/>
                    <a:pt x="2726" y="11945"/>
                    <a:pt x="3670" y="11577"/>
                  </a:cubicBezTo>
                  <a:cubicBezTo>
                    <a:pt x="4614" y="11208"/>
                    <a:pt x="5452" y="10472"/>
                    <a:pt x="6082" y="9490"/>
                  </a:cubicBezTo>
                  <a:cubicBezTo>
                    <a:pt x="6711" y="8508"/>
                    <a:pt x="7130" y="7281"/>
                    <a:pt x="7445" y="5931"/>
                  </a:cubicBezTo>
                  <a:cubicBezTo>
                    <a:pt x="7759" y="4581"/>
                    <a:pt x="7969" y="3108"/>
                    <a:pt x="7550" y="2372"/>
                  </a:cubicBezTo>
                  <a:cubicBezTo>
                    <a:pt x="7130" y="1636"/>
                    <a:pt x="6082" y="1636"/>
                    <a:pt x="4928" y="2863"/>
                  </a:cubicBezTo>
                  <a:cubicBezTo>
                    <a:pt x="3775" y="4090"/>
                    <a:pt x="2517" y="6545"/>
                    <a:pt x="1678" y="9490"/>
                  </a:cubicBezTo>
                  <a:cubicBezTo>
                    <a:pt x="839" y="12436"/>
                    <a:pt x="419" y="15872"/>
                    <a:pt x="524" y="18081"/>
                  </a:cubicBezTo>
                  <a:cubicBezTo>
                    <a:pt x="629" y="20290"/>
                    <a:pt x="1258" y="21272"/>
                    <a:pt x="3250" y="21027"/>
                  </a:cubicBezTo>
                  <a:cubicBezTo>
                    <a:pt x="5243" y="20781"/>
                    <a:pt x="8598" y="19308"/>
                    <a:pt x="10695" y="17222"/>
                  </a:cubicBezTo>
                  <a:cubicBezTo>
                    <a:pt x="12792" y="15136"/>
                    <a:pt x="13631" y="12436"/>
                    <a:pt x="14050" y="10472"/>
                  </a:cubicBezTo>
                  <a:cubicBezTo>
                    <a:pt x="14470" y="8508"/>
                    <a:pt x="14470" y="7281"/>
                    <a:pt x="14260" y="7281"/>
                  </a:cubicBezTo>
                  <a:cubicBezTo>
                    <a:pt x="14050" y="7281"/>
                    <a:pt x="13631" y="8508"/>
                    <a:pt x="13212" y="9981"/>
                  </a:cubicBezTo>
                  <a:cubicBezTo>
                    <a:pt x="12792" y="11454"/>
                    <a:pt x="12373" y="13172"/>
                    <a:pt x="12058" y="14645"/>
                  </a:cubicBezTo>
                  <a:cubicBezTo>
                    <a:pt x="11744" y="16117"/>
                    <a:pt x="11534" y="17345"/>
                    <a:pt x="11639" y="17345"/>
                  </a:cubicBezTo>
                  <a:cubicBezTo>
                    <a:pt x="11744" y="17345"/>
                    <a:pt x="12163" y="16117"/>
                    <a:pt x="12792" y="13786"/>
                  </a:cubicBezTo>
                  <a:cubicBezTo>
                    <a:pt x="13421" y="11454"/>
                    <a:pt x="14260" y="8017"/>
                    <a:pt x="14994" y="5440"/>
                  </a:cubicBezTo>
                  <a:cubicBezTo>
                    <a:pt x="15728" y="2863"/>
                    <a:pt x="16357" y="1145"/>
                    <a:pt x="17196" y="408"/>
                  </a:cubicBezTo>
                  <a:cubicBezTo>
                    <a:pt x="18035" y="-328"/>
                    <a:pt x="19083" y="-83"/>
                    <a:pt x="19922" y="1267"/>
                  </a:cubicBezTo>
                  <a:cubicBezTo>
                    <a:pt x="20761" y="2617"/>
                    <a:pt x="21390" y="5072"/>
                    <a:pt x="21495" y="7527"/>
                  </a:cubicBezTo>
                  <a:cubicBezTo>
                    <a:pt x="21600" y="9981"/>
                    <a:pt x="21181" y="12436"/>
                    <a:pt x="20761" y="148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3155950" y="5955936"/>
              <a:ext cx="69850" cy="345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1600" y="0"/>
                  </a:moveTo>
                  <a:cubicBezTo>
                    <a:pt x="18327" y="0"/>
                    <a:pt x="15055" y="0"/>
                    <a:pt x="12436" y="922"/>
                  </a:cubicBezTo>
                  <a:cubicBezTo>
                    <a:pt x="9818" y="1844"/>
                    <a:pt x="7855" y="3688"/>
                    <a:pt x="5891" y="6388"/>
                  </a:cubicBezTo>
                  <a:cubicBezTo>
                    <a:pt x="3927" y="9088"/>
                    <a:pt x="1964" y="12644"/>
                    <a:pt x="982" y="14883"/>
                  </a:cubicBezTo>
                  <a:cubicBezTo>
                    <a:pt x="0" y="17122"/>
                    <a:pt x="0" y="18044"/>
                    <a:pt x="0" y="18900"/>
                  </a:cubicBezTo>
                  <a:cubicBezTo>
                    <a:pt x="0" y="19756"/>
                    <a:pt x="0" y="20546"/>
                    <a:pt x="1636" y="21007"/>
                  </a:cubicBezTo>
                  <a:cubicBezTo>
                    <a:pt x="3273" y="21468"/>
                    <a:pt x="6545" y="21600"/>
                    <a:pt x="9164" y="21402"/>
                  </a:cubicBezTo>
                  <a:cubicBezTo>
                    <a:pt x="11782" y="21205"/>
                    <a:pt x="13745" y="20678"/>
                    <a:pt x="14727" y="19954"/>
                  </a:cubicBezTo>
                  <a:cubicBezTo>
                    <a:pt x="15709" y="19229"/>
                    <a:pt x="15709" y="18307"/>
                    <a:pt x="15709" y="173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3110916" y="5936626"/>
              <a:ext cx="322637" cy="468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37" fill="norm" stroke="1" extrusionOk="0">
                  <a:moveTo>
                    <a:pt x="875" y="9601"/>
                  </a:moveTo>
                  <a:cubicBezTo>
                    <a:pt x="317" y="9311"/>
                    <a:pt x="-240" y="9020"/>
                    <a:pt x="108" y="8729"/>
                  </a:cubicBezTo>
                  <a:cubicBezTo>
                    <a:pt x="457" y="8439"/>
                    <a:pt x="1711" y="8148"/>
                    <a:pt x="3732" y="7373"/>
                  </a:cubicBezTo>
                  <a:cubicBezTo>
                    <a:pt x="5752" y="6598"/>
                    <a:pt x="8539" y="5339"/>
                    <a:pt x="10421" y="4274"/>
                  </a:cubicBezTo>
                  <a:cubicBezTo>
                    <a:pt x="12302" y="3208"/>
                    <a:pt x="13277" y="2337"/>
                    <a:pt x="13835" y="1562"/>
                  </a:cubicBezTo>
                  <a:cubicBezTo>
                    <a:pt x="14392" y="787"/>
                    <a:pt x="14532" y="109"/>
                    <a:pt x="14323" y="12"/>
                  </a:cubicBezTo>
                  <a:cubicBezTo>
                    <a:pt x="14114" y="-85"/>
                    <a:pt x="13556" y="399"/>
                    <a:pt x="12859" y="1804"/>
                  </a:cubicBezTo>
                  <a:cubicBezTo>
                    <a:pt x="12163" y="3208"/>
                    <a:pt x="11326" y="5533"/>
                    <a:pt x="10699" y="7664"/>
                  </a:cubicBezTo>
                  <a:cubicBezTo>
                    <a:pt x="10072" y="9795"/>
                    <a:pt x="9654" y="11732"/>
                    <a:pt x="9515" y="12943"/>
                  </a:cubicBezTo>
                  <a:cubicBezTo>
                    <a:pt x="9375" y="14154"/>
                    <a:pt x="9515" y="14638"/>
                    <a:pt x="9933" y="14783"/>
                  </a:cubicBezTo>
                  <a:cubicBezTo>
                    <a:pt x="10351" y="14928"/>
                    <a:pt x="11048" y="14735"/>
                    <a:pt x="11814" y="14202"/>
                  </a:cubicBezTo>
                  <a:cubicBezTo>
                    <a:pt x="12581" y="13669"/>
                    <a:pt x="13417" y="12798"/>
                    <a:pt x="14044" y="12119"/>
                  </a:cubicBezTo>
                  <a:cubicBezTo>
                    <a:pt x="14671" y="11441"/>
                    <a:pt x="15089" y="10957"/>
                    <a:pt x="15228" y="10957"/>
                  </a:cubicBezTo>
                  <a:cubicBezTo>
                    <a:pt x="15368" y="10957"/>
                    <a:pt x="15228" y="11441"/>
                    <a:pt x="15507" y="11732"/>
                  </a:cubicBezTo>
                  <a:cubicBezTo>
                    <a:pt x="15786" y="12023"/>
                    <a:pt x="16483" y="12119"/>
                    <a:pt x="17110" y="12023"/>
                  </a:cubicBezTo>
                  <a:cubicBezTo>
                    <a:pt x="17737" y="11926"/>
                    <a:pt x="18294" y="11635"/>
                    <a:pt x="18712" y="11926"/>
                  </a:cubicBezTo>
                  <a:cubicBezTo>
                    <a:pt x="19130" y="12216"/>
                    <a:pt x="19409" y="13088"/>
                    <a:pt x="19827" y="14202"/>
                  </a:cubicBezTo>
                  <a:cubicBezTo>
                    <a:pt x="20245" y="15316"/>
                    <a:pt x="20803" y="16672"/>
                    <a:pt x="21081" y="17737"/>
                  </a:cubicBezTo>
                  <a:cubicBezTo>
                    <a:pt x="21360" y="18803"/>
                    <a:pt x="21360" y="19578"/>
                    <a:pt x="20385" y="20207"/>
                  </a:cubicBezTo>
                  <a:cubicBezTo>
                    <a:pt x="19409" y="20837"/>
                    <a:pt x="17458" y="21321"/>
                    <a:pt x="16204" y="21418"/>
                  </a:cubicBezTo>
                  <a:cubicBezTo>
                    <a:pt x="14950" y="21515"/>
                    <a:pt x="14392" y="21224"/>
                    <a:pt x="13835" y="209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3841750" y="6203586"/>
              <a:ext cx="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3822700" y="6114636"/>
              <a:ext cx="3810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1200" y="11670"/>
                    <a:pt x="2400" y="3363"/>
                    <a:pt x="6000" y="870"/>
                  </a:cubicBezTo>
                  <a:cubicBezTo>
                    <a:pt x="9600" y="-1622"/>
                    <a:pt x="156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3895460" y="6133736"/>
              <a:ext cx="13679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3530" y="0"/>
                  </a:moveTo>
                  <a:cubicBezTo>
                    <a:pt x="3198" y="5462"/>
                    <a:pt x="2866" y="10924"/>
                    <a:pt x="2533" y="14276"/>
                  </a:cubicBezTo>
                  <a:cubicBezTo>
                    <a:pt x="2201" y="17628"/>
                    <a:pt x="1869" y="18869"/>
                    <a:pt x="1370" y="18869"/>
                  </a:cubicBezTo>
                  <a:cubicBezTo>
                    <a:pt x="872" y="18869"/>
                    <a:pt x="207" y="17628"/>
                    <a:pt x="41" y="15145"/>
                  </a:cubicBezTo>
                  <a:cubicBezTo>
                    <a:pt x="-125" y="12662"/>
                    <a:pt x="207" y="8938"/>
                    <a:pt x="1038" y="6579"/>
                  </a:cubicBezTo>
                  <a:cubicBezTo>
                    <a:pt x="1869" y="4221"/>
                    <a:pt x="3198" y="3228"/>
                    <a:pt x="6355" y="3972"/>
                  </a:cubicBezTo>
                  <a:cubicBezTo>
                    <a:pt x="9512" y="4717"/>
                    <a:pt x="14497" y="7200"/>
                    <a:pt x="17487" y="9807"/>
                  </a:cubicBezTo>
                  <a:cubicBezTo>
                    <a:pt x="20478" y="12414"/>
                    <a:pt x="21475" y="15145"/>
                    <a:pt x="21475" y="17131"/>
                  </a:cubicBezTo>
                  <a:cubicBezTo>
                    <a:pt x="21475" y="19117"/>
                    <a:pt x="20478" y="20359"/>
                    <a:pt x="1948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4394200" y="6112317"/>
              <a:ext cx="114300" cy="212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8" fill="norm" stroke="1" extrusionOk="0">
                  <a:moveTo>
                    <a:pt x="21600" y="2122"/>
                  </a:moveTo>
                  <a:cubicBezTo>
                    <a:pt x="20000" y="1283"/>
                    <a:pt x="18400" y="444"/>
                    <a:pt x="16600" y="130"/>
                  </a:cubicBezTo>
                  <a:cubicBezTo>
                    <a:pt x="14800" y="-185"/>
                    <a:pt x="12800" y="25"/>
                    <a:pt x="11000" y="1283"/>
                  </a:cubicBezTo>
                  <a:cubicBezTo>
                    <a:pt x="9200" y="2541"/>
                    <a:pt x="7600" y="4848"/>
                    <a:pt x="7600" y="7050"/>
                  </a:cubicBezTo>
                  <a:cubicBezTo>
                    <a:pt x="7600" y="9252"/>
                    <a:pt x="9200" y="11349"/>
                    <a:pt x="10800" y="13132"/>
                  </a:cubicBezTo>
                  <a:cubicBezTo>
                    <a:pt x="12400" y="14914"/>
                    <a:pt x="14000" y="16382"/>
                    <a:pt x="14600" y="17640"/>
                  </a:cubicBezTo>
                  <a:cubicBezTo>
                    <a:pt x="15200" y="18898"/>
                    <a:pt x="14800" y="19947"/>
                    <a:pt x="13000" y="20576"/>
                  </a:cubicBezTo>
                  <a:cubicBezTo>
                    <a:pt x="11200" y="21205"/>
                    <a:pt x="8000" y="21415"/>
                    <a:pt x="5600" y="20262"/>
                  </a:cubicBezTo>
                  <a:cubicBezTo>
                    <a:pt x="3200" y="19108"/>
                    <a:pt x="1600" y="16592"/>
                    <a:pt x="0" y="140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4567766" y="5974986"/>
              <a:ext cx="39441" cy="353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57" fill="norm" stroke="1" extrusionOk="0">
                  <a:moveTo>
                    <a:pt x="19326" y="0"/>
                  </a:moveTo>
                  <a:cubicBezTo>
                    <a:pt x="13642" y="3086"/>
                    <a:pt x="7958" y="6171"/>
                    <a:pt x="4547" y="9257"/>
                  </a:cubicBezTo>
                  <a:cubicBezTo>
                    <a:pt x="1137" y="12343"/>
                    <a:pt x="0" y="15429"/>
                    <a:pt x="0" y="17357"/>
                  </a:cubicBezTo>
                  <a:cubicBezTo>
                    <a:pt x="0" y="19286"/>
                    <a:pt x="1137" y="20057"/>
                    <a:pt x="3979" y="20636"/>
                  </a:cubicBezTo>
                  <a:cubicBezTo>
                    <a:pt x="6821" y="21214"/>
                    <a:pt x="11368" y="21600"/>
                    <a:pt x="14779" y="21407"/>
                  </a:cubicBezTo>
                  <a:cubicBezTo>
                    <a:pt x="18189" y="21214"/>
                    <a:pt x="20463" y="20443"/>
                    <a:pt x="21032" y="19671"/>
                  </a:cubicBezTo>
                  <a:cubicBezTo>
                    <a:pt x="21600" y="18900"/>
                    <a:pt x="20463" y="18129"/>
                    <a:pt x="19326" y="173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4521200" y="5901501"/>
              <a:ext cx="342107" cy="389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64" fill="norm" stroke="1" extrusionOk="0">
                  <a:moveTo>
                    <a:pt x="0" y="15877"/>
                  </a:moveTo>
                  <a:cubicBezTo>
                    <a:pt x="3467" y="15645"/>
                    <a:pt x="6933" y="15412"/>
                    <a:pt x="9000" y="15238"/>
                  </a:cubicBezTo>
                  <a:cubicBezTo>
                    <a:pt x="11067" y="15064"/>
                    <a:pt x="11733" y="14948"/>
                    <a:pt x="12267" y="14657"/>
                  </a:cubicBezTo>
                  <a:cubicBezTo>
                    <a:pt x="12800" y="14367"/>
                    <a:pt x="13200" y="13903"/>
                    <a:pt x="13067" y="13728"/>
                  </a:cubicBezTo>
                  <a:cubicBezTo>
                    <a:pt x="12933" y="13554"/>
                    <a:pt x="12267" y="13670"/>
                    <a:pt x="11200" y="14367"/>
                  </a:cubicBezTo>
                  <a:cubicBezTo>
                    <a:pt x="10133" y="15064"/>
                    <a:pt x="8667" y="16341"/>
                    <a:pt x="7867" y="17386"/>
                  </a:cubicBezTo>
                  <a:cubicBezTo>
                    <a:pt x="7067" y="18432"/>
                    <a:pt x="6933" y="19245"/>
                    <a:pt x="7133" y="19477"/>
                  </a:cubicBezTo>
                  <a:cubicBezTo>
                    <a:pt x="7333" y="19709"/>
                    <a:pt x="7867" y="19361"/>
                    <a:pt x="8400" y="18896"/>
                  </a:cubicBezTo>
                  <a:cubicBezTo>
                    <a:pt x="8933" y="18432"/>
                    <a:pt x="9467" y="17851"/>
                    <a:pt x="9933" y="17328"/>
                  </a:cubicBezTo>
                  <a:cubicBezTo>
                    <a:pt x="10400" y="16806"/>
                    <a:pt x="10800" y="16341"/>
                    <a:pt x="11133" y="16516"/>
                  </a:cubicBezTo>
                  <a:cubicBezTo>
                    <a:pt x="11467" y="16690"/>
                    <a:pt x="11733" y="17503"/>
                    <a:pt x="12200" y="17967"/>
                  </a:cubicBezTo>
                  <a:cubicBezTo>
                    <a:pt x="12667" y="18432"/>
                    <a:pt x="13333" y="18548"/>
                    <a:pt x="13933" y="18374"/>
                  </a:cubicBezTo>
                  <a:cubicBezTo>
                    <a:pt x="14533" y="18199"/>
                    <a:pt x="15067" y="17735"/>
                    <a:pt x="16133" y="15703"/>
                  </a:cubicBezTo>
                  <a:cubicBezTo>
                    <a:pt x="17200" y="13670"/>
                    <a:pt x="18800" y="10070"/>
                    <a:pt x="19800" y="7574"/>
                  </a:cubicBezTo>
                  <a:cubicBezTo>
                    <a:pt x="20800" y="5077"/>
                    <a:pt x="21200" y="3683"/>
                    <a:pt x="21400" y="2464"/>
                  </a:cubicBezTo>
                  <a:cubicBezTo>
                    <a:pt x="21600" y="1245"/>
                    <a:pt x="21600" y="199"/>
                    <a:pt x="21400" y="25"/>
                  </a:cubicBezTo>
                  <a:cubicBezTo>
                    <a:pt x="21200" y="-149"/>
                    <a:pt x="20800" y="548"/>
                    <a:pt x="20067" y="3045"/>
                  </a:cubicBezTo>
                  <a:cubicBezTo>
                    <a:pt x="19333" y="5541"/>
                    <a:pt x="18267" y="9838"/>
                    <a:pt x="17667" y="12857"/>
                  </a:cubicBezTo>
                  <a:cubicBezTo>
                    <a:pt x="17067" y="15877"/>
                    <a:pt x="16933" y="17619"/>
                    <a:pt x="16867" y="18838"/>
                  </a:cubicBezTo>
                  <a:cubicBezTo>
                    <a:pt x="16800" y="20057"/>
                    <a:pt x="16800" y="20754"/>
                    <a:pt x="17200" y="21103"/>
                  </a:cubicBezTo>
                  <a:cubicBezTo>
                    <a:pt x="17600" y="21451"/>
                    <a:pt x="18400" y="21451"/>
                    <a:pt x="19067" y="21103"/>
                  </a:cubicBezTo>
                  <a:cubicBezTo>
                    <a:pt x="19733" y="20754"/>
                    <a:pt x="20267" y="20057"/>
                    <a:pt x="20800" y="193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4787899" y="6074754"/>
              <a:ext cx="177801" cy="17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4" fill="norm" stroke="1" extrusionOk="0">
                  <a:moveTo>
                    <a:pt x="0" y="4794"/>
                  </a:moveTo>
                  <a:cubicBezTo>
                    <a:pt x="2571" y="4032"/>
                    <a:pt x="5143" y="3270"/>
                    <a:pt x="7071" y="2634"/>
                  </a:cubicBezTo>
                  <a:cubicBezTo>
                    <a:pt x="9000" y="1999"/>
                    <a:pt x="10286" y="1491"/>
                    <a:pt x="11700" y="2126"/>
                  </a:cubicBezTo>
                  <a:cubicBezTo>
                    <a:pt x="13114" y="2761"/>
                    <a:pt x="14657" y="4540"/>
                    <a:pt x="15814" y="4921"/>
                  </a:cubicBezTo>
                  <a:cubicBezTo>
                    <a:pt x="16971" y="5303"/>
                    <a:pt x="17743" y="4286"/>
                    <a:pt x="18257" y="3143"/>
                  </a:cubicBezTo>
                  <a:cubicBezTo>
                    <a:pt x="18771" y="1999"/>
                    <a:pt x="19029" y="728"/>
                    <a:pt x="18514" y="220"/>
                  </a:cubicBezTo>
                  <a:cubicBezTo>
                    <a:pt x="18000" y="-288"/>
                    <a:pt x="16714" y="-34"/>
                    <a:pt x="14400" y="2253"/>
                  </a:cubicBezTo>
                  <a:cubicBezTo>
                    <a:pt x="12086" y="4540"/>
                    <a:pt x="8743" y="8860"/>
                    <a:pt x="6943" y="11783"/>
                  </a:cubicBezTo>
                  <a:cubicBezTo>
                    <a:pt x="5143" y="14705"/>
                    <a:pt x="4886" y="16230"/>
                    <a:pt x="4886" y="17627"/>
                  </a:cubicBezTo>
                  <a:cubicBezTo>
                    <a:pt x="4886" y="19025"/>
                    <a:pt x="5143" y="20296"/>
                    <a:pt x="7586" y="20804"/>
                  </a:cubicBezTo>
                  <a:cubicBezTo>
                    <a:pt x="10029" y="21312"/>
                    <a:pt x="14657" y="21058"/>
                    <a:pt x="17357" y="20423"/>
                  </a:cubicBezTo>
                  <a:cubicBezTo>
                    <a:pt x="20057" y="19787"/>
                    <a:pt x="20829" y="18771"/>
                    <a:pt x="21600" y="177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5313734" y="6034467"/>
              <a:ext cx="198067" cy="255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05" fill="norm" stroke="1" extrusionOk="0">
                  <a:moveTo>
                    <a:pt x="19434" y="867"/>
                  </a:moveTo>
                  <a:cubicBezTo>
                    <a:pt x="18515" y="336"/>
                    <a:pt x="17596" y="-195"/>
                    <a:pt x="15528" y="71"/>
                  </a:cubicBezTo>
                  <a:cubicBezTo>
                    <a:pt x="13459" y="336"/>
                    <a:pt x="10242" y="1398"/>
                    <a:pt x="7600" y="3169"/>
                  </a:cubicBezTo>
                  <a:cubicBezTo>
                    <a:pt x="4957" y="4939"/>
                    <a:pt x="2889" y="7418"/>
                    <a:pt x="1625" y="9985"/>
                  </a:cubicBezTo>
                  <a:cubicBezTo>
                    <a:pt x="362" y="12553"/>
                    <a:pt x="-98" y="15208"/>
                    <a:pt x="17" y="16890"/>
                  </a:cubicBezTo>
                  <a:cubicBezTo>
                    <a:pt x="132" y="18572"/>
                    <a:pt x="821" y="19280"/>
                    <a:pt x="3579" y="19989"/>
                  </a:cubicBezTo>
                  <a:cubicBezTo>
                    <a:pt x="6336" y="20697"/>
                    <a:pt x="11162" y="21405"/>
                    <a:pt x="14493" y="21405"/>
                  </a:cubicBezTo>
                  <a:cubicBezTo>
                    <a:pt x="17825" y="21405"/>
                    <a:pt x="19664" y="20697"/>
                    <a:pt x="21502" y="199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5657850" y="6311536"/>
              <a:ext cx="508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6084358" y="6095636"/>
              <a:ext cx="175460" cy="203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194" fill="norm" stroke="1" extrusionOk="0">
                  <a:moveTo>
                    <a:pt x="2957" y="0"/>
                  </a:moveTo>
                  <a:cubicBezTo>
                    <a:pt x="1928" y="3086"/>
                    <a:pt x="900" y="6171"/>
                    <a:pt x="385" y="9367"/>
                  </a:cubicBezTo>
                  <a:cubicBezTo>
                    <a:pt x="-129" y="12563"/>
                    <a:pt x="-129" y="15869"/>
                    <a:pt x="385" y="17853"/>
                  </a:cubicBezTo>
                  <a:cubicBezTo>
                    <a:pt x="900" y="19837"/>
                    <a:pt x="1928" y="20498"/>
                    <a:pt x="2957" y="20498"/>
                  </a:cubicBezTo>
                  <a:cubicBezTo>
                    <a:pt x="3985" y="20498"/>
                    <a:pt x="5014" y="19837"/>
                    <a:pt x="5657" y="18955"/>
                  </a:cubicBezTo>
                  <a:cubicBezTo>
                    <a:pt x="6300" y="18073"/>
                    <a:pt x="6557" y="16971"/>
                    <a:pt x="7071" y="15429"/>
                  </a:cubicBezTo>
                  <a:cubicBezTo>
                    <a:pt x="7585" y="13886"/>
                    <a:pt x="8357" y="11902"/>
                    <a:pt x="8742" y="11682"/>
                  </a:cubicBezTo>
                  <a:cubicBezTo>
                    <a:pt x="9128" y="11461"/>
                    <a:pt x="9128" y="13004"/>
                    <a:pt x="9771" y="14878"/>
                  </a:cubicBezTo>
                  <a:cubicBezTo>
                    <a:pt x="10414" y="16751"/>
                    <a:pt x="11700" y="18955"/>
                    <a:pt x="12985" y="20167"/>
                  </a:cubicBezTo>
                  <a:cubicBezTo>
                    <a:pt x="14271" y="21380"/>
                    <a:pt x="15557" y="21600"/>
                    <a:pt x="16971" y="20388"/>
                  </a:cubicBezTo>
                  <a:cubicBezTo>
                    <a:pt x="18385" y="19176"/>
                    <a:pt x="19928" y="16531"/>
                    <a:pt x="20700" y="13445"/>
                  </a:cubicBezTo>
                  <a:cubicBezTo>
                    <a:pt x="21471" y="10359"/>
                    <a:pt x="21471" y="6833"/>
                    <a:pt x="20957" y="4739"/>
                  </a:cubicBezTo>
                  <a:cubicBezTo>
                    <a:pt x="20442" y="2645"/>
                    <a:pt x="19414" y="1984"/>
                    <a:pt x="18514" y="2094"/>
                  </a:cubicBezTo>
                  <a:cubicBezTo>
                    <a:pt x="17614" y="2204"/>
                    <a:pt x="16842" y="3086"/>
                    <a:pt x="16071" y="39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6306191" y="5932653"/>
              <a:ext cx="145409" cy="399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47" fill="norm" stroke="1" extrusionOk="0">
                  <a:moveTo>
                    <a:pt x="8357" y="914"/>
                  </a:moveTo>
                  <a:cubicBezTo>
                    <a:pt x="7105" y="457"/>
                    <a:pt x="5853" y="0"/>
                    <a:pt x="4757" y="0"/>
                  </a:cubicBezTo>
                  <a:cubicBezTo>
                    <a:pt x="3662" y="0"/>
                    <a:pt x="2722" y="457"/>
                    <a:pt x="2253" y="2114"/>
                  </a:cubicBezTo>
                  <a:cubicBezTo>
                    <a:pt x="1783" y="3771"/>
                    <a:pt x="1783" y="6629"/>
                    <a:pt x="1940" y="9829"/>
                  </a:cubicBezTo>
                  <a:cubicBezTo>
                    <a:pt x="2096" y="13029"/>
                    <a:pt x="2409" y="16571"/>
                    <a:pt x="2409" y="18686"/>
                  </a:cubicBezTo>
                  <a:cubicBezTo>
                    <a:pt x="2409" y="20800"/>
                    <a:pt x="2096" y="21486"/>
                    <a:pt x="1627" y="21543"/>
                  </a:cubicBezTo>
                  <a:cubicBezTo>
                    <a:pt x="1157" y="21600"/>
                    <a:pt x="531" y="21029"/>
                    <a:pt x="218" y="19657"/>
                  </a:cubicBezTo>
                  <a:cubicBezTo>
                    <a:pt x="-95" y="18286"/>
                    <a:pt x="-95" y="16114"/>
                    <a:pt x="375" y="14571"/>
                  </a:cubicBezTo>
                  <a:cubicBezTo>
                    <a:pt x="844" y="13029"/>
                    <a:pt x="1783" y="12114"/>
                    <a:pt x="2879" y="11486"/>
                  </a:cubicBezTo>
                  <a:cubicBezTo>
                    <a:pt x="3975" y="10857"/>
                    <a:pt x="5227" y="10514"/>
                    <a:pt x="6948" y="10343"/>
                  </a:cubicBezTo>
                  <a:cubicBezTo>
                    <a:pt x="8670" y="10171"/>
                    <a:pt x="10862" y="10171"/>
                    <a:pt x="12427" y="10514"/>
                  </a:cubicBezTo>
                  <a:cubicBezTo>
                    <a:pt x="13992" y="10857"/>
                    <a:pt x="14931" y="11543"/>
                    <a:pt x="15557" y="13029"/>
                  </a:cubicBezTo>
                  <a:cubicBezTo>
                    <a:pt x="16183" y="14514"/>
                    <a:pt x="16496" y="16800"/>
                    <a:pt x="16653" y="18286"/>
                  </a:cubicBezTo>
                  <a:cubicBezTo>
                    <a:pt x="16809" y="19771"/>
                    <a:pt x="16809" y="20457"/>
                    <a:pt x="17592" y="20857"/>
                  </a:cubicBezTo>
                  <a:cubicBezTo>
                    <a:pt x="18375" y="21257"/>
                    <a:pt x="19940" y="21371"/>
                    <a:pt x="21505" y="214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6465576" y="5885817"/>
              <a:ext cx="230759" cy="424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59" fill="norm" stroke="1" extrusionOk="0">
                  <a:moveTo>
                    <a:pt x="6362" y="16374"/>
                  </a:moveTo>
                  <a:cubicBezTo>
                    <a:pt x="6755" y="15840"/>
                    <a:pt x="7147" y="15305"/>
                    <a:pt x="7442" y="14717"/>
                  </a:cubicBezTo>
                  <a:cubicBezTo>
                    <a:pt x="7737" y="14129"/>
                    <a:pt x="7933" y="13487"/>
                    <a:pt x="7540" y="13273"/>
                  </a:cubicBezTo>
                  <a:cubicBezTo>
                    <a:pt x="7147" y="13059"/>
                    <a:pt x="6166" y="13273"/>
                    <a:pt x="4791" y="14289"/>
                  </a:cubicBezTo>
                  <a:cubicBezTo>
                    <a:pt x="3417" y="15305"/>
                    <a:pt x="1649" y="17123"/>
                    <a:pt x="766" y="18299"/>
                  </a:cubicBezTo>
                  <a:cubicBezTo>
                    <a:pt x="-118" y="19475"/>
                    <a:pt x="-118" y="20010"/>
                    <a:pt x="177" y="20491"/>
                  </a:cubicBezTo>
                  <a:cubicBezTo>
                    <a:pt x="471" y="20972"/>
                    <a:pt x="1060" y="21400"/>
                    <a:pt x="1747" y="21454"/>
                  </a:cubicBezTo>
                  <a:cubicBezTo>
                    <a:pt x="2435" y="21507"/>
                    <a:pt x="3220" y="21186"/>
                    <a:pt x="4104" y="20438"/>
                  </a:cubicBezTo>
                  <a:cubicBezTo>
                    <a:pt x="4987" y="19689"/>
                    <a:pt x="5969" y="18513"/>
                    <a:pt x="6558" y="17657"/>
                  </a:cubicBezTo>
                  <a:cubicBezTo>
                    <a:pt x="7147" y="16802"/>
                    <a:pt x="7344" y="16267"/>
                    <a:pt x="7344" y="16321"/>
                  </a:cubicBezTo>
                  <a:cubicBezTo>
                    <a:pt x="7344" y="16374"/>
                    <a:pt x="7147" y="17016"/>
                    <a:pt x="6951" y="17604"/>
                  </a:cubicBezTo>
                  <a:cubicBezTo>
                    <a:pt x="6755" y="18192"/>
                    <a:pt x="6558" y="18727"/>
                    <a:pt x="6558" y="19368"/>
                  </a:cubicBezTo>
                  <a:cubicBezTo>
                    <a:pt x="6558" y="20010"/>
                    <a:pt x="6755" y="20758"/>
                    <a:pt x="7344" y="21026"/>
                  </a:cubicBezTo>
                  <a:cubicBezTo>
                    <a:pt x="7933" y="21293"/>
                    <a:pt x="8915" y="21079"/>
                    <a:pt x="10387" y="19796"/>
                  </a:cubicBezTo>
                  <a:cubicBezTo>
                    <a:pt x="11860" y="18513"/>
                    <a:pt x="13824" y="16160"/>
                    <a:pt x="15297" y="13380"/>
                  </a:cubicBezTo>
                  <a:cubicBezTo>
                    <a:pt x="16769" y="10600"/>
                    <a:pt x="17751" y="7392"/>
                    <a:pt x="18438" y="5254"/>
                  </a:cubicBezTo>
                  <a:cubicBezTo>
                    <a:pt x="19126" y="3115"/>
                    <a:pt x="19518" y="2046"/>
                    <a:pt x="19715" y="1244"/>
                  </a:cubicBezTo>
                  <a:cubicBezTo>
                    <a:pt x="19911" y="442"/>
                    <a:pt x="19911" y="-93"/>
                    <a:pt x="19518" y="14"/>
                  </a:cubicBezTo>
                  <a:cubicBezTo>
                    <a:pt x="19126" y="121"/>
                    <a:pt x="18340" y="869"/>
                    <a:pt x="17555" y="3222"/>
                  </a:cubicBezTo>
                  <a:cubicBezTo>
                    <a:pt x="16769" y="5574"/>
                    <a:pt x="15984" y="9531"/>
                    <a:pt x="15689" y="12418"/>
                  </a:cubicBezTo>
                  <a:cubicBezTo>
                    <a:pt x="15395" y="15305"/>
                    <a:pt x="15591" y="17123"/>
                    <a:pt x="16082" y="18299"/>
                  </a:cubicBezTo>
                  <a:cubicBezTo>
                    <a:pt x="16573" y="19475"/>
                    <a:pt x="17358" y="20010"/>
                    <a:pt x="18242" y="20170"/>
                  </a:cubicBezTo>
                  <a:cubicBezTo>
                    <a:pt x="19126" y="20331"/>
                    <a:pt x="20107" y="20117"/>
                    <a:pt x="20697" y="19475"/>
                  </a:cubicBezTo>
                  <a:cubicBezTo>
                    <a:pt x="21286" y="18834"/>
                    <a:pt x="21482" y="17764"/>
                    <a:pt x="21384" y="16909"/>
                  </a:cubicBezTo>
                  <a:cubicBezTo>
                    <a:pt x="21286" y="16054"/>
                    <a:pt x="20893" y="15412"/>
                    <a:pt x="20500" y="147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6597650" y="6089286"/>
              <a:ext cx="165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419100" y="7035436"/>
              <a:ext cx="1" cy="1778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385354" y="6929371"/>
              <a:ext cx="46446" cy="36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0532" fill="norm" stroke="1" extrusionOk="0">
                  <a:moveTo>
                    <a:pt x="885" y="13332"/>
                  </a:moveTo>
                  <a:cubicBezTo>
                    <a:pt x="-54" y="6132"/>
                    <a:pt x="-993" y="-1068"/>
                    <a:pt x="2294" y="132"/>
                  </a:cubicBezTo>
                  <a:cubicBezTo>
                    <a:pt x="5581" y="1332"/>
                    <a:pt x="13094" y="10932"/>
                    <a:pt x="20607" y="205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510041" y="6951803"/>
              <a:ext cx="83954" cy="255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71" h="21337" fill="norm" stroke="1" extrusionOk="0">
                  <a:moveTo>
                    <a:pt x="15727" y="2216"/>
                  </a:moveTo>
                  <a:cubicBezTo>
                    <a:pt x="13763" y="1507"/>
                    <a:pt x="11800" y="799"/>
                    <a:pt x="9590" y="357"/>
                  </a:cubicBezTo>
                  <a:cubicBezTo>
                    <a:pt x="7381" y="-86"/>
                    <a:pt x="4927" y="-263"/>
                    <a:pt x="2718" y="711"/>
                  </a:cubicBezTo>
                  <a:cubicBezTo>
                    <a:pt x="509" y="1685"/>
                    <a:pt x="-1455" y="3809"/>
                    <a:pt x="1490" y="6730"/>
                  </a:cubicBezTo>
                  <a:cubicBezTo>
                    <a:pt x="4436" y="9652"/>
                    <a:pt x="12290" y="13370"/>
                    <a:pt x="16218" y="15760"/>
                  </a:cubicBezTo>
                  <a:cubicBezTo>
                    <a:pt x="20145" y="18150"/>
                    <a:pt x="20145" y="19212"/>
                    <a:pt x="18181" y="20009"/>
                  </a:cubicBezTo>
                  <a:cubicBezTo>
                    <a:pt x="16218" y="20806"/>
                    <a:pt x="12290" y="21337"/>
                    <a:pt x="9345" y="21337"/>
                  </a:cubicBezTo>
                  <a:cubicBezTo>
                    <a:pt x="6400" y="21337"/>
                    <a:pt x="4436" y="20806"/>
                    <a:pt x="2472" y="202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1046618" y="6806836"/>
              <a:ext cx="426582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3586" y="0"/>
                  </a:moveTo>
                  <a:cubicBezTo>
                    <a:pt x="3479" y="4065"/>
                    <a:pt x="3372" y="8129"/>
                    <a:pt x="3372" y="11323"/>
                  </a:cubicBezTo>
                  <a:cubicBezTo>
                    <a:pt x="3372" y="14516"/>
                    <a:pt x="3479" y="16839"/>
                    <a:pt x="3693" y="18523"/>
                  </a:cubicBezTo>
                  <a:cubicBezTo>
                    <a:pt x="3906" y="20206"/>
                    <a:pt x="4227" y="21252"/>
                    <a:pt x="4495" y="21426"/>
                  </a:cubicBezTo>
                  <a:cubicBezTo>
                    <a:pt x="4762" y="21600"/>
                    <a:pt x="4976" y="20903"/>
                    <a:pt x="4655" y="19394"/>
                  </a:cubicBezTo>
                  <a:cubicBezTo>
                    <a:pt x="4334" y="17884"/>
                    <a:pt x="3479" y="15561"/>
                    <a:pt x="2784" y="14052"/>
                  </a:cubicBezTo>
                  <a:cubicBezTo>
                    <a:pt x="2089" y="12542"/>
                    <a:pt x="1554" y="11845"/>
                    <a:pt x="1019" y="11381"/>
                  </a:cubicBezTo>
                  <a:cubicBezTo>
                    <a:pt x="485" y="10916"/>
                    <a:pt x="-50" y="10684"/>
                    <a:pt x="3" y="10510"/>
                  </a:cubicBezTo>
                  <a:cubicBezTo>
                    <a:pt x="57" y="10335"/>
                    <a:pt x="699" y="10219"/>
                    <a:pt x="2089" y="9000"/>
                  </a:cubicBezTo>
                  <a:cubicBezTo>
                    <a:pt x="3479" y="7781"/>
                    <a:pt x="5617" y="5458"/>
                    <a:pt x="6954" y="4006"/>
                  </a:cubicBezTo>
                  <a:cubicBezTo>
                    <a:pt x="8291" y="2555"/>
                    <a:pt x="8825" y="1974"/>
                    <a:pt x="9146" y="2090"/>
                  </a:cubicBezTo>
                  <a:cubicBezTo>
                    <a:pt x="9467" y="2206"/>
                    <a:pt x="9574" y="3019"/>
                    <a:pt x="9574" y="5516"/>
                  </a:cubicBezTo>
                  <a:cubicBezTo>
                    <a:pt x="9574" y="8013"/>
                    <a:pt x="9467" y="12194"/>
                    <a:pt x="9360" y="14632"/>
                  </a:cubicBezTo>
                  <a:cubicBezTo>
                    <a:pt x="9253" y="17071"/>
                    <a:pt x="9146" y="17768"/>
                    <a:pt x="9039" y="18465"/>
                  </a:cubicBezTo>
                  <a:cubicBezTo>
                    <a:pt x="8932" y="19161"/>
                    <a:pt x="8825" y="19858"/>
                    <a:pt x="8665" y="19858"/>
                  </a:cubicBezTo>
                  <a:cubicBezTo>
                    <a:pt x="8504" y="19858"/>
                    <a:pt x="8291" y="19161"/>
                    <a:pt x="8398" y="17884"/>
                  </a:cubicBezTo>
                  <a:cubicBezTo>
                    <a:pt x="8504" y="16606"/>
                    <a:pt x="8932" y="14748"/>
                    <a:pt x="9360" y="13645"/>
                  </a:cubicBezTo>
                  <a:cubicBezTo>
                    <a:pt x="9788" y="12542"/>
                    <a:pt x="10215" y="12194"/>
                    <a:pt x="10643" y="12252"/>
                  </a:cubicBezTo>
                  <a:cubicBezTo>
                    <a:pt x="11071" y="12310"/>
                    <a:pt x="11499" y="12774"/>
                    <a:pt x="11873" y="13935"/>
                  </a:cubicBezTo>
                  <a:cubicBezTo>
                    <a:pt x="12247" y="15097"/>
                    <a:pt x="12568" y="16955"/>
                    <a:pt x="12835" y="18232"/>
                  </a:cubicBezTo>
                  <a:cubicBezTo>
                    <a:pt x="13102" y="19510"/>
                    <a:pt x="13316" y="20206"/>
                    <a:pt x="13691" y="20613"/>
                  </a:cubicBezTo>
                  <a:cubicBezTo>
                    <a:pt x="14065" y="21019"/>
                    <a:pt x="14600" y="21135"/>
                    <a:pt x="15188" y="20729"/>
                  </a:cubicBezTo>
                  <a:cubicBezTo>
                    <a:pt x="15776" y="20323"/>
                    <a:pt x="16417" y="19394"/>
                    <a:pt x="16845" y="18639"/>
                  </a:cubicBezTo>
                  <a:cubicBezTo>
                    <a:pt x="17273" y="17884"/>
                    <a:pt x="17487" y="17303"/>
                    <a:pt x="17647" y="16723"/>
                  </a:cubicBezTo>
                  <a:cubicBezTo>
                    <a:pt x="17807" y="16142"/>
                    <a:pt x="17914" y="15561"/>
                    <a:pt x="18021" y="14690"/>
                  </a:cubicBezTo>
                  <a:cubicBezTo>
                    <a:pt x="18128" y="13819"/>
                    <a:pt x="18235" y="12658"/>
                    <a:pt x="18021" y="12252"/>
                  </a:cubicBezTo>
                  <a:cubicBezTo>
                    <a:pt x="17807" y="11845"/>
                    <a:pt x="17273" y="12194"/>
                    <a:pt x="16685" y="13065"/>
                  </a:cubicBezTo>
                  <a:cubicBezTo>
                    <a:pt x="16097" y="13935"/>
                    <a:pt x="15455" y="15329"/>
                    <a:pt x="15241" y="16781"/>
                  </a:cubicBezTo>
                  <a:cubicBezTo>
                    <a:pt x="15027" y="18232"/>
                    <a:pt x="15241" y="19742"/>
                    <a:pt x="16364" y="20555"/>
                  </a:cubicBezTo>
                  <a:cubicBezTo>
                    <a:pt x="17487" y="21368"/>
                    <a:pt x="19518" y="21484"/>
                    <a:pt x="2155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2000807" y="6749686"/>
              <a:ext cx="170893" cy="446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02" fill="norm" stroke="1" extrusionOk="0">
                  <a:moveTo>
                    <a:pt x="15130" y="14977"/>
                  </a:moveTo>
                  <a:cubicBezTo>
                    <a:pt x="13263" y="14162"/>
                    <a:pt x="11397" y="13347"/>
                    <a:pt x="9797" y="12940"/>
                  </a:cubicBezTo>
                  <a:cubicBezTo>
                    <a:pt x="8197" y="12532"/>
                    <a:pt x="6863" y="12532"/>
                    <a:pt x="5263" y="13245"/>
                  </a:cubicBezTo>
                  <a:cubicBezTo>
                    <a:pt x="3663" y="13958"/>
                    <a:pt x="1797" y="15385"/>
                    <a:pt x="863" y="16608"/>
                  </a:cubicBezTo>
                  <a:cubicBezTo>
                    <a:pt x="-70" y="17830"/>
                    <a:pt x="-70" y="18849"/>
                    <a:pt x="63" y="19613"/>
                  </a:cubicBezTo>
                  <a:cubicBezTo>
                    <a:pt x="197" y="20377"/>
                    <a:pt x="463" y="20887"/>
                    <a:pt x="1397" y="21192"/>
                  </a:cubicBezTo>
                  <a:cubicBezTo>
                    <a:pt x="2330" y="21498"/>
                    <a:pt x="3930" y="21600"/>
                    <a:pt x="5130" y="21396"/>
                  </a:cubicBezTo>
                  <a:cubicBezTo>
                    <a:pt x="6330" y="21192"/>
                    <a:pt x="7130" y="20683"/>
                    <a:pt x="8463" y="18696"/>
                  </a:cubicBezTo>
                  <a:cubicBezTo>
                    <a:pt x="9797" y="16709"/>
                    <a:pt x="11663" y="13245"/>
                    <a:pt x="12730" y="10087"/>
                  </a:cubicBezTo>
                  <a:cubicBezTo>
                    <a:pt x="13797" y="6928"/>
                    <a:pt x="14063" y="4075"/>
                    <a:pt x="14330" y="2343"/>
                  </a:cubicBezTo>
                  <a:cubicBezTo>
                    <a:pt x="14597" y="611"/>
                    <a:pt x="14863" y="0"/>
                    <a:pt x="14597" y="0"/>
                  </a:cubicBezTo>
                  <a:cubicBezTo>
                    <a:pt x="14330" y="0"/>
                    <a:pt x="13530" y="611"/>
                    <a:pt x="12997" y="2649"/>
                  </a:cubicBezTo>
                  <a:cubicBezTo>
                    <a:pt x="12463" y="4687"/>
                    <a:pt x="12197" y="8151"/>
                    <a:pt x="12330" y="10698"/>
                  </a:cubicBezTo>
                  <a:cubicBezTo>
                    <a:pt x="12463" y="13245"/>
                    <a:pt x="12997" y="14875"/>
                    <a:pt x="13397" y="16200"/>
                  </a:cubicBezTo>
                  <a:cubicBezTo>
                    <a:pt x="13797" y="17525"/>
                    <a:pt x="14063" y="18543"/>
                    <a:pt x="14863" y="18900"/>
                  </a:cubicBezTo>
                  <a:cubicBezTo>
                    <a:pt x="15663" y="19257"/>
                    <a:pt x="16997" y="18951"/>
                    <a:pt x="17797" y="18492"/>
                  </a:cubicBezTo>
                  <a:cubicBezTo>
                    <a:pt x="18597" y="18034"/>
                    <a:pt x="18863" y="17423"/>
                    <a:pt x="19130" y="16862"/>
                  </a:cubicBezTo>
                  <a:cubicBezTo>
                    <a:pt x="19397" y="16302"/>
                    <a:pt x="19663" y="15792"/>
                    <a:pt x="19930" y="15792"/>
                  </a:cubicBezTo>
                  <a:cubicBezTo>
                    <a:pt x="20197" y="15792"/>
                    <a:pt x="20463" y="16302"/>
                    <a:pt x="20597" y="15589"/>
                  </a:cubicBezTo>
                  <a:cubicBezTo>
                    <a:pt x="20730" y="14875"/>
                    <a:pt x="20730" y="12940"/>
                    <a:pt x="20863" y="11615"/>
                  </a:cubicBezTo>
                  <a:cubicBezTo>
                    <a:pt x="20997" y="10291"/>
                    <a:pt x="21263" y="9577"/>
                    <a:pt x="21530" y="88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2219043" y="6963999"/>
              <a:ext cx="79657" cy="187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3" h="21076" fill="norm" stroke="1" extrusionOk="0">
                  <a:moveTo>
                    <a:pt x="20843" y="2314"/>
                  </a:moveTo>
                  <a:cubicBezTo>
                    <a:pt x="18628" y="1602"/>
                    <a:pt x="16412" y="890"/>
                    <a:pt x="13366" y="415"/>
                  </a:cubicBezTo>
                  <a:cubicBezTo>
                    <a:pt x="10320" y="-60"/>
                    <a:pt x="6443" y="-297"/>
                    <a:pt x="3674" y="652"/>
                  </a:cubicBezTo>
                  <a:cubicBezTo>
                    <a:pt x="905" y="1602"/>
                    <a:pt x="-757" y="3738"/>
                    <a:pt x="1181" y="6705"/>
                  </a:cubicBezTo>
                  <a:cubicBezTo>
                    <a:pt x="3120" y="9672"/>
                    <a:pt x="8658" y="13470"/>
                    <a:pt x="11428" y="15962"/>
                  </a:cubicBezTo>
                  <a:cubicBezTo>
                    <a:pt x="14197" y="18455"/>
                    <a:pt x="14197" y="19641"/>
                    <a:pt x="12258" y="20354"/>
                  </a:cubicBezTo>
                  <a:cubicBezTo>
                    <a:pt x="10320" y="21066"/>
                    <a:pt x="6443" y="21303"/>
                    <a:pt x="3951" y="20828"/>
                  </a:cubicBezTo>
                  <a:cubicBezTo>
                    <a:pt x="1458" y="20354"/>
                    <a:pt x="351" y="19167"/>
                    <a:pt x="74" y="17743"/>
                  </a:cubicBezTo>
                  <a:cubicBezTo>
                    <a:pt x="-203" y="16318"/>
                    <a:pt x="351" y="14657"/>
                    <a:pt x="905" y="129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2344596" y="6756036"/>
              <a:ext cx="81105" cy="444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92" fill="norm" stroke="1" extrusionOk="0">
                  <a:moveTo>
                    <a:pt x="17899" y="0"/>
                  </a:moveTo>
                  <a:cubicBezTo>
                    <a:pt x="14576" y="3685"/>
                    <a:pt x="11253" y="7371"/>
                    <a:pt x="8207" y="10749"/>
                  </a:cubicBezTo>
                  <a:cubicBezTo>
                    <a:pt x="5160" y="14127"/>
                    <a:pt x="2391" y="17198"/>
                    <a:pt x="1007" y="18990"/>
                  </a:cubicBezTo>
                  <a:cubicBezTo>
                    <a:pt x="-378" y="20781"/>
                    <a:pt x="-378" y="21293"/>
                    <a:pt x="1284" y="21446"/>
                  </a:cubicBezTo>
                  <a:cubicBezTo>
                    <a:pt x="2945" y="21600"/>
                    <a:pt x="6268" y="21395"/>
                    <a:pt x="9868" y="20372"/>
                  </a:cubicBezTo>
                  <a:cubicBezTo>
                    <a:pt x="13468" y="19348"/>
                    <a:pt x="17345" y="17505"/>
                    <a:pt x="21222" y="156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2313516" y="6965586"/>
              <a:ext cx="175684" cy="144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3643" y="7513"/>
                  </a:moveTo>
                  <a:cubicBezTo>
                    <a:pt x="1822" y="6261"/>
                    <a:pt x="0" y="5009"/>
                    <a:pt x="0" y="4383"/>
                  </a:cubicBezTo>
                  <a:cubicBezTo>
                    <a:pt x="0" y="3757"/>
                    <a:pt x="1822" y="3757"/>
                    <a:pt x="4814" y="4696"/>
                  </a:cubicBezTo>
                  <a:cubicBezTo>
                    <a:pt x="7807" y="5635"/>
                    <a:pt x="11971" y="7513"/>
                    <a:pt x="14573" y="9235"/>
                  </a:cubicBezTo>
                  <a:cubicBezTo>
                    <a:pt x="17176" y="10957"/>
                    <a:pt x="18217" y="12522"/>
                    <a:pt x="18867" y="14087"/>
                  </a:cubicBezTo>
                  <a:cubicBezTo>
                    <a:pt x="19518" y="15652"/>
                    <a:pt x="19778" y="17217"/>
                    <a:pt x="19388" y="18470"/>
                  </a:cubicBezTo>
                  <a:cubicBezTo>
                    <a:pt x="18998" y="19722"/>
                    <a:pt x="17957" y="20661"/>
                    <a:pt x="16655" y="21130"/>
                  </a:cubicBezTo>
                  <a:cubicBezTo>
                    <a:pt x="15354" y="21600"/>
                    <a:pt x="13793" y="21600"/>
                    <a:pt x="13012" y="20035"/>
                  </a:cubicBezTo>
                  <a:cubicBezTo>
                    <a:pt x="12231" y="18470"/>
                    <a:pt x="12231" y="15339"/>
                    <a:pt x="13793" y="11739"/>
                  </a:cubicBezTo>
                  <a:cubicBezTo>
                    <a:pt x="15354" y="8139"/>
                    <a:pt x="18477" y="40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2508783" y="6984636"/>
              <a:ext cx="91631" cy="13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334" fill="norm" stroke="1" extrusionOk="0">
                  <a:moveTo>
                    <a:pt x="16076" y="5891"/>
                  </a:moveTo>
                  <a:cubicBezTo>
                    <a:pt x="16076" y="4255"/>
                    <a:pt x="16076" y="2618"/>
                    <a:pt x="14849" y="1800"/>
                  </a:cubicBezTo>
                  <a:cubicBezTo>
                    <a:pt x="13621" y="982"/>
                    <a:pt x="11167" y="982"/>
                    <a:pt x="8467" y="2782"/>
                  </a:cubicBezTo>
                  <a:cubicBezTo>
                    <a:pt x="5767" y="4582"/>
                    <a:pt x="2821" y="8182"/>
                    <a:pt x="1349" y="10964"/>
                  </a:cubicBezTo>
                  <a:cubicBezTo>
                    <a:pt x="-124" y="13745"/>
                    <a:pt x="-124" y="15709"/>
                    <a:pt x="121" y="17509"/>
                  </a:cubicBezTo>
                  <a:cubicBezTo>
                    <a:pt x="367" y="19309"/>
                    <a:pt x="858" y="20945"/>
                    <a:pt x="3803" y="21273"/>
                  </a:cubicBezTo>
                  <a:cubicBezTo>
                    <a:pt x="6749" y="21600"/>
                    <a:pt x="12149" y="20618"/>
                    <a:pt x="15831" y="18327"/>
                  </a:cubicBezTo>
                  <a:cubicBezTo>
                    <a:pt x="19512" y="16036"/>
                    <a:pt x="21476" y="12436"/>
                    <a:pt x="21231" y="9164"/>
                  </a:cubicBezTo>
                  <a:cubicBezTo>
                    <a:pt x="20985" y="5891"/>
                    <a:pt x="18531" y="2945"/>
                    <a:pt x="1607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3014309" y="6978286"/>
              <a:ext cx="109891" cy="172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210" fill="norm" stroke="1" extrusionOk="0">
                  <a:moveTo>
                    <a:pt x="21159" y="6246"/>
                  </a:moveTo>
                  <a:cubicBezTo>
                    <a:pt x="18306" y="4945"/>
                    <a:pt x="15453" y="3643"/>
                    <a:pt x="13008" y="3123"/>
                  </a:cubicBezTo>
                  <a:cubicBezTo>
                    <a:pt x="10563" y="2602"/>
                    <a:pt x="8525" y="2863"/>
                    <a:pt x="6284" y="5335"/>
                  </a:cubicBezTo>
                  <a:cubicBezTo>
                    <a:pt x="4042" y="7807"/>
                    <a:pt x="1597" y="12492"/>
                    <a:pt x="578" y="15484"/>
                  </a:cubicBezTo>
                  <a:cubicBezTo>
                    <a:pt x="-441" y="18477"/>
                    <a:pt x="-33" y="19778"/>
                    <a:pt x="1189" y="20559"/>
                  </a:cubicBezTo>
                  <a:cubicBezTo>
                    <a:pt x="2412" y="21340"/>
                    <a:pt x="4450" y="21600"/>
                    <a:pt x="7302" y="20299"/>
                  </a:cubicBezTo>
                  <a:cubicBezTo>
                    <a:pt x="10155" y="18998"/>
                    <a:pt x="13823" y="16135"/>
                    <a:pt x="15453" y="12492"/>
                  </a:cubicBezTo>
                  <a:cubicBezTo>
                    <a:pt x="17084" y="8848"/>
                    <a:pt x="16676" y="4424"/>
                    <a:pt x="1626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3162300" y="6684233"/>
              <a:ext cx="107950" cy="484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3468"/>
                  </a:moveTo>
                  <a:cubicBezTo>
                    <a:pt x="19906" y="2341"/>
                    <a:pt x="18212" y="1214"/>
                    <a:pt x="16306" y="603"/>
                  </a:cubicBezTo>
                  <a:cubicBezTo>
                    <a:pt x="14400" y="-7"/>
                    <a:pt x="12282" y="-101"/>
                    <a:pt x="10588" y="87"/>
                  </a:cubicBezTo>
                  <a:cubicBezTo>
                    <a:pt x="8894" y="275"/>
                    <a:pt x="7624" y="744"/>
                    <a:pt x="6141" y="2294"/>
                  </a:cubicBezTo>
                  <a:cubicBezTo>
                    <a:pt x="4659" y="3843"/>
                    <a:pt x="2965" y="6473"/>
                    <a:pt x="2329" y="9337"/>
                  </a:cubicBezTo>
                  <a:cubicBezTo>
                    <a:pt x="1694" y="12202"/>
                    <a:pt x="2118" y="15301"/>
                    <a:pt x="1906" y="17367"/>
                  </a:cubicBezTo>
                  <a:cubicBezTo>
                    <a:pt x="1694" y="19433"/>
                    <a:pt x="847" y="20466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3092450" y="7003686"/>
              <a:ext cx="133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3863203" y="6667136"/>
              <a:ext cx="194448" cy="493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542" fill="norm" stroke="1" extrusionOk="0">
                  <a:moveTo>
                    <a:pt x="13526" y="0"/>
                  </a:moveTo>
                  <a:cubicBezTo>
                    <a:pt x="12147" y="2954"/>
                    <a:pt x="10769" y="5908"/>
                    <a:pt x="9390" y="9000"/>
                  </a:cubicBezTo>
                  <a:cubicBezTo>
                    <a:pt x="8011" y="12092"/>
                    <a:pt x="6632" y="15323"/>
                    <a:pt x="5943" y="17215"/>
                  </a:cubicBezTo>
                  <a:cubicBezTo>
                    <a:pt x="5254" y="19108"/>
                    <a:pt x="5254" y="19662"/>
                    <a:pt x="5369" y="20169"/>
                  </a:cubicBezTo>
                  <a:cubicBezTo>
                    <a:pt x="5483" y="20677"/>
                    <a:pt x="5713" y="21138"/>
                    <a:pt x="6518" y="21369"/>
                  </a:cubicBezTo>
                  <a:cubicBezTo>
                    <a:pt x="7322" y="21600"/>
                    <a:pt x="8700" y="21600"/>
                    <a:pt x="9849" y="21369"/>
                  </a:cubicBezTo>
                  <a:cubicBezTo>
                    <a:pt x="10998" y="21138"/>
                    <a:pt x="11918" y="20677"/>
                    <a:pt x="12262" y="19985"/>
                  </a:cubicBezTo>
                  <a:cubicBezTo>
                    <a:pt x="12607" y="19292"/>
                    <a:pt x="12377" y="18369"/>
                    <a:pt x="10539" y="17538"/>
                  </a:cubicBezTo>
                  <a:cubicBezTo>
                    <a:pt x="8700" y="16708"/>
                    <a:pt x="5254" y="15969"/>
                    <a:pt x="2956" y="15554"/>
                  </a:cubicBezTo>
                  <a:cubicBezTo>
                    <a:pt x="658" y="15138"/>
                    <a:pt x="-491" y="15046"/>
                    <a:pt x="198" y="14908"/>
                  </a:cubicBezTo>
                  <a:cubicBezTo>
                    <a:pt x="888" y="14769"/>
                    <a:pt x="3415" y="14585"/>
                    <a:pt x="6173" y="14215"/>
                  </a:cubicBezTo>
                  <a:cubicBezTo>
                    <a:pt x="8930" y="13846"/>
                    <a:pt x="11918" y="13292"/>
                    <a:pt x="13986" y="12969"/>
                  </a:cubicBezTo>
                  <a:cubicBezTo>
                    <a:pt x="16054" y="12646"/>
                    <a:pt x="17203" y="12554"/>
                    <a:pt x="17777" y="12785"/>
                  </a:cubicBezTo>
                  <a:cubicBezTo>
                    <a:pt x="18352" y="13015"/>
                    <a:pt x="18352" y="13569"/>
                    <a:pt x="18466" y="14815"/>
                  </a:cubicBezTo>
                  <a:cubicBezTo>
                    <a:pt x="18581" y="16062"/>
                    <a:pt x="18811" y="18000"/>
                    <a:pt x="18926" y="19246"/>
                  </a:cubicBezTo>
                  <a:cubicBezTo>
                    <a:pt x="19041" y="20492"/>
                    <a:pt x="19041" y="21046"/>
                    <a:pt x="19041" y="21046"/>
                  </a:cubicBezTo>
                  <a:cubicBezTo>
                    <a:pt x="19041" y="21046"/>
                    <a:pt x="19041" y="20492"/>
                    <a:pt x="19041" y="18877"/>
                  </a:cubicBezTo>
                  <a:cubicBezTo>
                    <a:pt x="19041" y="17262"/>
                    <a:pt x="19041" y="14585"/>
                    <a:pt x="19386" y="13015"/>
                  </a:cubicBezTo>
                  <a:cubicBezTo>
                    <a:pt x="19730" y="11446"/>
                    <a:pt x="20420" y="10985"/>
                    <a:pt x="21109" y="105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4109176" y="6891324"/>
              <a:ext cx="443775" cy="239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240" fill="norm" stroke="1" extrusionOk="0">
                  <a:moveTo>
                    <a:pt x="274" y="3772"/>
                  </a:moveTo>
                  <a:cubicBezTo>
                    <a:pt x="376" y="8843"/>
                    <a:pt x="479" y="13915"/>
                    <a:pt x="428" y="17014"/>
                  </a:cubicBezTo>
                  <a:cubicBezTo>
                    <a:pt x="376" y="20113"/>
                    <a:pt x="171" y="21240"/>
                    <a:pt x="68" y="21240"/>
                  </a:cubicBezTo>
                  <a:cubicBezTo>
                    <a:pt x="-35" y="21240"/>
                    <a:pt x="-35" y="20113"/>
                    <a:pt x="171" y="17765"/>
                  </a:cubicBezTo>
                  <a:cubicBezTo>
                    <a:pt x="376" y="15417"/>
                    <a:pt x="788" y="11849"/>
                    <a:pt x="1199" y="9407"/>
                  </a:cubicBezTo>
                  <a:cubicBezTo>
                    <a:pt x="1611" y="6965"/>
                    <a:pt x="2022" y="5650"/>
                    <a:pt x="2485" y="5087"/>
                  </a:cubicBezTo>
                  <a:cubicBezTo>
                    <a:pt x="2948" y="4523"/>
                    <a:pt x="3462" y="4711"/>
                    <a:pt x="3874" y="6590"/>
                  </a:cubicBezTo>
                  <a:cubicBezTo>
                    <a:pt x="4285" y="8468"/>
                    <a:pt x="4594" y="12037"/>
                    <a:pt x="4696" y="14478"/>
                  </a:cubicBezTo>
                  <a:cubicBezTo>
                    <a:pt x="4799" y="16920"/>
                    <a:pt x="4696" y="18235"/>
                    <a:pt x="4594" y="18329"/>
                  </a:cubicBezTo>
                  <a:cubicBezTo>
                    <a:pt x="4491" y="18423"/>
                    <a:pt x="4388" y="17296"/>
                    <a:pt x="4645" y="15042"/>
                  </a:cubicBezTo>
                  <a:cubicBezTo>
                    <a:pt x="4902" y="12788"/>
                    <a:pt x="5519" y="9407"/>
                    <a:pt x="6034" y="7247"/>
                  </a:cubicBezTo>
                  <a:cubicBezTo>
                    <a:pt x="6548" y="5087"/>
                    <a:pt x="6959" y="4148"/>
                    <a:pt x="7422" y="3490"/>
                  </a:cubicBezTo>
                  <a:cubicBezTo>
                    <a:pt x="7885" y="2833"/>
                    <a:pt x="8399" y="2457"/>
                    <a:pt x="8811" y="2645"/>
                  </a:cubicBezTo>
                  <a:cubicBezTo>
                    <a:pt x="9222" y="2833"/>
                    <a:pt x="9531" y="3584"/>
                    <a:pt x="9531" y="5557"/>
                  </a:cubicBezTo>
                  <a:cubicBezTo>
                    <a:pt x="9531" y="7529"/>
                    <a:pt x="9222" y="10722"/>
                    <a:pt x="9068" y="12788"/>
                  </a:cubicBezTo>
                  <a:cubicBezTo>
                    <a:pt x="8914" y="14854"/>
                    <a:pt x="8914" y="15793"/>
                    <a:pt x="9068" y="16638"/>
                  </a:cubicBezTo>
                  <a:cubicBezTo>
                    <a:pt x="9222" y="17483"/>
                    <a:pt x="9531" y="18235"/>
                    <a:pt x="9942" y="18329"/>
                  </a:cubicBezTo>
                  <a:cubicBezTo>
                    <a:pt x="10354" y="18423"/>
                    <a:pt x="10868" y="17859"/>
                    <a:pt x="11999" y="15417"/>
                  </a:cubicBezTo>
                  <a:cubicBezTo>
                    <a:pt x="13131" y="12976"/>
                    <a:pt x="14879" y="8656"/>
                    <a:pt x="15908" y="5650"/>
                  </a:cubicBezTo>
                  <a:cubicBezTo>
                    <a:pt x="16936" y="2645"/>
                    <a:pt x="17245" y="955"/>
                    <a:pt x="17142" y="297"/>
                  </a:cubicBezTo>
                  <a:cubicBezTo>
                    <a:pt x="17039" y="-360"/>
                    <a:pt x="16525" y="16"/>
                    <a:pt x="15856" y="1988"/>
                  </a:cubicBezTo>
                  <a:cubicBezTo>
                    <a:pt x="15188" y="3960"/>
                    <a:pt x="14365" y="7529"/>
                    <a:pt x="14005" y="10346"/>
                  </a:cubicBezTo>
                  <a:cubicBezTo>
                    <a:pt x="13645" y="13163"/>
                    <a:pt x="13748" y="15230"/>
                    <a:pt x="14314" y="16544"/>
                  </a:cubicBezTo>
                  <a:cubicBezTo>
                    <a:pt x="14879" y="17859"/>
                    <a:pt x="15908" y="18423"/>
                    <a:pt x="17194" y="18047"/>
                  </a:cubicBezTo>
                  <a:cubicBezTo>
                    <a:pt x="18479" y="17671"/>
                    <a:pt x="20022" y="16357"/>
                    <a:pt x="21565" y="150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4947829" y="6743336"/>
              <a:ext cx="87721" cy="404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84" fill="norm" stroke="1" extrusionOk="0">
                  <a:moveTo>
                    <a:pt x="10513" y="0"/>
                  </a:moveTo>
                  <a:cubicBezTo>
                    <a:pt x="8970" y="3825"/>
                    <a:pt x="7427" y="7650"/>
                    <a:pt x="5627" y="10912"/>
                  </a:cubicBezTo>
                  <a:cubicBezTo>
                    <a:pt x="3827" y="14175"/>
                    <a:pt x="1770" y="16875"/>
                    <a:pt x="742" y="18562"/>
                  </a:cubicBezTo>
                  <a:cubicBezTo>
                    <a:pt x="-287" y="20250"/>
                    <a:pt x="-287" y="20925"/>
                    <a:pt x="999" y="21262"/>
                  </a:cubicBezTo>
                  <a:cubicBezTo>
                    <a:pt x="2284" y="21600"/>
                    <a:pt x="4856" y="21600"/>
                    <a:pt x="8456" y="20925"/>
                  </a:cubicBezTo>
                  <a:cubicBezTo>
                    <a:pt x="12056" y="20250"/>
                    <a:pt x="16684" y="18900"/>
                    <a:pt x="21313" y="175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4927600" y="6937742"/>
              <a:ext cx="1397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600" y="12582"/>
                    <a:pt x="7200" y="4867"/>
                    <a:pt x="10800" y="1782"/>
                  </a:cubicBezTo>
                  <a:cubicBezTo>
                    <a:pt x="14400" y="-1304"/>
                    <a:pt x="180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5033297" y="6952886"/>
              <a:ext cx="91154" cy="179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009" fill="norm" stroke="1" extrusionOk="0">
                  <a:moveTo>
                    <a:pt x="21140" y="0"/>
                  </a:moveTo>
                  <a:cubicBezTo>
                    <a:pt x="16231" y="993"/>
                    <a:pt x="11322" y="1986"/>
                    <a:pt x="7640" y="4717"/>
                  </a:cubicBezTo>
                  <a:cubicBezTo>
                    <a:pt x="3958" y="7448"/>
                    <a:pt x="1504" y="11917"/>
                    <a:pt x="522" y="14772"/>
                  </a:cubicBezTo>
                  <a:cubicBezTo>
                    <a:pt x="-460" y="17628"/>
                    <a:pt x="31" y="18869"/>
                    <a:pt x="1258" y="19862"/>
                  </a:cubicBezTo>
                  <a:cubicBezTo>
                    <a:pt x="2485" y="20855"/>
                    <a:pt x="4449" y="21600"/>
                    <a:pt x="7640" y="20359"/>
                  </a:cubicBezTo>
                  <a:cubicBezTo>
                    <a:pt x="10831" y="19117"/>
                    <a:pt x="15249" y="15890"/>
                    <a:pt x="16231" y="12414"/>
                  </a:cubicBezTo>
                  <a:cubicBezTo>
                    <a:pt x="17213" y="8938"/>
                    <a:pt x="14758" y="5214"/>
                    <a:pt x="12304" y="14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5433555" y="6928135"/>
              <a:ext cx="129045" cy="390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317" fill="norm" stroke="1" extrusionOk="0">
                  <a:moveTo>
                    <a:pt x="21240" y="2044"/>
                  </a:moveTo>
                  <a:cubicBezTo>
                    <a:pt x="20892" y="1467"/>
                    <a:pt x="20543" y="889"/>
                    <a:pt x="19498" y="543"/>
                  </a:cubicBezTo>
                  <a:cubicBezTo>
                    <a:pt x="18453" y="196"/>
                    <a:pt x="16711" y="81"/>
                    <a:pt x="14969" y="23"/>
                  </a:cubicBezTo>
                  <a:cubicBezTo>
                    <a:pt x="13227" y="-35"/>
                    <a:pt x="11485" y="-35"/>
                    <a:pt x="9046" y="716"/>
                  </a:cubicBezTo>
                  <a:cubicBezTo>
                    <a:pt x="6608" y="1467"/>
                    <a:pt x="3472" y="2968"/>
                    <a:pt x="1730" y="4008"/>
                  </a:cubicBezTo>
                  <a:cubicBezTo>
                    <a:pt x="-12" y="5047"/>
                    <a:pt x="-360" y="5625"/>
                    <a:pt x="337" y="5914"/>
                  </a:cubicBezTo>
                  <a:cubicBezTo>
                    <a:pt x="1034" y="6202"/>
                    <a:pt x="2775" y="6202"/>
                    <a:pt x="5040" y="5798"/>
                  </a:cubicBezTo>
                  <a:cubicBezTo>
                    <a:pt x="7305" y="5394"/>
                    <a:pt x="10092" y="4585"/>
                    <a:pt x="12182" y="3892"/>
                  </a:cubicBezTo>
                  <a:cubicBezTo>
                    <a:pt x="14272" y="3199"/>
                    <a:pt x="15666" y="2622"/>
                    <a:pt x="16363" y="2679"/>
                  </a:cubicBezTo>
                  <a:cubicBezTo>
                    <a:pt x="17059" y="2737"/>
                    <a:pt x="17059" y="3430"/>
                    <a:pt x="17234" y="5798"/>
                  </a:cubicBezTo>
                  <a:cubicBezTo>
                    <a:pt x="17408" y="8166"/>
                    <a:pt x="17756" y="12209"/>
                    <a:pt x="17408" y="15039"/>
                  </a:cubicBezTo>
                  <a:cubicBezTo>
                    <a:pt x="17059" y="17869"/>
                    <a:pt x="16014" y="19486"/>
                    <a:pt x="14446" y="20410"/>
                  </a:cubicBezTo>
                  <a:cubicBezTo>
                    <a:pt x="12879" y="21334"/>
                    <a:pt x="10788" y="21565"/>
                    <a:pt x="8001" y="21045"/>
                  </a:cubicBezTo>
                  <a:cubicBezTo>
                    <a:pt x="5214" y="20525"/>
                    <a:pt x="1730" y="19255"/>
                    <a:pt x="685" y="17753"/>
                  </a:cubicBezTo>
                  <a:cubicBezTo>
                    <a:pt x="-360" y="16252"/>
                    <a:pt x="1034" y="14519"/>
                    <a:pt x="2427" y="127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5566462" y="6926085"/>
              <a:ext cx="123138" cy="149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0561" fill="norm" stroke="1" extrusionOk="0">
                  <a:moveTo>
                    <a:pt x="1529" y="13328"/>
                  </a:moveTo>
                  <a:cubicBezTo>
                    <a:pt x="4823" y="10701"/>
                    <a:pt x="8118" y="8074"/>
                    <a:pt x="9949" y="5739"/>
                  </a:cubicBezTo>
                  <a:cubicBezTo>
                    <a:pt x="11779" y="3404"/>
                    <a:pt x="12145" y="1360"/>
                    <a:pt x="11413" y="485"/>
                  </a:cubicBezTo>
                  <a:cubicBezTo>
                    <a:pt x="10681" y="-391"/>
                    <a:pt x="8851" y="-99"/>
                    <a:pt x="6837" y="1506"/>
                  </a:cubicBezTo>
                  <a:cubicBezTo>
                    <a:pt x="4823" y="3112"/>
                    <a:pt x="2627" y="6031"/>
                    <a:pt x="1345" y="9241"/>
                  </a:cubicBezTo>
                  <a:cubicBezTo>
                    <a:pt x="64" y="12452"/>
                    <a:pt x="-302" y="15955"/>
                    <a:pt x="247" y="18144"/>
                  </a:cubicBezTo>
                  <a:cubicBezTo>
                    <a:pt x="796" y="20333"/>
                    <a:pt x="2261" y="21209"/>
                    <a:pt x="5922" y="20041"/>
                  </a:cubicBezTo>
                  <a:cubicBezTo>
                    <a:pt x="9583" y="18874"/>
                    <a:pt x="15440" y="15663"/>
                    <a:pt x="21298" y="124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5728205" y="6667136"/>
              <a:ext cx="50296" cy="402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89" fill="norm" stroke="1" extrusionOk="0">
                  <a:moveTo>
                    <a:pt x="18685" y="0"/>
                  </a:moveTo>
                  <a:cubicBezTo>
                    <a:pt x="15085" y="1696"/>
                    <a:pt x="11485" y="3393"/>
                    <a:pt x="8785" y="5994"/>
                  </a:cubicBezTo>
                  <a:cubicBezTo>
                    <a:pt x="6085" y="8595"/>
                    <a:pt x="4285" y="12101"/>
                    <a:pt x="2935" y="14475"/>
                  </a:cubicBezTo>
                  <a:cubicBezTo>
                    <a:pt x="1585" y="16850"/>
                    <a:pt x="685" y="18094"/>
                    <a:pt x="235" y="19055"/>
                  </a:cubicBezTo>
                  <a:cubicBezTo>
                    <a:pt x="-215" y="20017"/>
                    <a:pt x="-215" y="20695"/>
                    <a:pt x="2035" y="21091"/>
                  </a:cubicBezTo>
                  <a:cubicBezTo>
                    <a:pt x="4285" y="21487"/>
                    <a:pt x="8785" y="21600"/>
                    <a:pt x="12385" y="21374"/>
                  </a:cubicBezTo>
                  <a:cubicBezTo>
                    <a:pt x="15985" y="21148"/>
                    <a:pt x="18685" y="20582"/>
                    <a:pt x="21385" y="200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5663927" y="6895736"/>
              <a:ext cx="178074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2320" y="21600"/>
                  </a:moveTo>
                  <a:cubicBezTo>
                    <a:pt x="1050" y="21600"/>
                    <a:pt x="-221" y="21600"/>
                    <a:pt x="33" y="19800"/>
                  </a:cubicBezTo>
                  <a:cubicBezTo>
                    <a:pt x="287" y="18000"/>
                    <a:pt x="2066" y="14400"/>
                    <a:pt x="5878" y="10800"/>
                  </a:cubicBezTo>
                  <a:cubicBezTo>
                    <a:pt x="9690" y="7200"/>
                    <a:pt x="15534" y="3600"/>
                    <a:pt x="2137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6104466" y="6918884"/>
              <a:ext cx="85065" cy="152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088" fill="norm" stroke="1" extrusionOk="0">
                  <a:moveTo>
                    <a:pt x="16859" y="1186"/>
                  </a:moveTo>
                  <a:cubicBezTo>
                    <a:pt x="14224" y="1186"/>
                    <a:pt x="11590" y="1186"/>
                    <a:pt x="8956" y="2500"/>
                  </a:cubicBezTo>
                  <a:cubicBezTo>
                    <a:pt x="6322" y="3813"/>
                    <a:pt x="3688" y="6441"/>
                    <a:pt x="2107" y="9213"/>
                  </a:cubicBezTo>
                  <a:cubicBezTo>
                    <a:pt x="527" y="11986"/>
                    <a:pt x="0" y="14905"/>
                    <a:pt x="0" y="17095"/>
                  </a:cubicBezTo>
                  <a:cubicBezTo>
                    <a:pt x="0" y="19284"/>
                    <a:pt x="527" y="20743"/>
                    <a:pt x="3688" y="21035"/>
                  </a:cubicBezTo>
                  <a:cubicBezTo>
                    <a:pt x="6849" y="21327"/>
                    <a:pt x="12644" y="20451"/>
                    <a:pt x="16332" y="17386"/>
                  </a:cubicBezTo>
                  <a:cubicBezTo>
                    <a:pt x="20020" y="14322"/>
                    <a:pt x="21600" y="9068"/>
                    <a:pt x="21073" y="5857"/>
                  </a:cubicBezTo>
                  <a:cubicBezTo>
                    <a:pt x="20546" y="2646"/>
                    <a:pt x="17912" y="1478"/>
                    <a:pt x="15278" y="749"/>
                  </a:cubicBezTo>
                  <a:cubicBezTo>
                    <a:pt x="12644" y="19"/>
                    <a:pt x="10010" y="-273"/>
                    <a:pt x="8429" y="311"/>
                  </a:cubicBezTo>
                  <a:cubicBezTo>
                    <a:pt x="6849" y="895"/>
                    <a:pt x="6322" y="2354"/>
                    <a:pt x="6849" y="3813"/>
                  </a:cubicBezTo>
                  <a:cubicBezTo>
                    <a:pt x="7376" y="5273"/>
                    <a:pt x="8956" y="6732"/>
                    <a:pt x="10537" y="81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6249126" y="6764503"/>
              <a:ext cx="215174" cy="289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73" fill="norm" stroke="1" extrusionOk="0">
                  <a:moveTo>
                    <a:pt x="2468" y="12522"/>
                  </a:moveTo>
                  <a:cubicBezTo>
                    <a:pt x="1621" y="12991"/>
                    <a:pt x="774" y="13461"/>
                    <a:pt x="351" y="14557"/>
                  </a:cubicBezTo>
                  <a:cubicBezTo>
                    <a:pt x="-73" y="15652"/>
                    <a:pt x="-73" y="17374"/>
                    <a:pt x="139" y="18626"/>
                  </a:cubicBezTo>
                  <a:cubicBezTo>
                    <a:pt x="351" y="19878"/>
                    <a:pt x="774" y="20661"/>
                    <a:pt x="1303" y="20739"/>
                  </a:cubicBezTo>
                  <a:cubicBezTo>
                    <a:pt x="1833" y="20817"/>
                    <a:pt x="2468" y="20191"/>
                    <a:pt x="3315" y="19878"/>
                  </a:cubicBezTo>
                  <a:cubicBezTo>
                    <a:pt x="4162" y="19565"/>
                    <a:pt x="5221" y="19565"/>
                    <a:pt x="7127" y="19330"/>
                  </a:cubicBezTo>
                  <a:cubicBezTo>
                    <a:pt x="9033" y="19096"/>
                    <a:pt x="11786" y="18626"/>
                    <a:pt x="14009" y="15730"/>
                  </a:cubicBezTo>
                  <a:cubicBezTo>
                    <a:pt x="16233" y="12835"/>
                    <a:pt x="17927" y="7513"/>
                    <a:pt x="18774" y="4304"/>
                  </a:cubicBezTo>
                  <a:cubicBezTo>
                    <a:pt x="19621" y="1096"/>
                    <a:pt x="19621" y="0"/>
                    <a:pt x="19303" y="0"/>
                  </a:cubicBezTo>
                  <a:cubicBezTo>
                    <a:pt x="18986" y="0"/>
                    <a:pt x="18351" y="1096"/>
                    <a:pt x="17715" y="3991"/>
                  </a:cubicBezTo>
                  <a:cubicBezTo>
                    <a:pt x="17080" y="6887"/>
                    <a:pt x="16445" y="11583"/>
                    <a:pt x="16445" y="14713"/>
                  </a:cubicBezTo>
                  <a:cubicBezTo>
                    <a:pt x="16445" y="17843"/>
                    <a:pt x="17080" y="19409"/>
                    <a:pt x="17927" y="20348"/>
                  </a:cubicBezTo>
                  <a:cubicBezTo>
                    <a:pt x="18774" y="21287"/>
                    <a:pt x="19833" y="21600"/>
                    <a:pt x="20468" y="21209"/>
                  </a:cubicBezTo>
                  <a:cubicBezTo>
                    <a:pt x="21103" y="20817"/>
                    <a:pt x="21315" y="19722"/>
                    <a:pt x="21527" y="186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6388100" y="6914786"/>
              <a:ext cx="107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6311900" y="6971936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6795589" y="6769782"/>
              <a:ext cx="271961" cy="586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49" fill="norm" stroke="1" extrusionOk="0">
                  <a:moveTo>
                    <a:pt x="11970" y="6465"/>
                  </a:moveTo>
                  <a:cubicBezTo>
                    <a:pt x="10630" y="6000"/>
                    <a:pt x="9291" y="5536"/>
                    <a:pt x="7533" y="5729"/>
                  </a:cubicBezTo>
                  <a:cubicBezTo>
                    <a:pt x="5774" y="5923"/>
                    <a:pt x="3598" y="6774"/>
                    <a:pt x="2258" y="7665"/>
                  </a:cubicBezTo>
                  <a:cubicBezTo>
                    <a:pt x="919" y="8555"/>
                    <a:pt x="416" y="9484"/>
                    <a:pt x="165" y="10181"/>
                  </a:cubicBezTo>
                  <a:cubicBezTo>
                    <a:pt x="-86" y="10878"/>
                    <a:pt x="-86" y="11342"/>
                    <a:pt x="416" y="11652"/>
                  </a:cubicBezTo>
                  <a:cubicBezTo>
                    <a:pt x="919" y="11961"/>
                    <a:pt x="1923" y="12116"/>
                    <a:pt x="3263" y="11265"/>
                  </a:cubicBezTo>
                  <a:cubicBezTo>
                    <a:pt x="4602" y="10413"/>
                    <a:pt x="6277" y="8555"/>
                    <a:pt x="7198" y="7045"/>
                  </a:cubicBezTo>
                  <a:cubicBezTo>
                    <a:pt x="8119" y="5536"/>
                    <a:pt x="8286" y="4374"/>
                    <a:pt x="9291" y="3407"/>
                  </a:cubicBezTo>
                  <a:cubicBezTo>
                    <a:pt x="10295" y="2439"/>
                    <a:pt x="12137" y="1665"/>
                    <a:pt x="13477" y="1161"/>
                  </a:cubicBezTo>
                  <a:cubicBezTo>
                    <a:pt x="14816" y="658"/>
                    <a:pt x="15654" y="426"/>
                    <a:pt x="16574" y="232"/>
                  </a:cubicBezTo>
                  <a:cubicBezTo>
                    <a:pt x="17495" y="39"/>
                    <a:pt x="18500" y="-116"/>
                    <a:pt x="18584" y="116"/>
                  </a:cubicBezTo>
                  <a:cubicBezTo>
                    <a:pt x="18667" y="349"/>
                    <a:pt x="17830" y="968"/>
                    <a:pt x="16156" y="2555"/>
                  </a:cubicBezTo>
                  <a:cubicBezTo>
                    <a:pt x="14481" y="4142"/>
                    <a:pt x="11970" y="6697"/>
                    <a:pt x="10044" y="9329"/>
                  </a:cubicBezTo>
                  <a:cubicBezTo>
                    <a:pt x="8119" y="11961"/>
                    <a:pt x="6779" y="14671"/>
                    <a:pt x="6026" y="16568"/>
                  </a:cubicBezTo>
                  <a:cubicBezTo>
                    <a:pt x="5272" y="18465"/>
                    <a:pt x="5105" y="19549"/>
                    <a:pt x="5272" y="20284"/>
                  </a:cubicBezTo>
                  <a:cubicBezTo>
                    <a:pt x="5440" y="21019"/>
                    <a:pt x="5942" y="21407"/>
                    <a:pt x="6528" y="21445"/>
                  </a:cubicBezTo>
                  <a:cubicBezTo>
                    <a:pt x="7114" y="21484"/>
                    <a:pt x="7784" y="21174"/>
                    <a:pt x="8956" y="19974"/>
                  </a:cubicBezTo>
                  <a:cubicBezTo>
                    <a:pt x="10128" y="18774"/>
                    <a:pt x="11802" y="16684"/>
                    <a:pt x="12640" y="15445"/>
                  </a:cubicBezTo>
                  <a:cubicBezTo>
                    <a:pt x="13477" y="14207"/>
                    <a:pt x="13477" y="13819"/>
                    <a:pt x="13058" y="13432"/>
                  </a:cubicBezTo>
                  <a:cubicBezTo>
                    <a:pt x="12640" y="13045"/>
                    <a:pt x="11802" y="12658"/>
                    <a:pt x="11802" y="12503"/>
                  </a:cubicBezTo>
                  <a:cubicBezTo>
                    <a:pt x="11802" y="12349"/>
                    <a:pt x="12640" y="12426"/>
                    <a:pt x="14398" y="12426"/>
                  </a:cubicBezTo>
                  <a:cubicBezTo>
                    <a:pt x="16156" y="12426"/>
                    <a:pt x="18835" y="12349"/>
                    <a:pt x="21514" y="122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7310966" y="6855286"/>
              <a:ext cx="188384" cy="264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21600" y="1720"/>
                  </a:moveTo>
                  <a:cubicBezTo>
                    <a:pt x="20387" y="1040"/>
                    <a:pt x="19173" y="359"/>
                    <a:pt x="17838" y="104"/>
                  </a:cubicBezTo>
                  <a:cubicBezTo>
                    <a:pt x="16503" y="-151"/>
                    <a:pt x="15047" y="19"/>
                    <a:pt x="12378" y="1125"/>
                  </a:cubicBezTo>
                  <a:cubicBezTo>
                    <a:pt x="9708" y="2230"/>
                    <a:pt x="5825" y="4271"/>
                    <a:pt x="3398" y="6737"/>
                  </a:cubicBezTo>
                  <a:cubicBezTo>
                    <a:pt x="971" y="9203"/>
                    <a:pt x="0" y="12095"/>
                    <a:pt x="0" y="14561"/>
                  </a:cubicBezTo>
                  <a:cubicBezTo>
                    <a:pt x="0" y="17027"/>
                    <a:pt x="971" y="19068"/>
                    <a:pt x="3276" y="20173"/>
                  </a:cubicBezTo>
                  <a:cubicBezTo>
                    <a:pt x="5582" y="21279"/>
                    <a:pt x="9222" y="21449"/>
                    <a:pt x="12256" y="20939"/>
                  </a:cubicBezTo>
                  <a:cubicBezTo>
                    <a:pt x="15290" y="20429"/>
                    <a:pt x="17717" y="19238"/>
                    <a:pt x="20144" y="180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7588250" y="6902086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7607300" y="7079886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7974379" y="6792405"/>
              <a:ext cx="210888" cy="442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412" fill="norm" stroke="1" extrusionOk="0">
                  <a:moveTo>
                    <a:pt x="17910" y="4076"/>
                  </a:moveTo>
                  <a:cubicBezTo>
                    <a:pt x="18545" y="3667"/>
                    <a:pt x="19181" y="3257"/>
                    <a:pt x="19922" y="2694"/>
                  </a:cubicBezTo>
                  <a:cubicBezTo>
                    <a:pt x="20663" y="2131"/>
                    <a:pt x="21510" y="1415"/>
                    <a:pt x="20875" y="852"/>
                  </a:cubicBezTo>
                  <a:cubicBezTo>
                    <a:pt x="20239" y="288"/>
                    <a:pt x="18122" y="-121"/>
                    <a:pt x="16216" y="33"/>
                  </a:cubicBezTo>
                  <a:cubicBezTo>
                    <a:pt x="14310" y="186"/>
                    <a:pt x="12616" y="903"/>
                    <a:pt x="10181" y="2489"/>
                  </a:cubicBezTo>
                  <a:cubicBezTo>
                    <a:pt x="7745" y="4076"/>
                    <a:pt x="4569" y="6533"/>
                    <a:pt x="2663" y="9143"/>
                  </a:cubicBezTo>
                  <a:cubicBezTo>
                    <a:pt x="757" y="11754"/>
                    <a:pt x="122" y="14518"/>
                    <a:pt x="16" y="16463"/>
                  </a:cubicBezTo>
                  <a:cubicBezTo>
                    <a:pt x="-90" y="18408"/>
                    <a:pt x="334" y="19534"/>
                    <a:pt x="969" y="20251"/>
                  </a:cubicBezTo>
                  <a:cubicBezTo>
                    <a:pt x="1604" y="20967"/>
                    <a:pt x="2451" y="21274"/>
                    <a:pt x="3404" y="21377"/>
                  </a:cubicBezTo>
                  <a:cubicBezTo>
                    <a:pt x="4357" y="21479"/>
                    <a:pt x="5416" y="21377"/>
                    <a:pt x="6686" y="20865"/>
                  </a:cubicBezTo>
                  <a:cubicBezTo>
                    <a:pt x="7957" y="20353"/>
                    <a:pt x="9439" y="19432"/>
                    <a:pt x="10286" y="18715"/>
                  </a:cubicBezTo>
                  <a:cubicBezTo>
                    <a:pt x="11134" y="17998"/>
                    <a:pt x="11345" y="17487"/>
                    <a:pt x="11451" y="16975"/>
                  </a:cubicBezTo>
                  <a:cubicBezTo>
                    <a:pt x="11557" y="16463"/>
                    <a:pt x="11557" y="15951"/>
                    <a:pt x="11134" y="15542"/>
                  </a:cubicBezTo>
                  <a:cubicBezTo>
                    <a:pt x="10710" y="15132"/>
                    <a:pt x="9863" y="14825"/>
                    <a:pt x="8910" y="14671"/>
                  </a:cubicBezTo>
                  <a:cubicBezTo>
                    <a:pt x="7957" y="14518"/>
                    <a:pt x="6898" y="14518"/>
                    <a:pt x="6263" y="14774"/>
                  </a:cubicBezTo>
                  <a:cubicBezTo>
                    <a:pt x="5628" y="15030"/>
                    <a:pt x="5416" y="15542"/>
                    <a:pt x="5204" y="160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8148240" y="7056929"/>
              <a:ext cx="113110" cy="171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057" fill="norm" stroke="1" extrusionOk="0">
                  <a:moveTo>
                    <a:pt x="10575" y="5946"/>
                  </a:moveTo>
                  <a:cubicBezTo>
                    <a:pt x="12575" y="5425"/>
                    <a:pt x="14575" y="4905"/>
                    <a:pt x="16375" y="3864"/>
                  </a:cubicBezTo>
                  <a:cubicBezTo>
                    <a:pt x="18175" y="2823"/>
                    <a:pt x="19775" y="1261"/>
                    <a:pt x="19575" y="481"/>
                  </a:cubicBezTo>
                  <a:cubicBezTo>
                    <a:pt x="19375" y="-300"/>
                    <a:pt x="17375" y="-300"/>
                    <a:pt x="14175" y="1782"/>
                  </a:cubicBezTo>
                  <a:cubicBezTo>
                    <a:pt x="10975" y="3864"/>
                    <a:pt x="6575" y="8028"/>
                    <a:pt x="3975" y="10890"/>
                  </a:cubicBezTo>
                  <a:cubicBezTo>
                    <a:pt x="1375" y="13753"/>
                    <a:pt x="575" y="15314"/>
                    <a:pt x="175" y="16876"/>
                  </a:cubicBezTo>
                  <a:cubicBezTo>
                    <a:pt x="-225" y="18437"/>
                    <a:pt x="-225" y="19999"/>
                    <a:pt x="3375" y="20649"/>
                  </a:cubicBezTo>
                  <a:cubicBezTo>
                    <a:pt x="6975" y="21300"/>
                    <a:pt x="14175" y="21040"/>
                    <a:pt x="21375" y="207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8291577" y="7086236"/>
              <a:ext cx="115823" cy="15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389" fill="norm" stroke="1" extrusionOk="0">
                  <a:moveTo>
                    <a:pt x="21106" y="0"/>
                  </a:moveTo>
                  <a:cubicBezTo>
                    <a:pt x="16863" y="568"/>
                    <a:pt x="12620" y="1137"/>
                    <a:pt x="8956" y="3837"/>
                  </a:cubicBezTo>
                  <a:cubicBezTo>
                    <a:pt x="5292" y="6537"/>
                    <a:pt x="2206" y="11368"/>
                    <a:pt x="856" y="14495"/>
                  </a:cubicBezTo>
                  <a:cubicBezTo>
                    <a:pt x="-494" y="17621"/>
                    <a:pt x="-108" y="19042"/>
                    <a:pt x="1049" y="20037"/>
                  </a:cubicBezTo>
                  <a:cubicBezTo>
                    <a:pt x="2206" y="21032"/>
                    <a:pt x="4135" y="21600"/>
                    <a:pt x="7220" y="21316"/>
                  </a:cubicBezTo>
                  <a:cubicBezTo>
                    <a:pt x="10306" y="21032"/>
                    <a:pt x="14549" y="19895"/>
                    <a:pt x="16477" y="16768"/>
                  </a:cubicBezTo>
                  <a:cubicBezTo>
                    <a:pt x="18406" y="13642"/>
                    <a:pt x="18020" y="8526"/>
                    <a:pt x="17635" y="34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8484783" y="6898746"/>
              <a:ext cx="138518" cy="346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414" fill="norm" stroke="1" extrusionOk="0">
                  <a:moveTo>
                    <a:pt x="21097" y="2170"/>
                  </a:moveTo>
                  <a:cubicBezTo>
                    <a:pt x="20452" y="1254"/>
                    <a:pt x="19807" y="338"/>
                    <a:pt x="18518" y="76"/>
                  </a:cubicBezTo>
                  <a:cubicBezTo>
                    <a:pt x="17228" y="-186"/>
                    <a:pt x="15294" y="207"/>
                    <a:pt x="12554" y="1647"/>
                  </a:cubicBezTo>
                  <a:cubicBezTo>
                    <a:pt x="9813" y="3087"/>
                    <a:pt x="6267" y="5574"/>
                    <a:pt x="3688" y="8258"/>
                  </a:cubicBezTo>
                  <a:cubicBezTo>
                    <a:pt x="1109" y="10941"/>
                    <a:pt x="-503" y="13821"/>
                    <a:pt x="142" y="16047"/>
                  </a:cubicBezTo>
                  <a:cubicBezTo>
                    <a:pt x="787" y="18272"/>
                    <a:pt x="3688" y="19843"/>
                    <a:pt x="6428" y="20629"/>
                  </a:cubicBezTo>
                  <a:cubicBezTo>
                    <a:pt x="9169" y="21414"/>
                    <a:pt x="11748" y="21414"/>
                    <a:pt x="14327" y="214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8648033" y="7009541"/>
              <a:ext cx="101088" cy="198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1" h="20653" fill="norm" stroke="1" extrusionOk="0">
                  <a:moveTo>
                    <a:pt x="19576" y="2035"/>
                  </a:moveTo>
                  <a:cubicBezTo>
                    <a:pt x="18280" y="1153"/>
                    <a:pt x="16984" y="272"/>
                    <a:pt x="15256" y="51"/>
                  </a:cubicBezTo>
                  <a:cubicBezTo>
                    <a:pt x="13528" y="-169"/>
                    <a:pt x="11368" y="272"/>
                    <a:pt x="8776" y="2255"/>
                  </a:cubicBezTo>
                  <a:cubicBezTo>
                    <a:pt x="6184" y="4239"/>
                    <a:pt x="3160" y="7766"/>
                    <a:pt x="1432" y="10851"/>
                  </a:cubicBezTo>
                  <a:cubicBezTo>
                    <a:pt x="-296" y="13937"/>
                    <a:pt x="-728" y="16582"/>
                    <a:pt x="1648" y="18455"/>
                  </a:cubicBezTo>
                  <a:cubicBezTo>
                    <a:pt x="4024" y="20329"/>
                    <a:pt x="9208" y="21431"/>
                    <a:pt x="12880" y="19998"/>
                  </a:cubicBezTo>
                  <a:cubicBezTo>
                    <a:pt x="16552" y="18566"/>
                    <a:pt x="18712" y="14598"/>
                    <a:pt x="19792" y="11182"/>
                  </a:cubicBezTo>
                  <a:cubicBezTo>
                    <a:pt x="20872" y="7766"/>
                    <a:pt x="20872" y="4900"/>
                    <a:pt x="20008" y="3137"/>
                  </a:cubicBezTo>
                  <a:cubicBezTo>
                    <a:pt x="19144" y="1374"/>
                    <a:pt x="17416" y="713"/>
                    <a:pt x="15904" y="1043"/>
                  </a:cubicBezTo>
                  <a:cubicBezTo>
                    <a:pt x="14392" y="1374"/>
                    <a:pt x="13096" y="2696"/>
                    <a:pt x="12448" y="3909"/>
                  </a:cubicBezTo>
                  <a:cubicBezTo>
                    <a:pt x="11800" y="5121"/>
                    <a:pt x="11800" y="6223"/>
                    <a:pt x="11800" y="73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8845550" y="7137036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8982256" y="6978286"/>
              <a:ext cx="15695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538"/>
                    <a:pt x="3818" y="11077"/>
                    <a:pt x="1118" y="14677"/>
                  </a:cubicBezTo>
                  <a:cubicBezTo>
                    <a:pt x="-1582" y="18277"/>
                    <a:pt x="1118" y="19938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9048749" y="6921136"/>
              <a:ext cx="57943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9" h="21600" fill="norm" stroke="1" extrusionOk="0">
                  <a:moveTo>
                    <a:pt x="0" y="0"/>
                  </a:moveTo>
                  <a:cubicBezTo>
                    <a:pt x="6703" y="1059"/>
                    <a:pt x="13407" y="2118"/>
                    <a:pt x="17131" y="4394"/>
                  </a:cubicBezTo>
                  <a:cubicBezTo>
                    <a:pt x="20855" y="6671"/>
                    <a:pt x="21600" y="10165"/>
                    <a:pt x="18248" y="13235"/>
                  </a:cubicBezTo>
                  <a:cubicBezTo>
                    <a:pt x="14897" y="16306"/>
                    <a:pt x="7448" y="189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1" name="Drawing"/>
          <p:cNvGrpSpPr/>
          <p:nvPr/>
        </p:nvGrpSpPr>
        <p:grpSpPr>
          <a:xfrm>
            <a:off x="1011766" y="1487973"/>
            <a:ext cx="4387851" cy="677378"/>
            <a:chOff x="0" y="0"/>
            <a:chExt cx="4387849" cy="677376"/>
          </a:xfrm>
        </p:grpSpPr>
        <p:sp>
          <p:nvSpPr>
            <p:cNvPr id="635" name="Line"/>
            <p:cNvSpPr/>
            <p:nvPr/>
          </p:nvSpPr>
          <p:spPr>
            <a:xfrm>
              <a:off x="0" y="253663"/>
              <a:ext cx="222569" cy="33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89" fill="norm" stroke="1" extrusionOk="0">
                  <a:moveTo>
                    <a:pt x="5298" y="3149"/>
                  </a:moveTo>
                  <a:cubicBezTo>
                    <a:pt x="7540" y="3557"/>
                    <a:pt x="9781" y="3964"/>
                    <a:pt x="12226" y="3761"/>
                  </a:cubicBezTo>
                  <a:cubicBezTo>
                    <a:pt x="14672" y="3557"/>
                    <a:pt x="17321" y="2742"/>
                    <a:pt x="19053" y="1995"/>
                  </a:cubicBezTo>
                  <a:cubicBezTo>
                    <a:pt x="20785" y="1247"/>
                    <a:pt x="21600" y="568"/>
                    <a:pt x="21396" y="229"/>
                  </a:cubicBezTo>
                  <a:cubicBezTo>
                    <a:pt x="21192" y="-111"/>
                    <a:pt x="19970" y="-111"/>
                    <a:pt x="17728" y="500"/>
                  </a:cubicBezTo>
                  <a:cubicBezTo>
                    <a:pt x="15487" y="1112"/>
                    <a:pt x="12226" y="2334"/>
                    <a:pt x="10189" y="3149"/>
                  </a:cubicBezTo>
                  <a:cubicBezTo>
                    <a:pt x="8151" y="3964"/>
                    <a:pt x="7336" y="4372"/>
                    <a:pt x="6826" y="4915"/>
                  </a:cubicBezTo>
                  <a:cubicBezTo>
                    <a:pt x="6317" y="5459"/>
                    <a:pt x="6113" y="6138"/>
                    <a:pt x="6521" y="6546"/>
                  </a:cubicBezTo>
                  <a:cubicBezTo>
                    <a:pt x="6928" y="6953"/>
                    <a:pt x="7947" y="7089"/>
                    <a:pt x="8966" y="7293"/>
                  </a:cubicBezTo>
                  <a:cubicBezTo>
                    <a:pt x="9985" y="7497"/>
                    <a:pt x="11004" y="7768"/>
                    <a:pt x="11106" y="8108"/>
                  </a:cubicBezTo>
                  <a:cubicBezTo>
                    <a:pt x="11208" y="8447"/>
                    <a:pt x="10392" y="8855"/>
                    <a:pt x="8457" y="10214"/>
                  </a:cubicBezTo>
                  <a:cubicBezTo>
                    <a:pt x="6521" y="11572"/>
                    <a:pt x="3464" y="13881"/>
                    <a:pt x="1834" y="15512"/>
                  </a:cubicBezTo>
                  <a:cubicBezTo>
                    <a:pt x="204" y="17142"/>
                    <a:pt x="0" y="18093"/>
                    <a:pt x="0" y="18908"/>
                  </a:cubicBezTo>
                  <a:cubicBezTo>
                    <a:pt x="0" y="19723"/>
                    <a:pt x="204" y="20402"/>
                    <a:pt x="2140" y="20810"/>
                  </a:cubicBezTo>
                  <a:cubicBezTo>
                    <a:pt x="4075" y="21217"/>
                    <a:pt x="7743" y="21353"/>
                    <a:pt x="11411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185118" y="398669"/>
              <a:ext cx="250916" cy="16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83" fill="norm" stroke="1" extrusionOk="0">
                  <a:moveTo>
                    <a:pt x="1369" y="5652"/>
                  </a:moveTo>
                  <a:cubicBezTo>
                    <a:pt x="643" y="4011"/>
                    <a:pt x="-83" y="2371"/>
                    <a:pt x="8" y="1414"/>
                  </a:cubicBezTo>
                  <a:cubicBezTo>
                    <a:pt x="99" y="457"/>
                    <a:pt x="1006" y="183"/>
                    <a:pt x="1914" y="47"/>
                  </a:cubicBezTo>
                  <a:cubicBezTo>
                    <a:pt x="2821" y="-90"/>
                    <a:pt x="3729" y="-90"/>
                    <a:pt x="4636" y="2371"/>
                  </a:cubicBezTo>
                  <a:cubicBezTo>
                    <a:pt x="5544" y="4832"/>
                    <a:pt x="6451" y="9753"/>
                    <a:pt x="6633" y="12897"/>
                  </a:cubicBezTo>
                  <a:cubicBezTo>
                    <a:pt x="6814" y="16042"/>
                    <a:pt x="6270" y="17409"/>
                    <a:pt x="5635" y="18776"/>
                  </a:cubicBezTo>
                  <a:cubicBezTo>
                    <a:pt x="4999" y="20143"/>
                    <a:pt x="4273" y="21510"/>
                    <a:pt x="4001" y="21373"/>
                  </a:cubicBezTo>
                  <a:cubicBezTo>
                    <a:pt x="3729" y="21237"/>
                    <a:pt x="3910" y="19596"/>
                    <a:pt x="4909" y="16588"/>
                  </a:cubicBezTo>
                  <a:cubicBezTo>
                    <a:pt x="5907" y="13581"/>
                    <a:pt x="7722" y="9206"/>
                    <a:pt x="8993" y="6199"/>
                  </a:cubicBezTo>
                  <a:cubicBezTo>
                    <a:pt x="10263" y="3191"/>
                    <a:pt x="10989" y="1551"/>
                    <a:pt x="11171" y="1414"/>
                  </a:cubicBezTo>
                  <a:cubicBezTo>
                    <a:pt x="11352" y="1277"/>
                    <a:pt x="10989" y="2644"/>
                    <a:pt x="10445" y="4968"/>
                  </a:cubicBezTo>
                  <a:cubicBezTo>
                    <a:pt x="9900" y="7292"/>
                    <a:pt x="9174" y="10573"/>
                    <a:pt x="8811" y="12897"/>
                  </a:cubicBezTo>
                  <a:cubicBezTo>
                    <a:pt x="8448" y="15221"/>
                    <a:pt x="8448" y="16588"/>
                    <a:pt x="10626" y="17545"/>
                  </a:cubicBezTo>
                  <a:cubicBezTo>
                    <a:pt x="12804" y="18502"/>
                    <a:pt x="17161" y="19049"/>
                    <a:pt x="21517" y="19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61383" y="607526"/>
              <a:ext cx="279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7018"/>
                    <a:pt x="7855" y="12436"/>
                    <a:pt x="11455" y="8836"/>
                  </a:cubicBezTo>
                  <a:cubicBezTo>
                    <a:pt x="15055" y="5236"/>
                    <a:pt x="18327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226483" y="626576"/>
              <a:ext cx="114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531283" y="372576"/>
              <a:ext cx="31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575733" y="531326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1305983" y="118240"/>
              <a:ext cx="520701" cy="381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21381"/>
                  </a:moveTo>
                  <a:cubicBezTo>
                    <a:pt x="2107" y="21144"/>
                    <a:pt x="4215" y="20906"/>
                    <a:pt x="5488" y="20788"/>
                  </a:cubicBezTo>
                  <a:cubicBezTo>
                    <a:pt x="6761" y="20669"/>
                    <a:pt x="7200" y="20669"/>
                    <a:pt x="7639" y="20610"/>
                  </a:cubicBezTo>
                  <a:cubicBezTo>
                    <a:pt x="8078" y="20550"/>
                    <a:pt x="8517" y="20432"/>
                    <a:pt x="8605" y="20016"/>
                  </a:cubicBezTo>
                  <a:cubicBezTo>
                    <a:pt x="8693" y="19601"/>
                    <a:pt x="8429" y="18889"/>
                    <a:pt x="7990" y="16812"/>
                  </a:cubicBezTo>
                  <a:cubicBezTo>
                    <a:pt x="7551" y="14735"/>
                    <a:pt x="6937" y="11293"/>
                    <a:pt x="6761" y="8919"/>
                  </a:cubicBezTo>
                  <a:cubicBezTo>
                    <a:pt x="6585" y="6546"/>
                    <a:pt x="6849" y="5240"/>
                    <a:pt x="7639" y="3876"/>
                  </a:cubicBezTo>
                  <a:cubicBezTo>
                    <a:pt x="8429" y="2511"/>
                    <a:pt x="9746" y="1086"/>
                    <a:pt x="11020" y="434"/>
                  </a:cubicBezTo>
                  <a:cubicBezTo>
                    <a:pt x="12293" y="-219"/>
                    <a:pt x="13522" y="-100"/>
                    <a:pt x="14400" y="552"/>
                  </a:cubicBezTo>
                  <a:cubicBezTo>
                    <a:pt x="15278" y="1205"/>
                    <a:pt x="15805" y="2392"/>
                    <a:pt x="15849" y="4410"/>
                  </a:cubicBezTo>
                  <a:cubicBezTo>
                    <a:pt x="15893" y="6427"/>
                    <a:pt x="15454" y="9276"/>
                    <a:pt x="14795" y="11886"/>
                  </a:cubicBezTo>
                  <a:cubicBezTo>
                    <a:pt x="14137" y="14497"/>
                    <a:pt x="13259" y="16871"/>
                    <a:pt x="12863" y="18355"/>
                  </a:cubicBezTo>
                  <a:cubicBezTo>
                    <a:pt x="12468" y="19838"/>
                    <a:pt x="12556" y="20432"/>
                    <a:pt x="12863" y="20788"/>
                  </a:cubicBezTo>
                  <a:cubicBezTo>
                    <a:pt x="13171" y="21144"/>
                    <a:pt x="13698" y="21262"/>
                    <a:pt x="15015" y="21025"/>
                  </a:cubicBezTo>
                  <a:cubicBezTo>
                    <a:pt x="16332" y="20788"/>
                    <a:pt x="18439" y="20194"/>
                    <a:pt x="19668" y="19719"/>
                  </a:cubicBezTo>
                  <a:cubicBezTo>
                    <a:pt x="20898" y="19245"/>
                    <a:pt x="21249" y="18889"/>
                    <a:pt x="21600" y="18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1979083" y="293932"/>
              <a:ext cx="1333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1371" y="12582"/>
                    <a:pt x="2743" y="4867"/>
                    <a:pt x="6343" y="1782"/>
                  </a:cubicBezTo>
                  <a:cubicBezTo>
                    <a:pt x="9943" y="-1304"/>
                    <a:pt x="15771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1979083" y="385276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2473032" y="55917"/>
              <a:ext cx="179152" cy="448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385" fill="norm" stroke="1" extrusionOk="0">
                  <a:moveTo>
                    <a:pt x="21258" y="1777"/>
                  </a:moveTo>
                  <a:cubicBezTo>
                    <a:pt x="19249" y="1070"/>
                    <a:pt x="17239" y="364"/>
                    <a:pt x="14979" y="111"/>
                  </a:cubicBezTo>
                  <a:cubicBezTo>
                    <a:pt x="12718" y="-141"/>
                    <a:pt x="10207" y="61"/>
                    <a:pt x="8700" y="465"/>
                  </a:cubicBezTo>
                  <a:cubicBezTo>
                    <a:pt x="7193" y="868"/>
                    <a:pt x="6691" y="1474"/>
                    <a:pt x="6816" y="1979"/>
                  </a:cubicBezTo>
                  <a:cubicBezTo>
                    <a:pt x="6942" y="2483"/>
                    <a:pt x="7695" y="2887"/>
                    <a:pt x="9077" y="3896"/>
                  </a:cubicBezTo>
                  <a:cubicBezTo>
                    <a:pt x="10458" y="4906"/>
                    <a:pt x="12467" y="6521"/>
                    <a:pt x="12844" y="7934"/>
                  </a:cubicBezTo>
                  <a:cubicBezTo>
                    <a:pt x="13221" y="9347"/>
                    <a:pt x="11965" y="10558"/>
                    <a:pt x="10835" y="11315"/>
                  </a:cubicBezTo>
                  <a:cubicBezTo>
                    <a:pt x="9705" y="12072"/>
                    <a:pt x="8700" y="12375"/>
                    <a:pt x="7318" y="12526"/>
                  </a:cubicBezTo>
                  <a:cubicBezTo>
                    <a:pt x="5937" y="12678"/>
                    <a:pt x="4179" y="12678"/>
                    <a:pt x="3802" y="12476"/>
                  </a:cubicBezTo>
                  <a:cubicBezTo>
                    <a:pt x="3425" y="12274"/>
                    <a:pt x="4430" y="11870"/>
                    <a:pt x="5435" y="11820"/>
                  </a:cubicBezTo>
                  <a:cubicBezTo>
                    <a:pt x="6439" y="11769"/>
                    <a:pt x="7444" y="12072"/>
                    <a:pt x="7946" y="12476"/>
                  </a:cubicBezTo>
                  <a:cubicBezTo>
                    <a:pt x="8449" y="12880"/>
                    <a:pt x="8449" y="13384"/>
                    <a:pt x="7067" y="14545"/>
                  </a:cubicBezTo>
                  <a:cubicBezTo>
                    <a:pt x="5686" y="15706"/>
                    <a:pt x="2923" y="17523"/>
                    <a:pt x="1416" y="18784"/>
                  </a:cubicBezTo>
                  <a:cubicBezTo>
                    <a:pt x="-91" y="20046"/>
                    <a:pt x="-342" y="20752"/>
                    <a:pt x="411" y="21106"/>
                  </a:cubicBezTo>
                  <a:cubicBezTo>
                    <a:pt x="1165" y="21459"/>
                    <a:pt x="2923" y="21459"/>
                    <a:pt x="4932" y="21207"/>
                  </a:cubicBezTo>
                  <a:cubicBezTo>
                    <a:pt x="6942" y="20954"/>
                    <a:pt x="9202" y="20450"/>
                    <a:pt x="11463" y="19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2723924" y="152151"/>
              <a:ext cx="194960" cy="252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268" fill="norm" stroke="1" extrusionOk="0">
                  <a:moveTo>
                    <a:pt x="21393" y="382"/>
                  </a:moveTo>
                  <a:cubicBezTo>
                    <a:pt x="19070" y="25"/>
                    <a:pt x="16748" y="-332"/>
                    <a:pt x="13845" y="561"/>
                  </a:cubicBezTo>
                  <a:cubicBezTo>
                    <a:pt x="10941" y="1453"/>
                    <a:pt x="7458" y="3595"/>
                    <a:pt x="4787" y="6184"/>
                  </a:cubicBezTo>
                  <a:cubicBezTo>
                    <a:pt x="2116" y="8772"/>
                    <a:pt x="258" y="11807"/>
                    <a:pt x="25" y="14395"/>
                  </a:cubicBezTo>
                  <a:cubicBezTo>
                    <a:pt x="-207" y="16984"/>
                    <a:pt x="1187" y="19126"/>
                    <a:pt x="4554" y="20197"/>
                  </a:cubicBezTo>
                  <a:cubicBezTo>
                    <a:pt x="7922" y="21268"/>
                    <a:pt x="13264" y="21268"/>
                    <a:pt x="18606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3033183" y="474176"/>
              <a:ext cx="38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3414183" y="129966"/>
              <a:ext cx="162984" cy="318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18514" y="2629"/>
                  </a:moveTo>
                  <a:cubicBezTo>
                    <a:pt x="17953" y="1923"/>
                    <a:pt x="17392" y="1217"/>
                    <a:pt x="15429" y="652"/>
                  </a:cubicBezTo>
                  <a:cubicBezTo>
                    <a:pt x="13465" y="88"/>
                    <a:pt x="10099" y="-336"/>
                    <a:pt x="7294" y="370"/>
                  </a:cubicBezTo>
                  <a:cubicBezTo>
                    <a:pt x="4488" y="1076"/>
                    <a:pt x="2244" y="2911"/>
                    <a:pt x="1262" y="4605"/>
                  </a:cubicBezTo>
                  <a:cubicBezTo>
                    <a:pt x="281" y="6299"/>
                    <a:pt x="561" y="7852"/>
                    <a:pt x="3086" y="9405"/>
                  </a:cubicBezTo>
                  <a:cubicBezTo>
                    <a:pt x="5610" y="10958"/>
                    <a:pt x="10379" y="12511"/>
                    <a:pt x="13465" y="13499"/>
                  </a:cubicBezTo>
                  <a:cubicBezTo>
                    <a:pt x="16551" y="14488"/>
                    <a:pt x="17953" y="14911"/>
                    <a:pt x="19216" y="15476"/>
                  </a:cubicBezTo>
                  <a:cubicBezTo>
                    <a:pt x="20478" y="16040"/>
                    <a:pt x="21600" y="16746"/>
                    <a:pt x="21600" y="17382"/>
                  </a:cubicBezTo>
                  <a:cubicBezTo>
                    <a:pt x="21600" y="18017"/>
                    <a:pt x="20478" y="18582"/>
                    <a:pt x="16691" y="19217"/>
                  </a:cubicBezTo>
                  <a:cubicBezTo>
                    <a:pt x="12904" y="19852"/>
                    <a:pt x="6452" y="20558"/>
                    <a:pt x="0" y="21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3680883" y="478633"/>
              <a:ext cx="69851" cy="52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21600" y="744"/>
                  </a:moveTo>
                  <a:cubicBezTo>
                    <a:pt x="18327" y="-87"/>
                    <a:pt x="15055" y="-918"/>
                    <a:pt x="11455" y="2405"/>
                  </a:cubicBezTo>
                  <a:cubicBezTo>
                    <a:pt x="7855" y="5728"/>
                    <a:pt x="3927" y="13205"/>
                    <a:pt x="0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4031074" y="68688"/>
              <a:ext cx="158694" cy="374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91" fill="norm" stroke="1" extrusionOk="0">
                  <a:moveTo>
                    <a:pt x="4083" y="6137"/>
                  </a:moveTo>
                  <a:cubicBezTo>
                    <a:pt x="4363" y="9292"/>
                    <a:pt x="4644" y="12447"/>
                    <a:pt x="4504" y="14752"/>
                  </a:cubicBezTo>
                  <a:cubicBezTo>
                    <a:pt x="4363" y="17058"/>
                    <a:pt x="3802" y="18514"/>
                    <a:pt x="3241" y="19606"/>
                  </a:cubicBezTo>
                  <a:cubicBezTo>
                    <a:pt x="2680" y="20699"/>
                    <a:pt x="2119" y="21427"/>
                    <a:pt x="1418" y="21487"/>
                  </a:cubicBezTo>
                  <a:cubicBezTo>
                    <a:pt x="717" y="21548"/>
                    <a:pt x="-125" y="20941"/>
                    <a:pt x="15" y="18757"/>
                  </a:cubicBezTo>
                  <a:cubicBezTo>
                    <a:pt x="156" y="16573"/>
                    <a:pt x="1278" y="12811"/>
                    <a:pt x="3241" y="9656"/>
                  </a:cubicBezTo>
                  <a:cubicBezTo>
                    <a:pt x="5205" y="6501"/>
                    <a:pt x="8010" y="3952"/>
                    <a:pt x="9833" y="2436"/>
                  </a:cubicBezTo>
                  <a:cubicBezTo>
                    <a:pt x="11657" y="919"/>
                    <a:pt x="12498" y="433"/>
                    <a:pt x="13620" y="191"/>
                  </a:cubicBezTo>
                  <a:cubicBezTo>
                    <a:pt x="14743" y="-52"/>
                    <a:pt x="16145" y="-52"/>
                    <a:pt x="17407" y="130"/>
                  </a:cubicBezTo>
                  <a:cubicBezTo>
                    <a:pt x="18670" y="312"/>
                    <a:pt x="19792" y="676"/>
                    <a:pt x="20493" y="2011"/>
                  </a:cubicBezTo>
                  <a:cubicBezTo>
                    <a:pt x="21194" y="3346"/>
                    <a:pt x="21475" y="5651"/>
                    <a:pt x="19652" y="7411"/>
                  </a:cubicBezTo>
                  <a:cubicBezTo>
                    <a:pt x="17828" y="9170"/>
                    <a:pt x="13901" y="10384"/>
                    <a:pt x="10675" y="11173"/>
                  </a:cubicBezTo>
                  <a:cubicBezTo>
                    <a:pt x="7449" y="11961"/>
                    <a:pt x="4924" y="12326"/>
                    <a:pt x="3943" y="12811"/>
                  </a:cubicBezTo>
                  <a:cubicBezTo>
                    <a:pt x="2961" y="13296"/>
                    <a:pt x="3522" y="13903"/>
                    <a:pt x="5906" y="14995"/>
                  </a:cubicBezTo>
                  <a:cubicBezTo>
                    <a:pt x="8291" y="16087"/>
                    <a:pt x="12498" y="17665"/>
                    <a:pt x="15304" y="18575"/>
                  </a:cubicBezTo>
                  <a:cubicBezTo>
                    <a:pt x="18109" y="19485"/>
                    <a:pt x="19511" y="19728"/>
                    <a:pt x="20914" y="1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4290483" y="0"/>
              <a:ext cx="97367" cy="54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2817" y="1174"/>
                  </a:moveTo>
                  <a:cubicBezTo>
                    <a:pt x="3287" y="755"/>
                    <a:pt x="3757" y="337"/>
                    <a:pt x="5635" y="127"/>
                  </a:cubicBezTo>
                  <a:cubicBezTo>
                    <a:pt x="7513" y="-82"/>
                    <a:pt x="10800" y="-82"/>
                    <a:pt x="14322" y="504"/>
                  </a:cubicBezTo>
                  <a:cubicBezTo>
                    <a:pt x="17843" y="1090"/>
                    <a:pt x="21600" y="2262"/>
                    <a:pt x="21600" y="3434"/>
                  </a:cubicBezTo>
                  <a:cubicBezTo>
                    <a:pt x="21600" y="4606"/>
                    <a:pt x="17843" y="5778"/>
                    <a:pt x="14087" y="6741"/>
                  </a:cubicBezTo>
                  <a:cubicBezTo>
                    <a:pt x="10330" y="7704"/>
                    <a:pt x="6574" y="8458"/>
                    <a:pt x="4696" y="9044"/>
                  </a:cubicBezTo>
                  <a:cubicBezTo>
                    <a:pt x="2817" y="9630"/>
                    <a:pt x="2817" y="10048"/>
                    <a:pt x="5400" y="11053"/>
                  </a:cubicBezTo>
                  <a:cubicBezTo>
                    <a:pt x="7983" y="12058"/>
                    <a:pt x="13148" y="13648"/>
                    <a:pt x="16200" y="15071"/>
                  </a:cubicBezTo>
                  <a:cubicBezTo>
                    <a:pt x="19252" y="16495"/>
                    <a:pt x="20191" y="17751"/>
                    <a:pt x="17139" y="18797"/>
                  </a:cubicBezTo>
                  <a:cubicBezTo>
                    <a:pt x="14087" y="19844"/>
                    <a:pt x="7043" y="20681"/>
                    <a:pt x="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18" name="Drawing"/>
          <p:cNvGrpSpPr/>
          <p:nvPr/>
        </p:nvGrpSpPr>
        <p:grpSpPr>
          <a:xfrm>
            <a:off x="7514943" y="927099"/>
            <a:ext cx="5346267" cy="2926406"/>
            <a:chOff x="0" y="0"/>
            <a:chExt cx="5346266" cy="2926404"/>
          </a:xfrm>
        </p:grpSpPr>
        <p:sp>
          <p:nvSpPr>
            <p:cNvPr id="652" name="Line"/>
            <p:cNvSpPr/>
            <p:nvPr/>
          </p:nvSpPr>
          <p:spPr>
            <a:xfrm>
              <a:off x="578396" y="664633"/>
              <a:ext cx="250611" cy="240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341" fill="norm" stroke="1" extrusionOk="0">
                  <a:moveTo>
                    <a:pt x="20768" y="4132"/>
                  </a:moveTo>
                  <a:cubicBezTo>
                    <a:pt x="21128" y="2817"/>
                    <a:pt x="21488" y="1502"/>
                    <a:pt x="21218" y="751"/>
                  </a:cubicBezTo>
                  <a:cubicBezTo>
                    <a:pt x="20948" y="0"/>
                    <a:pt x="20048" y="-188"/>
                    <a:pt x="18248" y="188"/>
                  </a:cubicBezTo>
                  <a:cubicBezTo>
                    <a:pt x="16448" y="563"/>
                    <a:pt x="13748" y="1502"/>
                    <a:pt x="10778" y="3569"/>
                  </a:cubicBezTo>
                  <a:cubicBezTo>
                    <a:pt x="7808" y="5635"/>
                    <a:pt x="4568" y="8828"/>
                    <a:pt x="2678" y="11457"/>
                  </a:cubicBezTo>
                  <a:cubicBezTo>
                    <a:pt x="788" y="14087"/>
                    <a:pt x="248" y="16153"/>
                    <a:pt x="68" y="17655"/>
                  </a:cubicBezTo>
                  <a:cubicBezTo>
                    <a:pt x="-112" y="19158"/>
                    <a:pt x="68" y="20097"/>
                    <a:pt x="608" y="20661"/>
                  </a:cubicBezTo>
                  <a:cubicBezTo>
                    <a:pt x="1148" y="21224"/>
                    <a:pt x="2048" y="21412"/>
                    <a:pt x="4478" y="21318"/>
                  </a:cubicBezTo>
                  <a:cubicBezTo>
                    <a:pt x="6908" y="21224"/>
                    <a:pt x="10868" y="20849"/>
                    <a:pt x="14828" y="20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962306" y="806450"/>
              <a:ext cx="3746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51" y="17100"/>
                    <a:pt x="6102" y="12600"/>
                    <a:pt x="9702" y="9000"/>
                  </a:cubicBezTo>
                  <a:cubicBezTo>
                    <a:pt x="13302" y="5400"/>
                    <a:pt x="17451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1213077" y="733169"/>
              <a:ext cx="166441" cy="193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511" fill="norm" stroke="1" extrusionOk="0">
                  <a:moveTo>
                    <a:pt x="7702" y="1789"/>
                  </a:moveTo>
                  <a:cubicBezTo>
                    <a:pt x="6352" y="1554"/>
                    <a:pt x="5002" y="1320"/>
                    <a:pt x="3382" y="968"/>
                  </a:cubicBezTo>
                  <a:cubicBezTo>
                    <a:pt x="1762" y="615"/>
                    <a:pt x="-128" y="146"/>
                    <a:pt x="7" y="28"/>
                  </a:cubicBezTo>
                  <a:cubicBezTo>
                    <a:pt x="142" y="-89"/>
                    <a:pt x="2302" y="146"/>
                    <a:pt x="5677" y="968"/>
                  </a:cubicBezTo>
                  <a:cubicBezTo>
                    <a:pt x="9052" y="1789"/>
                    <a:pt x="13642" y="3198"/>
                    <a:pt x="16747" y="4372"/>
                  </a:cubicBezTo>
                  <a:cubicBezTo>
                    <a:pt x="19852" y="5546"/>
                    <a:pt x="21472" y="6485"/>
                    <a:pt x="21202" y="8598"/>
                  </a:cubicBezTo>
                  <a:cubicBezTo>
                    <a:pt x="20932" y="10711"/>
                    <a:pt x="18772" y="13998"/>
                    <a:pt x="16342" y="16346"/>
                  </a:cubicBezTo>
                  <a:cubicBezTo>
                    <a:pt x="13912" y="18694"/>
                    <a:pt x="11212" y="20102"/>
                    <a:pt x="8512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1560958" y="702404"/>
              <a:ext cx="201449" cy="180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88" fill="norm" stroke="1" extrusionOk="0">
                  <a:moveTo>
                    <a:pt x="15339" y="1797"/>
                  </a:moveTo>
                  <a:cubicBezTo>
                    <a:pt x="14664" y="793"/>
                    <a:pt x="13989" y="-212"/>
                    <a:pt x="11852" y="39"/>
                  </a:cubicBezTo>
                  <a:cubicBezTo>
                    <a:pt x="9714" y="290"/>
                    <a:pt x="6114" y="1797"/>
                    <a:pt x="3752" y="3681"/>
                  </a:cubicBezTo>
                  <a:cubicBezTo>
                    <a:pt x="1389" y="5565"/>
                    <a:pt x="264" y="7825"/>
                    <a:pt x="39" y="10588"/>
                  </a:cubicBezTo>
                  <a:cubicBezTo>
                    <a:pt x="-186" y="13351"/>
                    <a:pt x="489" y="16616"/>
                    <a:pt x="4202" y="18500"/>
                  </a:cubicBezTo>
                  <a:cubicBezTo>
                    <a:pt x="7914" y="20383"/>
                    <a:pt x="14664" y="20886"/>
                    <a:pt x="21414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948392" y="351350"/>
              <a:ext cx="109165" cy="154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080" fill="norm" stroke="1" extrusionOk="0">
                  <a:moveTo>
                    <a:pt x="21423" y="4898"/>
                  </a:moveTo>
                  <a:cubicBezTo>
                    <a:pt x="21008" y="3170"/>
                    <a:pt x="20592" y="1442"/>
                    <a:pt x="19346" y="578"/>
                  </a:cubicBezTo>
                  <a:cubicBezTo>
                    <a:pt x="18100" y="-286"/>
                    <a:pt x="16023" y="-286"/>
                    <a:pt x="12908" y="1298"/>
                  </a:cubicBezTo>
                  <a:cubicBezTo>
                    <a:pt x="9792" y="2882"/>
                    <a:pt x="5638" y="6050"/>
                    <a:pt x="3146" y="9074"/>
                  </a:cubicBezTo>
                  <a:cubicBezTo>
                    <a:pt x="654" y="12098"/>
                    <a:pt x="-177" y="14978"/>
                    <a:pt x="31" y="17138"/>
                  </a:cubicBezTo>
                  <a:cubicBezTo>
                    <a:pt x="238" y="19298"/>
                    <a:pt x="1485" y="20738"/>
                    <a:pt x="4185" y="21026"/>
                  </a:cubicBezTo>
                  <a:cubicBezTo>
                    <a:pt x="6885" y="21314"/>
                    <a:pt x="11038" y="20450"/>
                    <a:pt x="13738" y="18578"/>
                  </a:cubicBezTo>
                  <a:cubicBezTo>
                    <a:pt x="16438" y="16706"/>
                    <a:pt x="17685" y="13826"/>
                    <a:pt x="18308" y="11522"/>
                  </a:cubicBezTo>
                  <a:cubicBezTo>
                    <a:pt x="18931" y="9218"/>
                    <a:pt x="18931" y="7490"/>
                    <a:pt x="17477" y="6338"/>
                  </a:cubicBezTo>
                  <a:cubicBezTo>
                    <a:pt x="16023" y="5186"/>
                    <a:pt x="13115" y="4610"/>
                    <a:pt x="10208" y="4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1108356" y="4381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1178206" y="309258"/>
              <a:ext cx="102659" cy="217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370" fill="norm" stroke="1" extrusionOk="0">
                  <a:moveTo>
                    <a:pt x="0" y="5170"/>
                  </a:moveTo>
                  <a:cubicBezTo>
                    <a:pt x="0" y="4132"/>
                    <a:pt x="0" y="3093"/>
                    <a:pt x="1296" y="2262"/>
                  </a:cubicBezTo>
                  <a:cubicBezTo>
                    <a:pt x="2592" y="1432"/>
                    <a:pt x="5184" y="808"/>
                    <a:pt x="8856" y="393"/>
                  </a:cubicBezTo>
                  <a:cubicBezTo>
                    <a:pt x="12528" y="-22"/>
                    <a:pt x="17280" y="-230"/>
                    <a:pt x="19440" y="393"/>
                  </a:cubicBezTo>
                  <a:cubicBezTo>
                    <a:pt x="21600" y="1016"/>
                    <a:pt x="21168" y="2470"/>
                    <a:pt x="19872" y="6105"/>
                  </a:cubicBezTo>
                  <a:cubicBezTo>
                    <a:pt x="18576" y="9739"/>
                    <a:pt x="16416" y="15555"/>
                    <a:pt x="14256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1190906" y="444499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698710" y="1381782"/>
              <a:ext cx="231847" cy="21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427" fill="norm" stroke="1" extrusionOk="0">
                  <a:moveTo>
                    <a:pt x="17653" y="3463"/>
                  </a:moveTo>
                  <a:cubicBezTo>
                    <a:pt x="18038" y="2393"/>
                    <a:pt x="18424" y="1324"/>
                    <a:pt x="18135" y="682"/>
                  </a:cubicBezTo>
                  <a:cubicBezTo>
                    <a:pt x="17845" y="41"/>
                    <a:pt x="16881" y="-173"/>
                    <a:pt x="14663" y="148"/>
                  </a:cubicBezTo>
                  <a:cubicBezTo>
                    <a:pt x="12445" y="469"/>
                    <a:pt x="8974" y="1324"/>
                    <a:pt x="6081" y="3463"/>
                  </a:cubicBezTo>
                  <a:cubicBezTo>
                    <a:pt x="3188" y="5601"/>
                    <a:pt x="874" y="9023"/>
                    <a:pt x="199" y="12124"/>
                  </a:cubicBezTo>
                  <a:cubicBezTo>
                    <a:pt x="-476" y="15225"/>
                    <a:pt x="488" y="18005"/>
                    <a:pt x="4249" y="19502"/>
                  </a:cubicBezTo>
                  <a:cubicBezTo>
                    <a:pt x="8010" y="20999"/>
                    <a:pt x="14567" y="21213"/>
                    <a:pt x="21124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987706" y="1536700"/>
              <a:ext cx="2921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280"/>
                    <a:pt x="7200" y="12960"/>
                    <a:pt x="10800" y="9360"/>
                  </a:cubicBezTo>
                  <a:cubicBezTo>
                    <a:pt x="14400" y="5760"/>
                    <a:pt x="180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1224357" y="1475316"/>
              <a:ext cx="105070" cy="13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9" h="21600" fill="norm" stroke="1" extrusionOk="0">
                  <a:moveTo>
                    <a:pt x="2158" y="4652"/>
                  </a:moveTo>
                  <a:cubicBezTo>
                    <a:pt x="912" y="3323"/>
                    <a:pt x="-334" y="1994"/>
                    <a:pt x="81" y="1163"/>
                  </a:cubicBezTo>
                  <a:cubicBezTo>
                    <a:pt x="497" y="332"/>
                    <a:pt x="2574" y="0"/>
                    <a:pt x="5689" y="0"/>
                  </a:cubicBezTo>
                  <a:cubicBezTo>
                    <a:pt x="8804" y="0"/>
                    <a:pt x="12958" y="332"/>
                    <a:pt x="16074" y="1163"/>
                  </a:cubicBezTo>
                  <a:cubicBezTo>
                    <a:pt x="19189" y="1994"/>
                    <a:pt x="21266" y="3323"/>
                    <a:pt x="20435" y="6314"/>
                  </a:cubicBezTo>
                  <a:cubicBezTo>
                    <a:pt x="19604" y="9305"/>
                    <a:pt x="15866" y="13957"/>
                    <a:pt x="13166" y="16782"/>
                  </a:cubicBezTo>
                  <a:cubicBezTo>
                    <a:pt x="10466" y="19606"/>
                    <a:pt x="8804" y="20603"/>
                    <a:pt x="71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1463956" y="1395786"/>
              <a:ext cx="171451" cy="211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418" fill="norm" stroke="1" extrusionOk="0">
                  <a:moveTo>
                    <a:pt x="21337" y="1406"/>
                  </a:moveTo>
                  <a:cubicBezTo>
                    <a:pt x="17912" y="764"/>
                    <a:pt x="14488" y="123"/>
                    <a:pt x="12117" y="16"/>
                  </a:cubicBezTo>
                  <a:cubicBezTo>
                    <a:pt x="9746" y="-91"/>
                    <a:pt x="8429" y="337"/>
                    <a:pt x="7902" y="1727"/>
                  </a:cubicBezTo>
                  <a:cubicBezTo>
                    <a:pt x="7376" y="3117"/>
                    <a:pt x="7639" y="5469"/>
                    <a:pt x="9088" y="7608"/>
                  </a:cubicBezTo>
                  <a:cubicBezTo>
                    <a:pt x="10537" y="9747"/>
                    <a:pt x="13171" y="11671"/>
                    <a:pt x="15278" y="13061"/>
                  </a:cubicBezTo>
                  <a:cubicBezTo>
                    <a:pt x="17385" y="14452"/>
                    <a:pt x="18966" y="15307"/>
                    <a:pt x="20020" y="16376"/>
                  </a:cubicBezTo>
                  <a:cubicBezTo>
                    <a:pt x="21073" y="17446"/>
                    <a:pt x="21600" y="18729"/>
                    <a:pt x="21205" y="19691"/>
                  </a:cubicBezTo>
                  <a:cubicBezTo>
                    <a:pt x="20810" y="20654"/>
                    <a:pt x="19493" y="21295"/>
                    <a:pt x="15805" y="21402"/>
                  </a:cubicBezTo>
                  <a:cubicBezTo>
                    <a:pt x="12117" y="21509"/>
                    <a:pt x="6059" y="21081"/>
                    <a:pt x="0" y="20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1026749" y="1204856"/>
              <a:ext cx="100658" cy="117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0682" fill="norm" stroke="1" extrusionOk="0">
                  <a:moveTo>
                    <a:pt x="21400" y="6992"/>
                  </a:moveTo>
                  <a:cubicBezTo>
                    <a:pt x="17800" y="4758"/>
                    <a:pt x="14200" y="2523"/>
                    <a:pt x="11275" y="1220"/>
                  </a:cubicBezTo>
                  <a:cubicBezTo>
                    <a:pt x="8350" y="-84"/>
                    <a:pt x="6100" y="-456"/>
                    <a:pt x="4075" y="661"/>
                  </a:cubicBezTo>
                  <a:cubicBezTo>
                    <a:pt x="2050" y="1778"/>
                    <a:pt x="250" y="4385"/>
                    <a:pt x="25" y="7923"/>
                  </a:cubicBezTo>
                  <a:cubicBezTo>
                    <a:pt x="-200" y="11461"/>
                    <a:pt x="1150" y="15930"/>
                    <a:pt x="2950" y="18351"/>
                  </a:cubicBezTo>
                  <a:cubicBezTo>
                    <a:pt x="4750" y="20772"/>
                    <a:pt x="7000" y="21144"/>
                    <a:pt x="9925" y="20213"/>
                  </a:cubicBezTo>
                  <a:cubicBezTo>
                    <a:pt x="12850" y="19282"/>
                    <a:pt x="16450" y="17047"/>
                    <a:pt x="17800" y="13882"/>
                  </a:cubicBezTo>
                  <a:cubicBezTo>
                    <a:pt x="19150" y="10716"/>
                    <a:pt x="18250" y="6620"/>
                    <a:pt x="16675" y="4013"/>
                  </a:cubicBezTo>
                  <a:cubicBezTo>
                    <a:pt x="15100" y="1406"/>
                    <a:pt x="12850" y="289"/>
                    <a:pt x="11050" y="475"/>
                  </a:cubicBezTo>
                  <a:cubicBezTo>
                    <a:pt x="9250" y="661"/>
                    <a:pt x="7900" y="2151"/>
                    <a:pt x="6550" y="3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1203606" y="1270000"/>
              <a:ext cx="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1254406" y="1159847"/>
              <a:ext cx="158751" cy="138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0" y="4204"/>
                  </a:moveTo>
                  <a:cubicBezTo>
                    <a:pt x="576" y="2592"/>
                    <a:pt x="1152" y="981"/>
                    <a:pt x="2304" y="336"/>
                  </a:cubicBezTo>
                  <a:cubicBezTo>
                    <a:pt x="3456" y="-309"/>
                    <a:pt x="5184" y="13"/>
                    <a:pt x="6624" y="981"/>
                  </a:cubicBezTo>
                  <a:cubicBezTo>
                    <a:pt x="8064" y="1948"/>
                    <a:pt x="9216" y="3560"/>
                    <a:pt x="9216" y="5978"/>
                  </a:cubicBezTo>
                  <a:cubicBezTo>
                    <a:pt x="9216" y="8395"/>
                    <a:pt x="8064" y="11619"/>
                    <a:pt x="6768" y="13876"/>
                  </a:cubicBezTo>
                  <a:cubicBezTo>
                    <a:pt x="5472" y="16133"/>
                    <a:pt x="4032" y="17422"/>
                    <a:pt x="4032" y="18551"/>
                  </a:cubicBezTo>
                  <a:cubicBezTo>
                    <a:pt x="4032" y="19679"/>
                    <a:pt x="5472" y="20646"/>
                    <a:pt x="8640" y="20969"/>
                  </a:cubicBezTo>
                  <a:cubicBezTo>
                    <a:pt x="11808" y="21291"/>
                    <a:pt x="16704" y="20969"/>
                    <a:pt x="21600" y="20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643389" y="2231589"/>
              <a:ext cx="217318" cy="184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0734" fill="norm" stroke="1" extrusionOk="0">
                  <a:moveTo>
                    <a:pt x="17418" y="404"/>
                  </a:moveTo>
                  <a:cubicBezTo>
                    <a:pt x="14744" y="-70"/>
                    <a:pt x="12070" y="-545"/>
                    <a:pt x="9087" y="1591"/>
                  </a:cubicBezTo>
                  <a:cubicBezTo>
                    <a:pt x="6104" y="3728"/>
                    <a:pt x="2812" y="8475"/>
                    <a:pt x="1167" y="11442"/>
                  </a:cubicBezTo>
                  <a:cubicBezTo>
                    <a:pt x="-479" y="14409"/>
                    <a:pt x="-479" y="15596"/>
                    <a:pt x="1784" y="17020"/>
                  </a:cubicBezTo>
                  <a:cubicBezTo>
                    <a:pt x="4047" y="18444"/>
                    <a:pt x="8572" y="20106"/>
                    <a:pt x="12172" y="20580"/>
                  </a:cubicBezTo>
                  <a:cubicBezTo>
                    <a:pt x="15772" y="21055"/>
                    <a:pt x="18447" y="20343"/>
                    <a:pt x="21121" y="19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968656" y="2330450"/>
              <a:ext cx="3429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33" y="16200"/>
                    <a:pt x="9867" y="10800"/>
                    <a:pt x="13467" y="7200"/>
                  </a:cubicBezTo>
                  <a:cubicBezTo>
                    <a:pt x="17067" y="3600"/>
                    <a:pt x="1933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1292506" y="2266950"/>
              <a:ext cx="103345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600" fill="norm" stroke="1" extrusionOk="0">
                  <a:moveTo>
                    <a:pt x="0" y="0"/>
                  </a:moveTo>
                  <a:cubicBezTo>
                    <a:pt x="4752" y="1200"/>
                    <a:pt x="9504" y="2400"/>
                    <a:pt x="13392" y="4350"/>
                  </a:cubicBezTo>
                  <a:cubicBezTo>
                    <a:pt x="17280" y="6300"/>
                    <a:pt x="20304" y="9000"/>
                    <a:pt x="20952" y="10950"/>
                  </a:cubicBezTo>
                  <a:cubicBezTo>
                    <a:pt x="21600" y="12900"/>
                    <a:pt x="19872" y="14100"/>
                    <a:pt x="18360" y="15450"/>
                  </a:cubicBezTo>
                  <a:cubicBezTo>
                    <a:pt x="16848" y="16800"/>
                    <a:pt x="15552" y="18300"/>
                    <a:pt x="15120" y="19350"/>
                  </a:cubicBezTo>
                  <a:cubicBezTo>
                    <a:pt x="14688" y="20400"/>
                    <a:pt x="15120" y="21000"/>
                    <a:pt x="155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1566061" y="2164619"/>
              <a:ext cx="170946" cy="307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213" fill="norm" stroke="1" extrusionOk="0">
                  <a:moveTo>
                    <a:pt x="3136" y="5743"/>
                  </a:moveTo>
                  <a:cubicBezTo>
                    <a:pt x="2336" y="7348"/>
                    <a:pt x="1536" y="8954"/>
                    <a:pt x="1136" y="11289"/>
                  </a:cubicBezTo>
                  <a:cubicBezTo>
                    <a:pt x="736" y="13624"/>
                    <a:pt x="736" y="16689"/>
                    <a:pt x="603" y="18586"/>
                  </a:cubicBezTo>
                  <a:cubicBezTo>
                    <a:pt x="469" y="20483"/>
                    <a:pt x="203" y="21213"/>
                    <a:pt x="69" y="21213"/>
                  </a:cubicBezTo>
                  <a:cubicBezTo>
                    <a:pt x="-64" y="21213"/>
                    <a:pt x="-64" y="20483"/>
                    <a:pt x="603" y="17710"/>
                  </a:cubicBezTo>
                  <a:cubicBezTo>
                    <a:pt x="1269" y="14937"/>
                    <a:pt x="2603" y="10121"/>
                    <a:pt x="4069" y="6910"/>
                  </a:cubicBezTo>
                  <a:cubicBezTo>
                    <a:pt x="5536" y="3699"/>
                    <a:pt x="7136" y="2094"/>
                    <a:pt x="9403" y="1072"/>
                  </a:cubicBezTo>
                  <a:cubicBezTo>
                    <a:pt x="11669" y="51"/>
                    <a:pt x="14603" y="-387"/>
                    <a:pt x="16469" y="416"/>
                  </a:cubicBezTo>
                  <a:cubicBezTo>
                    <a:pt x="18336" y="1218"/>
                    <a:pt x="19136" y="3262"/>
                    <a:pt x="17669" y="5159"/>
                  </a:cubicBezTo>
                  <a:cubicBezTo>
                    <a:pt x="16203" y="7056"/>
                    <a:pt x="12469" y="8808"/>
                    <a:pt x="9936" y="9756"/>
                  </a:cubicBezTo>
                  <a:cubicBezTo>
                    <a:pt x="7403" y="10705"/>
                    <a:pt x="6069" y="10851"/>
                    <a:pt x="5803" y="11216"/>
                  </a:cubicBezTo>
                  <a:cubicBezTo>
                    <a:pt x="5536" y="11581"/>
                    <a:pt x="6336" y="12164"/>
                    <a:pt x="9136" y="13551"/>
                  </a:cubicBezTo>
                  <a:cubicBezTo>
                    <a:pt x="11936" y="14937"/>
                    <a:pt x="16736" y="17127"/>
                    <a:pt x="21536" y="19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952691" y="1984872"/>
              <a:ext cx="100136" cy="148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0810" fill="norm" stroke="1" extrusionOk="0">
                  <a:moveTo>
                    <a:pt x="15227" y="374"/>
                  </a:moveTo>
                  <a:cubicBezTo>
                    <a:pt x="13022" y="78"/>
                    <a:pt x="10818" y="-218"/>
                    <a:pt x="9055" y="226"/>
                  </a:cubicBezTo>
                  <a:cubicBezTo>
                    <a:pt x="7292" y="670"/>
                    <a:pt x="5969" y="1853"/>
                    <a:pt x="4206" y="4072"/>
                  </a:cubicBezTo>
                  <a:cubicBezTo>
                    <a:pt x="2443" y="6292"/>
                    <a:pt x="239" y="9546"/>
                    <a:pt x="18" y="12505"/>
                  </a:cubicBezTo>
                  <a:cubicBezTo>
                    <a:pt x="-202" y="15464"/>
                    <a:pt x="1561" y="18127"/>
                    <a:pt x="3765" y="19607"/>
                  </a:cubicBezTo>
                  <a:cubicBezTo>
                    <a:pt x="5969" y="21086"/>
                    <a:pt x="8614" y="21382"/>
                    <a:pt x="11700" y="19459"/>
                  </a:cubicBezTo>
                  <a:cubicBezTo>
                    <a:pt x="14786" y="17535"/>
                    <a:pt x="18312" y="13393"/>
                    <a:pt x="19855" y="10582"/>
                  </a:cubicBezTo>
                  <a:cubicBezTo>
                    <a:pt x="21398" y="7771"/>
                    <a:pt x="20957" y="6292"/>
                    <a:pt x="19855" y="4812"/>
                  </a:cubicBezTo>
                  <a:cubicBezTo>
                    <a:pt x="18753" y="3333"/>
                    <a:pt x="16990" y="1853"/>
                    <a:pt x="15006" y="1261"/>
                  </a:cubicBezTo>
                  <a:cubicBezTo>
                    <a:pt x="13022" y="670"/>
                    <a:pt x="10818" y="966"/>
                    <a:pt x="9937" y="1409"/>
                  </a:cubicBezTo>
                  <a:cubicBezTo>
                    <a:pt x="9055" y="1853"/>
                    <a:pt x="9496" y="2445"/>
                    <a:pt x="9937" y="3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1140106" y="205105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1209956" y="1949450"/>
              <a:ext cx="1" cy="2222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2740382" y="598787"/>
              <a:ext cx="120575" cy="245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35" fill="norm" stroke="1" extrusionOk="0">
                  <a:moveTo>
                    <a:pt x="21214" y="5373"/>
                  </a:moveTo>
                  <a:cubicBezTo>
                    <a:pt x="21214" y="4450"/>
                    <a:pt x="21214" y="3527"/>
                    <a:pt x="21214" y="2604"/>
                  </a:cubicBezTo>
                  <a:cubicBezTo>
                    <a:pt x="21214" y="1681"/>
                    <a:pt x="21214" y="758"/>
                    <a:pt x="20283" y="297"/>
                  </a:cubicBezTo>
                  <a:cubicBezTo>
                    <a:pt x="19352" y="-165"/>
                    <a:pt x="17490" y="-165"/>
                    <a:pt x="14138" y="850"/>
                  </a:cubicBezTo>
                  <a:cubicBezTo>
                    <a:pt x="10786" y="1866"/>
                    <a:pt x="5945" y="3897"/>
                    <a:pt x="3152" y="5373"/>
                  </a:cubicBezTo>
                  <a:cubicBezTo>
                    <a:pt x="359" y="6850"/>
                    <a:pt x="-386" y="7773"/>
                    <a:pt x="173" y="8973"/>
                  </a:cubicBezTo>
                  <a:cubicBezTo>
                    <a:pt x="731" y="10173"/>
                    <a:pt x="2593" y="11650"/>
                    <a:pt x="5573" y="12850"/>
                  </a:cubicBezTo>
                  <a:cubicBezTo>
                    <a:pt x="8552" y="14050"/>
                    <a:pt x="12648" y="14973"/>
                    <a:pt x="15255" y="15804"/>
                  </a:cubicBezTo>
                  <a:cubicBezTo>
                    <a:pt x="17862" y="16635"/>
                    <a:pt x="18980" y="17373"/>
                    <a:pt x="18235" y="18204"/>
                  </a:cubicBezTo>
                  <a:cubicBezTo>
                    <a:pt x="17490" y="19035"/>
                    <a:pt x="14883" y="19958"/>
                    <a:pt x="11904" y="20512"/>
                  </a:cubicBezTo>
                  <a:cubicBezTo>
                    <a:pt x="8924" y="21066"/>
                    <a:pt x="5573" y="21250"/>
                    <a:pt x="2221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2987956" y="749300"/>
              <a:ext cx="3302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23" y="14400"/>
                    <a:pt x="6646" y="7200"/>
                    <a:pt x="10246" y="3600"/>
                  </a:cubicBezTo>
                  <a:cubicBezTo>
                    <a:pt x="13846" y="0"/>
                    <a:pt x="1772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3260734" y="664232"/>
              <a:ext cx="102938" cy="142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1" h="21342" fill="norm" stroke="1" extrusionOk="0">
                  <a:moveTo>
                    <a:pt x="3792" y="3236"/>
                  </a:moveTo>
                  <a:cubicBezTo>
                    <a:pt x="1715" y="1966"/>
                    <a:pt x="-362" y="695"/>
                    <a:pt x="53" y="218"/>
                  </a:cubicBezTo>
                  <a:cubicBezTo>
                    <a:pt x="469" y="-258"/>
                    <a:pt x="3376" y="60"/>
                    <a:pt x="6907" y="1013"/>
                  </a:cubicBezTo>
                  <a:cubicBezTo>
                    <a:pt x="10438" y="1966"/>
                    <a:pt x="14592" y="3554"/>
                    <a:pt x="17292" y="4983"/>
                  </a:cubicBezTo>
                  <a:cubicBezTo>
                    <a:pt x="19992" y="6413"/>
                    <a:pt x="21238" y="7683"/>
                    <a:pt x="19161" y="10383"/>
                  </a:cubicBezTo>
                  <a:cubicBezTo>
                    <a:pt x="17084" y="13083"/>
                    <a:pt x="11684" y="17213"/>
                    <a:pt x="6284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3411669" y="670822"/>
              <a:ext cx="141438" cy="133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0707" fill="norm" stroke="1" extrusionOk="0">
                  <a:moveTo>
                    <a:pt x="19319" y="1334"/>
                  </a:moveTo>
                  <a:cubicBezTo>
                    <a:pt x="18049" y="352"/>
                    <a:pt x="16778" y="-630"/>
                    <a:pt x="14237" y="515"/>
                  </a:cubicBezTo>
                  <a:cubicBezTo>
                    <a:pt x="11696" y="1661"/>
                    <a:pt x="7884" y="4934"/>
                    <a:pt x="5184" y="8043"/>
                  </a:cubicBezTo>
                  <a:cubicBezTo>
                    <a:pt x="2484" y="11152"/>
                    <a:pt x="896" y="14097"/>
                    <a:pt x="260" y="16388"/>
                  </a:cubicBezTo>
                  <a:cubicBezTo>
                    <a:pt x="-375" y="18679"/>
                    <a:pt x="-57" y="20315"/>
                    <a:pt x="3596" y="20643"/>
                  </a:cubicBezTo>
                  <a:cubicBezTo>
                    <a:pt x="7249" y="20970"/>
                    <a:pt x="14237" y="19988"/>
                    <a:pt x="21225" y="19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3091480" y="363411"/>
              <a:ext cx="116610" cy="143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627" fill="norm" stroke="1" extrusionOk="0">
                  <a:moveTo>
                    <a:pt x="15849" y="703"/>
                  </a:moveTo>
                  <a:cubicBezTo>
                    <a:pt x="13920" y="94"/>
                    <a:pt x="11992" y="-514"/>
                    <a:pt x="9292" y="703"/>
                  </a:cubicBezTo>
                  <a:cubicBezTo>
                    <a:pt x="6592" y="1920"/>
                    <a:pt x="3120" y="4962"/>
                    <a:pt x="1385" y="7700"/>
                  </a:cubicBezTo>
                  <a:cubicBezTo>
                    <a:pt x="-351" y="10438"/>
                    <a:pt x="-351" y="12872"/>
                    <a:pt x="806" y="15154"/>
                  </a:cubicBezTo>
                  <a:cubicBezTo>
                    <a:pt x="1963" y="17435"/>
                    <a:pt x="4278" y="19565"/>
                    <a:pt x="7363" y="20325"/>
                  </a:cubicBezTo>
                  <a:cubicBezTo>
                    <a:pt x="10449" y="21086"/>
                    <a:pt x="14306" y="20478"/>
                    <a:pt x="17006" y="17740"/>
                  </a:cubicBezTo>
                  <a:cubicBezTo>
                    <a:pt x="19706" y="15001"/>
                    <a:pt x="21249" y="10134"/>
                    <a:pt x="21249" y="6940"/>
                  </a:cubicBezTo>
                  <a:cubicBezTo>
                    <a:pt x="21249" y="3745"/>
                    <a:pt x="19706" y="2224"/>
                    <a:pt x="17970" y="1463"/>
                  </a:cubicBezTo>
                  <a:cubicBezTo>
                    <a:pt x="16235" y="703"/>
                    <a:pt x="14306" y="703"/>
                    <a:pt x="13342" y="1463"/>
                  </a:cubicBezTo>
                  <a:cubicBezTo>
                    <a:pt x="12378" y="2224"/>
                    <a:pt x="12378" y="3745"/>
                    <a:pt x="12378" y="5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3273706" y="43814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3388006" y="248592"/>
              <a:ext cx="141859" cy="24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25" fill="norm" stroke="1" extrusionOk="0">
                  <a:moveTo>
                    <a:pt x="19059" y="1034"/>
                  </a:moveTo>
                  <a:cubicBezTo>
                    <a:pt x="17788" y="476"/>
                    <a:pt x="16518" y="-83"/>
                    <a:pt x="15088" y="10"/>
                  </a:cubicBezTo>
                  <a:cubicBezTo>
                    <a:pt x="13659" y="103"/>
                    <a:pt x="12071" y="848"/>
                    <a:pt x="10324" y="3641"/>
                  </a:cubicBezTo>
                  <a:cubicBezTo>
                    <a:pt x="8576" y="6434"/>
                    <a:pt x="6671" y="11276"/>
                    <a:pt x="6353" y="14534"/>
                  </a:cubicBezTo>
                  <a:cubicBezTo>
                    <a:pt x="6035" y="17793"/>
                    <a:pt x="7306" y="19469"/>
                    <a:pt x="9053" y="20400"/>
                  </a:cubicBezTo>
                  <a:cubicBezTo>
                    <a:pt x="10800" y="21331"/>
                    <a:pt x="13024" y="21517"/>
                    <a:pt x="15088" y="21145"/>
                  </a:cubicBezTo>
                  <a:cubicBezTo>
                    <a:pt x="17153" y="20772"/>
                    <a:pt x="19059" y="19841"/>
                    <a:pt x="20171" y="18910"/>
                  </a:cubicBezTo>
                  <a:cubicBezTo>
                    <a:pt x="21282" y="17979"/>
                    <a:pt x="21600" y="17048"/>
                    <a:pt x="20965" y="16489"/>
                  </a:cubicBezTo>
                  <a:cubicBezTo>
                    <a:pt x="20329" y="15931"/>
                    <a:pt x="18741" y="15745"/>
                    <a:pt x="15088" y="15931"/>
                  </a:cubicBezTo>
                  <a:cubicBezTo>
                    <a:pt x="11435" y="16117"/>
                    <a:pt x="5718" y="16676"/>
                    <a:pt x="0" y="17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2651406" y="1374533"/>
              <a:ext cx="152401" cy="239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21600" y="4811"/>
                  </a:moveTo>
                  <a:cubicBezTo>
                    <a:pt x="19200" y="3121"/>
                    <a:pt x="16800" y="1430"/>
                    <a:pt x="14700" y="585"/>
                  </a:cubicBezTo>
                  <a:cubicBezTo>
                    <a:pt x="12600" y="-260"/>
                    <a:pt x="10800" y="-260"/>
                    <a:pt x="8550" y="1055"/>
                  </a:cubicBezTo>
                  <a:cubicBezTo>
                    <a:pt x="6300" y="2370"/>
                    <a:pt x="3600" y="4999"/>
                    <a:pt x="3750" y="7441"/>
                  </a:cubicBezTo>
                  <a:cubicBezTo>
                    <a:pt x="3900" y="9883"/>
                    <a:pt x="6900" y="12137"/>
                    <a:pt x="9300" y="13733"/>
                  </a:cubicBezTo>
                  <a:cubicBezTo>
                    <a:pt x="11700" y="15330"/>
                    <a:pt x="13500" y="16269"/>
                    <a:pt x="14700" y="17208"/>
                  </a:cubicBezTo>
                  <a:cubicBezTo>
                    <a:pt x="15900" y="18147"/>
                    <a:pt x="16500" y="19086"/>
                    <a:pt x="15900" y="19837"/>
                  </a:cubicBezTo>
                  <a:cubicBezTo>
                    <a:pt x="15300" y="20589"/>
                    <a:pt x="13500" y="21152"/>
                    <a:pt x="10650" y="21246"/>
                  </a:cubicBezTo>
                  <a:cubicBezTo>
                    <a:pt x="7800" y="21340"/>
                    <a:pt x="3900" y="20964"/>
                    <a:pt x="0" y="20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2911756" y="1511300"/>
              <a:ext cx="2413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74" y="18000"/>
                    <a:pt x="11747" y="14400"/>
                    <a:pt x="15347" y="10800"/>
                  </a:cubicBezTo>
                  <a:cubicBezTo>
                    <a:pt x="18947" y="7200"/>
                    <a:pt x="2027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3133734" y="1450693"/>
              <a:ext cx="110269" cy="136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9" h="21478" fill="norm" stroke="1" extrusionOk="0">
                  <a:moveTo>
                    <a:pt x="3585" y="543"/>
                  </a:moveTo>
                  <a:cubicBezTo>
                    <a:pt x="1622" y="210"/>
                    <a:pt x="-342" y="-122"/>
                    <a:pt x="51" y="44"/>
                  </a:cubicBezTo>
                  <a:cubicBezTo>
                    <a:pt x="443" y="210"/>
                    <a:pt x="3193" y="875"/>
                    <a:pt x="6727" y="2038"/>
                  </a:cubicBezTo>
                  <a:cubicBezTo>
                    <a:pt x="10262" y="3201"/>
                    <a:pt x="14582" y="4863"/>
                    <a:pt x="17331" y="6358"/>
                  </a:cubicBezTo>
                  <a:cubicBezTo>
                    <a:pt x="20080" y="7853"/>
                    <a:pt x="21258" y="9183"/>
                    <a:pt x="19883" y="11675"/>
                  </a:cubicBezTo>
                  <a:cubicBezTo>
                    <a:pt x="18509" y="14167"/>
                    <a:pt x="14582" y="17823"/>
                    <a:pt x="10654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3292756" y="1406772"/>
              <a:ext cx="177801" cy="168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21600" y="3613"/>
                  </a:moveTo>
                  <a:cubicBezTo>
                    <a:pt x="20829" y="2533"/>
                    <a:pt x="20057" y="1453"/>
                    <a:pt x="18386" y="778"/>
                  </a:cubicBezTo>
                  <a:cubicBezTo>
                    <a:pt x="16714" y="103"/>
                    <a:pt x="14143" y="-167"/>
                    <a:pt x="12343" y="103"/>
                  </a:cubicBezTo>
                  <a:cubicBezTo>
                    <a:pt x="10543" y="373"/>
                    <a:pt x="9514" y="1183"/>
                    <a:pt x="9000" y="2263"/>
                  </a:cubicBezTo>
                  <a:cubicBezTo>
                    <a:pt x="8486" y="3343"/>
                    <a:pt x="8486" y="4693"/>
                    <a:pt x="9514" y="6313"/>
                  </a:cubicBezTo>
                  <a:cubicBezTo>
                    <a:pt x="10543" y="7933"/>
                    <a:pt x="12600" y="9823"/>
                    <a:pt x="13757" y="11443"/>
                  </a:cubicBezTo>
                  <a:cubicBezTo>
                    <a:pt x="14914" y="13063"/>
                    <a:pt x="15171" y="14413"/>
                    <a:pt x="12729" y="16033"/>
                  </a:cubicBezTo>
                  <a:cubicBezTo>
                    <a:pt x="10286" y="17653"/>
                    <a:pt x="5143" y="19543"/>
                    <a:pt x="0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2894152" y="1177646"/>
              <a:ext cx="93805" cy="111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0665" fill="norm" stroke="1" extrusionOk="0">
                  <a:moveTo>
                    <a:pt x="21272" y="5354"/>
                  </a:moveTo>
                  <a:cubicBezTo>
                    <a:pt x="19832" y="3783"/>
                    <a:pt x="18392" y="2212"/>
                    <a:pt x="16232" y="1230"/>
                  </a:cubicBezTo>
                  <a:cubicBezTo>
                    <a:pt x="14072" y="248"/>
                    <a:pt x="11192" y="-144"/>
                    <a:pt x="8312" y="1427"/>
                  </a:cubicBezTo>
                  <a:cubicBezTo>
                    <a:pt x="5432" y="2998"/>
                    <a:pt x="2552" y="6532"/>
                    <a:pt x="1112" y="9870"/>
                  </a:cubicBezTo>
                  <a:cubicBezTo>
                    <a:pt x="-328" y="13208"/>
                    <a:pt x="-328" y="16350"/>
                    <a:pt x="872" y="18314"/>
                  </a:cubicBezTo>
                  <a:cubicBezTo>
                    <a:pt x="2072" y="20278"/>
                    <a:pt x="4472" y="21063"/>
                    <a:pt x="7832" y="20474"/>
                  </a:cubicBezTo>
                  <a:cubicBezTo>
                    <a:pt x="11192" y="19885"/>
                    <a:pt x="15512" y="17921"/>
                    <a:pt x="17672" y="15368"/>
                  </a:cubicBezTo>
                  <a:cubicBezTo>
                    <a:pt x="19832" y="12816"/>
                    <a:pt x="19832" y="9674"/>
                    <a:pt x="17672" y="6728"/>
                  </a:cubicBezTo>
                  <a:cubicBezTo>
                    <a:pt x="15512" y="3783"/>
                    <a:pt x="11192" y="1034"/>
                    <a:pt x="8072" y="248"/>
                  </a:cubicBezTo>
                  <a:cubicBezTo>
                    <a:pt x="4952" y="-537"/>
                    <a:pt x="3032" y="641"/>
                    <a:pt x="2072" y="2408"/>
                  </a:cubicBezTo>
                  <a:cubicBezTo>
                    <a:pt x="1112" y="4176"/>
                    <a:pt x="1112" y="6532"/>
                    <a:pt x="1112" y="8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3045106" y="1250950"/>
              <a:ext cx="38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3070506" y="1099276"/>
              <a:ext cx="145043" cy="158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01" fill="norm" stroke="1" extrusionOk="0">
                  <a:moveTo>
                    <a:pt x="5635" y="5949"/>
                  </a:moveTo>
                  <a:cubicBezTo>
                    <a:pt x="5635" y="4509"/>
                    <a:pt x="5635" y="3069"/>
                    <a:pt x="6417" y="2061"/>
                  </a:cubicBezTo>
                  <a:cubicBezTo>
                    <a:pt x="7200" y="1053"/>
                    <a:pt x="8765" y="477"/>
                    <a:pt x="10957" y="189"/>
                  </a:cubicBezTo>
                  <a:cubicBezTo>
                    <a:pt x="13148" y="-99"/>
                    <a:pt x="15965" y="-99"/>
                    <a:pt x="17843" y="477"/>
                  </a:cubicBezTo>
                  <a:cubicBezTo>
                    <a:pt x="19722" y="1053"/>
                    <a:pt x="20661" y="2205"/>
                    <a:pt x="21130" y="3501"/>
                  </a:cubicBezTo>
                  <a:cubicBezTo>
                    <a:pt x="21600" y="4797"/>
                    <a:pt x="21600" y="6237"/>
                    <a:pt x="20817" y="8109"/>
                  </a:cubicBezTo>
                  <a:cubicBezTo>
                    <a:pt x="20035" y="9981"/>
                    <a:pt x="18470" y="12285"/>
                    <a:pt x="18313" y="14157"/>
                  </a:cubicBezTo>
                  <a:cubicBezTo>
                    <a:pt x="18157" y="16029"/>
                    <a:pt x="19409" y="17469"/>
                    <a:pt x="19096" y="18621"/>
                  </a:cubicBezTo>
                  <a:cubicBezTo>
                    <a:pt x="18783" y="19773"/>
                    <a:pt x="16904" y="20637"/>
                    <a:pt x="13461" y="21069"/>
                  </a:cubicBezTo>
                  <a:cubicBezTo>
                    <a:pt x="10017" y="21501"/>
                    <a:pt x="5009" y="21501"/>
                    <a:pt x="0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2681039" y="2149722"/>
              <a:ext cx="164866" cy="19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460" fill="norm" stroke="1" extrusionOk="0">
                  <a:moveTo>
                    <a:pt x="15858" y="5089"/>
                  </a:moveTo>
                  <a:cubicBezTo>
                    <a:pt x="16132" y="3953"/>
                    <a:pt x="16405" y="2816"/>
                    <a:pt x="15995" y="1906"/>
                  </a:cubicBezTo>
                  <a:cubicBezTo>
                    <a:pt x="15585" y="997"/>
                    <a:pt x="14491" y="315"/>
                    <a:pt x="12167" y="87"/>
                  </a:cubicBezTo>
                  <a:cubicBezTo>
                    <a:pt x="9843" y="-140"/>
                    <a:pt x="6289" y="87"/>
                    <a:pt x="3828" y="656"/>
                  </a:cubicBezTo>
                  <a:cubicBezTo>
                    <a:pt x="1367" y="1224"/>
                    <a:pt x="0" y="2134"/>
                    <a:pt x="0" y="3725"/>
                  </a:cubicBezTo>
                  <a:cubicBezTo>
                    <a:pt x="0" y="5317"/>
                    <a:pt x="1367" y="7591"/>
                    <a:pt x="4511" y="9409"/>
                  </a:cubicBezTo>
                  <a:cubicBezTo>
                    <a:pt x="7656" y="11228"/>
                    <a:pt x="12577" y="12593"/>
                    <a:pt x="15722" y="13616"/>
                  </a:cubicBezTo>
                  <a:cubicBezTo>
                    <a:pt x="18866" y="14639"/>
                    <a:pt x="20233" y="15321"/>
                    <a:pt x="20916" y="16231"/>
                  </a:cubicBezTo>
                  <a:cubicBezTo>
                    <a:pt x="21600" y="17140"/>
                    <a:pt x="21600" y="18277"/>
                    <a:pt x="18866" y="19186"/>
                  </a:cubicBezTo>
                  <a:cubicBezTo>
                    <a:pt x="16132" y="20096"/>
                    <a:pt x="10663" y="20778"/>
                    <a:pt x="5195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3019434" y="2298699"/>
              <a:ext cx="336823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1232" y="21600"/>
                  </a:moveTo>
                  <a:cubicBezTo>
                    <a:pt x="557" y="14400"/>
                    <a:pt x="-118" y="7200"/>
                    <a:pt x="17" y="3600"/>
                  </a:cubicBezTo>
                  <a:cubicBezTo>
                    <a:pt x="152" y="0"/>
                    <a:pt x="1097" y="0"/>
                    <a:pt x="4067" y="0"/>
                  </a:cubicBezTo>
                  <a:cubicBezTo>
                    <a:pt x="7037" y="0"/>
                    <a:pt x="12032" y="0"/>
                    <a:pt x="15272" y="1200"/>
                  </a:cubicBezTo>
                  <a:cubicBezTo>
                    <a:pt x="18512" y="2400"/>
                    <a:pt x="19997" y="4800"/>
                    <a:pt x="21482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3283141" y="2241549"/>
              <a:ext cx="71349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4" h="21600" fill="norm" stroke="1" extrusionOk="0">
                  <a:moveTo>
                    <a:pt x="4525" y="3240"/>
                  </a:moveTo>
                  <a:cubicBezTo>
                    <a:pt x="2125" y="2160"/>
                    <a:pt x="-275" y="1080"/>
                    <a:pt x="25" y="540"/>
                  </a:cubicBezTo>
                  <a:cubicBezTo>
                    <a:pt x="325" y="0"/>
                    <a:pt x="3325" y="0"/>
                    <a:pt x="6325" y="0"/>
                  </a:cubicBezTo>
                  <a:cubicBezTo>
                    <a:pt x="9325" y="0"/>
                    <a:pt x="12325" y="0"/>
                    <a:pt x="15325" y="1440"/>
                  </a:cubicBezTo>
                  <a:cubicBezTo>
                    <a:pt x="18325" y="2880"/>
                    <a:pt x="21325" y="5760"/>
                    <a:pt x="19825" y="9360"/>
                  </a:cubicBezTo>
                  <a:cubicBezTo>
                    <a:pt x="18325" y="12960"/>
                    <a:pt x="12325" y="17280"/>
                    <a:pt x="63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3468023" y="2122824"/>
              <a:ext cx="135884" cy="288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163" fill="norm" stroke="1" extrusionOk="0">
                  <a:moveTo>
                    <a:pt x="3388" y="3588"/>
                  </a:moveTo>
                  <a:cubicBezTo>
                    <a:pt x="2391" y="4210"/>
                    <a:pt x="1395" y="4832"/>
                    <a:pt x="896" y="6696"/>
                  </a:cubicBezTo>
                  <a:cubicBezTo>
                    <a:pt x="398" y="8561"/>
                    <a:pt x="398" y="11669"/>
                    <a:pt x="398" y="13689"/>
                  </a:cubicBezTo>
                  <a:cubicBezTo>
                    <a:pt x="398" y="15709"/>
                    <a:pt x="398" y="16642"/>
                    <a:pt x="398" y="17885"/>
                  </a:cubicBezTo>
                  <a:cubicBezTo>
                    <a:pt x="398" y="19128"/>
                    <a:pt x="398" y="20682"/>
                    <a:pt x="231" y="21071"/>
                  </a:cubicBezTo>
                  <a:cubicBezTo>
                    <a:pt x="65" y="21459"/>
                    <a:pt x="-267" y="20682"/>
                    <a:pt x="398" y="17652"/>
                  </a:cubicBezTo>
                  <a:cubicBezTo>
                    <a:pt x="1062" y="14622"/>
                    <a:pt x="2724" y="9338"/>
                    <a:pt x="4385" y="5997"/>
                  </a:cubicBezTo>
                  <a:cubicBezTo>
                    <a:pt x="6047" y="2656"/>
                    <a:pt x="7708" y="1258"/>
                    <a:pt x="9536" y="558"/>
                  </a:cubicBezTo>
                  <a:cubicBezTo>
                    <a:pt x="11364" y="-141"/>
                    <a:pt x="13358" y="-141"/>
                    <a:pt x="14853" y="325"/>
                  </a:cubicBezTo>
                  <a:cubicBezTo>
                    <a:pt x="16348" y="791"/>
                    <a:pt x="17345" y="1724"/>
                    <a:pt x="17844" y="3200"/>
                  </a:cubicBezTo>
                  <a:cubicBezTo>
                    <a:pt x="18342" y="4676"/>
                    <a:pt x="18342" y="6696"/>
                    <a:pt x="17013" y="8328"/>
                  </a:cubicBezTo>
                  <a:cubicBezTo>
                    <a:pt x="15684" y="9960"/>
                    <a:pt x="13025" y="11203"/>
                    <a:pt x="10367" y="11902"/>
                  </a:cubicBezTo>
                  <a:cubicBezTo>
                    <a:pt x="7708" y="12601"/>
                    <a:pt x="5050" y="12757"/>
                    <a:pt x="4718" y="12912"/>
                  </a:cubicBezTo>
                  <a:cubicBezTo>
                    <a:pt x="4385" y="13068"/>
                    <a:pt x="6379" y="13223"/>
                    <a:pt x="9536" y="14000"/>
                  </a:cubicBezTo>
                  <a:cubicBezTo>
                    <a:pt x="12693" y="14777"/>
                    <a:pt x="17013" y="16176"/>
                    <a:pt x="21333" y="17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3013842" y="1903553"/>
              <a:ext cx="98998" cy="151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0846" fill="norm" stroke="1" extrusionOk="0">
                  <a:moveTo>
                    <a:pt x="18797" y="4578"/>
                  </a:moveTo>
                  <a:cubicBezTo>
                    <a:pt x="16097" y="2827"/>
                    <a:pt x="13397" y="1075"/>
                    <a:pt x="10922" y="346"/>
                  </a:cubicBezTo>
                  <a:cubicBezTo>
                    <a:pt x="8447" y="-384"/>
                    <a:pt x="6197" y="-92"/>
                    <a:pt x="3947" y="2535"/>
                  </a:cubicBezTo>
                  <a:cubicBezTo>
                    <a:pt x="1697" y="5162"/>
                    <a:pt x="-553" y="10124"/>
                    <a:pt x="122" y="13627"/>
                  </a:cubicBezTo>
                  <a:cubicBezTo>
                    <a:pt x="797" y="17130"/>
                    <a:pt x="4397" y="19173"/>
                    <a:pt x="7772" y="20194"/>
                  </a:cubicBezTo>
                  <a:cubicBezTo>
                    <a:pt x="11147" y="21216"/>
                    <a:pt x="14297" y="21216"/>
                    <a:pt x="16772" y="18881"/>
                  </a:cubicBezTo>
                  <a:cubicBezTo>
                    <a:pt x="19247" y="16546"/>
                    <a:pt x="21047" y="11875"/>
                    <a:pt x="21047" y="8519"/>
                  </a:cubicBezTo>
                  <a:cubicBezTo>
                    <a:pt x="21047" y="5162"/>
                    <a:pt x="19247" y="3119"/>
                    <a:pt x="17222" y="2243"/>
                  </a:cubicBezTo>
                  <a:cubicBezTo>
                    <a:pt x="15197" y="1367"/>
                    <a:pt x="12947" y="1659"/>
                    <a:pt x="11597" y="2243"/>
                  </a:cubicBezTo>
                  <a:cubicBezTo>
                    <a:pt x="10247" y="2827"/>
                    <a:pt x="9797" y="3702"/>
                    <a:pt x="9347" y="4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3178456" y="19812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3280056" y="1892300"/>
              <a:ext cx="190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82"/>
                    <a:pt x="0" y="9164"/>
                    <a:pt x="3600" y="12764"/>
                  </a:cubicBezTo>
                  <a:cubicBezTo>
                    <a:pt x="7200" y="16364"/>
                    <a:pt x="1440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4293939" y="497682"/>
              <a:ext cx="154518" cy="410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2071" y="13167"/>
                  </a:moveTo>
                  <a:cubicBezTo>
                    <a:pt x="2959" y="12724"/>
                    <a:pt x="3847" y="12281"/>
                    <a:pt x="4142" y="11727"/>
                  </a:cubicBezTo>
                  <a:cubicBezTo>
                    <a:pt x="4438" y="11173"/>
                    <a:pt x="4142" y="10509"/>
                    <a:pt x="3995" y="10620"/>
                  </a:cubicBezTo>
                  <a:cubicBezTo>
                    <a:pt x="3847" y="10730"/>
                    <a:pt x="3847" y="11617"/>
                    <a:pt x="3699" y="13167"/>
                  </a:cubicBezTo>
                  <a:cubicBezTo>
                    <a:pt x="3551" y="14718"/>
                    <a:pt x="3255" y="16933"/>
                    <a:pt x="2811" y="18373"/>
                  </a:cubicBezTo>
                  <a:cubicBezTo>
                    <a:pt x="2367" y="19813"/>
                    <a:pt x="1775" y="20478"/>
                    <a:pt x="1184" y="20423"/>
                  </a:cubicBezTo>
                  <a:cubicBezTo>
                    <a:pt x="592" y="20367"/>
                    <a:pt x="0" y="19592"/>
                    <a:pt x="0" y="17100"/>
                  </a:cubicBezTo>
                  <a:cubicBezTo>
                    <a:pt x="0" y="14607"/>
                    <a:pt x="592" y="10398"/>
                    <a:pt x="1479" y="7573"/>
                  </a:cubicBezTo>
                  <a:cubicBezTo>
                    <a:pt x="2367" y="4749"/>
                    <a:pt x="3551" y="3309"/>
                    <a:pt x="4882" y="2257"/>
                  </a:cubicBezTo>
                  <a:cubicBezTo>
                    <a:pt x="6214" y="1204"/>
                    <a:pt x="7693" y="540"/>
                    <a:pt x="9173" y="207"/>
                  </a:cubicBezTo>
                  <a:cubicBezTo>
                    <a:pt x="10652" y="-125"/>
                    <a:pt x="12132" y="-125"/>
                    <a:pt x="14055" y="706"/>
                  </a:cubicBezTo>
                  <a:cubicBezTo>
                    <a:pt x="15978" y="1537"/>
                    <a:pt x="18345" y="3198"/>
                    <a:pt x="18937" y="5192"/>
                  </a:cubicBezTo>
                  <a:cubicBezTo>
                    <a:pt x="19529" y="7186"/>
                    <a:pt x="18345" y="9512"/>
                    <a:pt x="16422" y="11063"/>
                  </a:cubicBezTo>
                  <a:cubicBezTo>
                    <a:pt x="14499" y="12613"/>
                    <a:pt x="11836" y="13389"/>
                    <a:pt x="9468" y="13777"/>
                  </a:cubicBezTo>
                  <a:cubicBezTo>
                    <a:pt x="7101" y="14164"/>
                    <a:pt x="5030" y="14164"/>
                    <a:pt x="4734" y="14330"/>
                  </a:cubicBezTo>
                  <a:cubicBezTo>
                    <a:pt x="4438" y="14497"/>
                    <a:pt x="5918" y="14829"/>
                    <a:pt x="9025" y="16047"/>
                  </a:cubicBezTo>
                  <a:cubicBezTo>
                    <a:pt x="12132" y="17266"/>
                    <a:pt x="16866" y="19370"/>
                    <a:pt x="21600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4473856" y="755650"/>
              <a:ext cx="3365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53" y="16457"/>
                    <a:pt x="5706" y="11314"/>
                    <a:pt x="9306" y="7714"/>
                  </a:cubicBezTo>
                  <a:cubicBezTo>
                    <a:pt x="12906" y="4114"/>
                    <a:pt x="1725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4759606" y="711200"/>
              <a:ext cx="87956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0" y="0"/>
                  </a:moveTo>
                  <a:cubicBezTo>
                    <a:pt x="5657" y="720"/>
                    <a:pt x="11314" y="1440"/>
                    <a:pt x="15171" y="2520"/>
                  </a:cubicBezTo>
                  <a:cubicBezTo>
                    <a:pt x="19029" y="3600"/>
                    <a:pt x="21086" y="5040"/>
                    <a:pt x="21343" y="7380"/>
                  </a:cubicBezTo>
                  <a:cubicBezTo>
                    <a:pt x="21600" y="9720"/>
                    <a:pt x="20057" y="12960"/>
                    <a:pt x="16971" y="15480"/>
                  </a:cubicBezTo>
                  <a:cubicBezTo>
                    <a:pt x="13886" y="18000"/>
                    <a:pt x="9257" y="19800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4957860" y="677849"/>
              <a:ext cx="150997" cy="1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0936" fill="norm" stroke="1" extrusionOk="0">
                  <a:moveTo>
                    <a:pt x="16670" y="224"/>
                  </a:moveTo>
                  <a:cubicBezTo>
                    <a:pt x="15190" y="-72"/>
                    <a:pt x="13711" y="-368"/>
                    <a:pt x="11048" y="1407"/>
                  </a:cubicBezTo>
                  <a:cubicBezTo>
                    <a:pt x="8385" y="3183"/>
                    <a:pt x="4538" y="7029"/>
                    <a:pt x="2319" y="9692"/>
                  </a:cubicBezTo>
                  <a:cubicBezTo>
                    <a:pt x="100" y="12355"/>
                    <a:pt x="-492" y="13835"/>
                    <a:pt x="396" y="15610"/>
                  </a:cubicBezTo>
                  <a:cubicBezTo>
                    <a:pt x="1283" y="17385"/>
                    <a:pt x="3650" y="19457"/>
                    <a:pt x="7349" y="20344"/>
                  </a:cubicBezTo>
                  <a:cubicBezTo>
                    <a:pt x="11048" y="21232"/>
                    <a:pt x="16078" y="20936"/>
                    <a:pt x="21108" y="20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4675339" y="396785"/>
              <a:ext cx="114926" cy="204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079" fill="norm" stroke="1" extrusionOk="0">
                  <a:moveTo>
                    <a:pt x="15356" y="1645"/>
                  </a:moveTo>
                  <a:cubicBezTo>
                    <a:pt x="14199" y="773"/>
                    <a:pt x="13042" y="-100"/>
                    <a:pt x="11692" y="9"/>
                  </a:cubicBezTo>
                  <a:cubicBezTo>
                    <a:pt x="10342" y="118"/>
                    <a:pt x="8799" y="1209"/>
                    <a:pt x="6678" y="4155"/>
                  </a:cubicBezTo>
                  <a:cubicBezTo>
                    <a:pt x="4556" y="7100"/>
                    <a:pt x="1856" y="11900"/>
                    <a:pt x="699" y="14955"/>
                  </a:cubicBezTo>
                  <a:cubicBezTo>
                    <a:pt x="-458" y="18009"/>
                    <a:pt x="-72" y="19318"/>
                    <a:pt x="1085" y="20191"/>
                  </a:cubicBezTo>
                  <a:cubicBezTo>
                    <a:pt x="2242" y="21064"/>
                    <a:pt x="4171" y="21500"/>
                    <a:pt x="7642" y="20518"/>
                  </a:cubicBezTo>
                  <a:cubicBezTo>
                    <a:pt x="11113" y="19536"/>
                    <a:pt x="16128" y="17136"/>
                    <a:pt x="18635" y="14627"/>
                  </a:cubicBezTo>
                  <a:cubicBezTo>
                    <a:pt x="21142" y="12118"/>
                    <a:pt x="21142" y="9500"/>
                    <a:pt x="20756" y="7645"/>
                  </a:cubicBezTo>
                  <a:cubicBezTo>
                    <a:pt x="20371" y="5791"/>
                    <a:pt x="19599" y="4700"/>
                    <a:pt x="18056" y="4482"/>
                  </a:cubicBezTo>
                  <a:cubicBezTo>
                    <a:pt x="16513" y="4264"/>
                    <a:pt x="14199" y="4918"/>
                    <a:pt x="11885" y="5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4816756" y="501650"/>
              <a:ext cx="50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4938001" y="367168"/>
              <a:ext cx="97625" cy="248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515" fill="norm" stroke="1" extrusionOk="0">
                  <a:moveTo>
                    <a:pt x="2628" y="1746"/>
                  </a:moveTo>
                  <a:cubicBezTo>
                    <a:pt x="2169" y="830"/>
                    <a:pt x="1709" y="-85"/>
                    <a:pt x="1250" y="7"/>
                  </a:cubicBezTo>
                  <a:cubicBezTo>
                    <a:pt x="790" y="98"/>
                    <a:pt x="331" y="1196"/>
                    <a:pt x="101" y="2478"/>
                  </a:cubicBezTo>
                  <a:cubicBezTo>
                    <a:pt x="-129" y="3759"/>
                    <a:pt x="-129" y="5223"/>
                    <a:pt x="1939" y="6413"/>
                  </a:cubicBezTo>
                  <a:cubicBezTo>
                    <a:pt x="4007" y="7603"/>
                    <a:pt x="8143" y="8518"/>
                    <a:pt x="11131" y="8701"/>
                  </a:cubicBezTo>
                  <a:cubicBezTo>
                    <a:pt x="14118" y="8884"/>
                    <a:pt x="15956" y="8335"/>
                    <a:pt x="17565" y="7420"/>
                  </a:cubicBezTo>
                  <a:cubicBezTo>
                    <a:pt x="19173" y="6505"/>
                    <a:pt x="20552" y="5223"/>
                    <a:pt x="21011" y="5040"/>
                  </a:cubicBezTo>
                  <a:cubicBezTo>
                    <a:pt x="21471" y="4857"/>
                    <a:pt x="21011" y="5773"/>
                    <a:pt x="20322" y="8701"/>
                  </a:cubicBezTo>
                  <a:cubicBezTo>
                    <a:pt x="19633" y="11630"/>
                    <a:pt x="18714" y="16573"/>
                    <a:pt x="17794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4226206" y="1328992"/>
              <a:ext cx="153303" cy="322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338" fill="norm" stroke="1" extrusionOk="0">
                  <a:moveTo>
                    <a:pt x="0" y="10398"/>
                  </a:moveTo>
                  <a:cubicBezTo>
                    <a:pt x="576" y="9416"/>
                    <a:pt x="1152" y="8434"/>
                    <a:pt x="1728" y="8574"/>
                  </a:cubicBezTo>
                  <a:cubicBezTo>
                    <a:pt x="2304" y="8715"/>
                    <a:pt x="2880" y="9977"/>
                    <a:pt x="3456" y="11870"/>
                  </a:cubicBezTo>
                  <a:cubicBezTo>
                    <a:pt x="4032" y="13764"/>
                    <a:pt x="4608" y="16289"/>
                    <a:pt x="4896" y="17972"/>
                  </a:cubicBezTo>
                  <a:cubicBezTo>
                    <a:pt x="5184" y="19655"/>
                    <a:pt x="5184" y="20496"/>
                    <a:pt x="4608" y="20707"/>
                  </a:cubicBezTo>
                  <a:cubicBezTo>
                    <a:pt x="4032" y="20917"/>
                    <a:pt x="2880" y="20496"/>
                    <a:pt x="2016" y="18393"/>
                  </a:cubicBezTo>
                  <a:cubicBezTo>
                    <a:pt x="1152" y="16289"/>
                    <a:pt x="576" y="12502"/>
                    <a:pt x="1152" y="9346"/>
                  </a:cubicBezTo>
                  <a:cubicBezTo>
                    <a:pt x="1728" y="6190"/>
                    <a:pt x="3456" y="3665"/>
                    <a:pt x="4752" y="2052"/>
                  </a:cubicBezTo>
                  <a:cubicBezTo>
                    <a:pt x="6048" y="439"/>
                    <a:pt x="6912" y="-262"/>
                    <a:pt x="9360" y="89"/>
                  </a:cubicBezTo>
                  <a:cubicBezTo>
                    <a:pt x="11808" y="439"/>
                    <a:pt x="15840" y="1842"/>
                    <a:pt x="18288" y="3595"/>
                  </a:cubicBezTo>
                  <a:cubicBezTo>
                    <a:pt x="20736" y="5348"/>
                    <a:pt x="21600" y="7452"/>
                    <a:pt x="20160" y="9065"/>
                  </a:cubicBezTo>
                  <a:cubicBezTo>
                    <a:pt x="18720" y="10678"/>
                    <a:pt x="14976" y="11800"/>
                    <a:pt x="11952" y="12291"/>
                  </a:cubicBezTo>
                  <a:cubicBezTo>
                    <a:pt x="8928" y="12782"/>
                    <a:pt x="6624" y="12642"/>
                    <a:pt x="5616" y="13063"/>
                  </a:cubicBezTo>
                  <a:cubicBezTo>
                    <a:pt x="4608" y="13483"/>
                    <a:pt x="4896" y="14465"/>
                    <a:pt x="7344" y="15938"/>
                  </a:cubicBezTo>
                  <a:cubicBezTo>
                    <a:pt x="9792" y="17411"/>
                    <a:pt x="14400" y="19374"/>
                    <a:pt x="19008" y="21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4457895" y="1489621"/>
              <a:ext cx="365729" cy="161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387" fill="norm" stroke="1" extrusionOk="0">
                  <a:moveTo>
                    <a:pt x="1301" y="12130"/>
                  </a:moveTo>
                  <a:cubicBezTo>
                    <a:pt x="684" y="11849"/>
                    <a:pt x="66" y="11569"/>
                    <a:pt x="5" y="11008"/>
                  </a:cubicBezTo>
                  <a:cubicBezTo>
                    <a:pt x="-57" y="10447"/>
                    <a:pt x="437" y="9605"/>
                    <a:pt x="2288" y="8623"/>
                  </a:cubicBezTo>
                  <a:cubicBezTo>
                    <a:pt x="4140" y="7642"/>
                    <a:pt x="7349" y="6519"/>
                    <a:pt x="10373" y="5958"/>
                  </a:cubicBezTo>
                  <a:cubicBezTo>
                    <a:pt x="13397" y="5397"/>
                    <a:pt x="16236" y="5397"/>
                    <a:pt x="18149" y="5538"/>
                  </a:cubicBezTo>
                  <a:cubicBezTo>
                    <a:pt x="20062" y="5678"/>
                    <a:pt x="21049" y="5958"/>
                    <a:pt x="21234" y="5958"/>
                  </a:cubicBezTo>
                  <a:cubicBezTo>
                    <a:pt x="21420" y="5958"/>
                    <a:pt x="20802" y="5678"/>
                    <a:pt x="19815" y="4977"/>
                  </a:cubicBezTo>
                  <a:cubicBezTo>
                    <a:pt x="18828" y="4275"/>
                    <a:pt x="17470" y="3153"/>
                    <a:pt x="16482" y="2312"/>
                  </a:cubicBezTo>
                  <a:cubicBezTo>
                    <a:pt x="15495" y="1470"/>
                    <a:pt x="14878" y="909"/>
                    <a:pt x="14940" y="488"/>
                  </a:cubicBezTo>
                  <a:cubicBezTo>
                    <a:pt x="15001" y="68"/>
                    <a:pt x="15742" y="-213"/>
                    <a:pt x="16791" y="208"/>
                  </a:cubicBezTo>
                  <a:cubicBezTo>
                    <a:pt x="17840" y="629"/>
                    <a:pt x="19198" y="1751"/>
                    <a:pt x="20124" y="2873"/>
                  </a:cubicBezTo>
                  <a:cubicBezTo>
                    <a:pt x="21049" y="3995"/>
                    <a:pt x="21543" y="5117"/>
                    <a:pt x="21234" y="8203"/>
                  </a:cubicBezTo>
                  <a:cubicBezTo>
                    <a:pt x="20926" y="11288"/>
                    <a:pt x="19815" y="16338"/>
                    <a:pt x="18704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4848506" y="1446000"/>
              <a:ext cx="146051" cy="181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7" fill="norm" stroke="1" extrusionOk="0">
                  <a:moveTo>
                    <a:pt x="21600" y="3154"/>
                  </a:moveTo>
                  <a:cubicBezTo>
                    <a:pt x="20661" y="2173"/>
                    <a:pt x="19722" y="1191"/>
                    <a:pt x="18470" y="577"/>
                  </a:cubicBezTo>
                  <a:cubicBezTo>
                    <a:pt x="17217" y="-37"/>
                    <a:pt x="15652" y="-282"/>
                    <a:pt x="13930" y="454"/>
                  </a:cubicBezTo>
                  <a:cubicBezTo>
                    <a:pt x="12209" y="1191"/>
                    <a:pt x="10330" y="2909"/>
                    <a:pt x="10330" y="4873"/>
                  </a:cubicBezTo>
                  <a:cubicBezTo>
                    <a:pt x="10330" y="6836"/>
                    <a:pt x="12209" y="9045"/>
                    <a:pt x="13617" y="11009"/>
                  </a:cubicBezTo>
                  <a:cubicBezTo>
                    <a:pt x="15026" y="12973"/>
                    <a:pt x="15965" y="14691"/>
                    <a:pt x="16591" y="16286"/>
                  </a:cubicBezTo>
                  <a:cubicBezTo>
                    <a:pt x="17217" y="17882"/>
                    <a:pt x="17530" y="19354"/>
                    <a:pt x="16904" y="20213"/>
                  </a:cubicBezTo>
                  <a:cubicBezTo>
                    <a:pt x="16278" y="21073"/>
                    <a:pt x="14713" y="21318"/>
                    <a:pt x="11739" y="20827"/>
                  </a:cubicBezTo>
                  <a:cubicBezTo>
                    <a:pt x="8765" y="20336"/>
                    <a:pt x="4383" y="19109"/>
                    <a:pt x="0" y="17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4525555" y="1253846"/>
              <a:ext cx="74508" cy="134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0784" fill="norm" stroke="1" extrusionOk="0">
                  <a:moveTo>
                    <a:pt x="17745" y="4461"/>
                  </a:moveTo>
                  <a:cubicBezTo>
                    <a:pt x="15945" y="2825"/>
                    <a:pt x="14145" y="1188"/>
                    <a:pt x="11745" y="697"/>
                  </a:cubicBezTo>
                  <a:cubicBezTo>
                    <a:pt x="9345" y="207"/>
                    <a:pt x="6345" y="861"/>
                    <a:pt x="4245" y="2825"/>
                  </a:cubicBezTo>
                  <a:cubicBezTo>
                    <a:pt x="2145" y="4788"/>
                    <a:pt x="945" y="8061"/>
                    <a:pt x="345" y="10516"/>
                  </a:cubicBezTo>
                  <a:cubicBezTo>
                    <a:pt x="-255" y="12970"/>
                    <a:pt x="-255" y="14607"/>
                    <a:pt x="1845" y="16407"/>
                  </a:cubicBezTo>
                  <a:cubicBezTo>
                    <a:pt x="3945" y="18207"/>
                    <a:pt x="8145" y="20170"/>
                    <a:pt x="11745" y="20661"/>
                  </a:cubicBezTo>
                  <a:cubicBezTo>
                    <a:pt x="15345" y="21152"/>
                    <a:pt x="18345" y="20170"/>
                    <a:pt x="19845" y="17716"/>
                  </a:cubicBezTo>
                  <a:cubicBezTo>
                    <a:pt x="21345" y="15261"/>
                    <a:pt x="21345" y="11334"/>
                    <a:pt x="20745" y="8388"/>
                  </a:cubicBezTo>
                  <a:cubicBezTo>
                    <a:pt x="20145" y="5443"/>
                    <a:pt x="18945" y="3479"/>
                    <a:pt x="16845" y="2007"/>
                  </a:cubicBezTo>
                  <a:cubicBezTo>
                    <a:pt x="14745" y="534"/>
                    <a:pt x="11745" y="-448"/>
                    <a:pt x="9645" y="207"/>
                  </a:cubicBezTo>
                  <a:cubicBezTo>
                    <a:pt x="7545" y="861"/>
                    <a:pt x="6345" y="3152"/>
                    <a:pt x="6045" y="4461"/>
                  </a:cubicBezTo>
                  <a:cubicBezTo>
                    <a:pt x="5745" y="5770"/>
                    <a:pt x="6345" y="6097"/>
                    <a:pt x="6945" y="6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4677056" y="1301750"/>
              <a:ext cx="12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4738439" y="1219200"/>
              <a:ext cx="74937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600" fill="norm" stroke="1" extrusionOk="0">
                  <a:moveTo>
                    <a:pt x="2400" y="0"/>
                  </a:moveTo>
                  <a:cubicBezTo>
                    <a:pt x="1200" y="1490"/>
                    <a:pt x="0" y="2979"/>
                    <a:pt x="0" y="4345"/>
                  </a:cubicBezTo>
                  <a:cubicBezTo>
                    <a:pt x="0" y="5710"/>
                    <a:pt x="1200" y="6952"/>
                    <a:pt x="3300" y="7697"/>
                  </a:cubicBezTo>
                  <a:cubicBezTo>
                    <a:pt x="5400" y="8441"/>
                    <a:pt x="8400" y="8690"/>
                    <a:pt x="10800" y="8193"/>
                  </a:cubicBezTo>
                  <a:cubicBezTo>
                    <a:pt x="13200" y="7697"/>
                    <a:pt x="15000" y="6455"/>
                    <a:pt x="16800" y="5338"/>
                  </a:cubicBezTo>
                  <a:cubicBezTo>
                    <a:pt x="18600" y="4221"/>
                    <a:pt x="20400" y="3228"/>
                    <a:pt x="21000" y="3352"/>
                  </a:cubicBezTo>
                  <a:cubicBezTo>
                    <a:pt x="21600" y="3476"/>
                    <a:pt x="21000" y="4717"/>
                    <a:pt x="20100" y="7324"/>
                  </a:cubicBezTo>
                  <a:cubicBezTo>
                    <a:pt x="19200" y="9931"/>
                    <a:pt x="18000" y="13903"/>
                    <a:pt x="17100" y="16510"/>
                  </a:cubicBezTo>
                  <a:cubicBezTo>
                    <a:pt x="16200" y="19117"/>
                    <a:pt x="15600" y="20359"/>
                    <a:pt x="15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4293427" y="2089150"/>
              <a:ext cx="116930" cy="305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530" fill="norm" stroke="1" extrusionOk="0">
                  <a:moveTo>
                    <a:pt x="2794" y="7597"/>
                  </a:moveTo>
                  <a:cubicBezTo>
                    <a:pt x="2408" y="6852"/>
                    <a:pt x="2022" y="6108"/>
                    <a:pt x="1829" y="5288"/>
                  </a:cubicBezTo>
                  <a:cubicBezTo>
                    <a:pt x="1637" y="4469"/>
                    <a:pt x="1637" y="3575"/>
                    <a:pt x="1829" y="3501"/>
                  </a:cubicBezTo>
                  <a:cubicBezTo>
                    <a:pt x="2022" y="3426"/>
                    <a:pt x="2408" y="4171"/>
                    <a:pt x="2794" y="6480"/>
                  </a:cubicBezTo>
                  <a:cubicBezTo>
                    <a:pt x="3179" y="8789"/>
                    <a:pt x="3565" y="12662"/>
                    <a:pt x="3565" y="15120"/>
                  </a:cubicBezTo>
                  <a:cubicBezTo>
                    <a:pt x="3565" y="17578"/>
                    <a:pt x="3179" y="18621"/>
                    <a:pt x="2601" y="19589"/>
                  </a:cubicBezTo>
                  <a:cubicBezTo>
                    <a:pt x="2022" y="20557"/>
                    <a:pt x="1251" y="21451"/>
                    <a:pt x="672" y="21526"/>
                  </a:cubicBezTo>
                  <a:cubicBezTo>
                    <a:pt x="94" y="21600"/>
                    <a:pt x="-292" y="20855"/>
                    <a:pt x="287" y="18099"/>
                  </a:cubicBezTo>
                  <a:cubicBezTo>
                    <a:pt x="865" y="15343"/>
                    <a:pt x="2408" y="10577"/>
                    <a:pt x="3951" y="7374"/>
                  </a:cubicBezTo>
                  <a:cubicBezTo>
                    <a:pt x="5494" y="4171"/>
                    <a:pt x="7037" y="2532"/>
                    <a:pt x="8579" y="1490"/>
                  </a:cubicBezTo>
                  <a:cubicBezTo>
                    <a:pt x="10122" y="447"/>
                    <a:pt x="11665" y="0"/>
                    <a:pt x="13401" y="0"/>
                  </a:cubicBezTo>
                  <a:cubicBezTo>
                    <a:pt x="15137" y="0"/>
                    <a:pt x="17065" y="447"/>
                    <a:pt x="17644" y="1862"/>
                  </a:cubicBezTo>
                  <a:cubicBezTo>
                    <a:pt x="18222" y="3277"/>
                    <a:pt x="17451" y="5661"/>
                    <a:pt x="14365" y="7299"/>
                  </a:cubicBezTo>
                  <a:cubicBezTo>
                    <a:pt x="11279" y="8938"/>
                    <a:pt x="5879" y="9832"/>
                    <a:pt x="3179" y="10726"/>
                  </a:cubicBezTo>
                  <a:cubicBezTo>
                    <a:pt x="479" y="11619"/>
                    <a:pt x="479" y="12513"/>
                    <a:pt x="2022" y="13556"/>
                  </a:cubicBezTo>
                  <a:cubicBezTo>
                    <a:pt x="3565" y="14599"/>
                    <a:pt x="6651" y="15790"/>
                    <a:pt x="10122" y="16684"/>
                  </a:cubicBezTo>
                  <a:cubicBezTo>
                    <a:pt x="13594" y="17578"/>
                    <a:pt x="17451" y="18174"/>
                    <a:pt x="21308" y="18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4461156" y="2317749"/>
              <a:ext cx="342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67" y="14400"/>
                    <a:pt x="7733" y="7200"/>
                    <a:pt x="11333" y="3600"/>
                  </a:cubicBezTo>
                  <a:cubicBezTo>
                    <a:pt x="14933" y="0"/>
                    <a:pt x="182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4617460" y="2274582"/>
              <a:ext cx="147889" cy="157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425" fill="norm" stroke="1" extrusionOk="0">
                  <a:moveTo>
                    <a:pt x="2117" y="3281"/>
                  </a:moveTo>
                  <a:cubicBezTo>
                    <a:pt x="934" y="2129"/>
                    <a:pt x="-250" y="977"/>
                    <a:pt x="46" y="401"/>
                  </a:cubicBezTo>
                  <a:cubicBezTo>
                    <a:pt x="342" y="-175"/>
                    <a:pt x="2117" y="-175"/>
                    <a:pt x="5816" y="689"/>
                  </a:cubicBezTo>
                  <a:cubicBezTo>
                    <a:pt x="9514" y="1553"/>
                    <a:pt x="15136" y="3281"/>
                    <a:pt x="18095" y="5729"/>
                  </a:cubicBezTo>
                  <a:cubicBezTo>
                    <a:pt x="21054" y="8177"/>
                    <a:pt x="21350" y="11345"/>
                    <a:pt x="19575" y="14081"/>
                  </a:cubicBezTo>
                  <a:cubicBezTo>
                    <a:pt x="17799" y="16817"/>
                    <a:pt x="13953" y="19121"/>
                    <a:pt x="10106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4911443" y="2197167"/>
              <a:ext cx="146614" cy="264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107" fill="norm" stroke="1" extrusionOk="0">
                  <a:moveTo>
                    <a:pt x="4711" y="7082"/>
                  </a:moveTo>
                  <a:cubicBezTo>
                    <a:pt x="4094" y="10457"/>
                    <a:pt x="3477" y="13832"/>
                    <a:pt x="2860" y="16364"/>
                  </a:cubicBezTo>
                  <a:cubicBezTo>
                    <a:pt x="2243" y="18895"/>
                    <a:pt x="1625" y="20582"/>
                    <a:pt x="1008" y="21004"/>
                  </a:cubicBezTo>
                  <a:cubicBezTo>
                    <a:pt x="391" y="21426"/>
                    <a:pt x="-226" y="20582"/>
                    <a:pt x="83" y="17967"/>
                  </a:cubicBezTo>
                  <a:cubicBezTo>
                    <a:pt x="391" y="15351"/>
                    <a:pt x="1625" y="10963"/>
                    <a:pt x="3323" y="7757"/>
                  </a:cubicBezTo>
                  <a:cubicBezTo>
                    <a:pt x="5020" y="4551"/>
                    <a:pt x="7180" y="2526"/>
                    <a:pt x="9031" y="1345"/>
                  </a:cubicBezTo>
                  <a:cubicBezTo>
                    <a:pt x="10883" y="163"/>
                    <a:pt x="12425" y="-174"/>
                    <a:pt x="13351" y="79"/>
                  </a:cubicBezTo>
                  <a:cubicBezTo>
                    <a:pt x="14277" y="332"/>
                    <a:pt x="14585" y="1176"/>
                    <a:pt x="14585" y="3032"/>
                  </a:cubicBezTo>
                  <a:cubicBezTo>
                    <a:pt x="14585" y="4888"/>
                    <a:pt x="14277" y="7757"/>
                    <a:pt x="12888" y="9951"/>
                  </a:cubicBezTo>
                  <a:cubicBezTo>
                    <a:pt x="11500" y="12145"/>
                    <a:pt x="9031" y="13663"/>
                    <a:pt x="6717" y="14507"/>
                  </a:cubicBezTo>
                  <a:cubicBezTo>
                    <a:pt x="4403" y="15351"/>
                    <a:pt x="2243" y="15520"/>
                    <a:pt x="1934" y="15520"/>
                  </a:cubicBezTo>
                  <a:cubicBezTo>
                    <a:pt x="1625" y="15520"/>
                    <a:pt x="3168" y="15351"/>
                    <a:pt x="6717" y="16110"/>
                  </a:cubicBezTo>
                  <a:cubicBezTo>
                    <a:pt x="10265" y="16870"/>
                    <a:pt x="15820" y="18557"/>
                    <a:pt x="21374" y="20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4545823" y="1987550"/>
              <a:ext cx="80434" cy="123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0922" fill="norm" stroke="1" extrusionOk="0">
                  <a:moveTo>
                    <a:pt x="21046" y="4320"/>
                  </a:moveTo>
                  <a:cubicBezTo>
                    <a:pt x="18277" y="3240"/>
                    <a:pt x="15508" y="2160"/>
                    <a:pt x="12738" y="1800"/>
                  </a:cubicBezTo>
                  <a:cubicBezTo>
                    <a:pt x="9969" y="1440"/>
                    <a:pt x="7200" y="1800"/>
                    <a:pt x="4708" y="4860"/>
                  </a:cubicBezTo>
                  <a:cubicBezTo>
                    <a:pt x="2215" y="7920"/>
                    <a:pt x="0" y="13680"/>
                    <a:pt x="0" y="17100"/>
                  </a:cubicBezTo>
                  <a:cubicBezTo>
                    <a:pt x="0" y="20520"/>
                    <a:pt x="2215" y="21600"/>
                    <a:pt x="6369" y="20520"/>
                  </a:cubicBezTo>
                  <a:cubicBezTo>
                    <a:pt x="10523" y="19440"/>
                    <a:pt x="16615" y="16200"/>
                    <a:pt x="19108" y="12420"/>
                  </a:cubicBezTo>
                  <a:cubicBezTo>
                    <a:pt x="21600" y="8640"/>
                    <a:pt x="20492" y="4320"/>
                    <a:pt x="193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4683406" y="206374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4740556" y="1930399"/>
              <a:ext cx="109362" cy="187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7" h="21508" fill="norm" stroke="1" extrusionOk="0">
                  <a:moveTo>
                    <a:pt x="0" y="5097"/>
                  </a:moveTo>
                  <a:cubicBezTo>
                    <a:pt x="0" y="3883"/>
                    <a:pt x="0" y="2670"/>
                    <a:pt x="1400" y="1699"/>
                  </a:cubicBezTo>
                  <a:cubicBezTo>
                    <a:pt x="2800" y="728"/>
                    <a:pt x="5600" y="0"/>
                    <a:pt x="9400" y="0"/>
                  </a:cubicBezTo>
                  <a:cubicBezTo>
                    <a:pt x="13200" y="0"/>
                    <a:pt x="18000" y="728"/>
                    <a:pt x="19800" y="2427"/>
                  </a:cubicBezTo>
                  <a:cubicBezTo>
                    <a:pt x="21600" y="4126"/>
                    <a:pt x="20400" y="6796"/>
                    <a:pt x="18000" y="9465"/>
                  </a:cubicBezTo>
                  <a:cubicBezTo>
                    <a:pt x="15600" y="12135"/>
                    <a:pt x="12000" y="14804"/>
                    <a:pt x="10000" y="16746"/>
                  </a:cubicBezTo>
                  <a:cubicBezTo>
                    <a:pt x="8000" y="18688"/>
                    <a:pt x="7600" y="19901"/>
                    <a:pt x="8400" y="20629"/>
                  </a:cubicBezTo>
                  <a:cubicBezTo>
                    <a:pt x="9200" y="21357"/>
                    <a:pt x="11200" y="21600"/>
                    <a:pt x="13400" y="21479"/>
                  </a:cubicBezTo>
                  <a:cubicBezTo>
                    <a:pt x="15600" y="21357"/>
                    <a:pt x="18000" y="20872"/>
                    <a:pt x="20400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0" y="113749"/>
              <a:ext cx="2050617" cy="2812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81" fill="norm" stroke="1" extrusionOk="0">
                  <a:moveTo>
                    <a:pt x="15001" y="1320"/>
                  </a:moveTo>
                  <a:cubicBezTo>
                    <a:pt x="15001" y="1027"/>
                    <a:pt x="15001" y="735"/>
                    <a:pt x="14967" y="556"/>
                  </a:cubicBezTo>
                  <a:cubicBezTo>
                    <a:pt x="14934" y="378"/>
                    <a:pt x="14867" y="313"/>
                    <a:pt x="14622" y="248"/>
                  </a:cubicBezTo>
                  <a:cubicBezTo>
                    <a:pt x="14377" y="183"/>
                    <a:pt x="13954" y="118"/>
                    <a:pt x="13397" y="69"/>
                  </a:cubicBezTo>
                  <a:cubicBezTo>
                    <a:pt x="12841" y="20"/>
                    <a:pt x="12150" y="-12"/>
                    <a:pt x="11427" y="4"/>
                  </a:cubicBezTo>
                  <a:cubicBezTo>
                    <a:pt x="10703" y="20"/>
                    <a:pt x="9946" y="85"/>
                    <a:pt x="9233" y="215"/>
                  </a:cubicBezTo>
                  <a:cubicBezTo>
                    <a:pt x="8521" y="345"/>
                    <a:pt x="7853" y="540"/>
                    <a:pt x="7118" y="833"/>
                  </a:cubicBezTo>
                  <a:cubicBezTo>
                    <a:pt x="6383" y="1125"/>
                    <a:pt x="5581" y="1515"/>
                    <a:pt x="4913" y="1888"/>
                  </a:cubicBezTo>
                  <a:cubicBezTo>
                    <a:pt x="4245" y="2262"/>
                    <a:pt x="3711" y="2619"/>
                    <a:pt x="3199" y="3057"/>
                  </a:cubicBezTo>
                  <a:cubicBezTo>
                    <a:pt x="2686" y="3496"/>
                    <a:pt x="2197" y="4016"/>
                    <a:pt x="1773" y="4535"/>
                  </a:cubicBezTo>
                  <a:cubicBezTo>
                    <a:pt x="1350" y="5055"/>
                    <a:pt x="994" y="5575"/>
                    <a:pt x="727" y="6054"/>
                  </a:cubicBezTo>
                  <a:cubicBezTo>
                    <a:pt x="460" y="6533"/>
                    <a:pt x="281" y="6971"/>
                    <a:pt x="170" y="7491"/>
                  </a:cubicBezTo>
                  <a:cubicBezTo>
                    <a:pt x="59" y="8011"/>
                    <a:pt x="14" y="8612"/>
                    <a:pt x="3" y="9213"/>
                  </a:cubicBezTo>
                  <a:cubicBezTo>
                    <a:pt x="-8" y="9814"/>
                    <a:pt x="14" y="10414"/>
                    <a:pt x="37" y="10967"/>
                  </a:cubicBezTo>
                  <a:cubicBezTo>
                    <a:pt x="59" y="11519"/>
                    <a:pt x="81" y="12022"/>
                    <a:pt x="137" y="12566"/>
                  </a:cubicBezTo>
                  <a:cubicBezTo>
                    <a:pt x="192" y="13110"/>
                    <a:pt x="281" y="13695"/>
                    <a:pt x="382" y="14288"/>
                  </a:cubicBezTo>
                  <a:cubicBezTo>
                    <a:pt x="482" y="14881"/>
                    <a:pt x="593" y="15482"/>
                    <a:pt x="738" y="16026"/>
                  </a:cubicBezTo>
                  <a:cubicBezTo>
                    <a:pt x="883" y="16570"/>
                    <a:pt x="1061" y="17057"/>
                    <a:pt x="1339" y="17560"/>
                  </a:cubicBezTo>
                  <a:cubicBezTo>
                    <a:pt x="1618" y="18064"/>
                    <a:pt x="1996" y="18583"/>
                    <a:pt x="2408" y="19030"/>
                  </a:cubicBezTo>
                  <a:cubicBezTo>
                    <a:pt x="2820" y="19477"/>
                    <a:pt x="3265" y="19850"/>
                    <a:pt x="3778" y="20151"/>
                  </a:cubicBezTo>
                  <a:cubicBezTo>
                    <a:pt x="4290" y="20451"/>
                    <a:pt x="4869" y="20679"/>
                    <a:pt x="5559" y="20890"/>
                  </a:cubicBezTo>
                  <a:cubicBezTo>
                    <a:pt x="6249" y="21101"/>
                    <a:pt x="7051" y="21296"/>
                    <a:pt x="7886" y="21417"/>
                  </a:cubicBezTo>
                  <a:cubicBezTo>
                    <a:pt x="8721" y="21539"/>
                    <a:pt x="9590" y="21588"/>
                    <a:pt x="10425" y="21580"/>
                  </a:cubicBezTo>
                  <a:cubicBezTo>
                    <a:pt x="11260" y="21572"/>
                    <a:pt x="12061" y="21507"/>
                    <a:pt x="12885" y="21393"/>
                  </a:cubicBezTo>
                  <a:cubicBezTo>
                    <a:pt x="13709" y="21279"/>
                    <a:pt x="14555" y="21117"/>
                    <a:pt x="15268" y="20922"/>
                  </a:cubicBezTo>
                  <a:cubicBezTo>
                    <a:pt x="15980" y="20727"/>
                    <a:pt x="16559" y="20500"/>
                    <a:pt x="17049" y="20175"/>
                  </a:cubicBezTo>
                  <a:cubicBezTo>
                    <a:pt x="17539" y="19850"/>
                    <a:pt x="17940" y="19428"/>
                    <a:pt x="18263" y="18908"/>
                  </a:cubicBezTo>
                  <a:cubicBezTo>
                    <a:pt x="18586" y="18389"/>
                    <a:pt x="18831" y="17771"/>
                    <a:pt x="19065" y="17187"/>
                  </a:cubicBezTo>
                  <a:cubicBezTo>
                    <a:pt x="19298" y="16602"/>
                    <a:pt x="19521" y="16050"/>
                    <a:pt x="19766" y="15482"/>
                  </a:cubicBezTo>
                  <a:cubicBezTo>
                    <a:pt x="20011" y="14913"/>
                    <a:pt x="20278" y="14328"/>
                    <a:pt x="20501" y="13784"/>
                  </a:cubicBezTo>
                  <a:cubicBezTo>
                    <a:pt x="20724" y="13240"/>
                    <a:pt x="20902" y="12737"/>
                    <a:pt x="21069" y="12168"/>
                  </a:cubicBezTo>
                  <a:cubicBezTo>
                    <a:pt x="21236" y="11600"/>
                    <a:pt x="21392" y="10967"/>
                    <a:pt x="21481" y="10350"/>
                  </a:cubicBezTo>
                  <a:cubicBezTo>
                    <a:pt x="21570" y="9732"/>
                    <a:pt x="21592" y="9131"/>
                    <a:pt x="21559" y="8522"/>
                  </a:cubicBezTo>
                  <a:cubicBezTo>
                    <a:pt x="21525" y="7913"/>
                    <a:pt x="21436" y="7296"/>
                    <a:pt x="21280" y="6720"/>
                  </a:cubicBezTo>
                  <a:cubicBezTo>
                    <a:pt x="21124" y="6143"/>
                    <a:pt x="20902" y="5607"/>
                    <a:pt x="20523" y="5112"/>
                  </a:cubicBezTo>
                  <a:cubicBezTo>
                    <a:pt x="20145" y="4617"/>
                    <a:pt x="19610" y="4162"/>
                    <a:pt x="18998" y="3740"/>
                  </a:cubicBezTo>
                  <a:cubicBezTo>
                    <a:pt x="18385" y="3317"/>
                    <a:pt x="17695" y="2928"/>
                    <a:pt x="16971" y="2570"/>
                  </a:cubicBezTo>
                  <a:cubicBezTo>
                    <a:pt x="16248" y="2213"/>
                    <a:pt x="15491" y="1888"/>
                    <a:pt x="14756" y="1661"/>
                  </a:cubicBezTo>
                  <a:cubicBezTo>
                    <a:pt x="14021" y="1433"/>
                    <a:pt x="13308" y="1303"/>
                    <a:pt x="12685" y="1336"/>
                  </a:cubicBezTo>
                  <a:cubicBezTo>
                    <a:pt x="12061" y="1368"/>
                    <a:pt x="11527" y="1563"/>
                    <a:pt x="10992" y="17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2334818" y="0"/>
              <a:ext cx="1542139" cy="2827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82" fill="norm" stroke="1" extrusionOk="0">
                  <a:moveTo>
                    <a:pt x="21587" y="1066"/>
                  </a:moveTo>
                  <a:cubicBezTo>
                    <a:pt x="20935" y="953"/>
                    <a:pt x="20283" y="840"/>
                    <a:pt x="19587" y="735"/>
                  </a:cubicBezTo>
                  <a:cubicBezTo>
                    <a:pt x="18891" y="630"/>
                    <a:pt x="18150" y="533"/>
                    <a:pt x="17365" y="428"/>
                  </a:cubicBezTo>
                  <a:cubicBezTo>
                    <a:pt x="16580" y="323"/>
                    <a:pt x="15750" y="210"/>
                    <a:pt x="14802" y="178"/>
                  </a:cubicBezTo>
                  <a:cubicBezTo>
                    <a:pt x="13854" y="145"/>
                    <a:pt x="12787" y="194"/>
                    <a:pt x="11765" y="307"/>
                  </a:cubicBezTo>
                  <a:cubicBezTo>
                    <a:pt x="10743" y="420"/>
                    <a:pt x="9765" y="598"/>
                    <a:pt x="8831" y="816"/>
                  </a:cubicBezTo>
                  <a:cubicBezTo>
                    <a:pt x="7898" y="1034"/>
                    <a:pt x="7009" y="1292"/>
                    <a:pt x="6209" y="1624"/>
                  </a:cubicBezTo>
                  <a:cubicBezTo>
                    <a:pt x="5409" y="1955"/>
                    <a:pt x="4698" y="2359"/>
                    <a:pt x="4180" y="2779"/>
                  </a:cubicBezTo>
                  <a:cubicBezTo>
                    <a:pt x="3661" y="3199"/>
                    <a:pt x="3335" y="3635"/>
                    <a:pt x="3068" y="4136"/>
                  </a:cubicBezTo>
                  <a:cubicBezTo>
                    <a:pt x="2802" y="4637"/>
                    <a:pt x="2594" y="5202"/>
                    <a:pt x="2357" y="5776"/>
                  </a:cubicBezTo>
                  <a:cubicBezTo>
                    <a:pt x="2120" y="6349"/>
                    <a:pt x="1854" y="6931"/>
                    <a:pt x="1602" y="7553"/>
                  </a:cubicBezTo>
                  <a:cubicBezTo>
                    <a:pt x="1350" y="8175"/>
                    <a:pt x="1113" y="8837"/>
                    <a:pt x="906" y="9475"/>
                  </a:cubicBezTo>
                  <a:cubicBezTo>
                    <a:pt x="698" y="10113"/>
                    <a:pt x="520" y="10727"/>
                    <a:pt x="372" y="11301"/>
                  </a:cubicBezTo>
                  <a:cubicBezTo>
                    <a:pt x="224" y="11874"/>
                    <a:pt x="106" y="12407"/>
                    <a:pt x="46" y="12989"/>
                  </a:cubicBezTo>
                  <a:cubicBezTo>
                    <a:pt x="-13" y="13571"/>
                    <a:pt x="-13" y="14201"/>
                    <a:pt x="31" y="14815"/>
                  </a:cubicBezTo>
                  <a:cubicBezTo>
                    <a:pt x="76" y="15429"/>
                    <a:pt x="165" y="16026"/>
                    <a:pt x="268" y="16551"/>
                  </a:cubicBezTo>
                  <a:cubicBezTo>
                    <a:pt x="372" y="17076"/>
                    <a:pt x="491" y="17529"/>
                    <a:pt x="698" y="17973"/>
                  </a:cubicBezTo>
                  <a:cubicBezTo>
                    <a:pt x="906" y="18417"/>
                    <a:pt x="1202" y="18854"/>
                    <a:pt x="1646" y="19233"/>
                  </a:cubicBezTo>
                  <a:cubicBezTo>
                    <a:pt x="2091" y="19613"/>
                    <a:pt x="2683" y="19936"/>
                    <a:pt x="3365" y="20259"/>
                  </a:cubicBezTo>
                  <a:cubicBezTo>
                    <a:pt x="4046" y="20582"/>
                    <a:pt x="4817" y="20905"/>
                    <a:pt x="5750" y="21123"/>
                  </a:cubicBezTo>
                  <a:cubicBezTo>
                    <a:pt x="6683" y="21342"/>
                    <a:pt x="7780" y="21455"/>
                    <a:pt x="8802" y="21519"/>
                  </a:cubicBezTo>
                  <a:cubicBezTo>
                    <a:pt x="9824" y="21584"/>
                    <a:pt x="10772" y="21600"/>
                    <a:pt x="11691" y="21560"/>
                  </a:cubicBezTo>
                  <a:cubicBezTo>
                    <a:pt x="12609" y="21519"/>
                    <a:pt x="13498" y="21422"/>
                    <a:pt x="14372" y="21220"/>
                  </a:cubicBezTo>
                  <a:cubicBezTo>
                    <a:pt x="15246" y="21018"/>
                    <a:pt x="16106" y="20711"/>
                    <a:pt x="16772" y="20324"/>
                  </a:cubicBezTo>
                  <a:cubicBezTo>
                    <a:pt x="17439" y="19936"/>
                    <a:pt x="17913" y="19467"/>
                    <a:pt x="18268" y="18983"/>
                  </a:cubicBezTo>
                  <a:cubicBezTo>
                    <a:pt x="18624" y="18498"/>
                    <a:pt x="18861" y="17997"/>
                    <a:pt x="19172" y="17424"/>
                  </a:cubicBezTo>
                  <a:cubicBezTo>
                    <a:pt x="19483" y="16850"/>
                    <a:pt x="19868" y="16204"/>
                    <a:pt x="20165" y="15606"/>
                  </a:cubicBezTo>
                  <a:cubicBezTo>
                    <a:pt x="20461" y="15009"/>
                    <a:pt x="20668" y="14459"/>
                    <a:pt x="20817" y="13902"/>
                  </a:cubicBezTo>
                  <a:cubicBezTo>
                    <a:pt x="20965" y="13345"/>
                    <a:pt x="21054" y="12779"/>
                    <a:pt x="21098" y="12189"/>
                  </a:cubicBezTo>
                  <a:cubicBezTo>
                    <a:pt x="21143" y="11600"/>
                    <a:pt x="21143" y="10986"/>
                    <a:pt x="21143" y="10364"/>
                  </a:cubicBezTo>
                  <a:cubicBezTo>
                    <a:pt x="21143" y="9742"/>
                    <a:pt x="21143" y="9112"/>
                    <a:pt x="21068" y="8506"/>
                  </a:cubicBezTo>
                  <a:cubicBezTo>
                    <a:pt x="20994" y="7900"/>
                    <a:pt x="20846" y="7318"/>
                    <a:pt x="20668" y="6729"/>
                  </a:cubicBezTo>
                  <a:cubicBezTo>
                    <a:pt x="20491" y="6139"/>
                    <a:pt x="20283" y="5541"/>
                    <a:pt x="20091" y="4952"/>
                  </a:cubicBezTo>
                  <a:cubicBezTo>
                    <a:pt x="19898" y="4362"/>
                    <a:pt x="19720" y="3780"/>
                    <a:pt x="19513" y="3183"/>
                  </a:cubicBezTo>
                  <a:cubicBezTo>
                    <a:pt x="19306" y="2585"/>
                    <a:pt x="19068" y="1971"/>
                    <a:pt x="18891" y="1438"/>
                  </a:cubicBezTo>
                  <a:cubicBezTo>
                    <a:pt x="18713" y="905"/>
                    <a:pt x="18594" y="452"/>
                    <a:pt x="1847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4071273" y="25400"/>
              <a:ext cx="1274994" cy="2813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588" fill="norm" stroke="1" extrusionOk="0">
                  <a:moveTo>
                    <a:pt x="18710" y="2290"/>
                  </a:moveTo>
                  <a:cubicBezTo>
                    <a:pt x="18102" y="2144"/>
                    <a:pt x="17494" y="1998"/>
                    <a:pt x="16868" y="1900"/>
                  </a:cubicBezTo>
                  <a:cubicBezTo>
                    <a:pt x="16243" y="1803"/>
                    <a:pt x="15599" y="1754"/>
                    <a:pt x="14669" y="1681"/>
                  </a:cubicBezTo>
                  <a:cubicBezTo>
                    <a:pt x="13739" y="1608"/>
                    <a:pt x="12523" y="1510"/>
                    <a:pt x="11290" y="1478"/>
                  </a:cubicBezTo>
                  <a:cubicBezTo>
                    <a:pt x="10056" y="1445"/>
                    <a:pt x="8804" y="1478"/>
                    <a:pt x="7767" y="1673"/>
                  </a:cubicBezTo>
                  <a:cubicBezTo>
                    <a:pt x="6730" y="1868"/>
                    <a:pt x="5907" y="2225"/>
                    <a:pt x="5228" y="2639"/>
                  </a:cubicBezTo>
                  <a:cubicBezTo>
                    <a:pt x="4548" y="3053"/>
                    <a:pt x="4012" y="3524"/>
                    <a:pt x="3529" y="4052"/>
                  </a:cubicBezTo>
                  <a:cubicBezTo>
                    <a:pt x="3046" y="4580"/>
                    <a:pt x="2617" y="5165"/>
                    <a:pt x="2278" y="5774"/>
                  </a:cubicBezTo>
                  <a:cubicBezTo>
                    <a:pt x="1938" y="6383"/>
                    <a:pt x="1688" y="7016"/>
                    <a:pt x="1509" y="7609"/>
                  </a:cubicBezTo>
                  <a:cubicBezTo>
                    <a:pt x="1330" y="8202"/>
                    <a:pt x="1223" y="8754"/>
                    <a:pt x="1133" y="9306"/>
                  </a:cubicBezTo>
                  <a:cubicBezTo>
                    <a:pt x="1044" y="9858"/>
                    <a:pt x="972" y="10410"/>
                    <a:pt x="883" y="10962"/>
                  </a:cubicBezTo>
                  <a:cubicBezTo>
                    <a:pt x="794" y="11515"/>
                    <a:pt x="686" y="12067"/>
                    <a:pt x="579" y="12619"/>
                  </a:cubicBezTo>
                  <a:cubicBezTo>
                    <a:pt x="472" y="13171"/>
                    <a:pt x="364" y="13723"/>
                    <a:pt x="275" y="14300"/>
                  </a:cubicBezTo>
                  <a:cubicBezTo>
                    <a:pt x="186" y="14876"/>
                    <a:pt x="114" y="15477"/>
                    <a:pt x="78" y="16103"/>
                  </a:cubicBezTo>
                  <a:cubicBezTo>
                    <a:pt x="43" y="16728"/>
                    <a:pt x="43" y="17377"/>
                    <a:pt x="25" y="17930"/>
                  </a:cubicBezTo>
                  <a:cubicBezTo>
                    <a:pt x="7" y="18482"/>
                    <a:pt x="-29" y="18937"/>
                    <a:pt x="43" y="19318"/>
                  </a:cubicBezTo>
                  <a:cubicBezTo>
                    <a:pt x="114" y="19700"/>
                    <a:pt x="293" y="20008"/>
                    <a:pt x="811" y="20276"/>
                  </a:cubicBezTo>
                  <a:cubicBezTo>
                    <a:pt x="1330" y="20544"/>
                    <a:pt x="2188" y="20772"/>
                    <a:pt x="3279" y="20958"/>
                  </a:cubicBezTo>
                  <a:cubicBezTo>
                    <a:pt x="4370" y="21145"/>
                    <a:pt x="5693" y="21291"/>
                    <a:pt x="6927" y="21397"/>
                  </a:cubicBezTo>
                  <a:cubicBezTo>
                    <a:pt x="8160" y="21503"/>
                    <a:pt x="9305" y="21568"/>
                    <a:pt x="10539" y="21584"/>
                  </a:cubicBezTo>
                  <a:cubicBezTo>
                    <a:pt x="11772" y="21600"/>
                    <a:pt x="13096" y="21568"/>
                    <a:pt x="14258" y="21470"/>
                  </a:cubicBezTo>
                  <a:cubicBezTo>
                    <a:pt x="15420" y="21373"/>
                    <a:pt x="16421" y="21210"/>
                    <a:pt x="17119" y="20958"/>
                  </a:cubicBezTo>
                  <a:cubicBezTo>
                    <a:pt x="17816" y="20707"/>
                    <a:pt x="18209" y="20366"/>
                    <a:pt x="18549" y="19895"/>
                  </a:cubicBezTo>
                  <a:cubicBezTo>
                    <a:pt x="18889" y="19424"/>
                    <a:pt x="19175" y="18823"/>
                    <a:pt x="19461" y="18271"/>
                  </a:cubicBezTo>
                  <a:cubicBezTo>
                    <a:pt x="19747" y="17718"/>
                    <a:pt x="20033" y="17215"/>
                    <a:pt x="20319" y="16663"/>
                  </a:cubicBezTo>
                  <a:cubicBezTo>
                    <a:pt x="20605" y="16111"/>
                    <a:pt x="20892" y="15510"/>
                    <a:pt x="21106" y="14909"/>
                  </a:cubicBezTo>
                  <a:cubicBezTo>
                    <a:pt x="21321" y="14308"/>
                    <a:pt x="21464" y="13707"/>
                    <a:pt x="21517" y="13098"/>
                  </a:cubicBezTo>
                  <a:cubicBezTo>
                    <a:pt x="21571" y="12489"/>
                    <a:pt x="21535" y="11872"/>
                    <a:pt x="21392" y="11287"/>
                  </a:cubicBezTo>
                  <a:cubicBezTo>
                    <a:pt x="21249" y="10703"/>
                    <a:pt x="20999" y="10150"/>
                    <a:pt x="20641" y="9582"/>
                  </a:cubicBezTo>
                  <a:cubicBezTo>
                    <a:pt x="20284" y="9014"/>
                    <a:pt x="19819" y="8429"/>
                    <a:pt x="19497" y="7836"/>
                  </a:cubicBezTo>
                  <a:cubicBezTo>
                    <a:pt x="19175" y="7243"/>
                    <a:pt x="18996" y="6642"/>
                    <a:pt x="18746" y="6082"/>
                  </a:cubicBezTo>
                  <a:cubicBezTo>
                    <a:pt x="18496" y="5522"/>
                    <a:pt x="18174" y="5002"/>
                    <a:pt x="17816" y="4474"/>
                  </a:cubicBezTo>
                  <a:cubicBezTo>
                    <a:pt x="17458" y="3946"/>
                    <a:pt x="17065" y="3411"/>
                    <a:pt x="16636" y="2923"/>
                  </a:cubicBezTo>
                  <a:cubicBezTo>
                    <a:pt x="16207" y="2436"/>
                    <a:pt x="15742" y="1998"/>
                    <a:pt x="15581" y="1518"/>
                  </a:cubicBezTo>
                  <a:cubicBezTo>
                    <a:pt x="15420" y="1039"/>
                    <a:pt x="15563" y="520"/>
                    <a:pt x="15706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27" name="Drawing"/>
          <p:cNvGrpSpPr/>
          <p:nvPr/>
        </p:nvGrpSpPr>
        <p:grpSpPr>
          <a:xfrm>
            <a:off x="2077392" y="3696789"/>
            <a:ext cx="672622" cy="1996750"/>
            <a:chOff x="0" y="0"/>
            <a:chExt cx="672620" cy="1996749"/>
          </a:xfrm>
        </p:grpSpPr>
        <p:sp>
          <p:nvSpPr>
            <p:cNvPr id="719" name="Line"/>
            <p:cNvSpPr/>
            <p:nvPr/>
          </p:nvSpPr>
          <p:spPr>
            <a:xfrm>
              <a:off x="299322" y="1556912"/>
              <a:ext cx="252186" cy="222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83" fill="norm" stroke="1" extrusionOk="0">
                  <a:moveTo>
                    <a:pt x="19826" y="3451"/>
                  </a:moveTo>
                  <a:cubicBezTo>
                    <a:pt x="20006" y="2228"/>
                    <a:pt x="20186" y="1006"/>
                    <a:pt x="19646" y="394"/>
                  </a:cubicBezTo>
                  <a:cubicBezTo>
                    <a:pt x="19106" y="-217"/>
                    <a:pt x="17846" y="-217"/>
                    <a:pt x="15326" y="1108"/>
                  </a:cubicBezTo>
                  <a:cubicBezTo>
                    <a:pt x="12806" y="2432"/>
                    <a:pt x="9026" y="5081"/>
                    <a:pt x="6236" y="7730"/>
                  </a:cubicBezTo>
                  <a:cubicBezTo>
                    <a:pt x="3446" y="10379"/>
                    <a:pt x="1646" y="13028"/>
                    <a:pt x="746" y="14964"/>
                  </a:cubicBezTo>
                  <a:cubicBezTo>
                    <a:pt x="-154" y="16900"/>
                    <a:pt x="-154" y="18123"/>
                    <a:pt x="296" y="18938"/>
                  </a:cubicBezTo>
                  <a:cubicBezTo>
                    <a:pt x="746" y="19753"/>
                    <a:pt x="1646" y="20160"/>
                    <a:pt x="4796" y="20568"/>
                  </a:cubicBezTo>
                  <a:cubicBezTo>
                    <a:pt x="7946" y="20975"/>
                    <a:pt x="13346" y="21383"/>
                    <a:pt x="16496" y="21383"/>
                  </a:cubicBezTo>
                  <a:cubicBezTo>
                    <a:pt x="19646" y="21383"/>
                    <a:pt x="20546" y="20975"/>
                    <a:pt x="21446" y="20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181561" y="1382927"/>
              <a:ext cx="491060" cy="613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233" fill="norm" stroke="1" extrusionOk="0">
                  <a:moveTo>
                    <a:pt x="17995" y="1547"/>
                  </a:moveTo>
                  <a:cubicBezTo>
                    <a:pt x="17076" y="1035"/>
                    <a:pt x="16157" y="522"/>
                    <a:pt x="14732" y="229"/>
                  </a:cubicBezTo>
                  <a:cubicBezTo>
                    <a:pt x="13307" y="-64"/>
                    <a:pt x="11377" y="-137"/>
                    <a:pt x="9447" y="376"/>
                  </a:cubicBezTo>
                  <a:cubicBezTo>
                    <a:pt x="7517" y="888"/>
                    <a:pt x="5587" y="1986"/>
                    <a:pt x="4070" y="3378"/>
                  </a:cubicBezTo>
                  <a:cubicBezTo>
                    <a:pt x="2553" y="4769"/>
                    <a:pt x="1450" y="6453"/>
                    <a:pt x="761" y="8613"/>
                  </a:cubicBezTo>
                  <a:cubicBezTo>
                    <a:pt x="72" y="10773"/>
                    <a:pt x="-204" y="13409"/>
                    <a:pt x="164" y="15459"/>
                  </a:cubicBezTo>
                  <a:cubicBezTo>
                    <a:pt x="531" y="17509"/>
                    <a:pt x="1542" y="18974"/>
                    <a:pt x="3059" y="19962"/>
                  </a:cubicBezTo>
                  <a:cubicBezTo>
                    <a:pt x="4576" y="20950"/>
                    <a:pt x="6598" y="21463"/>
                    <a:pt x="9079" y="21134"/>
                  </a:cubicBezTo>
                  <a:cubicBezTo>
                    <a:pt x="11561" y="20804"/>
                    <a:pt x="14502" y="19632"/>
                    <a:pt x="16479" y="18205"/>
                  </a:cubicBezTo>
                  <a:cubicBezTo>
                    <a:pt x="18455" y="16777"/>
                    <a:pt x="19466" y="15093"/>
                    <a:pt x="20155" y="13116"/>
                  </a:cubicBezTo>
                  <a:cubicBezTo>
                    <a:pt x="20845" y="11139"/>
                    <a:pt x="21212" y="8869"/>
                    <a:pt x="21304" y="7295"/>
                  </a:cubicBezTo>
                  <a:cubicBezTo>
                    <a:pt x="21396" y="5721"/>
                    <a:pt x="21212" y="4842"/>
                    <a:pt x="19925" y="4329"/>
                  </a:cubicBezTo>
                  <a:cubicBezTo>
                    <a:pt x="18639" y="3817"/>
                    <a:pt x="16249" y="3670"/>
                    <a:pt x="13859" y="3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31300" y="570348"/>
              <a:ext cx="533427" cy="85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95" fill="norm" stroke="1" extrusionOk="0">
                  <a:moveTo>
                    <a:pt x="6613" y="21495"/>
                  </a:moveTo>
                  <a:cubicBezTo>
                    <a:pt x="6103" y="21017"/>
                    <a:pt x="5593" y="20540"/>
                    <a:pt x="4997" y="19717"/>
                  </a:cubicBezTo>
                  <a:cubicBezTo>
                    <a:pt x="4402" y="18895"/>
                    <a:pt x="3722" y="17727"/>
                    <a:pt x="2999" y="16214"/>
                  </a:cubicBezTo>
                  <a:cubicBezTo>
                    <a:pt x="2276" y="14702"/>
                    <a:pt x="1511" y="12844"/>
                    <a:pt x="915" y="11120"/>
                  </a:cubicBezTo>
                  <a:cubicBezTo>
                    <a:pt x="320" y="9395"/>
                    <a:pt x="-105" y="7803"/>
                    <a:pt x="23" y="6317"/>
                  </a:cubicBezTo>
                  <a:cubicBezTo>
                    <a:pt x="150" y="4831"/>
                    <a:pt x="830" y="3451"/>
                    <a:pt x="2149" y="2416"/>
                  </a:cubicBezTo>
                  <a:cubicBezTo>
                    <a:pt x="3467" y="1381"/>
                    <a:pt x="5423" y="691"/>
                    <a:pt x="7464" y="320"/>
                  </a:cubicBezTo>
                  <a:cubicBezTo>
                    <a:pt x="9504" y="-52"/>
                    <a:pt x="11630" y="-105"/>
                    <a:pt x="13501" y="187"/>
                  </a:cubicBezTo>
                  <a:cubicBezTo>
                    <a:pt x="15372" y="479"/>
                    <a:pt x="16988" y="1116"/>
                    <a:pt x="18221" y="2204"/>
                  </a:cubicBezTo>
                  <a:cubicBezTo>
                    <a:pt x="19454" y="3292"/>
                    <a:pt x="20304" y="4831"/>
                    <a:pt x="20815" y="6476"/>
                  </a:cubicBezTo>
                  <a:cubicBezTo>
                    <a:pt x="21325" y="8121"/>
                    <a:pt x="21495" y="9872"/>
                    <a:pt x="21410" y="11491"/>
                  </a:cubicBezTo>
                  <a:cubicBezTo>
                    <a:pt x="21325" y="13110"/>
                    <a:pt x="20985" y="14596"/>
                    <a:pt x="20517" y="15869"/>
                  </a:cubicBezTo>
                  <a:cubicBezTo>
                    <a:pt x="20049" y="17143"/>
                    <a:pt x="19454" y="18205"/>
                    <a:pt x="18986" y="18841"/>
                  </a:cubicBezTo>
                  <a:cubicBezTo>
                    <a:pt x="18519" y="19478"/>
                    <a:pt x="18178" y="19691"/>
                    <a:pt x="17966" y="19638"/>
                  </a:cubicBezTo>
                  <a:cubicBezTo>
                    <a:pt x="17753" y="19584"/>
                    <a:pt x="17668" y="19266"/>
                    <a:pt x="17583" y="189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462607" y="1167310"/>
              <a:ext cx="184151" cy="172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8" fill="norm" stroke="1" extrusionOk="0">
                  <a:moveTo>
                    <a:pt x="0" y="0"/>
                  </a:moveTo>
                  <a:cubicBezTo>
                    <a:pt x="0" y="5400"/>
                    <a:pt x="0" y="10800"/>
                    <a:pt x="0" y="14143"/>
                  </a:cubicBezTo>
                  <a:cubicBezTo>
                    <a:pt x="0" y="17486"/>
                    <a:pt x="0" y="18771"/>
                    <a:pt x="497" y="19800"/>
                  </a:cubicBezTo>
                  <a:cubicBezTo>
                    <a:pt x="993" y="20829"/>
                    <a:pt x="1986" y="21600"/>
                    <a:pt x="5586" y="20314"/>
                  </a:cubicBezTo>
                  <a:cubicBezTo>
                    <a:pt x="9186" y="19029"/>
                    <a:pt x="15393" y="15686"/>
                    <a:pt x="21600" y="123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0" y="117073"/>
              <a:ext cx="120868" cy="288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056" fill="norm" stroke="1" extrusionOk="0">
                  <a:moveTo>
                    <a:pt x="9722" y="4810"/>
                  </a:moveTo>
                  <a:cubicBezTo>
                    <a:pt x="7525" y="4656"/>
                    <a:pt x="5329" y="4502"/>
                    <a:pt x="3498" y="5427"/>
                  </a:cubicBezTo>
                  <a:cubicBezTo>
                    <a:pt x="1668" y="6353"/>
                    <a:pt x="203" y="8359"/>
                    <a:pt x="20" y="11059"/>
                  </a:cubicBezTo>
                  <a:cubicBezTo>
                    <a:pt x="-163" y="13759"/>
                    <a:pt x="935" y="17153"/>
                    <a:pt x="2400" y="19082"/>
                  </a:cubicBezTo>
                  <a:cubicBezTo>
                    <a:pt x="3864" y="21010"/>
                    <a:pt x="5695" y="21473"/>
                    <a:pt x="8990" y="20702"/>
                  </a:cubicBezTo>
                  <a:cubicBezTo>
                    <a:pt x="12284" y="19930"/>
                    <a:pt x="17044" y="17924"/>
                    <a:pt x="19240" y="14762"/>
                  </a:cubicBezTo>
                  <a:cubicBezTo>
                    <a:pt x="21437" y="11599"/>
                    <a:pt x="21071" y="7279"/>
                    <a:pt x="20339" y="4656"/>
                  </a:cubicBezTo>
                  <a:cubicBezTo>
                    <a:pt x="19606" y="2033"/>
                    <a:pt x="18508" y="1107"/>
                    <a:pt x="17044" y="567"/>
                  </a:cubicBezTo>
                  <a:cubicBezTo>
                    <a:pt x="15579" y="27"/>
                    <a:pt x="13749" y="-127"/>
                    <a:pt x="12284" y="104"/>
                  </a:cubicBezTo>
                  <a:cubicBezTo>
                    <a:pt x="10820" y="336"/>
                    <a:pt x="9722" y="953"/>
                    <a:pt x="9539" y="1724"/>
                  </a:cubicBezTo>
                  <a:cubicBezTo>
                    <a:pt x="9356" y="2496"/>
                    <a:pt x="10088" y="3422"/>
                    <a:pt x="10820" y="43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89557" y="246560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272812" y="0"/>
              <a:ext cx="153898" cy="354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0" h="21534" fill="norm" stroke="1" extrusionOk="0">
                  <a:moveTo>
                    <a:pt x="768" y="6105"/>
                  </a:moveTo>
                  <a:cubicBezTo>
                    <a:pt x="192" y="5463"/>
                    <a:pt x="-384" y="4820"/>
                    <a:pt x="336" y="3984"/>
                  </a:cubicBezTo>
                  <a:cubicBezTo>
                    <a:pt x="1056" y="3148"/>
                    <a:pt x="3072" y="2120"/>
                    <a:pt x="5952" y="1413"/>
                  </a:cubicBezTo>
                  <a:cubicBezTo>
                    <a:pt x="8832" y="705"/>
                    <a:pt x="12576" y="320"/>
                    <a:pt x="15168" y="127"/>
                  </a:cubicBezTo>
                  <a:cubicBezTo>
                    <a:pt x="17760" y="-66"/>
                    <a:pt x="19200" y="-66"/>
                    <a:pt x="20064" y="320"/>
                  </a:cubicBezTo>
                  <a:cubicBezTo>
                    <a:pt x="20928" y="705"/>
                    <a:pt x="21216" y="1477"/>
                    <a:pt x="20640" y="3598"/>
                  </a:cubicBezTo>
                  <a:cubicBezTo>
                    <a:pt x="20064" y="5720"/>
                    <a:pt x="18624" y="9191"/>
                    <a:pt x="18048" y="12405"/>
                  </a:cubicBezTo>
                  <a:cubicBezTo>
                    <a:pt x="17472" y="15620"/>
                    <a:pt x="17760" y="18577"/>
                    <a:pt x="18048" y="215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335607" y="214810"/>
              <a:ext cx="190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35" name="Drawing"/>
          <p:cNvGrpSpPr/>
          <p:nvPr/>
        </p:nvGrpSpPr>
        <p:grpSpPr>
          <a:xfrm>
            <a:off x="2813049" y="4440766"/>
            <a:ext cx="2631050" cy="1275340"/>
            <a:chOff x="0" y="0"/>
            <a:chExt cx="2631048" cy="1275338"/>
          </a:xfrm>
        </p:grpSpPr>
        <p:sp>
          <p:nvSpPr>
            <p:cNvPr id="728" name="Line"/>
            <p:cNvSpPr/>
            <p:nvPr/>
          </p:nvSpPr>
          <p:spPr>
            <a:xfrm>
              <a:off x="2372783" y="851099"/>
              <a:ext cx="152502" cy="307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236" fill="norm" stroke="1" extrusionOk="0">
                  <a:moveTo>
                    <a:pt x="15178" y="3343"/>
                  </a:moveTo>
                  <a:cubicBezTo>
                    <a:pt x="15178" y="2613"/>
                    <a:pt x="15178" y="1883"/>
                    <a:pt x="13281" y="1153"/>
                  </a:cubicBezTo>
                  <a:cubicBezTo>
                    <a:pt x="11384" y="424"/>
                    <a:pt x="7589" y="-306"/>
                    <a:pt x="4816" y="132"/>
                  </a:cubicBezTo>
                  <a:cubicBezTo>
                    <a:pt x="2043" y="570"/>
                    <a:pt x="292" y="2175"/>
                    <a:pt x="730" y="3853"/>
                  </a:cubicBezTo>
                  <a:cubicBezTo>
                    <a:pt x="1167" y="5532"/>
                    <a:pt x="3794" y="7283"/>
                    <a:pt x="6859" y="8670"/>
                  </a:cubicBezTo>
                  <a:cubicBezTo>
                    <a:pt x="9924" y="10056"/>
                    <a:pt x="13427" y="11078"/>
                    <a:pt x="15908" y="12026"/>
                  </a:cubicBezTo>
                  <a:cubicBezTo>
                    <a:pt x="18389" y="12975"/>
                    <a:pt x="19849" y="13851"/>
                    <a:pt x="20578" y="14653"/>
                  </a:cubicBezTo>
                  <a:cubicBezTo>
                    <a:pt x="21308" y="15456"/>
                    <a:pt x="21308" y="16186"/>
                    <a:pt x="19411" y="17135"/>
                  </a:cubicBezTo>
                  <a:cubicBezTo>
                    <a:pt x="17513" y="18083"/>
                    <a:pt x="13719" y="19251"/>
                    <a:pt x="11092" y="19980"/>
                  </a:cubicBezTo>
                  <a:cubicBezTo>
                    <a:pt x="8465" y="20710"/>
                    <a:pt x="7005" y="21002"/>
                    <a:pt x="5254" y="21148"/>
                  </a:cubicBezTo>
                  <a:cubicBezTo>
                    <a:pt x="3503" y="21294"/>
                    <a:pt x="1459" y="21294"/>
                    <a:pt x="584" y="20856"/>
                  </a:cubicBezTo>
                  <a:cubicBezTo>
                    <a:pt x="-292" y="20418"/>
                    <a:pt x="0" y="19543"/>
                    <a:pt x="292" y="18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2220789" y="744931"/>
              <a:ext cx="410260" cy="530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310" fill="norm" stroke="1" extrusionOk="0">
                  <a:moveTo>
                    <a:pt x="14890" y="1111"/>
                  </a:moveTo>
                  <a:cubicBezTo>
                    <a:pt x="12807" y="430"/>
                    <a:pt x="10724" y="-250"/>
                    <a:pt x="8531" y="90"/>
                  </a:cubicBezTo>
                  <a:cubicBezTo>
                    <a:pt x="6338" y="430"/>
                    <a:pt x="4035" y="1791"/>
                    <a:pt x="2500" y="3917"/>
                  </a:cubicBezTo>
                  <a:cubicBezTo>
                    <a:pt x="965" y="6043"/>
                    <a:pt x="198" y="8934"/>
                    <a:pt x="33" y="11698"/>
                  </a:cubicBezTo>
                  <a:cubicBezTo>
                    <a:pt x="-131" y="14462"/>
                    <a:pt x="308" y="17098"/>
                    <a:pt x="1294" y="18799"/>
                  </a:cubicBezTo>
                  <a:cubicBezTo>
                    <a:pt x="2281" y="20500"/>
                    <a:pt x="3816" y="21265"/>
                    <a:pt x="6064" y="21307"/>
                  </a:cubicBezTo>
                  <a:cubicBezTo>
                    <a:pt x="8312" y="21350"/>
                    <a:pt x="11272" y="20670"/>
                    <a:pt x="13958" y="19352"/>
                  </a:cubicBezTo>
                  <a:cubicBezTo>
                    <a:pt x="16645" y="18033"/>
                    <a:pt x="19057" y="16078"/>
                    <a:pt x="20263" y="13909"/>
                  </a:cubicBezTo>
                  <a:cubicBezTo>
                    <a:pt x="21469" y="11741"/>
                    <a:pt x="21469" y="9359"/>
                    <a:pt x="20811" y="7148"/>
                  </a:cubicBezTo>
                  <a:cubicBezTo>
                    <a:pt x="20153" y="4937"/>
                    <a:pt x="18838" y="2896"/>
                    <a:pt x="17138" y="1833"/>
                  </a:cubicBezTo>
                  <a:cubicBezTo>
                    <a:pt x="15439" y="770"/>
                    <a:pt x="13355" y="685"/>
                    <a:pt x="11272" y="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0" y="362756"/>
              <a:ext cx="2197100" cy="543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8" fill="norm" stroke="1" extrusionOk="0">
                  <a:moveTo>
                    <a:pt x="0" y="19551"/>
                  </a:moveTo>
                  <a:cubicBezTo>
                    <a:pt x="62" y="18458"/>
                    <a:pt x="125" y="17366"/>
                    <a:pt x="375" y="16021"/>
                  </a:cubicBezTo>
                  <a:cubicBezTo>
                    <a:pt x="624" y="14676"/>
                    <a:pt x="1061" y="13079"/>
                    <a:pt x="1571" y="11482"/>
                  </a:cubicBezTo>
                  <a:cubicBezTo>
                    <a:pt x="2081" y="9886"/>
                    <a:pt x="2664" y="8289"/>
                    <a:pt x="3257" y="6860"/>
                  </a:cubicBezTo>
                  <a:cubicBezTo>
                    <a:pt x="3850" y="5431"/>
                    <a:pt x="4453" y="4170"/>
                    <a:pt x="5109" y="3120"/>
                  </a:cubicBezTo>
                  <a:cubicBezTo>
                    <a:pt x="5764" y="2069"/>
                    <a:pt x="6472" y="1229"/>
                    <a:pt x="7190" y="724"/>
                  </a:cubicBezTo>
                  <a:cubicBezTo>
                    <a:pt x="7908" y="220"/>
                    <a:pt x="8636" y="52"/>
                    <a:pt x="9416" y="10"/>
                  </a:cubicBezTo>
                  <a:cubicBezTo>
                    <a:pt x="10197" y="-32"/>
                    <a:pt x="11029" y="52"/>
                    <a:pt x="11840" y="388"/>
                  </a:cubicBezTo>
                  <a:cubicBezTo>
                    <a:pt x="12652" y="724"/>
                    <a:pt x="13443" y="1313"/>
                    <a:pt x="14213" y="2153"/>
                  </a:cubicBezTo>
                  <a:cubicBezTo>
                    <a:pt x="14983" y="2994"/>
                    <a:pt x="15732" y="4086"/>
                    <a:pt x="16439" y="5305"/>
                  </a:cubicBezTo>
                  <a:cubicBezTo>
                    <a:pt x="17147" y="6524"/>
                    <a:pt x="17813" y="7868"/>
                    <a:pt x="18354" y="9129"/>
                  </a:cubicBezTo>
                  <a:cubicBezTo>
                    <a:pt x="18895" y="10390"/>
                    <a:pt x="19311" y="11566"/>
                    <a:pt x="19696" y="12869"/>
                  </a:cubicBezTo>
                  <a:cubicBezTo>
                    <a:pt x="20081" y="14172"/>
                    <a:pt x="20435" y="15601"/>
                    <a:pt x="20747" y="17072"/>
                  </a:cubicBezTo>
                  <a:cubicBezTo>
                    <a:pt x="21059" y="18542"/>
                    <a:pt x="21329" y="20055"/>
                    <a:pt x="21600" y="215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2000250" y="683683"/>
              <a:ext cx="20751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600" fill="norm" stroke="1" extrusionOk="0">
                  <a:moveTo>
                    <a:pt x="14904" y="0"/>
                  </a:moveTo>
                  <a:cubicBezTo>
                    <a:pt x="17280" y="3420"/>
                    <a:pt x="19656" y="6840"/>
                    <a:pt x="20628" y="9450"/>
                  </a:cubicBezTo>
                  <a:cubicBezTo>
                    <a:pt x="21600" y="12060"/>
                    <a:pt x="21168" y="13860"/>
                    <a:pt x="20196" y="15570"/>
                  </a:cubicBezTo>
                  <a:cubicBezTo>
                    <a:pt x="19224" y="17280"/>
                    <a:pt x="17712" y="18900"/>
                    <a:pt x="14796" y="19710"/>
                  </a:cubicBezTo>
                  <a:cubicBezTo>
                    <a:pt x="11880" y="20520"/>
                    <a:pt x="7560" y="20520"/>
                    <a:pt x="4860" y="20700"/>
                  </a:cubicBezTo>
                  <a:cubicBezTo>
                    <a:pt x="2160" y="20880"/>
                    <a:pt x="1080" y="21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1059656" y="73252"/>
              <a:ext cx="125469" cy="204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3" h="20458" fill="norm" stroke="1" extrusionOk="0">
                  <a:moveTo>
                    <a:pt x="14529" y="5166"/>
                  </a:moveTo>
                  <a:cubicBezTo>
                    <a:pt x="13500" y="3472"/>
                    <a:pt x="12472" y="1778"/>
                    <a:pt x="11100" y="1036"/>
                  </a:cubicBezTo>
                  <a:cubicBezTo>
                    <a:pt x="9729" y="295"/>
                    <a:pt x="8014" y="507"/>
                    <a:pt x="6129" y="1778"/>
                  </a:cubicBezTo>
                  <a:cubicBezTo>
                    <a:pt x="4243" y="3048"/>
                    <a:pt x="2186" y="5378"/>
                    <a:pt x="986" y="8448"/>
                  </a:cubicBezTo>
                  <a:cubicBezTo>
                    <a:pt x="-214" y="11519"/>
                    <a:pt x="-557" y="15331"/>
                    <a:pt x="1329" y="17766"/>
                  </a:cubicBezTo>
                  <a:cubicBezTo>
                    <a:pt x="3214" y="20201"/>
                    <a:pt x="7329" y="21260"/>
                    <a:pt x="11272" y="19778"/>
                  </a:cubicBezTo>
                  <a:cubicBezTo>
                    <a:pt x="15214" y="18295"/>
                    <a:pt x="18986" y="14272"/>
                    <a:pt x="20014" y="10566"/>
                  </a:cubicBezTo>
                  <a:cubicBezTo>
                    <a:pt x="21043" y="6860"/>
                    <a:pt x="19329" y="3472"/>
                    <a:pt x="17443" y="1672"/>
                  </a:cubicBezTo>
                  <a:cubicBezTo>
                    <a:pt x="15557" y="-128"/>
                    <a:pt x="13500" y="-340"/>
                    <a:pt x="11443" y="401"/>
                  </a:cubicBezTo>
                  <a:cubicBezTo>
                    <a:pt x="9386" y="1142"/>
                    <a:pt x="7329" y="2836"/>
                    <a:pt x="5272" y="45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1270000" y="156633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1362572" y="0"/>
              <a:ext cx="212229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430" fill="norm" stroke="1" extrusionOk="0">
                  <a:moveTo>
                    <a:pt x="271" y="4932"/>
                  </a:moveTo>
                  <a:cubicBezTo>
                    <a:pt x="57" y="3742"/>
                    <a:pt x="-157" y="2551"/>
                    <a:pt x="164" y="1616"/>
                  </a:cubicBezTo>
                  <a:cubicBezTo>
                    <a:pt x="485" y="680"/>
                    <a:pt x="1340" y="0"/>
                    <a:pt x="2944" y="0"/>
                  </a:cubicBezTo>
                  <a:cubicBezTo>
                    <a:pt x="4548" y="0"/>
                    <a:pt x="6900" y="680"/>
                    <a:pt x="8184" y="3061"/>
                  </a:cubicBezTo>
                  <a:cubicBezTo>
                    <a:pt x="9467" y="5443"/>
                    <a:pt x="9681" y="9524"/>
                    <a:pt x="9146" y="12501"/>
                  </a:cubicBezTo>
                  <a:cubicBezTo>
                    <a:pt x="8611" y="15477"/>
                    <a:pt x="7328" y="17348"/>
                    <a:pt x="6473" y="18709"/>
                  </a:cubicBezTo>
                  <a:cubicBezTo>
                    <a:pt x="5617" y="20069"/>
                    <a:pt x="5190" y="20920"/>
                    <a:pt x="5510" y="21260"/>
                  </a:cubicBezTo>
                  <a:cubicBezTo>
                    <a:pt x="5831" y="21600"/>
                    <a:pt x="6900" y="21430"/>
                    <a:pt x="9681" y="20750"/>
                  </a:cubicBezTo>
                  <a:cubicBezTo>
                    <a:pt x="12461" y="20069"/>
                    <a:pt x="16952" y="18879"/>
                    <a:pt x="21443" y="176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770" name="Drawing"/>
          <p:cNvGrpSpPr/>
          <p:nvPr/>
        </p:nvGrpSpPr>
        <p:grpSpPr>
          <a:xfrm>
            <a:off x="2257528" y="3708400"/>
            <a:ext cx="6289572" cy="4457700"/>
            <a:chOff x="0" y="0"/>
            <a:chExt cx="6289571" cy="4457700"/>
          </a:xfrm>
        </p:grpSpPr>
        <p:sp>
          <p:nvSpPr>
            <p:cNvPr id="736" name="Line"/>
            <p:cNvSpPr/>
            <p:nvPr/>
          </p:nvSpPr>
          <p:spPr>
            <a:xfrm>
              <a:off x="5123288" y="1620195"/>
              <a:ext cx="226484" cy="404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5854" y="5322"/>
                  </a:moveTo>
                  <a:cubicBezTo>
                    <a:pt x="5047" y="8680"/>
                    <a:pt x="4239" y="12037"/>
                    <a:pt x="3735" y="14331"/>
                  </a:cubicBezTo>
                  <a:cubicBezTo>
                    <a:pt x="3230" y="16626"/>
                    <a:pt x="3028" y="17857"/>
                    <a:pt x="2523" y="18976"/>
                  </a:cubicBezTo>
                  <a:cubicBezTo>
                    <a:pt x="2019" y="20095"/>
                    <a:pt x="1211" y="21102"/>
                    <a:pt x="707" y="21326"/>
                  </a:cubicBezTo>
                  <a:cubicBezTo>
                    <a:pt x="202" y="21550"/>
                    <a:pt x="0" y="20990"/>
                    <a:pt x="0" y="19032"/>
                  </a:cubicBezTo>
                  <a:cubicBezTo>
                    <a:pt x="0" y="17073"/>
                    <a:pt x="202" y="13716"/>
                    <a:pt x="1312" y="10470"/>
                  </a:cubicBezTo>
                  <a:cubicBezTo>
                    <a:pt x="2422" y="7225"/>
                    <a:pt x="4441" y="4091"/>
                    <a:pt x="6662" y="2300"/>
                  </a:cubicBezTo>
                  <a:cubicBezTo>
                    <a:pt x="8882" y="510"/>
                    <a:pt x="11305" y="62"/>
                    <a:pt x="13021" y="6"/>
                  </a:cubicBezTo>
                  <a:cubicBezTo>
                    <a:pt x="14736" y="-50"/>
                    <a:pt x="15746" y="286"/>
                    <a:pt x="16553" y="1125"/>
                  </a:cubicBezTo>
                  <a:cubicBezTo>
                    <a:pt x="17361" y="1965"/>
                    <a:pt x="17966" y="3308"/>
                    <a:pt x="17260" y="4762"/>
                  </a:cubicBezTo>
                  <a:cubicBezTo>
                    <a:pt x="16553" y="6217"/>
                    <a:pt x="14535" y="7784"/>
                    <a:pt x="13021" y="8735"/>
                  </a:cubicBezTo>
                  <a:cubicBezTo>
                    <a:pt x="11507" y="9687"/>
                    <a:pt x="10497" y="10023"/>
                    <a:pt x="9185" y="10190"/>
                  </a:cubicBezTo>
                  <a:cubicBezTo>
                    <a:pt x="7873" y="10358"/>
                    <a:pt x="6258" y="10358"/>
                    <a:pt x="6056" y="10526"/>
                  </a:cubicBezTo>
                  <a:cubicBezTo>
                    <a:pt x="5854" y="10694"/>
                    <a:pt x="7065" y="11030"/>
                    <a:pt x="9488" y="12261"/>
                  </a:cubicBezTo>
                  <a:cubicBezTo>
                    <a:pt x="11910" y="13492"/>
                    <a:pt x="15544" y="15618"/>
                    <a:pt x="17764" y="16849"/>
                  </a:cubicBezTo>
                  <a:cubicBezTo>
                    <a:pt x="19985" y="18081"/>
                    <a:pt x="20793" y="18416"/>
                    <a:pt x="21600" y="18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4958466" y="1412057"/>
              <a:ext cx="584236" cy="802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28" fill="norm" stroke="1" extrusionOk="0">
                  <a:moveTo>
                    <a:pt x="18029" y="3329"/>
                  </a:moveTo>
                  <a:cubicBezTo>
                    <a:pt x="17641" y="2707"/>
                    <a:pt x="17254" y="2085"/>
                    <a:pt x="16558" y="1492"/>
                  </a:cubicBezTo>
                  <a:cubicBezTo>
                    <a:pt x="15861" y="898"/>
                    <a:pt x="14854" y="332"/>
                    <a:pt x="13345" y="106"/>
                  </a:cubicBezTo>
                  <a:cubicBezTo>
                    <a:pt x="11835" y="-120"/>
                    <a:pt x="9822" y="-7"/>
                    <a:pt x="7848" y="643"/>
                  </a:cubicBezTo>
                  <a:cubicBezTo>
                    <a:pt x="5874" y="1294"/>
                    <a:pt x="3938" y="2481"/>
                    <a:pt x="2545" y="3979"/>
                  </a:cubicBezTo>
                  <a:cubicBezTo>
                    <a:pt x="1151" y="5478"/>
                    <a:pt x="300" y="7287"/>
                    <a:pt x="67" y="9097"/>
                  </a:cubicBezTo>
                  <a:cubicBezTo>
                    <a:pt x="-165" y="10906"/>
                    <a:pt x="222" y="12716"/>
                    <a:pt x="958" y="14553"/>
                  </a:cubicBezTo>
                  <a:cubicBezTo>
                    <a:pt x="1693" y="16391"/>
                    <a:pt x="2777" y="18257"/>
                    <a:pt x="4054" y="19501"/>
                  </a:cubicBezTo>
                  <a:cubicBezTo>
                    <a:pt x="5332" y="20745"/>
                    <a:pt x="6803" y="21367"/>
                    <a:pt x="8738" y="21423"/>
                  </a:cubicBezTo>
                  <a:cubicBezTo>
                    <a:pt x="10674" y="21480"/>
                    <a:pt x="13074" y="20971"/>
                    <a:pt x="15087" y="19953"/>
                  </a:cubicBezTo>
                  <a:cubicBezTo>
                    <a:pt x="17100" y="18935"/>
                    <a:pt x="18725" y="17409"/>
                    <a:pt x="19770" y="15741"/>
                  </a:cubicBezTo>
                  <a:cubicBezTo>
                    <a:pt x="20816" y="14073"/>
                    <a:pt x="21280" y="12263"/>
                    <a:pt x="21358" y="10454"/>
                  </a:cubicBezTo>
                  <a:cubicBezTo>
                    <a:pt x="21435" y="8644"/>
                    <a:pt x="21125" y="6835"/>
                    <a:pt x="20274" y="5393"/>
                  </a:cubicBezTo>
                  <a:cubicBezTo>
                    <a:pt x="19422" y="3951"/>
                    <a:pt x="18029" y="2877"/>
                    <a:pt x="16829" y="2283"/>
                  </a:cubicBezTo>
                  <a:cubicBezTo>
                    <a:pt x="15629" y="1689"/>
                    <a:pt x="14622" y="1576"/>
                    <a:pt x="13616" y="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523771" y="66405"/>
              <a:ext cx="4521201" cy="1508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9" fill="norm" stroke="1" extrusionOk="0">
                  <a:moveTo>
                    <a:pt x="0" y="19226"/>
                  </a:moveTo>
                  <a:cubicBezTo>
                    <a:pt x="10" y="18893"/>
                    <a:pt x="20" y="18560"/>
                    <a:pt x="96" y="18120"/>
                  </a:cubicBezTo>
                  <a:cubicBezTo>
                    <a:pt x="172" y="17681"/>
                    <a:pt x="313" y="17136"/>
                    <a:pt x="460" y="16530"/>
                  </a:cubicBezTo>
                  <a:cubicBezTo>
                    <a:pt x="607" y="15924"/>
                    <a:pt x="758" y="15257"/>
                    <a:pt x="930" y="14485"/>
                  </a:cubicBezTo>
                  <a:cubicBezTo>
                    <a:pt x="1102" y="13712"/>
                    <a:pt x="1294" y="12834"/>
                    <a:pt x="1487" y="11895"/>
                  </a:cubicBezTo>
                  <a:cubicBezTo>
                    <a:pt x="1679" y="10956"/>
                    <a:pt x="1871" y="9956"/>
                    <a:pt x="2068" y="9077"/>
                  </a:cubicBezTo>
                  <a:cubicBezTo>
                    <a:pt x="2265" y="8199"/>
                    <a:pt x="2467" y="7441"/>
                    <a:pt x="2680" y="6820"/>
                  </a:cubicBezTo>
                  <a:cubicBezTo>
                    <a:pt x="2892" y="6199"/>
                    <a:pt x="3115" y="5715"/>
                    <a:pt x="3423" y="5139"/>
                  </a:cubicBezTo>
                  <a:cubicBezTo>
                    <a:pt x="3731" y="4563"/>
                    <a:pt x="4126" y="3897"/>
                    <a:pt x="4505" y="3321"/>
                  </a:cubicBezTo>
                  <a:cubicBezTo>
                    <a:pt x="4884" y="2746"/>
                    <a:pt x="5248" y="2261"/>
                    <a:pt x="5622" y="1837"/>
                  </a:cubicBezTo>
                  <a:cubicBezTo>
                    <a:pt x="5997" y="1413"/>
                    <a:pt x="6381" y="1049"/>
                    <a:pt x="6730" y="807"/>
                  </a:cubicBezTo>
                  <a:cubicBezTo>
                    <a:pt x="7079" y="565"/>
                    <a:pt x="7392" y="443"/>
                    <a:pt x="7706" y="337"/>
                  </a:cubicBezTo>
                  <a:cubicBezTo>
                    <a:pt x="8019" y="231"/>
                    <a:pt x="8333" y="140"/>
                    <a:pt x="8712" y="80"/>
                  </a:cubicBezTo>
                  <a:cubicBezTo>
                    <a:pt x="9091" y="19"/>
                    <a:pt x="9536" y="-11"/>
                    <a:pt x="9920" y="4"/>
                  </a:cubicBezTo>
                  <a:cubicBezTo>
                    <a:pt x="10304" y="19"/>
                    <a:pt x="10628" y="80"/>
                    <a:pt x="10982" y="171"/>
                  </a:cubicBezTo>
                  <a:cubicBezTo>
                    <a:pt x="11336" y="262"/>
                    <a:pt x="11720" y="383"/>
                    <a:pt x="12039" y="534"/>
                  </a:cubicBezTo>
                  <a:cubicBezTo>
                    <a:pt x="12357" y="686"/>
                    <a:pt x="12610" y="868"/>
                    <a:pt x="12908" y="1140"/>
                  </a:cubicBezTo>
                  <a:cubicBezTo>
                    <a:pt x="13207" y="1413"/>
                    <a:pt x="13551" y="1776"/>
                    <a:pt x="13829" y="2110"/>
                  </a:cubicBezTo>
                  <a:cubicBezTo>
                    <a:pt x="14107" y="2443"/>
                    <a:pt x="14319" y="2746"/>
                    <a:pt x="14557" y="3124"/>
                  </a:cubicBezTo>
                  <a:cubicBezTo>
                    <a:pt x="14794" y="3503"/>
                    <a:pt x="15057" y="3958"/>
                    <a:pt x="15361" y="4457"/>
                  </a:cubicBezTo>
                  <a:cubicBezTo>
                    <a:pt x="15664" y="4957"/>
                    <a:pt x="16008" y="5503"/>
                    <a:pt x="16306" y="5987"/>
                  </a:cubicBezTo>
                  <a:cubicBezTo>
                    <a:pt x="16604" y="6472"/>
                    <a:pt x="16857" y="6896"/>
                    <a:pt x="17105" y="7351"/>
                  </a:cubicBezTo>
                  <a:cubicBezTo>
                    <a:pt x="17353" y="7805"/>
                    <a:pt x="17596" y="8290"/>
                    <a:pt x="17843" y="8880"/>
                  </a:cubicBezTo>
                  <a:cubicBezTo>
                    <a:pt x="18091" y="9471"/>
                    <a:pt x="18344" y="10168"/>
                    <a:pt x="18602" y="10925"/>
                  </a:cubicBezTo>
                  <a:cubicBezTo>
                    <a:pt x="18860" y="11683"/>
                    <a:pt x="19122" y="12501"/>
                    <a:pt x="19340" y="13137"/>
                  </a:cubicBezTo>
                  <a:cubicBezTo>
                    <a:pt x="19557" y="13773"/>
                    <a:pt x="19729" y="14227"/>
                    <a:pt x="19911" y="14682"/>
                  </a:cubicBezTo>
                  <a:cubicBezTo>
                    <a:pt x="20093" y="15136"/>
                    <a:pt x="20285" y="15591"/>
                    <a:pt x="20447" y="16091"/>
                  </a:cubicBezTo>
                  <a:cubicBezTo>
                    <a:pt x="20609" y="16590"/>
                    <a:pt x="20740" y="17136"/>
                    <a:pt x="20887" y="17681"/>
                  </a:cubicBezTo>
                  <a:cubicBezTo>
                    <a:pt x="21034" y="18226"/>
                    <a:pt x="21196" y="18772"/>
                    <a:pt x="21317" y="19241"/>
                  </a:cubicBezTo>
                  <a:cubicBezTo>
                    <a:pt x="21438" y="19711"/>
                    <a:pt x="21519" y="20105"/>
                    <a:pt x="21560" y="20483"/>
                  </a:cubicBezTo>
                  <a:cubicBezTo>
                    <a:pt x="21600" y="20862"/>
                    <a:pt x="21600" y="21225"/>
                    <a:pt x="21600" y="215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4848121" y="1333499"/>
              <a:ext cx="215901" cy="19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10452"/>
                  </a:moveTo>
                  <a:cubicBezTo>
                    <a:pt x="2118" y="11613"/>
                    <a:pt x="4235" y="12774"/>
                    <a:pt x="6035" y="14400"/>
                  </a:cubicBezTo>
                  <a:cubicBezTo>
                    <a:pt x="7835" y="16026"/>
                    <a:pt x="9318" y="18116"/>
                    <a:pt x="10482" y="19510"/>
                  </a:cubicBezTo>
                  <a:cubicBezTo>
                    <a:pt x="11647" y="20903"/>
                    <a:pt x="12494" y="21600"/>
                    <a:pt x="13659" y="21135"/>
                  </a:cubicBezTo>
                  <a:cubicBezTo>
                    <a:pt x="14824" y="20671"/>
                    <a:pt x="16306" y="19045"/>
                    <a:pt x="17682" y="15329"/>
                  </a:cubicBezTo>
                  <a:cubicBezTo>
                    <a:pt x="19059" y="11613"/>
                    <a:pt x="20329" y="58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1111877" y="100885"/>
              <a:ext cx="109910" cy="202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0" h="20668" fill="norm" stroke="1" extrusionOk="0">
                  <a:moveTo>
                    <a:pt x="12462" y="2665"/>
                  </a:moveTo>
                  <a:cubicBezTo>
                    <a:pt x="11262" y="1801"/>
                    <a:pt x="10062" y="937"/>
                    <a:pt x="8462" y="397"/>
                  </a:cubicBezTo>
                  <a:cubicBezTo>
                    <a:pt x="6862" y="-143"/>
                    <a:pt x="4862" y="-359"/>
                    <a:pt x="3062" y="1261"/>
                  </a:cubicBezTo>
                  <a:cubicBezTo>
                    <a:pt x="1262" y="2881"/>
                    <a:pt x="-338" y="6337"/>
                    <a:pt x="62" y="9901"/>
                  </a:cubicBezTo>
                  <a:cubicBezTo>
                    <a:pt x="462" y="13465"/>
                    <a:pt x="2862" y="17137"/>
                    <a:pt x="5462" y="19081"/>
                  </a:cubicBezTo>
                  <a:cubicBezTo>
                    <a:pt x="8062" y="21025"/>
                    <a:pt x="10862" y="21241"/>
                    <a:pt x="13862" y="19405"/>
                  </a:cubicBezTo>
                  <a:cubicBezTo>
                    <a:pt x="16862" y="17569"/>
                    <a:pt x="20062" y="13681"/>
                    <a:pt x="20662" y="10225"/>
                  </a:cubicBezTo>
                  <a:cubicBezTo>
                    <a:pt x="21262" y="6769"/>
                    <a:pt x="19262" y="3745"/>
                    <a:pt x="17262" y="2125"/>
                  </a:cubicBezTo>
                  <a:cubicBezTo>
                    <a:pt x="15262" y="505"/>
                    <a:pt x="13262" y="289"/>
                    <a:pt x="11862" y="721"/>
                  </a:cubicBezTo>
                  <a:cubicBezTo>
                    <a:pt x="10462" y="1153"/>
                    <a:pt x="9662" y="2233"/>
                    <a:pt x="9262" y="3313"/>
                  </a:cubicBezTo>
                  <a:cubicBezTo>
                    <a:pt x="8862" y="4393"/>
                    <a:pt x="8862" y="5473"/>
                    <a:pt x="8862" y="65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292121" y="1841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425471" y="0"/>
              <a:ext cx="317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018"/>
                    <a:pt x="0" y="10036"/>
                    <a:pt x="3600" y="13636"/>
                  </a:cubicBezTo>
                  <a:cubicBezTo>
                    <a:pt x="7200" y="17236"/>
                    <a:pt x="14400" y="194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474247" y="1784350"/>
              <a:ext cx="2341875" cy="441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36" fill="norm" stroke="1" extrusionOk="0">
                  <a:moveTo>
                    <a:pt x="21588" y="0"/>
                  </a:moveTo>
                  <a:cubicBezTo>
                    <a:pt x="21354" y="2067"/>
                    <a:pt x="21120" y="4134"/>
                    <a:pt x="20788" y="6046"/>
                  </a:cubicBezTo>
                  <a:cubicBezTo>
                    <a:pt x="20456" y="7958"/>
                    <a:pt x="20027" y="9715"/>
                    <a:pt x="19539" y="11265"/>
                  </a:cubicBezTo>
                  <a:cubicBezTo>
                    <a:pt x="19051" y="12815"/>
                    <a:pt x="18505" y="14159"/>
                    <a:pt x="17949" y="15451"/>
                  </a:cubicBezTo>
                  <a:cubicBezTo>
                    <a:pt x="17393" y="16743"/>
                    <a:pt x="16827" y="17983"/>
                    <a:pt x="16212" y="18758"/>
                  </a:cubicBezTo>
                  <a:cubicBezTo>
                    <a:pt x="15598" y="19533"/>
                    <a:pt x="14934" y="19843"/>
                    <a:pt x="14242" y="20205"/>
                  </a:cubicBezTo>
                  <a:cubicBezTo>
                    <a:pt x="13549" y="20567"/>
                    <a:pt x="12827" y="20980"/>
                    <a:pt x="12115" y="21238"/>
                  </a:cubicBezTo>
                  <a:cubicBezTo>
                    <a:pt x="11403" y="21497"/>
                    <a:pt x="10700" y="21600"/>
                    <a:pt x="10017" y="21497"/>
                  </a:cubicBezTo>
                  <a:cubicBezTo>
                    <a:pt x="9334" y="21393"/>
                    <a:pt x="8671" y="21083"/>
                    <a:pt x="7949" y="20825"/>
                  </a:cubicBezTo>
                  <a:cubicBezTo>
                    <a:pt x="7227" y="20567"/>
                    <a:pt x="6447" y="20360"/>
                    <a:pt x="5725" y="20205"/>
                  </a:cubicBezTo>
                  <a:cubicBezTo>
                    <a:pt x="5003" y="20050"/>
                    <a:pt x="4339" y="19946"/>
                    <a:pt x="3715" y="19223"/>
                  </a:cubicBezTo>
                  <a:cubicBezTo>
                    <a:pt x="3090" y="18500"/>
                    <a:pt x="2505" y="17156"/>
                    <a:pt x="2056" y="15967"/>
                  </a:cubicBezTo>
                  <a:cubicBezTo>
                    <a:pt x="1608" y="14779"/>
                    <a:pt x="1295" y="13745"/>
                    <a:pt x="1032" y="12454"/>
                  </a:cubicBezTo>
                  <a:cubicBezTo>
                    <a:pt x="768" y="11162"/>
                    <a:pt x="554" y="9611"/>
                    <a:pt x="408" y="8475"/>
                  </a:cubicBezTo>
                  <a:cubicBezTo>
                    <a:pt x="261" y="7338"/>
                    <a:pt x="183" y="6614"/>
                    <a:pt x="144" y="6718"/>
                  </a:cubicBezTo>
                  <a:cubicBezTo>
                    <a:pt x="105" y="6821"/>
                    <a:pt x="105" y="7751"/>
                    <a:pt x="134" y="9405"/>
                  </a:cubicBezTo>
                  <a:cubicBezTo>
                    <a:pt x="164" y="11058"/>
                    <a:pt x="222" y="13435"/>
                    <a:pt x="261" y="14882"/>
                  </a:cubicBezTo>
                  <a:cubicBezTo>
                    <a:pt x="300" y="16329"/>
                    <a:pt x="320" y="16846"/>
                    <a:pt x="329" y="17414"/>
                  </a:cubicBezTo>
                  <a:cubicBezTo>
                    <a:pt x="339" y="17983"/>
                    <a:pt x="339" y="18603"/>
                    <a:pt x="310" y="18706"/>
                  </a:cubicBezTo>
                  <a:cubicBezTo>
                    <a:pt x="281" y="18810"/>
                    <a:pt x="222" y="18396"/>
                    <a:pt x="164" y="17053"/>
                  </a:cubicBezTo>
                  <a:cubicBezTo>
                    <a:pt x="105" y="15709"/>
                    <a:pt x="47" y="13435"/>
                    <a:pt x="17" y="12040"/>
                  </a:cubicBezTo>
                  <a:cubicBezTo>
                    <a:pt x="-12" y="10645"/>
                    <a:pt x="-12" y="10128"/>
                    <a:pt x="76" y="9405"/>
                  </a:cubicBezTo>
                  <a:cubicBezTo>
                    <a:pt x="164" y="8681"/>
                    <a:pt x="339" y="7751"/>
                    <a:pt x="720" y="7028"/>
                  </a:cubicBezTo>
                  <a:cubicBezTo>
                    <a:pt x="1100" y="6304"/>
                    <a:pt x="1686" y="5788"/>
                    <a:pt x="2037" y="5581"/>
                  </a:cubicBezTo>
                  <a:cubicBezTo>
                    <a:pt x="2388" y="5374"/>
                    <a:pt x="2505" y="5478"/>
                    <a:pt x="2622" y="55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1509347" y="2384570"/>
              <a:ext cx="119325" cy="190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0725" fill="norm" stroke="1" extrusionOk="0">
                  <a:moveTo>
                    <a:pt x="21363" y="1019"/>
                  </a:moveTo>
                  <a:cubicBezTo>
                    <a:pt x="19847" y="329"/>
                    <a:pt x="18331" y="-360"/>
                    <a:pt x="15300" y="214"/>
                  </a:cubicBezTo>
                  <a:cubicBezTo>
                    <a:pt x="12268" y="789"/>
                    <a:pt x="7721" y="2627"/>
                    <a:pt x="4879" y="5614"/>
                  </a:cubicBezTo>
                  <a:cubicBezTo>
                    <a:pt x="2037" y="8602"/>
                    <a:pt x="900" y="12738"/>
                    <a:pt x="331" y="15380"/>
                  </a:cubicBezTo>
                  <a:cubicBezTo>
                    <a:pt x="-237" y="18023"/>
                    <a:pt x="-237" y="19172"/>
                    <a:pt x="1658" y="19976"/>
                  </a:cubicBezTo>
                  <a:cubicBezTo>
                    <a:pt x="3552" y="20780"/>
                    <a:pt x="7342" y="21240"/>
                    <a:pt x="10942" y="19746"/>
                  </a:cubicBezTo>
                  <a:cubicBezTo>
                    <a:pt x="14542" y="18253"/>
                    <a:pt x="17952" y="14806"/>
                    <a:pt x="18710" y="11589"/>
                  </a:cubicBezTo>
                  <a:cubicBezTo>
                    <a:pt x="19468" y="8372"/>
                    <a:pt x="17574" y="5385"/>
                    <a:pt x="15679" y="23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1721804" y="2438399"/>
              <a:ext cx="21168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6200"/>
                    <a:pt x="0" y="10800"/>
                    <a:pt x="0" y="7200"/>
                  </a:cubicBezTo>
                  <a:cubicBezTo>
                    <a:pt x="0" y="3600"/>
                    <a:pt x="10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1824987" y="2303321"/>
              <a:ext cx="106104" cy="211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2" h="21193" fill="norm" stroke="1" extrusionOk="0">
                  <a:moveTo>
                    <a:pt x="17551" y="173"/>
                  </a:moveTo>
                  <a:cubicBezTo>
                    <a:pt x="15058" y="-39"/>
                    <a:pt x="12566" y="-251"/>
                    <a:pt x="9866" y="808"/>
                  </a:cubicBezTo>
                  <a:cubicBezTo>
                    <a:pt x="7166" y="1867"/>
                    <a:pt x="4258" y="4196"/>
                    <a:pt x="2389" y="7478"/>
                  </a:cubicBezTo>
                  <a:cubicBezTo>
                    <a:pt x="520" y="10761"/>
                    <a:pt x="-311" y="14996"/>
                    <a:pt x="104" y="17537"/>
                  </a:cubicBezTo>
                  <a:cubicBezTo>
                    <a:pt x="520" y="20078"/>
                    <a:pt x="2181" y="20925"/>
                    <a:pt x="5504" y="21137"/>
                  </a:cubicBezTo>
                  <a:cubicBezTo>
                    <a:pt x="8827" y="21349"/>
                    <a:pt x="13812" y="20925"/>
                    <a:pt x="16927" y="20290"/>
                  </a:cubicBezTo>
                  <a:cubicBezTo>
                    <a:pt x="20043" y="19655"/>
                    <a:pt x="21289" y="18808"/>
                    <a:pt x="20666" y="18067"/>
                  </a:cubicBezTo>
                  <a:cubicBezTo>
                    <a:pt x="20043" y="17325"/>
                    <a:pt x="17551" y="16690"/>
                    <a:pt x="13812" y="16373"/>
                  </a:cubicBezTo>
                  <a:cubicBezTo>
                    <a:pt x="10074" y="16055"/>
                    <a:pt x="5089" y="16055"/>
                    <a:pt x="104" y="16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2836690" y="796011"/>
              <a:ext cx="313518" cy="670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60" fill="norm" stroke="1" extrusionOk="0">
                  <a:moveTo>
                    <a:pt x="7622" y="21460"/>
                  </a:moveTo>
                  <a:cubicBezTo>
                    <a:pt x="6191" y="19903"/>
                    <a:pt x="4761" y="18345"/>
                    <a:pt x="3545" y="16652"/>
                  </a:cubicBezTo>
                  <a:cubicBezTo>
                    <a:pt x="2329" y="14960"/>
                    <a:pt x="1328" y="13131"/>
                    <a:pt x="684" y="11269"/>
                  </a:cubicBezTo>
                  <a:cubicBezTo>
                    <a:pt x="40" y="9407"/>
                    <a:pt x="-246" y="7511"/>
                    <a:pt x="255" y="5920"/>
                  </a:cubicBezTo>
                  <a:cubicBezTo>
                    <a:pt x="755" y="4329"/>
                    <a:pt x="2043" y="3042"/>
                    <a:pt x="3902" y="2061"/>
                  </a:cubicBezTo>
                  <a:cubicBezTo>
                    <a:pt x="5762" y="1079"/>
                    <a:pt x="8194" y="402"/>
                    <a:pt x="10268" y="131"/>
                  </a:cubicBezTo>
                  <a:cubicBezTo>
                    <a:pt x="12342" y="-140"/>
                    <a:pt x="14059" y="-5"/>
                    <a:pt x="15847" y="673"/>
                  </a:cubicBezTo>
                  <a:cubicBezTo>
                    <a:pt x="17635" y="1350"/>
                    <a:pt x="19494" y="2568"/>
                    <a:pt x="20424" y="3990"/>
                  </a:cubicBezTo>
                  <a:cubicBezTo>
                    <a:pt x="21354" y="5412"/>
                    <a:pt x="21354" y="7037"/>
                    <a:pt x="20853" y="8663"/>
                  </a:cubicBezTo>
                  <a:cubicBezTo>
                    <a:pt x="20353" y="10288"/>
                    <a:pt x="19351" y="11913"/>
                    <a:pt x="18207" y="13165"/>
                  </a:cubicBezTo>
                  <a:cubicBezTo>
                    <a:pt x="17063" y="14418"/>
                    <a:pt x="15775" y="15298"/>
                    <a:pt x="14774" y="15840"/>
                  </a:cubicBezTo>
                  <a:cubicBezTo>
                    <a:pt x="13773" y="16382"/>
                    <a:pt x="13057" y="16585"/>
                    <a:pt x="12628" y="16517"/>
                  </a:cubicBezTo>
                  <a:cubicBezTo>
                    <a:pt x="12199" y="16449"/>
                    <a:pt x="12056" y="16111"/>
                    <a:pt x="12342" y="15806"/>
                  </a:cubicBezTo>
                  <a:cubicBezTo>
                    <a:pt x="12628" y="15501"/>
                    <a:pt x="13343" y="15231"/>
                    <a:pt x="13844" y="15332"/>
                  </a:cubicBezTo>
                  <a:cubicBezTo>
                    <a:pt x="14345" y="15434"/>
                    <a:pt x="14631" y="15908"/>
                    <a:pt x="14774" y="16382"/>
                  </a:cubicBezTo>
                  <a:cubicBezTo>
                    <a:pt x="14917" y="16856"/>
                    <a:pt x="14917" y="17330"/>
                    <a:pt x="14917" y="178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3007126" y="1219199"/>
              <a:ext cx="145546" cy="173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316" fill="norm" stroke="1" extrusionOk="0">
                  <a:moveTo>
                    <a:pt x="864" y="0"/>
                  </a:moveTo>
                  <a:cubicBezTo>
                    <a:pt x="551" y="5986"/>
                    <a:pt x="238" y="11971"/>
                    <a:pt x="82" y="15614"/>
                  </a:cubicBezTo>
                  <a:cubicBezTo>
                    <a:pt x="-75" y="19258"/>
                    <a:pt x="-75" y="20559"/>
                    <a:pt x="708" y="21080"/>
                  </a:cubicBezTo>
                  <a:cubicBezTo>
                    <a:pt x="1490" y="21600"/>
                    <a:pt x="3055" y="21340"/>
                    <a:pt x="6655" y="19518"/>
                  </a:cubicBezTo>
                  <a:cubicBezTo>
                    <a:pt x="10255" y="17696"/>
                    <a:pt x="15890" y="14313"/>
                    <a:pt x="21525" y="109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2862222" y="472339"/>
              <a:ext cx="113728" cy="235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4" h="20882" fill="norm" stroke="1" extrusionOk="0">
                  <a:moveTo>
                    <a:pt x="14742" y="2601"/>
                  </a:moveTo>
                  <a:cubicBezTo>
                    <a:pt x="14356" y="1474"/>
                    <a:pt x="13970" y="347"/>
                    <a:pt x="13006" y="66"/>
                  </a:cubicBezTo>
                  <a:cubicBezTo>
                    <a:pt x="12042" y="-216"/>
                    <a:pt x="10499" y="347"/>
                    <a:pt x="8185" y="3071"/>
                  </a:cubicBezTo>
                  <a:cubicBezTo>
                    <a:pt x="5870" y="5794"/>
                    <a:pt x="2785" y="10678"/>
                    <a:pt x="1242" y="13965"/>
                  </a:cubicBezTo>
                  <a:cubicBezTo>
                    <a:pt x="-301" y="17252"/>
                    <a:pt x="-301" y="18942"/>
                    <a:pt x="663" y="19975"/>
                  </a:cubicBezTo>
                  <a:cubicBezTo>
                    <a:pt x="1628" y="21008"/>
                    <a:pt x="3556" y="21384"/>
                    <a:pt x="7220" y="19881"/>
                  </a:cubicBezTo>
                  <a:cubicBezTo>
                    <a:pt x="10885" y="18379"/>
                    <a:pt x="16285" y="14998"/>
                    <a:pt x="18792" y="12087"/>
                  </a:cubicBezTo>
                  <a:cubicBezTo>
                    <a:pt x="21299" y="9175"/>
                    <a:pt x="20913" y="6734"/>
                    <a:pt x="20142" y="5043"/>
                  </a:cubicBezTo>
                  <a:cubicBezTo>
                    <a:pt x="19370" y="3353"/>
                    <a:pt x="18213" y="2414"/>
                    <a:pt x="16670" y="2132"/>
                  </a:cubicBezTo>
                  <a:cubicBezTo>
                    <a:pt x="15128" y="1850"/>
                    <a:pt x="13199" y="2226"/>
                    <a:pt x="12235" y="2977"/>
                  </a:cubicBezTo>
                  <a:cubicBezTo>
                    <a:pt x="11270" y="3728"/>
                    <a:pt x="11270" y="4855"/>
                    <a:pt x="11270" y="59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3044721" y="546100"/>
              <a:ext cx="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3101871" y="390868"/>
              <a:ext cx="92166" cy="256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83" fill="norm" stroke="1" extrusionOk="0">
                  <a:moveTo>
                    <a:pt x="7364" y="3424"/>
                  </a:moveTo>
                  <a:cubicBezTo>
                    <a:pt x="5891" y="2716"/>
                    <a:pt x="4418" y="2008"/>
                    <a:pt x="4664" y="1388"/>
                  </a:cubicBezTo>
                  <a:cubicBezTo>
                    <a:pt x="4909" y="768"/>
                    <a:pt x="6873" y="237"/>
                    <a:pt x="9327" y="60"/>
                  </a:cubicBezTo>
                  <a:cubicBezTo>
                    <a:pt x="11782" y="-117"/>
                    <a:pt x="14727" y="60"/>
                    <a:pt x="17182" y="1122"/>
                  </a:cubicBezTo>
                  <a:cubicBezTo>
                    <a:pt x="19636" y="2185"/>
                    <a:pt x="21600" y="4132"/>
                    <a:pt x="21355" y="5637"/>
                  </a:cubicBezTo>
                  <a:cubicBezTo>
                    <a:pt x="21109" y="7142"/>
                    <a:pt x="18655" y="8204"/>
                    <a:pt x="16445" y="9001"/>
                  </a:cubicBezTo>
                  <a:cubicBezTo>
                    <a:pt x="14236" y="9798"/>
                    <a:pt x="12273" y="10329"/>
                    <a:pt x="11782" y="11037"/>
                  </a:cubicBezTo>
                  <a:cubicBezTo>
                    <a:pt x="11291" y="11745"/>
                    <a:pt x="12273" y="12631"/>
                    <a:pt x="13991" y="13516"/>
                  </a:cubicBezTo>
                  <a:cubicBezTo>
                    <a:pt x="15709" y="14401"/>
                    <a:pt x="18164" y="15286"/>
                    <a:pt x="15955" y="16614"/>
                  </a:cubicBezTo>
                  <a:cubicBezTo>
                    <a:pt x="13745" y="17942"/>
                    <a:pt x="6873" y="19713"/>
                    <a:pt x="0" y="214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3146321" y="1391592"/>
              <a:ext cx="1854201" cy="367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21545"/>
                  </a:moveTo>
                  <a:cubicBezTo>
                    <a:pt x="0" y="20924"/>
                    <a:pt x="0" y="20304"/>
                    <a:pt x="74" y="19807"/>
                  </a:cubicBezTo>
                  <a:cubicBezTo>
                    <a:pt x="148" y="19311"/>
                    <a:pt x="296" y="18938"/>
                    <a:pt x="690" y="17759"/>
                  </a:cubicBezTo>
                  <a:cubicBezTo>
                    <a:pt x="1085" y="16579"/>
                    <a:pt x="1726" y="14593"/>
                    <a:pt x="2466" y="12669"/>
                  </a:cubicBezTo>
                  <a:cubicBezTo>
                    <a:pt x="3205" y="10745"/>
                    <a:pt x="4044" y="8883"/>
                    <a:pt x="4919" y="7207"/>
                  </a:cubicBezTo>
                  <a:cubicBezTo>
                    <a:pt x="5795" y="5531"/>
                    <a:pt x="6707" y="4042"/>
                    <a:pt x="7533" y="2986"/>
                  </a:cubicBezTo>
                  <a:cubicBezTo>
                    <a:pt x="8359" y="1931"/>
                    <a:pt x="9099" y="1311"/>
                    <a:pt x="9888" y="814"/>
                  </a:cubicBezTo>
                  <a:cubicBezTo>
                    <a:pt x="10677" y="317"/>
                    <a:pt x="11515" y="-55"/>
                    <a:pt x="12440" y="7"/>
                  </a:cubicBezTo>
                  <a:cubicBezTo>
                    <a:pt x="13364" y="69"/>
                    <a:pt x="14375" y="566"/>
                    <a:pt x="15275" y="1559"/>
                  </a:cubicBezTo>
                  <a:cubicBezTo>
                    <a:pt x="16175" y="2552"/>
                    <a:pt x="16964" y="4042"/>
                    <a:pt x="17655" y="5842"/>
                  </a:cubicBezTo>
                  <a:cubicBezTo>
                    <a:pt x="18345" y="7642"/>
                    <a:pt x="18937" y="9752"/>
                    <a:pt x="19578" y="11924"/>
                  </a:cubicBezTo>
                  <a:cubicBezTo>
                    <a:pt x="20219" y="14097"/>
                    <a:pt x="20910" y="16331"/>
                    <a:pt x="21600" y="185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4733821" y="1422400"/>
              <a:ext cx="218973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600" fill="norm" stroke="1" extrusionOk="0">
                  <a:moveTo>
                    <a:pt x="3057" y="0"/>
                  </a:moveTo>
                  <a:cubicBezTo>
                    <a:pt x="6521" y="2118"/>
                    <a:pt x="9985" y="4235"/>
                    <a:pt x="12940" y="6141"/>
                  </a:cubicBezTo>
                  <a:cubicBezTo>
                    <a:pt x="15894" y="8047"/>
                    <a:pt x="18340" y="9741"/>
                    <a:pt x="19766" y="11012"/>
                  </a:cubicBezTo>
                  <a:cubicBezTo>
                    <a:pt x="21192" y="12282"/>
                    <a:pt x="21600" y="13129"/>
                    <a:pt x="20275" y="14259"/>
                  </a:cubicBezTo>
                  <a:cubicBezTo>
                    <a:pt x="18951" y="15388"/>
                    <a:pt x="15894" y="16800"/>
                    <a:pt x="12226" y="18071"/>
                  </a:cubicBezTo>
                  <a:cubicBezTo>
                    <a:pt x="8558" y="19341"/>
                    <a:pt x="4279" y="204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3887546" y="1094155"/>
              <a:ext cx="123626" cy="178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0930" fill="norm" stroke="1" extrusionOk="0">
                  <a:moveTo>
                    <a:pt x="14098" y="2750"/>
                  </a:moveTo>
                  <a:cubicBezTo>
                    <a:pt x="13036" y="1757"/>
                    <a:pt x="11973" y="764"/>
                    <a:pt x="10557" y="268"/>
                  </a:cubicBezTo>
                  <a:cubicBezTo>
                    <a:pt x="9141" y="-229"/>
                    <a:pt x="7370" y="-229"/>
                    <a:pt x="5246" y="2005"/>
                  </a:cubicBezTo>
                  <a:cubicBezTo>
                    <a:pt x="3121" y="4240"/>
                    <a:pt x="642" y="8709"/>
                    <a:pt x="111" y="12309"/>
                  </a:cubicBezTo>
                  <a:cubicBezTo>
                    <a:pt x="-420" y="15909"/>
                    <a:pt x="996" y="18640"/>
                    <a:pt x="3298" y="20005"/>
                  </a:cubicBezTo>
                  <a:cubicBezTo>
                    <a:pt x="5600" y="21371"/>
                    <a:pt x="8787" y="21371"/>
                    <a:pt x="11973" y="19012"/>
                  </a:cubicBezTo>
                  <a:cubicBezTo>
                    <a:pt x="15160" y="16654"/>
                    <a:pt x="18347" y="11937"/>
                    <a:pt x="19764" y="8833"/>
                  </a:cubicBezTo>
                  <a:cubicBezTo>
                    <a:pt x="21180" y="5730"/>
                    <a:pt x="20826" y="4240"/>
                    <a:pt x="19587" y="3247"/>
                  </a:cubicBezTo>
                  <a:cubicBezTo>
                    <a:pt x="18347" y="2254"/>
                    <a:pt x="16223" y="1757"/>
                    <a:pt x="14452" y="2130"/>
                  </a:cubicBezTo>
                  <a:cubicBezTo>
                    <a:pt x="12682" y="2502"/>
                    <a:pt x="11265" y="3743"/>
                    <a:pt x="9849" y="49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4073421" y="118110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4225821" y="1054100"/>
              <a:ext cx="190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400"/>
                    <a:pt x="4800" y="10800"/>
                    <a:pt x="8400" y="14400"/>
                  </a:cubicBezTo>
                  <a:cubicBezTo>
                    <a:pt x="12000" y="18000"/>
                    <a:pt x="168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3198211" y="1986420"/>
              <a:ext cx="1815011" cy="457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499" fill="norm" stroke="1" extrusionOk="0">
                  <a:moveTo>
                    <a:pt x="21587" y="3637"/>
                  </a:moveTo>
                  <a:cubicBezTo>
                    <a:pt x="21310" y="6524"/>
                    <a:pt x="21033" y="9410"/>
                    <a:pt x="20656" y="11849"/>
                  </a:cubicBezTo>
                  <a:cubicBezTo>
                    <a:pt x="20278" y="14288"/>
                    <a:pt x="19800" y="16278"/>
                    <a:pt x="19233" y="17672"/>
                  </a:cubicBezTo>
                  <a:cubicBezTo>
                    <a:pt x="18667" y="19066"/>
                    <a:pt x="18012" y="19862"/>
                    <a:pt x="17207" y="20409"/>
                  </a:cubicBezTo>
                  <a:cubicBezTo>
                    <a:pt x="16401" y="20957"/>
                    <a:pt x="15444" y="21255"/>
                    <a:pt x="14488" y="21405"/>
                  </a:cubicBezTo>
                  <a:cubicBezTo>
                    <a:pt x="13531" y="21554"/>
                    <a:pt x="12574" y="21554"/>
                    <a:pt x="11656" y="21206"/>
                  </a:cubicBezTo>
                  <a:cubicBezTo>
                    <a:pt x="10737" y="20857"/>
                    <a:pt x="9856" y="20160"/>
                    <a:pt x="8937" y="19165"/>
                  </a:cubicBezTo>
                  <a:cubicBezTo>
                    <a:pt x="8018" y="18170"/>
                    <a:pt x="7061" y="16876"/>
                    <a:pt x="6167" y="15532"/>
                  </a:cubicBezTo>
                  <a:cubicBezTo>
                    <a:pt x="5274" y="14188"/>
                    <a:pt x="4443" y="12795"/>
                    <a:pt x="3663" y="11202"/>
                  </a:cubicBezTo>
                  <a:cubicBezTo>
                    <a:pt x="2882" y="9609"/>
                    <a:pt x="2152" y="7818"/>
                    <a:pt x="1586" y="6125"/>
                  </a:cubicBezTo>
                  <a:cubicBezTo>
                    <a:pt x="1019" y="4433"/>
                    <a:pt x="616" y="2841"/>
                    <a:pt x="377" y="1746"/>
                  </a:cubicBezTo>
                  <a:cubicBezTo>
                    <a:pt x="138" y="651"/>
                    <a:pt x="63" y="54"/>
                    <a:pt x="25" y="4"/>
                  </a:cubicBezTo>
                  <a:cubicBezTo>
                    <a:pt x="-13" y="-46"/>
                    <a:pt x="-13" y="452"/>
                    <a:pt x="63" y="1845"/>
                  </a:cubicBezTo>
                  <a:cubicBezTo>
                    <a:pt x="138" y="3239"/>
                    <a:pt x="289" y="5528"/>
                    <a:pt x="402" y="7220"/>
                  </a:cubicBezTo>
                  <a:cubicBezTo>
                    <a:pt x="516" y="8913"/>
                    <a:pt x="591" y="10007"/>
                    <a:pt x="667" y="11003"/>
                  </a:cubicBezTo>
                  <a:cubicBezTo>
                    <a:pt x="742" y="11998"/>
                    <a:pt x="818" y="12894"/>
                    <a:pt x="843" y="13043"/>
                  </a:cubicBezTo>
                  <a:cubicBezTo>
                    <a:pt x="868" y="13193"/>
                    <a:pt x="843" y="12595"/>
                    <a:pt x="755" y="10804"/>
                  </a:cubicBezTo>
                  <a:cubicBezTo>
                    <a:pt x="667" y="9012"/>
                    <a:pt x="516" y="6026"/>
                    <a:pt x="453" y="4284"/>
                  </a:cubicBezTo>
                  <a:cubicBezTo>
                    <a:pt x="390" y="2542"/>
                    <a:pt x="415" y="2044"/>
                    <a:pt x="553" y="1547"/>
                  </a:cubicBezTo>
                  <a:cubicBezTo>
                    <a:pt x="692" y="1049"/>
                    <a:pt x="944" y="551"/>
                    <a:pt x="1296" y="402"/>
                  </a:cubicBezTo>
                  <a:cubicBezTo>
                    <a:pt x="1649" y="253"/>
                    <a:pt x="2102" y="452"/>
                    <a:pt x="2391" y="651"/>
                  </a:cubicBezTo>
                  <a:cubicBezTo>
                    <a:pt x="2681" y="850"/>
                    <a:pt x="2807" y="1049"/>
                    <a:pt x="2932" y="124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4030795" y="2039770"/>
              <a:ext cx="115424" cy="229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0920" fill="norm" stroke="1" extrusionOk="0">
                  <a:moveTo>
                    <a:pt x="17863" y="2185"/>
                  </a:moveTo>
                  <a:cubicBezTo>
                    <a:pt x="16727" y="1414"/>
                    <a:pt x="15590" y="642"/>
                    <a:pt x="14074" y="353"/>
                  </a:cubicBezTo>
                  <a:cubicBezTo>
                    <a:pt x="12558" y="64"/>
                    <a:pt x="10663" y="257"/>
                    <a:pt x="8200" y="2089"/>
                  </a:cubicBezTo>
                  <a:cubicBezTo>
                    <a:pt x="5737" y="3921"/>
                    <a:pt x="2706" y="7392"/>
                    <a:pt x="1190" y="9996"/>
                  </a:cubicBezTo>
                  <a:cubicBezTo>
                    <a:pt x="-326" y="12599"/>
                    <a:pt x="-326" y="14335"/>
                    <a:pt x="811" y="16071"/>
                  </a:cubicBezTo>
                  <a:cubicBezTo>
                    <a:pt x="1948" y="17807"/>
                    <a:pt x="4221" y="19542"/>
                    <a:pt x="6306" y="20410"/>
                  </a:cubicBezTo>
                  <a:cubicBezTo>
                    <a:pt x="8390" y="21278"/>
                    <a:pt x="10285" y="21278"/>
                    <a:pt x="13127" y="18482"/>
                  </a:cubicBezTo>
                  <a:cubicBezTo>
                    <a:pt x="15969" y="15685"/>
                    <a:pt x="19758" y="10092"/>
                    <a:pt x="20516" y="6428"/>
                  </a:cubicBezTo>
                  <a:cubicBezTo>
                    <a:pt x="21274" y="2764"/>
                    <a:pt x="19000" y="1028"/>
                    <a:pt x="16727" y="353"/>
                  </a:cubicBezTo>
                  <a:cubicBezTo>
                    <a:pt x="14453" y="-322"/>
                    <a:pt x="12179" y="64"/>
                    <a:pt x="11421" y="739"/>
                  </a:cubicBezTo>
                  <a:cubicBezTo>
                    <a:pt x="10663" y="1414"/>
                    <a:pt x="11421" y="2378"/>
                    <a:pt x="12179" y="334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4225821" y="2082799"/>
              <a:ext cx="25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4323188" y="1930400"/>
              <a:ext cx="124884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125" y="0"/>
                  </a:moveTo>
                  <a:cubicBezTo>
                    <a:pt x="3661" y="450"/>
                    <a:pt x="2197" y="900"/>
                    <a:pt x="1281" y="2100"/>
                  </a:cubicBezTo>
                  <a:cubicBezTo>
                    <a:pt x="366" y="3300"/>
                    <a:pt x="0" y="5250"/>
                    <a:pt x="0" y="6600"/>
                  </a:cubicBezTo>
                  <a:cubicBezTo>
                    <a:pt x="0" y="7950"/>
                    <a:pt x="366" y="8700"/>
                    <a:pt x="1464" y="9075"/>
                  </a:cubicBezTo>
                  <a:cubicBezTo>
                    <a:pt x="2563" y="9450"/>
                    <a:pt x="4393" y="9450"/>
                    <a:pt x="6041" y="9225"/>
                  </a:cubicBezTo>
                  <a:cubicBezTo>
                    <a:pt x="7688" y="9000"/>
                    <a:pt x="9153" y="8550"/>
                    <a:pt x="10434" y="7950"/>
                  </a:cubicBezTo>
                  <a:cubicBezTo>
                    <a:pt x="11715" y="7350"/>
                    <a:pt x="12814" y="6600"/>
                    <a:pt x="13363" y="6600"/>
                  </a:cubicBezTo>
                  <a:cubicBezTo>
                    <a:pt x="13912" y="6600"/>
                    <a:pt x="13912" y="7350"/>
                    <a:pt x="13729" y="9075"/>
                  </a:cubicBezTo>
                  <a:cubicBezTo>
                    <a:pt x="13546" y="10800"/>
                    <a:pt x="13180" y="13500"/>
                    <a:pt x="14461" y="15750"/>
                  </a:cubicBezTo>
                  <a:cubicBezTo>
                    <a:pt x="15742" y="18000"/>
                    <a:pt x="18671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5273300" y="670767"/>
              <a:ext cx="381309" cy="797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353" fill="norm" stroke="1" extrusionOk="0">
                  <a:moveTo>
                    <a:pt x="3556" y="19111"/>
                  </a:moveTo>
                  <a:cubicBezTo>
                    <a:pt x="2730" y="17637"/>
                    <a:pt x="1904" y="16163"/>
                    <a:pt x="1195" y="14349"/>
                  </a:cubicBezTo>
                  <a:cubicBezTo>
                    <a:pt x="487" y="12535"/>
                    <a:pt x="-103" y="10381"/>
                    <a:pt x="15" y="8368"/>
                  </a:cubicBezTo>
                  <a:cubicBezTo>
                    <a:pt x="133" y="6355"/>
                    <a:pt x="959" y="4485"/>
                    <a:pt x="2435" y="3010"/>
                  </a:cubicBezTo>
                  <a:cubicBezTo>
                    <a:pt x="3910" y="1536"/>
                    <a:pt x="6035" y="459"/>
                    <a:pt x="8749" y="119"/>
                  </a:cubicBezTo>
                  <a:cubicBezTo>
                    <a:pt x="11464" y="-221"/>
                    <a:pt x="14769" y="176"/>
                    <a:pt x="17130" y="1196"/>
                  </a:cubicBezTo>
                  <a:cubicBezTo>
                    <a:pt x="19490" y="2217"/>
                    <a:pt x="20907" y="3861"/>
                    <a:pt x="21202" y="5732"/>
                  </a:cubicBezTo>
                  <a:cubicBezTo>
                    <a:pt x="21497" y="7603"/>
                    <a:pt x="20671" y="9700"/>
                    <a:pt x="19845" y="11685"/>
                  </a:cubicBezTo>
                  <a:cubicBezTo>
                    <a:pt x="19018" y="13669"/>
                    <a:pt x="18192" y="15540"/>
                    <a:pt x="17543" y="17042"/>
                  </a:cubicBezTo>
                  <a:cubicBezTo>
                    <a:pt x="16894" y="18544"/>
                    <a:pt x="16422" y="19678"/>
                    <a:pt x="15949" y="20387"/>
                  </a:cubicBezTo>
                  <a:cubicBezTo>
                    <a:pt x="15477" y="21096"/>
                    <a:pt x="15005" y="21379"/>
                    <a:pt x="14769" y="21351"/>
                  </a:cubicBezTo>
                  <a:cubicBezTo>
                    <a:pt x="14533" y="21322"/>
                    <a:pt x="14533" y="20982"/>
                    <a:pt x="14592" y="20472"/>
                  </a:cubicBezTo>
                  <a:cubicBezTo>
                    <a:pt x="14651" y="19962"/>
                    <a:pt x="14769" y="19281"/>
                    <a:pt x="14887" y="1860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5506773" y="1244334"/>
              <a:ext cx="192249" cy="167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0851" fill="norm" stroke="1" extrusionOk="0">
                  <a:moveTo>
                    <a:pt x="3715" y="3985"/>
                  </a:moveTo>
                  <a:cubicBezTo>
                    <a:pt x="3481" y="2141"/>
                    <a:pt x="3246" y="297"/>
                    <a:pt x="2894" y="33"/>
                  </a:cubicBezTo>
                  <a:cubicBezTo>
                    <a:pt x="2541" y="-230"/>
                    <a:pt x="2072" y="1087"/>
                    <a:pt x="1367" y="3721"/>
                  </a:cubicBezTo>
                  <a:cubicBezTo>
                    <a:pt x="663" y="6355"/>
                    <a:pt x="-276" y="10307"/>
                    <a:pt x="76" y="13599"/>
                  </a:cubicBezTo>
                  <a:cubicBezTo>
                    <a:pt x="428" y="16892"/>
                    <a:pt x="2072" y="19526"/>
                    <a:pt x="5124" y="20448"/>
                  </a:cubicBezTo>
                  <a:cubicBezTo>
                    <a:pt x="8176" y="21370"/>
                    <a:pt x="12637" y="20580"/>
                    <a:pt x="15572" y="19394"/>
                  </a:cubicBezTo>
                  <a:cubicBezTo>
                    <a:pt x="18507" y="18209"/>
                    <a:pt x="19915" y="16629"/>
                    <a:pt x="21324" y="1504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5833817" y="925877"/>
              <a:ext cx="93805" cy="214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0854" fill="norm" stroke="1" extrusionOk="0">
                  <a:moveTo>
                    <a:pt x="21272" y="736"/>
                  </a:moveTo>
                  <a:cubicBezTo>
                    <a:pt x="18872" y="324"/>
                    <a:pt x="16472" y="-87"/>
                    <a:pt x="14312" y="16"/>
                  </a:cubicBezTo>
                  <a:cubicBezTo>
                    <a:pt x="12152" y="119"/>
                    <a:pt x="10232" y="736"/>
                    <a:pt x="7832" y="3616"/>
                  </a:cubicBezTo>
                  <a:cubicBezTo>
                    <a:pt x="5432" y="6496"/>
                    <a:pt x="2552" y="11639"/>
                    <a:pt x="1112" y="14724"/>
                  </a:cubicBezTo>
                  <a:cubicBezTo>
                    <a:pt x="-328" y="17810"/>
                    <a:pt x="-328" y="18839"/>
                    <a:pt x="872" y="19764"/>
                  </a:cubicBezTo>
                  <a:cubicBezTo>
                    <a:pt x="2072" y="20690"/>
                    <a:pt x="4472" y="21513"/>
                    <a:pt x="7832" y="20073"/>
                  </a:cubicBezTo>
                  <a:cubicBezTo>
                    <a:pt x="11192" y="18633"/>
                    <a:pt x="15512" y="14930"/>
                    <a:pt x="16952" y="11330"/>
                  </a:cubicBezTo>
                  <a:cubicBezTo>
                    <a:pt x="18392" y="7730"/>
                    <a:pt x="16952" y="4233"/>
                    <a:pt x="15512" y="73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5984771" y="105410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6075375" y="915579"/>
              <a:ext cx="214197" cy="252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500" fill="norm" stroke="1" extrusionOk="0">
                  <a:moveTo>
                    <a:pt x="465" y="2600"/>
                  </a:moveTo>
                  <a:cubicBezTo>
                    <a:pt x="254" y="1700"/>
                    <a:pt x="42" y="800"/>
                    <a:pt x="465" y="350"/>
                  </a:cubicBezTo>
                  <a:cubicBezTo>
                    <a:pt x="889" y="-100"/>
                    <a:pt x="1948" y="-100"/>
                    <a:pt x="2901" y="260"/>
                  </a:cubicBezTo>
                  <a:cubicBezTo>
                    <a:pt x="3854" y="620"/>
                    <a:pt x="4701" y="1340"/>
                    <a:pt x="4806" y="3770"/>
                  </a:cubicBezTo>
                  <a:cubicBezTo>
                    <a:pt x="4912" y="6200"/>
                    <a:pt x="4277" y="10340"/>
                    <a:pt x="3536" y="12860"/>
                  </a:cubicBezTo>
                  <a:cubicBezTo>
                    <a:pt x="2795" y="15380"/>
                    <a:pt x="1948" y="16280"/>
                    <a:pt x="1206" y="17360"/>
                  </a:cubicBezTo>
                  <a:cubicBezTo>
                    <a:pt x="465" y="18440"/>
                    <a:pt x="-170" y="19700"/>
                    <a:pt x="42" y="20330"/>
                  </a:cubicBezTo>
                  <a:cubicBezTo>
                    <a:pt x="254" y="20960"/>
                    <a:pt x="1312" y="20960"/>
                    <a:pt x="5018" y="21050"/>
                  </a:cubicBezTo>
                  <a:cubicBezTo>
                    <a:pt x="8724" y="21140"/>
                    <a:pt x="15077" y="21320"/>
                    <a:pt x="21430" y="215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-1" y="2190749"/>
              <a:ext cx="5390188" cy="1815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94" fill="norm" stroke="1" extrusionOk="0">
                  <a:moveTo>
                    <a:pt x="21409" y="0"/>
                  </a:moveTo>
                  <a:cubicBezTo>
                    <a:pt x="21392" y="403"/>
                    <a:pt x="21375" y="806"/>
                    <a:pt x="21387" y="1372"/>
                  </a:cubicBezTo>
                  <a:cubicBezTo>
                    <a:pt x="21400" y="1938"/>
                    <a:pt x="21442" y="2669"/>
                    <a:pt x="21481" y="3474"/>
                  </a:cubicBezTo>
                  <a:cubicBezTo>
                    <a:pt x="21519" y="4280"/>
                    <a:pt x="21553" y="5161"/>
                    <a:pt x="21565" y="6080"/>
                  </a:cubicBezTo>
                  <a:cubicBezTo>
                    <a:pt x="21578" y="6999"/>
                    <a:pt x="21570" y="7955"/>
                    <a:pt x="21506" y="8887"/>
                  </a:cubicBezTo>
                  <a:cubicBezTo>
                    <a:pt x="21442" y="9818"/>
                    <a:pt x="21324" y="10724"/>
                    <a:pt x="21193" y="11480"/>
                  </a:cubicBezTo>
                  <a:cubicBezTo>
                    <a:pt x="21061" y="12235"/>
                    <a:pt x="20917" y="12839"/>
                    <a:pt x="20735" y="13544"/>
                  </a:cubicBezTo>
                  <a:cubicBezTo>
                    <a:pt x="20553" y="14249"/>
                    <a:pt x="20333" y="15055"/>
                    <a:pt x="20113" y="15747"/>
                  </a:cubicBezTo>
                  <a:cubicBezTo>
                    <a:pt x="19892" y="16439"/>
                    <a:pt x="19672" y="17018"/>
                    <a:pt x="19435" y="17559"/>
                  </a:cubicBezTo>
                  <a:cubicBezTo>
                    <a:pt x="19198" y="18101"/>
                    <a:pt x="18944" y="18604"/>
                    <a:pt x="18685" y="19020"/>
                  </a:cubicBezTo>
                  <a:cubicBezTo>
                    <a:pt x="18427" y="19435"/>
                    <a:pt x="18164" y="19762"/>
                    <a:pt x="17893" y="20039"/>
                  </a:cubicBezTo>
                  <a:cubicBezTo>
                    <a:pt x="17622" y="20316"/>
                    <a:pt x="17343" y="20543"/>
                    <a:pt x="17050" y="20744"/>
                  </a:cubicBezTo>
                  <a:cubicBezTo>
                    <a:pt x="16758" y="20945"/>
                    <a:pt x="16453" y="21122"/>
                    <a:pt x="16140" y="21260"/>
                  </a:cubicBezTo>
                  <a:cubicBezTo>
                    <a:pt x="15826" y="21399"/>
                    <a:pt x="15505" y="21499"/>
                    <a:pt x="15195" y="21550"/>
                  </a:cubicBezTo>
                  <a:cubicBezTo>
                    <a:pt x="14886" y="21600"/>
                    <a:pt x="14590" y="21600"/>
                    <a:pt x="14289" y="21587"/>
                  </a:cubicBezTo>
                  <a:cubicBezTo>
                    <a:pt x="13988" y="21575"/>
                    <a:pt x="13683" y="21550"/>
                    <a:pt x="13366" y="21487"/>
                  </a:cubicBezTo>
                  <a:cubicBezTo>
                    <a:pt x="13048" y="21424"/>
                    <a:pt x="12718" y="21323"/>
                    <a:pt x="12387" y="21210"/>
                  </a:cubicBezTo>
                  <a:cubicBezTo>
                    <a:pt x="12057" y="21097"/>
                    <a:pt x="11727" y="20971"/>
                    <a:pt x="11392" y="20820"/>
                  </a:cubicBezTo>
                  <a:cubicBezTo>
                    <a:pt x="11058" y="20669"/>
                    <a:pt x="10719" y="20492"/>
                    <a:pt x="10384" y="20278"/>
                  </a:cubicBezTo>
                  <a:cubicBezTo>
                    <a:pt x="10050" y="20064"/>
                    <a:pt x="9719" y="19813"/>
                    <a:pt x="9393" y="19523"/>
                  </a:cubicBezTo>
                  <a:cubicBezTo>
                    <a:pt x="9067" y="19234"/>
                    <a:pt x="8745" y="18906"/>
                    <a:pt x="8436" y="18592"/>
                  </a:cubicBezTo>
                  <a:cubicBezTo>
                    <a:pt x="8127" y="18277"/>
                    <a:pt x="7830" y="17975"/>
                    <a:pt x="7534" y="17673"/>
                  </a:cubicBezTo>
                  <a:cubicBezTo>
                    <a:pt x="7237" y="17371"/>
                    <a:pt x="6941" y="17069"/>
                    <a:pt x="6657" y="16754"/>
                  </a:cubicBezTo>
                  <a:cubicBezTo>
                    <a:pt x="6373" y="16439"/>
                    <a:pt x="6102" y="16112"/>
                    <a:pt x="5802" y="15734"/>
                  </a:cubicBezTo>
                  <a:cubicBezTo>
                    <a:pt x="5501" y="15357"/>
                    <a:pt x="5170" y="14929"/>
                    <a:pt x="4861" y="14513"/>
                  </a:cubicBezTo>
                  <a:cubicBezTo>
                    <a:pt x="4552" y="14098"/>
                    <a:pt x="4264" y="13695"/>
                    <a:pt x="3985" y="13242"/>
                  </a:cubicBezTo>
                  <a:cubicBezTo>
                    <a:pt x="3705" y="12789"/>
                    <a:pt x="3434" y="12285"/>
                    <a:pt x="3188" y="11757"/>
                  </a:cubicBezTo>
                  <a:cubicBezTo>
                    <a:pt x="2943" y="11228"/>
                    <a:pt x="2722" y="10674"/>
                    <a:pt x="2519" y="10020"/>
                  </a:cubicBezTo>
                  <a:cubicBezTo>
                    <a:pt x="2316" y="9365"/>
                    <a:pt x="2130" y="8610"/>
                    <a:pt x="1939" y="7855"/>
                  </a:cubicBezTo>
                  <a:cubicBezTo>
                    <a:pt x="1748" y="7099"/>
                    <a:pt x="1554" y="6344"/>
                    <a:pt x="1380" y="5627"/>
                  </a:cubicBezTo>
                  <a:cubicBezTo>
                    <a:pt x="1206" y="4909"/>
                    <a:pt x="1054" y="4229"/>
                    <a:pt x="906" y="3474"/>
                  </a:cubicBezTo>
                  <a:cubicBezTo>
                    <a:pt x="757" y="2719"/>
                    <a:pt x="613" y="1888"/>
                    <a:pt x="529" y="1397"/>
                  </a:cubicBezTo>
                  <a:cubicBezTo>
                    <a:pt x="444" y="906"/>
                    <a:pt x="418" y="755"/>
                    <a:pt x="414" y="768"/>
                  </a:cubicBezTo>
                  <a:cubicBezTo>
                    <a:pt x="410" y="780"/>
                    <a:pt x="427" y="957"/>
                    <a:pt x="448" y="1510"/>
                  </a:cubicBezTo>
                  <a:cubicBezTo>
                    <a:pt x="469" y="2064"/>
                    <a:pt x="495" y="2996"/>
                    <a:pt x="507" y="3550"/>
                  </a:cubicBezTo>
                  <a:cubicBezTo>
                    <a:pt x="520" y="4103"/>
                    <a:pt x="520" y="4280"/>
                    <a:pt x="512" y="4443"/>
                  </a:cubicBezTo>
                  <a:cubicBezTo>
                    <a:pt x="503" y="4607"/>
                    <a:pt x="486" y="4758"/>
                    <a:pt x="452" y="4771"/>
                  </a:cubicBezTo>
                  <a:cubicBezTo>
                    <a:pt x="418" y="4783"/>
                    <a:pt x="368" y="4657"/>
                    <a:pt x="291" y="4305"/>
                  </a:cubicBezTo>
                  <a:cubicBezTo>
                    <a:pt x="215" y="3952"/>
                    <a:pt x="114" y="3373"/>
                    <a:pt x="54" y="2933"/>
                  </a:cubicBezTo>
                  <a:cubicBezTo>
                    <a:pt x="-5" y="2492"/>
                    <a:pt x="-22" y="2190"/>
                    <a:pt x="33" y="1913"/>
                  </a:cubicBezTo>
                  <a:cubicBezTo>
                    <a:pt x="88" y="1636"/>
                    <a:pt x="215" y="1385"/>
                    <a:pt x="431" y="1145"/>
                  </a:cubicBezTo>
                  <a:cubicBezTo>
                    <a:pt x="647" y="906"/>
                    <a:pt x="952" y="680"/>
                    <a:pt x="1181" y="554"/>
                  </a:cubicBezTo>
                  <a:cubicBezTo>
                    <a:pt x="1410" y="428"/>
                    <a:pt x="1562" y="403"/>
                    <a:pt x="1714" y="37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4174514" y="4150783"/>
              <a:ext cx="140208" cy="291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30" fill="norm" stroke="1" extrusionOk="0">
                  <a:moveTo>
                    <a:pt x="21355" y="3419"/>
                  </a:moveTo>
                  <a:cubicBezTo>
                    <a:pt x="20065" y="2486"/>
                    <a:pt x="18776" y="1554"/>
                    <a:pt x="17486" y="1321"/>
                  </a:cubicBezTo>
                  <a:cubicBezTo>
                    <a:pt x="16197" y="1088"/>
                    <a:pt x="14907" y="1554"/>
                    <a:pt x="12167" y="3574"/>
                  </a:cubicBezTo>
                  <a:cubicBezTo>
                    <a:pt x="9427" y="5594"/>
                    <a:pt x="5236" y="9168"/>
                    <a:pt x="2818" y="12043"/>
                  </a:cubicBezTo>
                  <a:cubicBezTo>
                    <a:pt x="400" y="14918"/>
                    <a:pt x="-245" y="17094"/>
                    <a:pt x="77" y="18570"/>
                  </a:cubicBezTo>
                  <a:cubicBezTo>
                    <a:pt x="400" y="20046"/>
                    <a:pt x="1689" y="20823"/>
                    <a:pt x="3785" y="21212"/>
                  </a:cubicBezTo>
                  <a:cubicBezTo>
                    <a:pt x="5880" y="21600"/>
                    <a:pt x="8782" y="21600"/>
                    <a:pt x="11845" y="20124"/>
                  </a:cubicBezTo>
                  <a:cubicBezTo>
                    <a:pt x="14907" y="18647"/>
                    <a:pt x="18131" y="15695"/>
                    <a:pt x="19421" y="12354"/>
                  </a:cubicBezTo>
                  <a:cubicBezTo>
                    <a:pt x="20710" y="9013"/>
                    <a:pt x="20065" y="5283"/>
                    <a:pt x="18937" y="3030"/>
                  </a:cubicBezTo>
                  <a:cubicBezTo>
                    <a:pt x="17809" y="777"/>
                    <a:pt x="16197" y="0"/>
                    <a:pt x="15391" y="0"/>
                  </a:cubicBezTo>
                  <a:cubicBezTo>
                    <a:pt x="14585" y="0"/>
                    <a:pt x="14585" y="777"/>
                    <a:pt x="14585" y="155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4403621" y="43053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4505726" y="4089400"/>
              <a:ext cx="135306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600" fill="norm" stroke="1" extrusionOk="0">
                  <a:moveTo>
                    <a:pt x="7896" y="0"/>
                  </a:moveTo>
                  <a:cubicBezTo>
                    <a:pt x="5570" y="2731"/>
                    <a:pt x="3244" y="5462"/>
                    <a:pt x="1915" y="7448"/>
                  </a:cubicBezTo>
                  <a:cubicBezTo>
                    <a:pt x="586" y="9434"/>
                    <a:pt x="253" y="10676"/>
                    <a:pt x="87" y="11669"/>
                  </a:cubicBezTo>
                  <a:cubicBezTo>
                    <a:pt x="-79" y="12662"/>
                    <a:pt x="-79" y="13407"/>
                    <a:pt x="752" y="13841"/>
                  </a:cubicBezTo>
                  <a:cubicBezTo>
                    <a:pt x="1583" y="14276"/>
                    <a:pt x="3244" y="14400"/>
                    <a:pt x="4573" y="14214"/>
                  </a:cubicBezTo>
                  <a:cubicBezTo>
                    <a:pt x="5903" y="14028"/>
                    <a:pt x="6899" y="13531"/>
                    <a:pt x="8395" y="12786"/>
                  </a:cubicBezTo>
                  <a:cubicBezTo>
                    <a:pt x="9890" y="12041"/>
                    <a:pt x="11884" y="11048"/>
                    <a:pt x="14044" y="10428"/>
                  </a:cubicBezTo>
                  <a:cubicBezTo>
                    <a:pt x="16204" y="9807"/>
                    <a:pt x="18530" y="9559"/>
                    <a:pt x="19859" y="9745"/>
                  </a:cubicBezTo>
                  <a:cubicBezTo>
                    <a:pt x="21189" y="9931"/>
                    <a:pt x="21521" y="10552"/>
                    <a:pt x="21023" y="12600"/>
                  </a:cubicBezTo>
                  <a:cubicBezTo>
                    <a:pt x="20524" y="14648"/>
                    <a:pt x="19195" y="18124"/>
                    <a:pt x="17866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8" name="Drawing"/>
          <p:cNvGrpSpPr/>
          <p:nvPr/>
        </p:nvGrpSpPr>
        <p:grpSpPr>
          <a:xfrm>
            <a:off x="406400" y="1352549"/>
            <a:ext cx="12553951" cy="8006741"/>
            <a:chOff x="0" y="0"/>
            <a:chExt cx="12553949" cy="8006739"/>
          </a:xfrm>
        </p:grpSpPr>
        <p:sp>
          <p:nvSpPr>
            <p:cNvPr id="772" name="Line"/>
            <p:cNvSpPr/>
            <p:nvPr/>
          </p:nvSpPr>
          <p:spPr>
            <a:xfrm>
              <a:off x="1219200" y="389732"/>
              <a:ext cx="142750" cy="69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526" fill="norm" stroke="1" extrusionOk="0">
                  <a:moveTo>
                    <a:pt x="5635" y="9351"/>
                  </a:moveTo>
                  <a:cubicBezTo>
                    <a:pt x="5635" y="11773"/>
                    <a:pt x="5635" y="14195"/>
                    <a:pt x="5635" y="16093"/>
                  </a:cubicBezTo>
                  <a:cubicBezTo>
                    <a:pt x="5635" y="17991"/>
                    <a:pt x="5635" y="19366"/>
                    <a:pt x="5322" y="20250"/>
                  </a:cubicBezTo>
                  <a:cubicBezTo>
                    <a:pt x="5009" y="21133"/>
                    <a:pt x="4383" y="21526"/>
                    <a:pt x="3913" y="21526"/>
                  </a:cubicBezTo>
                  <a:cubicBezTo>
                    <a:pt x="3443" y="21526"/>
                    <a:pt x="3130" y="21133"/>
                    <a:pt x="2661" y="19890"/>
                  </a:cubicBezTo>
                  <a:cubicBezTo>
                    <a:pt x="2191" y="18646"/>
                    <a:pt x="1565" y="16551"/>
                    <a:pt x="1252" y="14228"/>
                  </a:cubicBezTo>
                  <a:cubicBezTo>
                    <a:pt x="939" y="11904"/>
                    <a:pt x="939" y="9351"/>
                    <a:pt x="1409" y="7126"/>
                  </a:cubicBezTo>
                  <a:cubicBezTo>
                    <a:pt x="1878" y="4901"/>
                    <a:pt x="2817" y="3002"/>
                    <a:pt x="3913" y="1857"/>
                  </a:cubicBezTo>
                  <a:cubicBezTo>
                    <a:pt x="5009" y="711"/>
                    <a:pt x="6261" y="319"/>
                    <a:pt x="7670" y="122"/>
                  </a:cubicBezTo>
                  <a:cubicBezTo>
                    <a:pt x="9078" y="-74"/>
                    <a:pt x="10643" y="-74"/>
                    <a:pt x="12991" y="417"/>
                  </a:cubicBezTo>
                  <a:cubicBezTo>
                    <a:pt x="15339" y="908"/>
                    <a:pt x="18470" y="1890"/>
                    <a:pt x="20035" y="3035"/>
                  </a:cubicBezTo>
                  <a:cubicBezTo>
                    <a:pt x="21600" y="4181"/>
                    <a:pt x="21600" y="5490"/>
                    <a:pt x="19096" y="6570"/>
                  </a:cubicBezTo>
                  <a:cubicBezTo>
                    <a:pt x="16591" y="7650"/>
                    <a:pt x="11583" y="8501"/>
                    <a:pt x="7983" y="8926"/>
                  </a:cubicBezTo>
                  <a:cubicBezTo>
                    <a:pt x="4383" y="9351"/>
                    <a:pt x="2191" y="9351"/>
                    <a:pt x="0" y="9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1336983" y="685799"/>
              <a:ext cx="199718" cy="359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60" fill="norm" stroke="1" extrusionOk="0">
                  <a:moveTo>
                    <a:pt x="1672" y="8337"/>
                  </a:moveTo>
                  <a:cubicBezTo>
                    <a:pt x="990" y="7832"/>
                    <a:pt x="308" y="7326"/>
                    <a:pt x="80" y="6758"/>
                  </a:cubicBezTo>
                  <a:cubicBezTo>
                    <a:pt x="-147" y="6189"/>
                    <a:pt x="80" y="5558"/>
                    <a:pt x="1104" y="5179"/>
                  </a:cubicBezTo>
                  <a:cubicBezTo>
                    <a:pt x="2127" y="4800"/>
                    <a:pt x="3946" y="4674"/>
                    <a:pt x="6447" y="6063"/>
                  </a:cubicBezTo>
                  <a:cubicBezTo>
                    <a:pt x="8948" y="7453"/>
                    <a:pt x="12131" y="10358"/>
                    <a:pt x="13268" y="12947"/>
                  </a:cubicBezTo>
                  <a:cubicBezTo>
                    <a:pt x="14405" y="15537"/>
                    <a:pt x="13495" y="17811"/>
                    <a:pt x="12586" y="19200"/>
                  </a:cubicBezTo>
                  <a:cubicBezTo>
                    <a:pt x="11676" y="20589"/>
                    <a:pt x="10767" y="21095"/>
                    <a:pt x="9744" y="21347"/>
                  </a:cubicBezTo>
                  <a:cubicBezTo>
                    <a:pt x="8720" y="21600"/>
                    <a:pt x="7584" y="21600"/>
                    <a:pt x="7015" y="19453"/>
                  </a:cubicBezTo>
                  <a:cubicBezTo>
                    <a:pt x="6447" y="17305"/>
                    <a:pt x="6447" y="13011"/>
                    <a:pt x="8948" y="9411"/>
                  </a:cubicBezTo>
                  <a:cubicBezTo>
                    <a:pt x="11449" y="5811"/>
                    <a:pt x="16451" y="2905"/>
                    <a:pt x="214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684396" y="430592"/>
              <a:ext cx="214255" cy="608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429" fill="norm" stroke="1" extrusionOk="0">
                  <a:moveTo>
                    <a:pt x="21227" y="1607"/>
                  </a:moveTo>
                  <a:cubicBezTo>
                    <a:pt x="21017" y="1234"/>
                    <a:pt x="20808" y="862"/>
                    <a:pt x="20178" y="564"/>
                  </a:cubicBezTo>
                  <a:cubicBezTo>
                    <a:pt x="19549" y="266"/>
                    <a:pt x="18501" y="42"/>
                    <a:pt x="17347" y="5"/>
                  </a:cubicBezTo>
                  <a:cubicBezTo>
                    <a:pt x="16194" y="-32"/>
                    <a:pt x="14936" y="117"/>
                    <a:pt x="13153" y="862"/>
                  </a:cubicBezTo>
                  <a:cubicBezTo>
                    <a:pt x="11371" y="1607"/>
                    <a:pt x="9064" y="2947"/>
                    <a:pt x="6862" y="4958"/>
                  </a:cubicBezTo>
                  <a:cubicBezTo>
                    <a:pt x="4660" y="6969"/>
                    <a:pt x="2563" y="9651"/>
                    <a:pt x="1305" y="12109"/>
                  </a:cubicBezTo>
                  <a:cubicBezTo>
                    <a:pt x="46" y="14567"/>
                    <a:pt x="-373" y="16801"/>
                    <a:pt x="361" y="18365"/>
                  </a:cubicBezTo>
                  <a:cubicBezTo>
                    <a:pt x="1095" y="19929"/>
                    <a:pt x="2982" y="20823"/>
                    <a:pt x="5394" y="21196"/>
                  </a:cubicBezTo>
                  <a:cubicBezTo>
                    <a:pt x="7806" y="21568"/>
                    <a:pt x="10742" y="21419"/>
                    <a:pt x="13677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987549" y="565150"/>
              <a:ext cx="24130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05" y="2291"/>
                    <a:pt x="3411" y="4582"/>
                    <a:pt x="6063" y="7418"/>
                  </a:cubicBezTo>
                  <a:cubicBezTo>
                    <a:pt x="8716" y="10255"/>
                    <a:pt x="12316" y="13636"/>
                    <a:pt x="15063" y="16091"/>
                  </a:cubicBezTo>
                  <a:cubicBezTo>
                    <a:pt x="17811" y="18545"/>
                    <a:pt x="19705" y="20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2038349" y="488949"/>
              <a:ext cx="171451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00" y="810"/>
                    <a:pt x="18400" y="1620"/>
                    <a:pt x="15867" y="3690"/>
                  </a:cubicBezTo>
                  <a:cubicBezTo>
                    <a:pt x="13333" y="5760"/>
                    <a:pt x="9867" y="9090"/>
                    <a:pt x="7067" y="12285"/>
                  </a:cubicBezTo>
                  <a:cubicBezTo>
                    <a:pt x="4267" y="15480"/>
                    <a:pt x="2133" y="185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2312250" y="844550"/>
              <a:ext cx="75350" cy="36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58" fill="norm" stroke="1" extrusionOk="0">
                  <a:moveTo>
                    <a:pt x="12359" y="0"/>
                  </a:moveTo>
                  <a:cubicBezTo>
                    <a:pt x="9359" y="3995"/>
                    <a:pt x="6359" y="7991"/>
                    <a:pt x="4259" y="11237"/>
                  </a:cubicBezTo>
                  <a:cubicBezTo>
                    <a:pt x="2159" y="14483"/>
                    <a:pt x="959" y="16980"/>
                    <a:pt x="359" y="18603"/>
                  </a:cubicBezTo>
                  <a:cubicBezTo>
                    <a:pt x="-241" y="20227"/>
                    <a:pt x="-241" y="20976"/>
                    <a:pt x="1559" y="21288"/>
                  </a:cubicBezTo>
                  <a:cubicBezTo>
                    <a:pt x="3359" y="21600"/>
                    <a:pt x="6959" y="21475"/>
                    <a:pt x="10559" y="20976"/>
                  </a:cubicBezTo>
                  <a:cubicBezTo>
                    <a:pt x="14159" y="20476"/>
                    <a:pt x="17759" y="19602"/>
                    <a:pt x="21359" y="18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2260600" y="1047750"/>
              <a:ext cx="889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2419350" y="1054100"/>
              <a:ext cx="1206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2489563" y="990600"/>
              <a:ext cx="12337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6582" y="6075"/>
                    <a:pt x="2982" y="12150"/>
                    <a:pt x="1182" y="15750"/>
                  </a:cubicBezTo>
                  <a:cubicBezTo>
                    <a:pt x="-618" y="19350"/>
                    <a:pt x="-618" y="20475"/>
                    <a:pt x="2982" y="21037"/>
                  </a:cubicBezTo>
                  <a:cubicBezTo>
                    <a:pt x="6582" y="21600"/>
                    <a:pt x="13782" y="21600"/>
                    <a:pt x="209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2631793" y="971550"/>
              <a:ext cx="9808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6141"/>
                    <a:pt x="-1585" y="12282"/>
                    <a:pt x="575" y="15882"/>
                  </a:cubicBezTo>
                  <a:cubicBezTo>
                    <a:pt x="2735" y="19482"/>
                    <a:pt x="11375" y="20541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2959100" y="700616"/>
              <a:ext cx="196850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10" y="10800"/>
                    <a:pt x="10219" y="0"/>
                    <a:pt x="13819" y="0"/>
                  </a:cubicBezTo>
                  <a:cubicBezTo>
                    <a:pt x="17419" y="0"/>
                    <a:pt x="1951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2952749" y="831850"/>
              <a:ext cx="190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3575050" y="730250"/>
              <a:ext cx="140922" cy="448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9672" y="0"/>
                  </a:moveTo>
                  <a:cubicBezTo>
                    <a:pt x="12896" y="2751"/>
                    <a:pt x="16119" y="5502"/>
                    <a:pt x="18215" y="8406"/>
                  </a:cubicBezTo>
                  <a:cubicBezTo>
                    <a:pt x="20310" y="11309"/>
                    <a:pt x="21278" y="14366"/>
                    <a:pt x="21439" y="16455"/>
                  </a:cubicBezTo>
                  <a:cubicBezTo>
                    <a:pt x="21600" y="18543"/>
                    <a:pt x="20955" y="19664"/>
                    <a:pt x="20149" y="20428"/>
                  </a:cubicBezTo>
                  <a:cubicBezTo>
                    <a:pt x="19343" y="21192"/>
                    <a:pt x="18376" y="21600"/>
                    <a:pt x="16119" y="21600"/>
                  </a:cubicBezTo>
                  <a:cubicBezTo>
                    <a:pt x="13863" y="21600"/>
                    <a:pt x="10316" y="21192"/>
                    <a:pt x="7415" y="20021"/>
                  </a:cubicBezTo>
                  <a:cubicBezTo>
                    <a:pt x="4513" y="18849"/>
                    <a:pt x="2257" y="16913"/>
                    <a:pt x="0" y="14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3632200" y="57150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4096175" y="0"/>
              <a:ext cx="37675" cy="153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10559" y="0"/>
                  </a:moveTo>
                  <a:cubicBezTo>
                    <a:pt x="6959" y="267"/>
                    <a:pt x="3359" y="535"/>
                    <a:pt x="1559" y="1233"/>
                  </a:cubicBezTo>
                  <a:cubicBezTo>
                    <a:pt x="-241" y="1931"/>
                    <a:pt x="-241" y="3060"/>
                    <a:pt x="359" y="4204"/>
                  </a:cubicBezTo>
                  <a:cubicBezTo>
                    <a:pt x="959" y="5348"/>
                    <a:pt x="2159" y="6507"/>
                    <a:pt x="3959" y="7636"/>
                  </a:cubicBezTo>
                  <a:cubicBezTo>
                    <a:pt x="5759" y="8765"/>
                    <a:pt x="8159" y="9864"/>
                    <a:pt x="11159" y="11008"/>
                  </a:cubicBezTo>
                  <a:cubicBezTo>
                    <a:pt x="14159" y="12152"/>
                    <a:pt x="17759" y="13340"/>
                    <a:pt x="18359" y="14469"/>
                  </a:cubicBezTo>
                  <a:cubicBezTo>
                    <a:pt x="18959" y="15598"/>
                    <a:pt x="16559" y="16668"/>
                    <a:pt x="13559" y="17723"/>
                  </a:cubicBezTo>
                  <a:cubicBezTo>
                    <a:pt x="10559" y="18777"/>
                    <a:pt x="6959" y="19817"/>
                    <a:pt x="5159" y="20412"/>
                  </a:cubicBezTo>
                  <a:cubicBezTo>
                    <a:pt x="3359" y="21006"/>
                    <a:pt x="3359" y="21154"/>
                    <a:pt x="3359" y="21303"/>
                  </a:cubicBezTo>
                  <a:cubicBezTo>
                    <a:pt x="3359" y="21451"/>
                    <a:pt x="3359" y="21600"/>
                    <a:pt x="6359" y="21600"/>
                  </a:cubicBezTo>
                  <a:cubicBezTo>
                    <a:pt x="9359" y="21600"/>
                    <a:pt x="15359" y="21451"/>
                    <a:pt x="21359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4425950" y="559506"/>
              <a:ext cx="355600" cy="558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0" y="1195"/>
                  </a:moveTo>
                  <a:cubicBezTo>
                    <a:pt x="0" y="706"/>
                    <a:pt x="0" y="217"/>
                    <a:pt x="321" y="54"/>
                  </a:cubicBezTo>
                  <a:cubicBezTo>
                    <a:pt x="643" y="-109"/>
                    <a:pt x="1286" y="54"/>
                    <a:pt x="3086" y="1114"/>
                  </a:cubicBezTo>
                  <a:cubicBezTo>
                    <a:pt x="4886" y="2173"/>
                    <a:pt x="7843" y="4129"/>
                    <a:pt x="10350" y="6453"/>
                  </a:cubicBezTo>
                  <a:cubicBezTo>
                    <a:pt x="12857" y="8776"/>
                    <a:pt x="14914" y="11465"/>
                    <a:pt x="16714" y="14033"/>
                  </a:cubicBezTo>
                  <a:cubicBezTo>
                    <a:pt x="18514" y="16600"/>
                    <a:pt x="20057" y="19046"/>
                    <a:pt x="2160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4533900" y="571500"/>
              <a:ext cx="222250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87"/>
                    <a:pt x="19543" y="173"/>
                    <a:pt x="17691" y="1345"/>
                  </a:cubicBezTo>
                  <a:cubicBezTo>
                    <a:pt x="15840" y="2516"/>
                    <a:pt x="13166" y="4771"/>
                    <a:pt x="10286" y="7417"/>
                  </a:cubicBezTo>
                  <a:cubicBezTo>
                    <a:pt x="7406" y="10063"/>
                    <a:pt x="4320" y="13099"/>
                    <a:pt x="2571" y="15528"/>
                  </a:cubicBezTo>
                  <a:cubicBezTo>
                    <a:pt x="823" y="17957"/>
                    <a:pt x="411" y="197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4934483" y="977899"/>
              <a:ext cx="69318" cy="30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25" fill="norm" stroke="1" extrusionOk="0">
                  <a:moveTo>
                    <a:pt x="11617" y="0"/>
                  </a:moveTo>
                  <a:cubicBezTo>
                    <a:pt x="8344" y="2811"/>
                    <a:pt x="5071" y="5622"/>
                    <a:pt x="3108" y="8803"/>
                  </a:cubicBezTo>
                  <a:cubicBezTo>
                    <a:pt x="1144" y="11984"/>
                    <a:pt x="490" y="15534"/>
                    <a:pt x="162" y="17827"/>
                  </a:cubicBezTo>
                  <a:cubicBezTo>
                    <a:pt x="-165" y="20121"/>
                    <a:pt x="-165" y="21156"/>
                    <a:pt x="1799" y="21378"/>
                  </a:cubicBezTo>
                  <a:cubicBezTo>
                    <a:pt x="3762" y="21600"/>
                    <a:pt x="7690" y="21008"/>
                    <a:pt x="11290" y="20195"/>
                  </a:cubicBezTo>
                  <a:cubicBezTo>
                    <a:pt x="14890" y="19381"/>
                    <a:pt x="18162" y="18345"/>
                    <a:pt x="21435" y="17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4908550" y="1104900"/>
              <a:ext cx="1270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800"/>
                    <a:pt x="10800" y="12000"/>
                    <a:pt x="14400" y="8400"/>
                  </a:cubicBezTo>
                  <a:cubicBezTo>
                    <a:pt x="18000" y="4800"/>
                    <a:pt x="198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5245099" y="844550"/>
              <a:ext cx="139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5251450" y="97155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4400"/>
                    <a:pt x="11127" y="7200"/>
                    <a:pt x="14727" y="3600"/>
                  </a:cubicBezTo>
                  <a:cubicBezTo>
                    <a:pt x="18327" y="0"/>
                    <a:pt x="199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5746749" y="762000"/>
              <a:ext cx="4235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560"/>
                    <a:pt x="21600" y="9120"/>
                    <a:pt x="21600" y="12720"/>
                  </a:cubicBezTo>
                  <a:cubicBezTo>
                    <a:pt x="21600" y="16320"/>
                    <a:pt x="10800" y="18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5714999" y="555919"/>
              <a:ext cx="61789" cy="59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0792" fill="norm" stroke="1" extrusionOk="0">
                  <a:moveTo>
                    <a:pt x="0" y="14421"/>
                  </a:moveTo>
                  <a:cubicBezTo>
                    <a:pt x="2160" y="17400"/>
                    <a:pt x="4320" y="20379"/>
                    <a:pt x="7920" y="20752"/>
                  </a:cubicBezTo>
                  <a:cubicBezTo>
                    <a:pt x="11520" y="21124"/>
                    <a:pt x="16560" y="18890"/>
                    <a:pt x="19080" y="15165"/>
                  </a:cubicBezTo>
                  <a:cubicBezTo>
                    <a:pt x="21600" y="11441"/>
                    <a:pt x="21600" y="6227"/>
                    <a:pt x="19440" y="3248"/>
                  </a:cubicBezTo>
                  <a:cubicBezTo>
                    <a:pt x="17280" y="269"/>
                    <a:pt x="12960" y="-476"/>
                    <a:pt x="9360" y="269"/>
                  </a:cubicBezTo>
                  <a:cubicBezTo>
                    <a:pt x="5760" y="1014"/>
                    <a:pt x="2880" y="3248"/>
                    <a:pt x="0" y="5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5962649" y="139700"/>
              <a:ext cx="276893" cy="1038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574" fill="norm" stroke="1" extrusionOk="0">
                  <a:moveTo>
                    <a:pt x="0" y="0"/>
                  </a:moveTo>
                  <a:cubicBezTo>
                    <a:pt x="2782" y="1364"/>
                    <a:pt x="5564" y="2727"/>
                    <a:pt x="8345" y="4135"/>
                  </a:cubicBezTo>
                  <a:cubicBezTo>
                    <a:pt x="11127" y="5543"/>
                    <a:pt x="13909" y="6995"/>
                    <a:pt x="16118" y="8490"/>
                  </a:cubicBezTo>
                  <a:cubicBezTo>
                    <a:pt x="18327" y="9986"/>
                    <a:pt x="19964" y="11526"/>
                    <a:pt x="20782" y="13066"/>
                  </a:cubicBezTo>
                  <a:cubicBezTo>
                    <a:pt x="21600" y="14605"/>
                    <a:pt x="21600" y="16145"/>
                    <a:pt x="20864" y="17509"/>
                  </a:cubicBezTo>
                  <a:cubicBezTo>
                    <a:pt x="20127" y="18873"/>
                    <a:pt x="18655" y="20060"/>
                    <a:pt x="17591" y="20720"/>
                  </a:cubicBezTo>
                  <a:cubicBezTo>
                    <a:pt x="16527" y="21380"/>
                    <a:pt x="15873" y="21512"/>
                    <a:pt x="15136" y="21556"/>
                  </a:cubicBezTo>
                  <a:cubicBezTo>
                    <a:pt x="14400" y="21600"/>
                    <a:pt x="13582" y="21556"/>
                    <a:pt x="12764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6705600" y="787400"/>
              <a:ext cx="2349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2" y="10800"/>
                    <a:pt x="12065" y="0"/>
                    <a:pt x="15665" y="0"/>
                  </a:cubicBezTo>
                  <a:cubicBezTo>
                    <a:pt x="19265" y="0"/>
                    <a:pt x="20432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6711950" y="1003300"/>
              <a:ext cx="1778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7620363" y="504687"/>
              <a:ext cx="250516" cy="625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32" fill="norm" stroke="1" extrusionOk="0">
                  <a:moveTo>
                    <a:pt x="2147" y="5550"/>
                  </a:moveTo>
                  <a:cubicBezTo>
                    <a:pt x="1784" y="7217"/>
                    <a:pt x="1421" y="8884"/>
                    <a:pt x="1240" y="11167"/>
                  </a:cubicBezTo>
                  <a:cubicBezTo>
                    <a:pt x="1058" y="13450"/>
                    <a:pt x="1058" y="16350"/>
                    <a:pt x="967" y="17981"/>
                  </a:cubicBezTo>
                  <a:cubicBezTo>
                    <a:pt x="877" y="19611"/>
                    <a:pt x="695" y="19974"/>
                    <a:pt x="604" y="20409"/>
                  </a:cubicBezTo>
                  <a:cubicBezTo>
                    <a:pt x="514" y="20844"/>
                    <a:pt x="514" y="21351"/>
                    <a:pt x="423" y="21424"/>
                  </a:cubicBezTo>
                  <a:cubicBezTo>
                    <a:pt x="332" y="21496"/>
                    <a:pt x="151" y="21134"/>
                    <a:pt x="60" y="19430"/>
                  </a:cubicBezTo>
                  <a:cubicBezTo>
                    <a:pt x="-31" y="17727"/>
                    <a:pt x="-31" y="14683"/>
                    <a:pt x="151" y="12109"/>
                  </a:cubicBezTo>
                  <a:cubicBezTo>
                    <a:pt x="332" y="9536"/>
                    <a:pt x="695" y="7434"/>
                    <a:pt x="1512" y="5550"/>
                  </a:cubicBezTo>
                  <a:cubicBezTo>
                    <a:pt x="2329" y="3665"/>
                    <a:pt x="3599" y="1998"/>
                    <a:pt x="5233" y="1056"/>
                  </a:cubicBezTo>
                  <a:cubicBezTo>
                    <a:pt x="6866" y="113"/>
                    <a:pt x="8863" y="-104"/>
                    <a:pt x="11223" y="41"/>
                  </a:cubicBezTo>
                  <a:cubicBezTo>
                    <a:pt x="13582" y="186"/>
                    <a:pt x="16305" y="693"/>
                    <a:pt x="18302" y="1563"/>
                  </a:cubicBezTo>
                  <a:cubicBezTo>
                    <a:pt x="20298" y="2433"/>
                    <a:pt x="21569" y="3665"/>
                    <a:pt x="21478" y="4861"/>
                  </a:cubicBezTo>
                  <a:cubicBezTo>
                    <a:pt x="21387" y="6057"/>
                    <a:pt x="19935" y="7217"/>
                    <a:pt x="17394" y="7942"/>
                  </a:cubicBezTo>
                  <a:cubicBezTo>
                    <a:pt x="14853" y="8666"/>
                    <a:pt x="11223" y="8956"/>
                    <a:pt x="8591" y="9065"/>
                  </a:cubicBezTo>
                  <a:cubicBezTo>
                    <a:pt x="5959" y="9174"/>
                    <a:pt x="4325" y="9101"/>
                    <a:pt x="3962" y="9174"/>
                  </a:cubicBezTo>
                  <a:cubicBezTo>
                    <a:pt x="3599" y="9246"/>
                    <a:pt x="4507" y="9464"/>
                    <a:pt x="5414" y="9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7867650" y="1104900"/>
              <a:ext cx="1" cy="146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7880350" y="1009650"/>
              <a:ext cx="317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7988300" y="1130300"/>
              <a:ext cx="88900" cy="383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7714" y="0"/>
                  </a:moveTo>
                  <a:cubicBezTo>
                    <a:pt x="11314" y="3305"/>
                    <a:pt x="14914" y="6610"/>
                    <a:pt x="17486" y="9679"/>
                  </a:cubicBezTo>
                  <a:cubicBezTo>
                    <a:pt x="20057" y="12748"/>
                    <a:pt x="21600" y="15580"/>
                    <a:pt x="21600" y="17528"/>
                  </a:cubicBezTo>
                  <a:cubicBezTo>
                    <a:pt x="21600" y="19475"/>
                    <a:pt x="20057" y="20538"/>
                    <a:pt x="18000" y="21069"/>
                  </a:cubicBezTo>
                  <a:cubicBezTo>
                    <a:pt x="15943" y="21600"/>
                    <a:pt x="13371" y="21600"/>
                    <a:pt x="10286" y="20302"/>
                  </a:cubicBezTo>
                  <a:cubicBezTo>
                    <a:pt x="7200" y="19003"/>
                    <a:pt x="3600" y="16407"/>
                    <a:pt x="0" y="13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8013700" y="971550"/>
              <a:ext cx="1" cy="254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8788400" y="962522"/>
              <a:ext cx="2222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731" y="12302"/>
                    <a:pt x="9463" y="4448"/>
                    <a:pt x="13063" y="1502"/>
                  </a:cubicBezTo>
                  <a:cubicBezTo>
                    <a:pt x="16663" y="-1443"/>
                    <a:pt x="1913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8877300" y="1073150"/>
              <a:ext cx="1905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9468383" y="680902"/>
              <a:ext cx="208805" cy="549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503" fill="norm" stroke="1" extrusionOk="0">
                  <a:moveTo>
                    <a:pt x="3796" y="7640"/>
                  </a:moveTo>
                  <a:cubicBezTo>
                    <a:pt x="2512" y="8384"/>
                    <a:pt x="1229" y="9129"/>
                    <a:pt x="588" y="10950"/>
                  </a:cubicBezTo>
                  <a:cubicBezTo>
                    <a:pt x="-54" y="12771"/>
                    <a:pt x="-54" y="15667"/>
                    <a:pt x="53" y="17364"/>
                  </a:cubicBezTo>
                  <a:cubicBezTo>
                    <a:pt x="160" y="19060"/>
                    <a:pt x="374" y="19557"/>
                    <a:pt x="481" y="20177"/>
                  </a:cubicBezTo>
                  <a:cubicBezTo>
                    <a:pt x="588" y="20798"/>
                    <a:pt x="588" y="21543"/>
                    <a:pt x="695" y="21502"/>
                  </a:cubicBezTo>
                  <a:cubicBezTo>
                    <a:pt x="801" y="21460"/>
                    <a:pt x="1015" y="20633"/>
                    <a:pt x="1443" y="18812"/>
                  </a:cubicBezTo>
                  <a:cubicBezTo>
                    <a:pt x="1871" y="16991"/>
                    <a:pt x="2512" y="14177"/>
                    <a:pt x="3475" y="11446"/>
                  </a:cubicBezTo>
                  <a:cubicBezTo>
                    <a:pt x="4437" y="8715"/>
                    <a:pt x="5720" y="6067"/>
                    <a:pt x="6896" y="4329"/>
                  </a:cubicBezTo>
                  <a:cubicBezTo>
                    <a:pt x="8073" y="2591"/>
                    <a:pt x="9142" y="1764"/>
                    <a:pt x="10104" y="1184"/>
                  </a:cubicBezTo>
                  <a:cubicBezTo>
                    <a:pt x="11067" y="605"/>
                    <a:pt x="11922" y="274"/>
                    <a:pt x="12992" y="109"/>
                  </a:cubicBezTo>
                  <a:cubicBezTo>
                    <a:pt x="14061" y="-57"/>
                    <a:pt x="15344" y="-57"/>
                    <a:pt x="16734" y="274"/>
                  </a:cubicBezTo>
                  <a:cubicBezTo>
                    <a:pt x="18124" y="605"/>
                    <a:pt x="19621" y="1267"/>
                    <a:pt x="20477" y="2136"/>
                  </a:cubicBezTo>
                  <a:cubicBezTo>
                    <a:pt x="21332" y="3005"/>
                    <a:pt x="21546" y="4081"/>
                    <a:pt x="19514" y="5033"/>
                  </a:cubicBezTo>
                  <a:cubicBezTo>
                    <a:pt x="17483" y="5984"/>
                    <a:pt x="13205" y="6812"/>
                    <a:pt x="9891" y="7060"/>
                  </a:cubicBezTo>
                  <a:cubicBezTo>
                    <a:pt x="6576" y="7309"/>
                    <a:pt x="4223" y="6977"/>
                    <a:pt x="1871" y="6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9677399" y="1269999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9684692" y="1108339"/>
              <a:ext cx="64675" cy="71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0793" fill="norm" stroke="1" extrusionOk="0">
                  <a:moveTo>
                    <a:pt x="10142" y="4551"/>
                  </a:moveTo>
                  <a:cubicBezTo>
                    <a:pt x="8051" y="7020"/>
                    <a:pt x="5961" y="9488"/>
                    <a:pt x="5613" y="12265"/>
                  </a:cubicBezTo>
                  <a:cubicBezTo>
                    <a:pt x="5264" y="15043"/>
                    <a:pt x="6658" y="18128"/>
                    <a:pt x="9096" y="19671"/>
                  </a:cubicBezTo>
                  <a:cubicBezTo>
                    <a:pt x="11535" y="21214"/>
                    <a:pt x="15019" y="21214"/>
                    <a:pt x="17458" y="19363"/>
                  </a:cubicBezTo>
                  <a:cubicBezTo>
                    <a:pt x="19896" y="17511"/>
                    <a:pt x="21290" y="13808"/>
                    <a:pt x="21290" y="10414"/>
                  </a:cubicBezTo>
                  <a:cubicBezTo>
                    <a:pt x="21290" y="7020"/>
                    <a:pt x="19896" y="3934"/>
                    <a:pt x="17109" y="2083"/>
                  </a:cubicBezTo>
                  <a:cubicBezTo>
                    <a:pt x="14322" y="231"/>
                    <a:pt x="10142" y="-386"/>
                    <a:pt x="6658" y="231"/>
                  </a:cubicBezTo>
                  <a:cubicBezTo>
                    <a:pt x="3174" y="848"/>
                    <a:pt x="387" y="2700"/>
                    <a:pt x="38" y="6094"/>
                  </a:cubicBezTo>
                  <a:cubicBezTo>
                    <a:pt x="-310" y="9488"/>
                    <a:pt x="1780" y="14425"/>
                    <a:pt x="3871" y="19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9887946" y="1349093"/>
              <a:ext cx="335554" cy="9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19273" fill="norm" stroke="1" extrusionOk="0">
                  <a:moveTo>
                    <a:pt x="1566" y="7055"/>
                  </a:moveTo>
                  <a:cubicBezTo>
                    <a:pt x="751" y="11375"/>
                    <a:pt x="-64" y="15695"/>
                    <a:pt x="4" y="17855"/>
                  </a:cubicBezTo>
                  <a:cubicBezTo>
                    <a:pt x="72" y="20015"/>
                    <a:pt x="1023" y="20015"/>
                    <a:pt x="3808" y="15695"/>
                  </a:cubicBezTo>
                  <a:cubicBezTo>
                    <a:pt x="6593" y="11375"/>
                    <a:pt x="11211" y="2735"/>
                    <a:pt x="14472" y="575"/>
                  </a:cubicBezTo>
                  <a:cubicBezTo>
                    <a:pt x="17732" y="-1585"/>
                    <a:pt x="19634" y="2735"/>
                    <a:pt x="21536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10163904" y="1271282"/>
              <a:ext cx="135696" cy="157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425" fill="norm" stroke="1" extrusionOk="0">
                  <a:moveTo>
                    <a:pt x="2342" y="3281"/>
                  </a:moveTo>
                  <a:cubicBezTo>
                    <a:pt x="1033" y="2129"/>
                    <a:pt x="-276" y="977"/>
                    <a:pt x="51" y="401"/>
                  </a:cubicBezTo>
                  <a:cubicBezTo>
                    <a:pt x="379" y="-175"/>
                    <a:pt x="2342" y="-175"/>
                    <a:pt x="5942" y="689"/>
                  </a:cubicBezTo>
                  <a:cubicBezTo>
                    <a:pt x="9542" y="1553"/>
                    <a:pt x="14779" y="3281"/>
                    <a:pt x="17724" y="4865"/>
                  </a:cubicBezTo>
                  <a:cubicBezTo>
                    <a:pt x="20669" y="6449"/>
                    <a:pt x="21324" y="7889"/>
                    <a:pt x="20833" y="9329"/>
                  </a:cubicBezTo>
                  <a:cubicBezTo>
                    <a:pt x="20342" y="10769"/>
                    <a:pt x="18706" y="12209"/>
                    <a:pt x="17069" y="13361"/>
                  </a:cubicBezTo>
                  <a:cubicBezTo>
                    <a:pt x="15433" y="14513"/>
                    <a:pt x="13797" y="15377"/>
                    <a:pt x="12324" y="16241"/>
                  </a:cubicBezTo>
                  <a:cubicBezTo>
                    <a:pt x="10851" y="17105"/>
                    <a:pt x="9542" y="17969"/>
                    <a:pt x="9542" y="18833"/>
                  </a:cubicBezTo>
                  <a:cubicBezTo>
                    <a:pt x="9542" y="19697"/>
                    <a:pt x="10851" y="20561"/>
                    <a:pt x="12160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10426699" y="1327150"/>
              <a:ext cx="98678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11030" y="0"/>
                  </a:moveTo>
                  <a:cubicBezTo>
                    <a:pt x="14247" y="5143"/>
                    <a:pt x="17464" y="10286"/>
                    <a:pt x="19302" y="13592"/>
                  </a:cubicBezTo>
                  <a:cubicBezTo>
                    <a:pt x="21140" y="16898"/>
                    <a:pt x="21600" y="18367"/>
                    <a:pt x="21370" y="19543"/>
                  </a:cubicBezTo>
                  <a:cubicBezTo>
                    <a:pt x="21140" y="20718"/>
                    <a:pt x="20221" y="21600"/>
                    <a:pt x="17234" y="21600"/>
                  </a:cubicBezTo>
                  <a:cubicBezTo>
                    <a:pt x="14247" y="21600"/>
                    <a:pt x="9191" y="20718"/>
                    <a:pt x="5974" y="19249"/>
                  </a:cubicBezTo>
                  <a:cubicBezTo>
                    <a:pt x="2757" y="17780"/>
                    <a:pt x="1379" y="15722"/>
                    <a:pt x="0" y="13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10477499" y="11684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8284497" y="3064266"/>
              <a:ext cx="175969" cy="650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482" fill="norm" stroke="1" extrusionOk="0">
                  <a:moveTo>
                    <a:pt x="4788" y="4915"/>
                  </a:moveTo>
                  <a:cubicBezTo>
                    <a:pt x="3784" y="4635"/>
                    <a:pt x="2779" y="4356"/>
                    <a:pt x="2277" y="4391"/>
                  </a:cubicBezTo>
                  <a:cubicBezTo>
                    <a:pt x="1774" y="4426"/>
                    <a:pt x="1774" y="4775"/>
                    <a:pt x="2025" y="5964"/>
                  </a:cubicBezTo>
                  <a:cubicBezTo>
                    <a:pt x="2277" y="7152"/>
                    <a:pt x="2779" y="9179"/>
                    <a:pt x="3532" y="11556"/>
                  </a:cubicBezTo>
                  <a:cubicBezTo>
                    <a:pt x="4286" y="13932"/>
                    <a:pt x="5291" y="16659"/>
                    <a:pt x="5793" y="18232"/>
                  </a:cubicBezTo>
                  <a:cubicBezTo>
                    <a:pt x="6295" y="19804"/>
                    <a:pt x="6295" y="20224"/>
                    <a:pt x="6170" y="20643"/>
                  </a:cubicBezTo>
                  <a:cubicBezTo>
                    <a:pt x="6044" y="21063"/>
                    <a:pt x="5793" y="21482"/>
                    <a:pt x="5291" y="21482"/>
                  </a:cubicBezTo>
                  <a:cubicBezTo>
                    <a:pt x="4788" y="21482"/>
                    <a:pt x="4035" y="21063"/>
                    <a:pt x="3156" y="19734"/>
                  </a:cubicBezTo>
                  <a:cubicBezTo>
                    <a:pt x="2277" y="18406"/>
                    <a:pt x="1272" y="16169"/>
                    <a:pt x="644" y="13828"/>
                  </a:cubicBezTo>
                  <a:cubicBezTo>
                    <a:pt x="16" y="11486"/>
                    <a:pt x="-235" y="9039"/>
                    <a:pt x="267" y="6942"/>
                  </a:cubicBezTo>
                  <a:cubicBezTo>
                    <a:pt x="770" y="4845"/>
                    <a:pt x="2025" y="3098"/>
                    <a:pt x="3658" y="1944"/>
                  </a:cubicBezTo>
                  <a:cubicBezTo>
                    <a:pt x="5291" y="791"/>
                    <a:pt x="7300" y="232"/>
                    <a:pt x="9812" y="57"/>
                  </a:cubicBezTo>
                  <a:cubicBezTo>
                    <a:pt x="12323" y="-118"/>
                    <a:pt x="15337" y="92"/>
                    <a:pt x="17598" y="931"/>
                  </a:cubicBezTo>
                  <a:cubicBezTo>
                    <a:pt x="19858" y="1769"/>
                    <a:pt x="21365" y="3237"/>
                    <a:pt x="20737" y="4531"/>
                  </a:cubicBezTo>
                  <a:cubicBezTo>
                    <a:pt x="20109" y="5824"/>
                    <a:pt x="17346" y="6942"/>
                    <a:pt x="13579" y="7641"/>
                  </a:cubicBezTo>
                  <a:cubicBezTo>
                    <a:pt x="9812" y="8340"/>
                    <a:pt x="5039" y="8620"/>
                    <a:pt x="267" y="8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8445608" y="3518334"/>
              <a:ext cx="116462" cy="240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374" fill="norm" stroke="1" extrusionOk="0">
                  <a:moveTo>
                    <a:pt x="20444" y="3343"/>
                  </a:moveTo>
                  <a:cubicBezTo>
                    <a:pt x="19686" y="2404"/>
                    <a:pt x="18928" y="1464"/>
                    <a:pt x="16276" y="807"/>
                  </a:cubicBezTo>
                  <a:cubicBezTo>
                    <a:pt x="13623" y="150"/>
                    <a:pt x="9076" y="-226"/>
                    <a:pt x="5855" y="150"/>
                  </a:cubicBezTo>
                  <a:cubicBezTo>
                    <a:pt x="2634" y="525"/>
                    <a:pt x="739" y="1652"/>
                    <a:pt x="170" y="3155"/>
                  </a:cubicBezTo>
                  <a:cubicBezTo>
                    <a:pt x="-398" y="4657"/>
                    <a:pt x="360" y="6536"/>
                    <a:pt x="3960" y="8696"/>
                  </a:cubicBezTo>
                  <a:cubicBezTo>
                    <a:pt x="7560" y="10856"/>
                    <a:pt x="14002" y="13297"/>
                    <a:pt x="17413" y="14988"/>
                  </a:cubicBezTo>
                  <a:cubicBezTo>
                    <a:pt x="20823" y="16678"/>
                    <a:pt x="21202" y="17617"/>
                    <a:pt x="20634" y="18369"/>
                  </a:cubicBezTo>
                  <a:cubicBezTo>
                    <a:pt x="20065" y="19120"/>
                    <a:pt x="18549" y="19684"/>
                    <a:pt x="16655" y="19965"/>
                  </a:cubicBezTo>
                  <a:cubicBezTo>
                    <a:pt x="14760" y="20247"/>
                    <a:pt x="12486" y="20247"/>
                    <a:pt x="10402" y="20247"/>
                  </a:cubicBezTo>
                  <a:cubicBezTo>
                    <a:pt x="8318" y="20247"/>
                    <a:pt x="6423" y="20247"/>
                    <a:pt x="5286" y="20435"/>
                  </a:cubicBezTo>
                  <a:cubicBezTo>
                    <a:pt x="4149" y="20623"/>
                    <a:pt x="3770" y="20998"/>
                    <a:pt x="3391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8668747" y="3636105"/>
              <a:ext cx="310154" cy="34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526" fill="norm" stroke="1" extrusionOk="0">
                  <a:moveTo>
                    <a:pt x="2135" y="20526"/>
                  </a:moveTo>
                  <a:cubicBezTo>
                    <a:pt x="1107" y="19255"/>
                    <a:pt x="78" y="17985"/>
                    <a:pt x="4" y="17350"/>
                  </a:cubicBezTo>
                  <a:cubicBezTo>
                    <a:pt x="-69" y="16714"/>
                    <a:pt x="813" y="16714"/>
                    <a:pt x="3384" y="13538"/>
                  </a:cubicBezTo>
                  <a:cubicBezTo>
                    <a:pt x="5955" y="10361"/>
                    <a:pt x="10217" y="4008"/>
                    <a:pt x="13523" y="1467"/>
                  </a:cubicBezTo>
                  <a:cubicBezTo>
                    <a:pt x="16829" y="-1074"/>
                    <a:pt x="19180" y="197"/>
                    <a:pt x="21531" y="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8902700" y="3575992"/>
              <a:ext cx="116017" cy="13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54" fill="norm" stroke="1" extrusionOk="0">
                  <a:moveTo>
                    <a:pt x="0" y="1818"/>
                  </a:moveTo>
                  <a:cubicBezTo>
                    <a:pt x="1543" y="836"/>
                    <a:pt x="3086" y="-146"/>
                    <a:pt x="6171" y="18"/>
                  </a:cubicBezTo>
                  <a:cubicBezTo>
                    <a:pt x="9257" y="181"/>
                    <a:pt x="13886" y="1490"/>
                    <a:pt x="16971" y="2799"/>
                  </a:cubicBezTo>
                  <a:cubicBezTo>
                    <a:pt x="20057" y="4109"/>
                    <a:pt x="21600" y="5418"/>
                    <a:pt x="21021" y="7872"/>
                  </a:cubicBezTo>
                  <a:cubicBezTo>
                    <a:pt x="20443" y="10327"/>
                    <a:pt x="17743" y="13927"/>
                    <a:pt x="15429" y="16381"/>
                  </a:cubicBezTo>
                  <a:cubicBezTo>
                    <a:pt x="13114" y="18836"/>
                    <a:pt x="11186" y="20145"/>
                    <a:pt x="9257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9116863" y="3555999"/>
              <a:ext cx="141437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14554" y="0"/>
                  </a:moveTo>
                  <a:cubicBezTo>
                    <a:pt x="11060" y="1137"/>
                    <a:pt x="7566" y="2274"/>
                    <a:pt x="5025" y="4926"/>
                  </a:cubicBezTo>
                  <a:cubicBezTo>
                    <a:pt x="2484" y="7579"/>
                    <a:pt x="896" y="11747"/>
                    <a:pt x="260" y="14779"/>
                  </a:cubicBezTo>
                  <a:cubicBezTo>
                    <a:pt x="-375" y="17811"/>
                    <a:pt x="-57" y="19705"/>
                    <a:pt x="3596" y="20653"/>
                  </a:cubicBezTo>
                  <a:cubicBezTo>
                    <a:pt x="7249" y="21600"/>
                    <a:pt x="14237" y="21600"/>
                    <a:pt x="212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9448799" y="3352800"/>
              <a:ext cx="146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9417050" y="3486150"/>
              <a:ext cx="1778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9950450" y="3060298"/>
              <a:ext cx="189310" cy="484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387" fill="norm" stroke="1" extrusionOk="0">
                  <a:moveTo>
                    <a:pt x="0" y="9275"/>
                  </a:moveTo>
                  <a:cubicBezTo>
                    <a:pt x="1187" y="8434"/>
                    <a:pt x="2374" y="7592"/>
                    <a:pt x="2967" y="7545"/>
                  </a:cubicBezTo>
                  <a:cubicBezTo>
                    <a:pt x="3560" y="7499"/>
                    <a:pt x="3560" y="8247"/>
                    <a:pt x="3798" y="10163"/>
                  </a:cubicBezTo>
                  <a:cubicBezTo>
                    <a:pt x="4035" y="12080"/>
                    <a:pt x="4510" y="15166"/>
                    <a:pt x="4747" y="17083"/>
                  </a:cubicBezTo>
                  <a:cubicBezTo>
                    <a:pt x="4985" y="19000"/>
                    <a:pt x="4985" y="19748"/>
                    <a:pt x="4985" y="20356"/>
                  </a:cubicBezTo>
                  <a:cubicBezTo>
                    <a:pt x="4985" y="20963"/>
                    <a:pt x="4985" y="21431"/>
                    <a:pt x="4866" y="21384"/>
                  </a:cubicBezTo>
                  <a:cubicBezTo>
                    <a:pt x="4747" y="21337"/>
                    <a:pt x="4510" y="20776"/>
                    <a:pt x="4273" y="18673"/>
                  </a:cubicBezTo>
                  <a:cubicBezTo>
                    <a:pt x="4035" y="16569"/>
                    <a:pt x="3798" y="12922"/>
                    <a:pt x="3916" y="9930"/>
                  </a:cubicBezTo>
                  <a:cubicBezTo>
                    <a:pt x="4035" y="6937"/>
                    <a:pt x="4510" y="4600"/>
                    <a:pt x="4985" y="3057"/>
                  </a:cubicBezTo>
                  <a:cubicBezTo>
                    <a:pt x="5459" y="1514"/>
                    <a:pt x="5934" y="766"/>
                    <a:pt x="6765" y="345"/>
                  </a:cubicBezTo>
                  <a:cubicBezTo>
                    <a:pt x="7596" y="-75"/>
                    <a:pt x="8782" y="-169"/>
                    <a:pt x="10919" y="392"/>
                  </a:cubicBezTo>
                  <a:cubicBezTo>
                    <a:pt x="13055" y="953"/>
                    <a:pt x="16141" y="2169"/>
                    <a:pt x="18277" y="3337"/>
                  </a:cubicBezTo>
                  <a:cubicBezTo>
                    <a:pt x="20413" y="4506"/>
                    <a:pt x="21600" y="5628"/>
                    <a:pt x="21125" y="6563"/>
                  </a:cubicBezTo>
                  <a:cubicBezTo>
                    <a:pt x="20651" y="7499"/>
                    <a:pt x="18514" y="8247"/>
                    <a:pt x="15429" y="8901"/>
                  </a:cubicBezTo>
                  <a:cubicBezTo>
                    <a:pt x="12343" y="9556"/>
                    <a:pt x="8308" y="10117"/>
                    <a:pt x="4273" y="10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10110142" y="3430058"/>
              <a:ext cx="123323" cy="20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352" fill="norm" stroke="1" extrusionOk="0">
                  <a:moveTo>
                    <a:pt x="19280" y="2535"/>
                  </a:moveTo>
                  <a:cubicBezTo>
                    <a:pt x="15680" y="1653"/>
                    <a:pt x="12080" y="772"/>
                    <a:pt x="9380" y="331"/>
                  </a:cubicBezTo>
                  <a:cubicBezTo>
                    <a:pt x="6680" y="-110"/>
                    <a:pt x="4880" y="-110"/>
                    <a:pt x="3440" y="331"/>
                  </a:cubicBezTo>
                  <a:cubicBezTo>
                    <a:pt x="2000" y="772"/>
                    <a:pt x="920" y="1653"/>
                    <a:pt x="2360" y="3417"/>
                  </a:cubicBezTo>
                  <a:cubicBezTo>
                    <a:pt x="3800" y="5180"/>
                    <a:pt x="7760" y="7825"/>
                    <a:pt x="11360" y="10139"/>
                  </a:cubicBezTo>
                  <a:cubicBezTo>
                    <a:pt x="14960" y="12453"/>
                    <a:pt x="18200" y="14437"/>
                    <a:pt x="19820" y="15980"/>
                  </a:cubicBezTo>
                  <a:cubicBezTo>
                    <a:pt x="21440" y="17523"/>
                    <a:pt x="21440" y="18625"/>
                    <a:pt x="19280" y="19506"/>
                  </a:cubicBezTo>
                  <a:cubicBezTo>
                    <a:pt x="17120" y="20388"/>
                    <a:pt x="12800" y="21049"/>
                    <a:pt x="9740" y="21270"/>
                  </a:cubicBezTo>
                  <a:cubicBezTo>
                    <a:pt x="6680" y="21490"/>
                    <a:pt x="4880" y="21270"/>
                    <a:pt x="3260" y="20608"/>
                  </a:cubicBezTo>
                  <a:cubicBezTo>
                    <a:pt x="1640" y="19947"/>
                    <a:pt x="200" y="18845"/>
                    <a:pt x="20" y="17853"/>
                  </a:cubicBezTo>
                  <a:cubicBezTo>
                    <a:pt x="-160" y="16861"/>
                    <a:pt x="920" y="15980"/>
                    <a:pt x="2000" y="15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10271038" y="3475151"/>
              <a:ext cx="168363" cy="169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86" fill="norm" stroke="1" extrusionOk="0">
                  <a:moveTo>
                    <a:pt x="16616" y="1386"/>
                  </a:moveTo>
                  <a:cubicBezTo>
                    <a:pt x="15536" y="586"/>
                    <a:pt x="14456" y="-214"/>
                    <a:pt x="12161" y="53"/>
                  </a:cubicBezTo>
                  <a:cubicBezTo>
                    <a:pt x="9866" y="319"/>
                    <a:pt x="6356" y="1653"/>
                    <a:pt x="3926" y="4186"/>
                  </a:cubicBezTo>
                  <a:cubicBezTo>
                    <a:pt x="1496" y="6719"/>
                    <a:pt x="146" y="10453"/>
                    <a:pt x="11" y="13386"/>
                  </a:cubicBezTo>
                  <a:cubicBezTo>
                    <a:pt x="-124" y="16319"/>
                    <a:pt x="956" y="18453"/>
                    <a:pt x="4736" y="19653"/>
                  </a:cubicBezTo>
                  <a:cubicBezTo>
                    <a:pt x="8516" y="20853"/>
                    <a:pt x="14996" y="21119"/>
                    <a:pt x="21476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10775950" y="3383986"/>
              <a:ext cx="16510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815" y="2735"/>
                    <a:pt x="11631" y="-1585"/>
                    <a:pt x="15231" y="575"/>
                  </a:cubicBezTo>
                  <a:cubicBezTo>
                    <a:pt x="18831" y="2735"/>
                    <a:pt x="20215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10763249" y="3517900"/>
              <a:ext cx="222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11096863" y="3324798"/>
              <a:ext cx="155337" cy="209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0525" fill="norm" stroke="1" extrusionOk="0">
                  <a:moveTo>
                    <a:pt x="20857" y="3370"/>
                  </a:moveTo>
                  <a:cubicBezTo>
                    <a:pt x="20004" y="2332"/>
                    <a:pt x="19152" y="1293"/>
                    <a:pt x="17162" y="566"/>
                  </a:cubicBezTo>
                  <a:cubicBezTo>
                    <a:pt x="15173" y="-161"/>
                    <a:pt x="12046" y="-576"/>
                    <a:pt x="8636" y="1812"/>
                  </a:cubicBezTo>
                  <a:cubicBezTo>
                    <a:pt x="5225" y="4201"/>
                    <a:pt x="1531" y="9393"/>
                    <a:pt x="394" y="13236"/>
                  </a:cubicBezTo>
                  <a:cubicBezTo>
                    <a:pt x="-743" y="17078"/>
                    <a:pt x="678" y="19570"/>
                    <a:pt x="3378" y="20297"/>
                  </a:cubicBezTo>
                  <a:cubicBezTo>
                    <a:pt x="6078" y="21024"/>
                    <a:pt x="10057" y="19986"/>
                    <a:pt x="12757" y="17493"/>
                  </a:cubicBezTo>
                  <a:cubicBezTo>
                    <a:pt x="15457" y="15001"/>
                    <a:pt x="16878" y="11055"/>
                    <a:pt x="17020" y="8251"/>
                  </a:cubicBezTo>
                  <a:cubicBezTo>
                    <a:pt x="17162" y="5447"/>
                    <a:pt x="16025" y="3786"/>
                    <a:pt x="14889" y="2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11336211" y="3409950"/>
              <a:ext cx="55689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21600"/>
                  </a:moveTo>
                  <a:cubicBezTo>
                    <a:pt x="239" y="17100"/>
                    <a:pt x="-1304" y="12600"/>
                    <a:pt x="1782" y="9000"/>
                  </a:cubicBezTo>
                  <a:cubicBezTo>
                    <a:pt x="4867" y="5400"/>
                    <a:pt x="12582" y="2700"/>
                    <a:pt x="202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11434632" y="3261382"/>
              <a:ext cx="122368" cy="276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229" fill="norm" stroke="1" extrusionOk="0">
                  <a:moveTo>
                    <a:pt x="21165" y="1654"/>
                  </a:moveTo>
                  <a:cubicBezTo>
                    <a:pt x="16040" y="1005"/>
                    <a:pt x="10914" y="355"/>
                    <a:pt x="7436" y="112"/>
                  </a:cubicBezTo>
                  <a:cubicBezTo>
                    <a:pt x="3958" y="-132"/>
                    <a:pt x="2128" y="30"/>
                    <a:pt x="1029" y="518"/>
                  </a:cubicBezTo>
                  <a:cubicBezTo>
                    <a:pt x="-69" y="1005"/>
                    <a:pt x="-435" y="1817"/>
                    <a:pt x="663" y="2873"/>
                  </a:cubicBezTo>
                  <a:cubicBezTo>
                    <a:pt x="1762" y="3928"/>
                    <a:pt x="4324" y="5227"/>
                    <a:pt x="7436" y="7176"/>
                  </a:cubicBezTo>
                  <a:cubicBezTo>
                    <a:pt x="10548" y="9125"/>
                    <a:pt x="14209" y="11724"/>
                    <a:pt x="16589" y="13510"/>
                  </a:cubicBezTo>
                  <a:cubicBezTo>
                    <a:pt x="18968" y="15297"/>
                    <a:pt x="20067" y="16271"/>
                    <a:pt x="20616" y="17245"/>
                  </a:cubicBezTo>
                  <a:cubicBezTo>
                    <a:pt x="21165" y="18220"/>
                    <a:pt x="21165" y="19194"/>
                    <a:pt x="19884" y="20006"/>
                  </a:cubicBezTo>
                  <a:cubicBezTo>
                    <a:pt x="18602" y="20818"/>
                    <a:pt x="16040" y="21468"/>
                    <a:pt x="12745" y="21143"/>
                  </a:cubicBezTo>
                  <a:cubicBezTo>
                    <a:pt x="9450" y="20818"/>
                    <a:pt x="5423" y="19519"/>
                    <a:pt x="1396" y="18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11461749" y="3225800"/>
              <a:ext cx="2984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26" y="17018"/>
                    <a:pt x="2451" y="12436"/>
                    <a:pt x="6051" y="8836"/>
                  </a:cubicBezTo>
                  <a:cubicBezTo>
                    <a:pt x="9651" y="5236"/>
                    <a:pt x="15626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7215716" y="4123166"/>
              <a:ext cx="147350" cy="449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57" fill="norm" stroke="1" extrusionOk="0">
                  <a:moveTo>
                    <a:pt x="3346" y="9594"/>
                  </a:moveTo>
                  <a:cubicBezTo>
                    <a:pt x="3042" y="11511"/>
                    <a:pt x="2738" y="13429"/>
                    <a:pt x="2738" y="15246"/>
                  </a:cubicBezTo>
                  <a:cubicBezTo>
                    <a:pt x="2738" y="17063"/>
                    <a:pt x="3042" y="18779"/>
                    <a:pt x="3042" y="19889"/>
                  </a:cubicBezTo>
                  <a:cubicBezTo>
                    <a:pt x="3042" y="20999"/>
                    <a:pt x="2738" y="21504"/>
                    <a:pt x="2282" y="21454"/>
                  </a:cubicBezTo>
                  <a:cubicBezTo>
                    <a:pt x="1825" y="21403"/>
                    <a:pt x="1217" y="20797"/>
                    <a:pt x="761" y="18678"/>
                  </a:cubicBezTo>
                  <a:cubicBezTo>
                    <a:pt x="304" y="16558"/>
                    <a:pt x="0" y="12925"/>
                    <a:pt x="0" y="9846"/>
                  </a:cubicBezTo>
                  <a:cubicBezTo>
                    <a:pt x="0" y="6768"/>
                    <a:pt x="304" y="4244"/>
                    <a:pt x="1065" y="2680"/>
                  </a:cubicBezTo>
                  <a:cubicBezTo>
                    <a:pt x="1825" y="1115"/>
                    <a:pt x="3042" y="510"/>
                    <a:pt x="4411" y="207"/>
                  </a:cubicBezTo>
                  <a:cubicBezTo>
                    <a:pt x="5780" y="-96"/>
                    <a:pt x="7301" y="-96"/>
                    <a:pt x="10192" y="409"/>
                  </a:cubicBezTo>
                  <a:cubicBezTo>
                    <a:pt x="13082" y="913"/>
                    <a:pt x="17341" y="1923"/>
                    <a:pt x="19470" y="3184"/>
                  </a:cubicBezTo>
                  <a:cubicBezTo>
                    <a:pt x="21600" y="4446"/>
                    <a:pt x="21600" y="5960"/>
                    <a:pt x="20231" y="7121"/>
                  </a:cubicBezTo>
                  <a:cubicBezTo>
                    <a:pt x="18862" y="8282"/>
                    <a:pt x="16124" y="9089"/>
                    <a:pt x="13082" y="9543"/>
                  </a:cubicBezTo>
                  <a:cubicBezTo>
                    <a:pt x="10039" y="9997"/>
                    <a:pt x="6693" y="10098"/>
                    <a:pt x="3346" y="10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7331980" y="4446977"/>
              <a:ext cx="110221" cy="140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035" fill="norm" stroke="1" extrusionOk="0">
                  <a:moveTo>
                    <a:pt x="21222" y="6374"/>
                  </a:moveTo>
                  <a:cubicBezTo>
                    <a:pt x="20814" y="4150"/>
                    <a:pt x="20407" y="1927"/>
                    <a:pt x="18980" y="815"/>
                  </a:cubicBezTo>
                  <a:cubicBezTo>
                    <a:pt x="17554" y="-297"/>
                    <a:pt x="15109" y="-297"/>
                    <a:pt x="12460" y="974"/>
                  </a:cubicBezTo>
                  <a:cubicBezTo>
                    <a:pt x="9811" y="2244"/>
                    <a:pt x="6958" y="4785"/>
                    <a:pt x="4716" y="7644"/>
                  </a:cubicBezTo>
                  <a:cubicBezTo>
                    <a:pt x="2475" y="10503"/>
                    <a:pt x="845" y="13679"/>
                    <a:pt x="233" y="16062"/>
                  </a:cubicBezTo>
                  <a:cubicBezTo>
                    <a:pt x="-378" y="18444"/>
                    <a:pt x="30" y="20032"/>
                    <a:pt x="3697" y="20668"/>
                  </a:cubicBezTo>
                  <a:cubicBezTo>
                    <a:pt x="7365" y="21303"/>
                    <a:pt x="14294" y="20985"/>
                    <a:pt x="21222" y="20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7494221" y="4484095"/>
              <a:ext cx="119429" cy="122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0906" fill="norm" stroke="1" extrusionOk="0">
                  <a:moveTo>
                    <a:pt x="14560" y="911"/>
                  </a:moveTo>
                  <a:cubicBezTo>
                    <a:pt x="12665" y="191"/>
                    <a:pt x="10770" y="-529"/>
                    <a:pt x="8307" y="551"/>
                  </a:cubicBezTo>
                  <a:cubicBezTo>
                    <a:pt x="5844" y="1631"/>
                    <a:pt x="2813" y="4511"/>
                    <a:pt x="1297" y="7751"/>
                  </a:cubicBezTo>
                  <a:cubicBezTo>
                    <a:pt x="-219" y="10991"/>
                    <a:pt x="-219" y="14591"/>
                    <a:pt x="349" y="17111"/>
                  </a:cubicBezTo>
                  <a:cubicBezTo>
                    <a:pt x="918" y="19631"/>
                    <a:pt x="2055" y="21071"/>
                    <a:pt x="5655" y="20891"/>
                  </a:cubicBezTo>
                  <a:cubicBezTo>
                    <a:pt x="9255" y="20711"/>
                    <a:pt x="15318" y="18911"/>
                    <a:pt x="21381" y="17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7778749" y="428625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7791450" y="4375149"/>
              <a:ext cx="177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8033763" y="4214886"/>
              <a:ext cx="133548" cy="187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292" fill="norm" stroke="1" extrusionOk="0">
                  <a:moveTo>
                    <a:pt x="13798" y="5212"/>
                  </a:moveTo>
                  <a:cubicBezTo>
                    <a:pt x="9478" y="6652"/>
                    <a:pt x="5158" y="8092"/>
                    <a:pt x="2666" y="10132"/>
                  </a:cubicBezTo>
                  <a:cubicBezTo>
                    <a:pt x="174" y="12172"/>
                    <a:pt x="-491" y="14812"/>
                    <a:pt x="340" y="17092"/>
                  </a:cubicBezTo>
                  <a:cubicBezTo>
                    <a:pt x="1171" y="19372"/>
                    <a:pt x="3497" y="21292"/>
                    <a:pt x="6986" y="21292"/>
                  </a:cubicBezTo>
                  <a:cubicBezTo>
                    <a:pt x="10475" y="21292"/>
                    <a:pt x="15127" y="19372"/>
                    <a:pt x="17786" y="16492"/>
                  </a:cubicBezTo>
                  <a:cubicBezTo>
                    <a:pt x="20444" y="13612"/>
                    <a:pt x="21109" y="9772"/>
                    <a:pt x="20943" y="6892"/>
                  </a:cubicBezTo>
                  <a:cubicBezTo>
                    <a:pt x="20777" y="4012"/>
                    <a:pt x="19780" y="2092"/>
                    <a:pt x="18451" y="1012"/>
                  </a:cubicBezTo>
                  <a:cubicBezTo>
                    <a:pt x="17121" y="-68"/>
                    <a:pt x="15460" y="-308"/>
                    <a:pt x="13798" y="412"/>
                  </a:cubicBezTo>
                  <a:cubicBezTo>
                    <a:pt x="12137" y="1132"/>
                    <a:pt x="10475" y="2812"/>
                    <a:pt x="8814" y="4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8267700" y="4317999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8348532" y="4182132"/>
              <a:ext cx="102708" cy="300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478" fill="norm" stroke="1" extrusionOk="0">
                  <a:moveTo>
                    <a:pt x="17199" y="6977"/>
                  </a:moveTo>
                  <a:cubicBezTo>
                    <a:pt x="15471" y="5165"/>
                    <a:pt x="13743" y="3352"/>
                    <a:pt x="12015" y="2144"/>
                  </a:cubicBezTo>
                  <a:cubicBezTo>
                    <a:pt x="10287" y="935"/>
                    <a:pt x="8559" y="331"/>
                    <a:pt x="6615" y="105"/>
                  </a:cubicBezTo>
                  <a:cubicBezTo>
                    <a:pt x="4671" y="-122"/>
                    <a:pt x="2511" y="29"/>
                    <a:pt x="1215" y="482"/>
                  </a:cubicBezTo>
                  <a:cubicBezTo>
                    <a:pt x="-81" y="935"/>
                    <a:pt x="-513" y="1691"/>
                    <a:pt x="783" y="2597"/>
                  </a:cubicBezTo>
                  <a:cubicBezTo>
                    <a:pt x="2079" y="3503"/>
                    <a:pt x="5103" y="4561"/>
                    <a:pt x="8775" y="4863"/>
                  </a:cubicBezTo>
                  <a:cubicBezTo>
                    <a:pt x="12447" y="5165"/>
                    <a:pt x="16767" y="4712"/>
                    <a:pt x="18927" y="4938"/>
                  </a:cubicBezTo>
                  <a:cubicBezTo>
                    <a:pt x="21087" y="5165"/>
                    <a:pt x="21087" y="6071"/>
                    <a:pt x="20871" y="8941"/>
                  </a:cubicBezTo>
                  <a:cubicBezTo>
                    <a:pt x="20655" y="11811"/>
                    <a:pt x="20223" y="16644"/>
                    <a:pt x="19791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8585200" y="4508500"/>
              <a:ext cx="1143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8956386" y="4066349"/>
              <a:ext cx="96526" cy="36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1" h="20615" fill="norm" stroke="1" extrusionOk="0">
                  <a:moveTo>
                    <a:pt x="2086" y="10364"/>
                  </a:moveTo>
                  <a:cubicBezTo>
                    <a:pt x="1186" y="14588"/>
                    <a:pt x="286" y="18811"/>
                    <a:pt x="61" y="20139"/>
                  </a:cubicBezTo>
                  <a:cubicBezTo>
                    <a:pt x="-164" y="21466"/>
                    <a:pt x="286" y="19897"/>
                    <a:pt x="511" y="16941"/>
                  </a:cubicBezTo>
                  <a:cubicBezTo>
                    <a:pt x="736" y="13984"/>
                    <a:pt x="736" y="9640"/>
                    <a:pt x="961" y="7046"/>
                  </a:cubicBezTo>
                  <a:cubicBezTo>
                    <a:pt x="1186" y="4451"/>
                    <a:pt x="1636" y="3607"/>
                    <a:pt x="2086" y="2822"/>
                  </a:cubicBezTo>
                  <a:cubicBezTo>
                    <a:pt x="2536" y="2038"/>
                    <a:pt x="2986" y="1314"/>
                    <a:pt x="4561" y="771"/>
                  </a:cubicBezTo>
                  <a:cubicBezTo>
                    <a:pt x="6136" y="228"/>
                    <a:pt x="8836" y="-134"/>
                    <a:pt x="11536" y="47"/>
                  </a:cubicBezTo>
                  <a:cubicBezTo>
                    <a:pt x="14236" y="228"/>
                    <a:pt x="16936" y="952"/>
                    <a:pt x="18736" y="2279"/>
                  </a:cubicBezTo>
                  <a:cubicBezTo>
                    <a:pt x="20536" y="3607"/>
                    <a:pt x="21436" y="5538"/>
                    <a:pt x="19186" y="7529"/>
                  </a:cubicBezTo>
                  <a:cubicBezTo>
                    <a:pt x="16936" y="9520"/>
                    <a:pt x="11536" y="11571"/>
                    <a:pt x="6136" y="13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9016118" y="4392218"/>
              <a:ext cx="96133" cy="167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121" fill="norm" stroke="1" extrusionOk="0">
                  <a:moveTo>
                    <a:pt x="18115" y="7449"/>
                  </a:moveTo>
                  <a:cubicBezTo>
                    <a:pt x="18115" y="6116"/>
                    <a:pt x="18115" y="4783"/>
                    <a:pt x="18115" y="3449"/>
                  </a:cubicBezTo>
                  <a:cubicBezTo>
                    <a:pt x="18115" y="2116"/>
                    <a:pt x="18115" y="783"/>
                    <a:pt x="16966" y="249"/>
                  </a:cubicBezTo>
                  <a:cubicBezTo>
                    <a:pt x="15817" y="-284"/>
                    <a:pt x="13519" y="-17"/>
                    <a:pt x="10532" y="1583"/>
                  </a:cubicBezTo>
                  <a:cubicBezTo>
                    <a:pt x="7544" y="3183"/>
                    <a:pt x="3868" y="6116"/>
                    <a:pt x="1800" y="9183"/>
                  </a:cubicBezTo>
                  <a:cubicBezTo>
                    <a:pt x="-268" y="12249"/>
                    <a:pt x="-728" y="15449"/>
                    <a:pt x="1340" y="17583"/>
                  </a:cubicBezTo>
                  <a:cubicBezTo>
                    <a:pt x="3408" y="19716"/>
                    <a:pt x="8004" y="20783"/>
                    <a:pt x="11681" y="21049"/>
                  </a:cubicBezTo>
                  <a:cubicBezTo>
                    <a:pt x="15357" y="21316"/>
                    <a:pt x="18115" y="20783"/>
                    <a:pt x="20872" y="20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9177651" y="4394199"/>
              <a:ext cx="79641" cy="155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8" h="21489" fill="norm" stroke="1" extrusionOk="0">
                  <a:moveTo>
                    <a:pt x="17335" y="0"/>
                  </a:moveTo>
                  <a:cubicBezTo>
                    <a:pt x="14635" y="0"/>
                    <a:pt x="11935" y="0"/>
                    <a:pt x="9235" y="0"/>
                  </a:cubicBezTo>
                  <a:cubicBezTo>
                    <a:pt x="6535" y="0"/>
                    <a:pt x="3835" y="0"/>
                    <a:pt x="1945" y="876"/>
                  </a:cubicBezTo>
                  <a:cubicBezTo>
                    <a:pt x="55" y="1751"/>
                    <a:pt x="-1025" y="3503"/>
                    <a:pt x="1405" y="5546"/>
                  </a:cubicBezTo>
                  <a:cubicBezTo>
                    <a:pt x="3835" y="7589"/>
                    <a:pt x="9775" y="9924"/>
                    <a:pt x="13555" y="11676"/>
                  </a:cubicBezTo>
                  <a:cubicBezTo>
                    <a:pt x="17335" y="13427"/>
                    <a:pt x="18955" y="14595"/>
                    <a:pt x="19765" y="15908"/>
                  </a:cubicBezTo>
                  <a:cubicBezTo>
                    <a:pt x="20575" y="17222"/>
                    <a:pt x="20575" y="18681"/>
                    <a:pt x="19225" y="19703"/>
                  </a:cubicBezTo>
                  <a:cubicBezTo>
                    <a:pt x="17875" y="20724"/>
                    <a:pt x="15175" y="21308"/>
                    <a:pt x="12475" y="21454"/>
                  </a:cubicBezTo>
                  <a:cubicBezTo>
                    <a:pt x="9775" y="21600"/>
                    <a:pt x="7075" y="21308"/>
                    <a:pt x="5455" y="20141"/>
                  </a:cubicBezTo>
                  <a:cubicBezTo>
                    <a:pt x="3835" y="18973"/>
                    <a:pt x="3295" y="16930"/>
                    <a:pt x="2755" y="14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9334500" y="4289143"/>
              <a:ext cx="1079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082" y="2735"/>
                    <a:pt x="10165" y="-1585"/>
                    <a:pt x="13765" y="575"/>
                  </a:cubicBezTo>
                  <a:cubicBezTo>
                    <a:pt x="17365" y="2735"/>
                    <a:pt x="19482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9328150" y="4362450"/>
              <a:ext cx="2032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25" y="15600"/>
                    <a:pt x="7650" y="9600"/>
                    <a:pt x="11250" y="6000"/>
                  </a:cubicBezTo>
                  <a:cubicBezTo>
                    <a:pt x="14850" y="2400"/>
                    <a:pt x="1822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9591587" y="4244130"/>
              <a:ext cx="149853" cy="163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0854" fill="norm" stroke="1" extrusionOk="0">
                  <a:moveTo>
                    <a:pt x="20262" y="3753"/>
                  </a:moveTo>
                  <a:cubicBezTo>
                    <a:pt x="14562" y="5373"/>
                    <a:pt x="8862" y="6993"/>
                    <a:pt x="5262" y="8748"/>
                  </a:cubicBezTo>
                  <a:cubicBezTo>
                    <a:pt x="1662" y="10503"/>
                    <a:pt x="162" y="12393"/>
                    <a:pt x="12" y="14823"/>
                  </a:cubicBezTo>
                  <a:cubicBezTo>
                    <a:pt x="-138" y="17253"/>
                    <a:pt x="1062" y="20223"/>
                    <a:pt x="4362" y="20763"/>
                  </a:cubicBezTo>
                  <a:cubicBezTo>
                    <a:pt x="7662" y="21303"/>
                    <a:pt x="13062" y="19413"/>
                    <a:pt x="16362" y="16173"/>
                  </a:cubicBezTo>
                  <a:cubicBezTo>
                    <a:pt x="19662" y="12933"/>
                    <a:pt x="20862" y="8343"/>
                    <a:pt x="21162" y="5238"/>
                  </a:cubicBezTo>
                  <a:cubicBezTo>
                    <a:pt x="21462" y="2133"/>
                    <a:pt x="20862" y="513"/>
                    <a:pt x="19662" y="108"/>
                  </a:cubicBezTo>
                  <a:cubicBezTo>
                    <a:pt x="18462" y="-297"/>
                    <a:pt x="16662" y="513"/>
                    <a:pt x="14862" y="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9816536" y="4305300"/>
              <a:ext cx="19615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21600"/>
                  </a:moveTo>
                  <a:cubicBezTo>
                    <a:pt x="2735" y="17100"/>
                    <a:pt x="-1585" y="12600"/>
                    <a:pt x="575" y="9000"/>
                  </a:cubicBezTo>
                  <a:cubicBezTo>
                    <a:pt x="2735" y="5400"/>
                    <a:pt x="11375" y="2700"/>
                    <a:pt x="200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9950450" y="4222750"/>
              <a:ext cx="1905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966"/>
                    <a:pt x="9600" y="11931"/>
                    <a:pt x="12000" y="15429"/>
                  </a:cubicBezTo>
                  <a:cubicBezTo>
                    <a:pt x="14400" y="18926"/>
                    <a:pt x="14400" y="19954"/>
                    <a:pt x="15600" y="20571"/>
                  </a:cubicBezTo>
                  <a:cubicBezTo>
                    <a:pt x="16800" y="21189"/>
                    <a:pt x="19200" y="213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0007600" y="4470399"/>
              <a:ext cx="698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10471679" y="4002212"/>
              <a:ext cx="122638" cy="462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6" h="21475" fill="norm" stroke="1" extrusionOk="0">
                  <a:moveTo>
                    <a:pt x="973" y="4928"/>
                  </a:moveTo>
                  <a:cubicBezTo>
                    <a:pt x="1327" y="8266"/>
                    <a:pt x="1681" y="11605"/>
                    <a:pt x="2036" y="14206"/>
                  </a:cubicBezTo>
                  <a:cubicBezTo>
                    <a:pt x="2390" y="16808"/>
                    <a:pt x="2744" y="18674"/>
                    <a:pt x="2744" y="19852"/>
                  </a:cubicBezTo>
                  <a:cubicBezTo>
                    <a:pt x="2744" y="21030"/>
                    <a:pt x="2390" y="21521"/>
                    <a:pt x="1859" y="21472"/>
                  </a:cubicBezTo>
                  <a:cubicBezTo>
                    <a:pt x="1327" y="21423"/>
                    <a:pt x="619" y="20834"/>
                    <a:pt x="265" y="18477"/>
                  </a:cubicBezTo>
                  <a:cubicBezTo>
                    <a:pt x="-89" y="16121"/>
                    <a:pt x="-89" y="11997"/>
                    <a:pt x="265" y="8905"/>
                  </a:cubicBezTo>
                  <a:cubicBezTo>
                    <a:pt x="619" y="5812"/>
                    <a:pt x="1327" y="3750"/>
                    <a:pt x="2213" y="2425"/>
                  </a:cubicBezTo>
                  <a:cubicBezTo>
                    <a:pt x="3098" y="1099"/>
                    <a:pt x="4160" y="510"/>
                    <a:pt x="5577" y="216"/>
                  </a:cubicBezTo>
                  <a:cubicBezTo>
                    <a:pt x="6993" y="-79"/>
                    <a:pt x="8763" y="-79"/>
                    <a:pt x="11242" y="265"/>
                  </a:cubicBezTo>
                  <a:cubicBezTo>
                    <a:pt x="13721" y="608"/>
                    <a:pt x="16908" y="1296"/>
                    <a:pt x="18855" y="2228"/>
                  </a:cubicBezTo>
                  <a:cubicBezTo>
                    <a:pt x="20803" y="3161"/>
                    <a:pt x="21511" y="4339"/>
                    <a:pt x="18324" y="5616"/>
                  </a:cubicBezTo>
                  <a:cubicBezTo>
                    <a:pt x="15137" y="6892"/>
                    <a:pt x="8055" y="8266"/>
                    <a:pt x="973" y="9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10534649" y="4300653"/>
              <a:ext cx="101601" cy="155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1" fill="norm" stroke="1" extrusionOk="0">
                  <a:moveTo>
                    <a:pt x="21600" y="4952"/>
                  </a:moveTo>
                  <a:cubicBezTo>
                    <a:pt x="19800" y="3800"/>
                    <a:pt x="18000" y="2648"/>
                    <a:pt x="15300" y="1640"/>
                  </a:cubicBezTo>
                  <a:cubicBezTo>
                    <a:pt x="12600" y="632"/>
                    <a:pt x="9000" y="-232"/>
                    <a:pt x="6525" y="56"/>
                  </a:cubicBezTo>
                  <a:cubicBezTo>
                    <a:pt x="4050" y="344"/>
                    <a:pt x="2700" y="1784"/>
                    <a:pt x="2250" y="3224"/>
                  </a:cubicBezTo>
                  <a:cubicBezTo>
                    <a:pt x="1800" y="4664"/>
                    <a:pt x="2250" y="6104"/>
                    <a:pt x="4725" y="7400"/>
                  </a:cubicBezTo>
                  <a:cubicBezTo>
                    <a:pt x="7200" y="8696"/>
                    <a:pt x="11700" y="9848"/>
                    <a:pt x="15075" y="11576"/>
                  </a:cubicBezTo>
                  <a:cubicBezTo>
                    <a:pt x="18450" y="13304"/>
                    <a:pt x="20700" y="15608"/>
                    <a:pt x="21150" y="17336"/>
                  </a:cubicBezTo>
                  <a:cubicBezTo>
                    <a:pt x="21600" y="19064"/>
                    <a:pt x="20250" y="20216"/>
                    <a:pt x="17100" y="20792"/>
                  </a:cubicBezTo>
                  <a:cubicBezTo>
                    <a:pt x="13950" y="21368"/>
                    <a:pt x="9000" y="21368"/>
                    <a:pt x="5850" y="20072"/>
                  </a:cubicBezTo>
                  <a:cubicBezTo>
                    <a:pt x="2700" y="18776"/>
                    <a:pt x="1350" y="16184"/>
                    <a:pt x="0" y="13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10654633" y="4285715"/>
              <a:ext cx="95918" cy="193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229" fill="norm" stroke="1" extrusionOk="0">
                  <a:moveTo>
                    <a:pt x="20826" y="2149"/>
                  </a:moveTo>
                  <a:cubicBezTo>
                    <a:pt x="16690" y="1220"/>
                    <a:pt x="12554" y="291"/>
                    <a:pt x="9107" y="58"/>
                  </a:cubicBezTo>
                  <a:cubicBezTo>
                    <a:pt x="5660" y="-174"/>
                    <a:pt x="2903" y="291"/>
                    <a:pt x="1294" y="1336"/>
                  </a:cubicBezTo>
                  <a:cubicBezTo>
                    <a:pt x="-314" y="2381"/>
                    <a:pt x="-774" y="4007"/>
                    <a:pt x="1983" y="6445"/>
                  </a:cubicBezTo>
                  <a:cubicBezTo>
                    <a:pt x="4741" y="8884"/>
                    <a:pt x="10715" y="12136"/>
                    <a:pt x="13932" y="14342"/>
                  </a:cubicBezTo>
                  <a:cubicBezTo>
                    <a:pt x="17149" y="16549"/>
                    <a:pt x="17609" y="17710"/>
                    <a:pt x="16920" y="18755"/>
                  </a:cubicBezTo>
                  <a:cubicBezTo>
                    <a:pt x="16230" y="19800"/>
                    <a:pt x="14392" y="20729"/>
                    <a:pt x="12094" y="21078"/>
                  </a:cubicBezTo>
                  <a:cubicBezTo>
                    <a:pt x="9796" y="21426"/>
                    <a:pt x="7039" y="21194"/>
                    <a:pt x="5430" y="20149"/>
                  </a:cubicBezTo>
                  <a:cubicBezTo>
                    <a:pt x="3822" y="19103"/>
                    <a:pt x="3362" y="17245"/>
                    <a:pt x="2903" y="15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10826750" y="4207372"/>
              <a:ext cx="1270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040" y="12302"/>
                    <a:pt x="10080" y="4448"/>
                    <a:pt x="13680" y="1502"/>
                  </a:cubicBezTo>
                  <a:cubicBezTo>
                    <a:pt x="17280" y="-1443"/>
                    <a:pt x="1944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10871200" y="4298950"/>
              <a:ext cx="133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6200"/>
                    <a:pt x="6857" y="10800"/>
                    <a:pt x="10457" y="7200"/>
                  </a:cubicBezTo>
                  <a:cubicBezTo>
                    <a:pt x="14057" y="3600"/>
                    <a:pt x="1782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11038416" y="4199466"/>
              <a:ext cx="116719" cy="122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21135" fill="norm" stroke="1" extrusionOk="0">
                  <a:moveTo>
                    <a:pt x="16386" y="732"/>
                  </a:moveTo>
                  <a:cubicBezTo>
                    <a:pt x="11172" y="2197"/>
                    <a:pt x="5958" y="3661"/>
                    <a:pt x="2979" y="6407"/>
                  </a:cubicBezTo>
                  <a:cubicBezTo>
                    <a:pt x="0" y="9153"/>
                    <a:pt x="-745" y="13180"/>
                    <a:pt x="745" y="16292"/>
                  </a:cubicBezTo>
                  <a:cubicBezTo>
                    <a:pt x="2234" y="19403"/>
                    <a:pt x="5958" y="21600"/>
                    <a:pt x="9683" y="21051"/>
                  </a:cubicBezTo>
                  <a:cubicBezTo>
                    <a:pt x="13407" y="20502"/>
                    <a:pt x="17131" y="17207"/>
                    <a:pt x="18993" y="13729"/>
                  </a:cubicBezTo>
                  <a:cubicBezTo>
                    <a:pt x="20855" y="10251"/>
                    <a:pt x="20855" y="6590"/>
                    <a:pt x="19924" y="4027"/>
                  </a:cubicBezTo>
                  <a:cubicBezTo>
                    <a:pt x="18993" y="1464"/>
                    <a:pt x="17131" y="0"/>
                    <a:pt x="15641" y="0"/>
                  </a:cubicBezTo>
                  <a:cubicBezTo>
                    <a:pt x="14152" y="0"/>
                    <a:pt x="13034" y="1464"/>
                    <a:pt x="11917" y="2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11220449" y="4254499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11277667" y="4165599"/>
              <a:ext cx="95183" cy="189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493" fill="norm" stroke="1" extrusionOk="0">
                  <a:moveTo>
                    <a:pt x="14073" y="0"/>
                  </a:moveTo>
                  <a:cubicBezTo>
                    <a:pt x="11255" y="0"/>
                    <a:pt x="8438" y="0"/>
                    <a:pt x="5855" y="0"/>
                  </a:cubicBezTo>
                  <a:cubicBezTo>
                    <a:pt x="3273" y="0"/>
                    <a:pt x="925" y="0"/>
                    <a:pt x="220" y="600"/>
                  </a:cubicBezTo>
                  <a:cubicBezTo>
                    <a:pt x="-484" y="1200"/>
                    <a:pt x="455" y="2400"/>
                    <a:pt x="3742" y="4920"/>
                  </a:cubicBezTo>
                  <a:cubicBezTo>
                    <a:pt x="7029" y="7440"/>
                    <a:pt x="12664" y="11280"/>
                    <a:pt x="16186" y="13920"/>
                  </a:cubicBezTo>
                  <a:cubicBezTo>
                    <a:pt x="19707" y="16560"/>
                    <a:pt x="21116" y="18000"/>
                    <a:pt x="21116" y="19200"/>
                  </a:cubicBezTo>
                  <a:cubicBezTo>
                    <a:pt x="21116" y="20400"/>
                    <a:pt x="19707" y="21360"/>
                    <a:pt x="16420" y="21480"/>
                  </a:cubicBezTo>
                  <a:cubicBezTo>
                    <a:pt x="13133" y="21600"/>
                    <a:pt x="7968" y="20880"/>
                    <a:pt x="2803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11296649" y="4131172"/>
              <a:ext cx="1333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486" y="12302"/>
                    <a:pt x="10971" y="4448"/>
                    <a:pt x="14571" y="1502"/>
                  </a:cubicBezTo>
                  <a:cubicBezTo>
                    <a:pt x="18171" y="-1443"/>
                    <a:pt x="19886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11442700" y="4387849"/>
              <a:ext cx="381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11677649" y="3990266"/>
              <a:ext cx="123843" cy="405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417" fill="norm" stroke="1" extrusionOk="0">
                  <a:moveTo>
                    <a:pt x="0" y="8935"/>
                  </a:moveTo>
                  <a:cubicBezTo>
                    <a:pt x="708" y="12629"/>
                    <a:pt x="1416" y="16322"/>
                    <a:pt x="1770" y="18504"/>
                  </a:cubicBezTo>
                  <a:cubicBezTo>
                    <a:pt x="2125" y="20687"/>
                    <a:pt x="2125" y="21358"/>
                    <a:pt x="1948" y="21414"/>
                  </a:cubicBezTo>
                  <a:cubicBezTo>
                    <a:pt x="1770" y="21470"/>
                    <a:pt x="1416" y="20910"/>
                    <a:pt x="1593" y="18728"/>
                  </a:cubicBezTo>
                  <a:cubicBezTo>
                    <a:pt x="1770" y="16546"/>
                    <a:pt x="2479" y="12740"/>
                    <a:pt x="3187" y="9775"/>
                  </a:cubicBezTo>
                  <a:cubicBezTo>
                    <a:pt x="3895" y="6809"/>
                    <a:pt x="4603" y="4682"/>
                    <a:pt x="5311" y="3172"/>
                  </a:cubicBezTo>
                  <a:cubicBezTo>
                    <a:pt x="6020" y="1661"/>
                    <a:pt x="6728" y="765"/>
                    <a:pt x="7967" y="318"/>
                  </a:cubicBezTo>
                  <a:cubicBezTo>
                    <a:pt x="9207" y="-130"/>
                    <a:pt x="10977" y="-130"/>
                    <a:pt x="13102" y="486"/>
                  </a:cubicBezTo>
                  <a:cubicBezTo>
                    <a:pt x="15226" y="1101"/>
                    <a:pt x="17705" y="2332"/>
                    <a:pt x="19298" y="3619"/>
                  </a:cubicBezTo>
                  <a:cubicBezTo>
                    <a:pt x="20892" y="4906"/>
                    <a:pt x="21600" y="6249"/>
                    <a:pt x="18944" y="7592"/>
                  </a:cubicBezTo>
                  <a:cubicBezTo>
                    <a:pt x="16289" y="8935"/>
                    <a:pt x="10269" y="10278"/>
                    <a:pt x="4249" y="11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11739636" y="4287837"/>
              <a:ext cx="103114" cy="175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279" fill="norm" stroke="1" extrusionOk="0">
                  <a:moveTo>
                    <a:pt x="21045" y="4436"/>
                  </a:moveTo>
                  <a:cubicBezTo>
                    <a:pt x="16725" y="2893"/>
                    <a:pt x="12405" y="1350"/>
                    <a:pt x="8733" y="578"/>
                  </a:cubicBezTo>
                  <a:cubicBezTo>
                    <a:pt x="5061" y="-193"/>
                    <a:pt x="2037" y="-193"/>
                    <a:pt x="741" y="578"/>
                  </a:cubicBezTo>
                  <a:cubicBezTo>
                    <a:pt x="-555" y="1350"/>
                    <a:pt x="-123" y="2893"/>
                    <a:pt x="1821" y="4436"/>
                  </a:cubicBezTo>
                  <a:cubicBezTo>
                    <a:pt x="3765" y="5978"/>
                    <a:pt x="7221" y="7521"/>
                    <a:pt x="10677" y="9836"/>
                  </a:cubicBezTo>
                  <a:cubicBezTo>
                    <a:pt x="14133" y="12150"/>
                    <a:pt x="17589" y="15236"/>
                    <a:pt x="18669" y="17293"/>
                  </a:cubicBezTo>
                  <a:cubicBezTo>
                    <a:pt x="19749" y="19350"/>
                    <a:pt x="18453" y="20378"/>
                    <a:pt x="15861" y="20893"/>
                  </a:cubicBezTo>
                  <a:cubicBezTo>
                    <a:pt x="13269" y="21407"/>
                    <a:pt x="9381" y="21407"/>
                    <a:pt x="6789" y="20893"/>
                  </a:cubicBezTo>
                  <a:cubicBezTo>
                    <a:pt x="4197" y="20378"/>
                    <a:pt x="2901" y="19350"/>
                    <a:pt x="1605" y="18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11835849" y="4362813"/>
              <a:ext cx="114852" cy="101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084" fill="norm" stroke="1" extrusionOk="0">
                  <a:moveTo>
                    <a:pt x="20929" y="1247"/>
                  </a:moveTo>
                  <a:cubicBezTo>
                    <a:pt x="17072" y="366"/>
                    <a:pt x="13215" y="-516"/>
                    <a:pt x="9550" y="366"/>
                  </a:cubicBezTo>
                  <a:cubicBezTo>
                    <a:pt x="5886" y="1247"/>
                    <a:pt x="2415" y="3892"/>
                    <a:pt x="872" y="7419"/>
                  </a:cubicBezTo>
                  <a:cubicBezTo>
                    <a:pt x="-671" y="10945"/>
                    <a:pt x="-285" y="15353"/>
                    <a:pt x="2993" y="17778"/>
                  </a:cubicBezTo>
                  <a:cubicBezTo>
                    <a:pt x="6272" y="20202"/>
                    <a:pt x="12443" y="20643"/>
                    <a:pt x="18615" y="21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12033250" y="4254500"/>
              <a:ext cx="825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12045950" y="4324350"/>
              <a:ext cx="952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4400"/>
                    <a:pt x="3840" y="7200"/>
                    <a:pt x="7440" y="3600"/>
                  </a:cubicBezTo>
                  <a:cubicBezTo>
                    <a:pt x="11040" y="0"/>
                    <a:pt x="163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12187665" y="4245519"/>
              <a:ext cx="118635" cy="104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0856" fill="norm" stroke="1" extrusionOk="0">
                  <a:moveTo>
                    <a:pt x="21239" y="1797"/>
                  </a:moveTo>
                  <a:cubicBezTo>
                    <a:pt x="15934" y="527"/>
                    <a:pt x="10628" y="-744"/>
                    <a:pt x="7028" y="527"/>
                  </a:cubicBezTo>
                  <a:cubicBezTo>
                    <a:pt x="3428" y="1797"/>
                    <a:pt x="1534" y="5609"/>
                    <a:pt x="586" y="8997"/>
                  </a:cubicBezTo>
                  <a:cubicBezTo>
                    <a:pt x="-361" y="12385"/>
                    <a:pt x="-361" y="15350"/>
                    <a:pt x="2102" y="17468"/>
                  </a:cubicBezTo>
                  <a:cubicBezTo>
                    <a:pt x="4565" y="19585"/>
                    <a:pt x="9492" y="20856"/>
                    <a:pt x="12902" y="20856"/>
                  </a:cubicBezTo>
                  <a:cubicBezTo>
                    <a:pt x="16313" y="20856"/>
                    <a:pt x="18207" y="19585"/>
                    <a:pt x="18965" y="16409"/>
                  </a:cubicBezTo>
                  <a:cubicBezTo>
                    <a:pt x="19723" y="13232"/>
                    <a:pt x="19344" y="8150"/>
                    <a:pt x="18965" y="3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12357099" y="4324350"/>
              <a:ext cx="254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12414250" y="4245897"/>
              <a:ext cx="107004" cy="211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00" fill="norm" stroke="1" extrusionOk="0">
                  <a:moveTo>
                    <a:pt x="15247" y="2794"/>
                  </a:moveTo>
                  <a:cubicBezTo>
                    <a:pt x="13553" y="1939"/>
                    <a:pt x="11859" y="1083"/>
                    <a:pt x="9529" y="549"/>
                  </a:cubicBezTo>
                  <a:cubicBezTo>
                    <a:pt x="7200" y="14"/>
                    <a:pt x="4235" y="-200"/>
                    <a:pt x="3176" y="228"/>
                  </a:cubicBezTo>
                  <a:cubicBezTo>
                    <a:pt x="2118" y="655"/>
                    <a:pt x="2965" y="1725"/>
                    <a:pt x="5718" y="3650"/>
                  </a:cubicBezTo>
                  <a:cubicBezTo>
                    <a:pt x="8471" y="5574"/>
                    <a:pt x="13129" y="8354"/>
                    <a:pt x="16306" y="10493"/>
                  </a:cubicBezTo>
                  <a:cubicBezTo>
                    <a:pt x="19482" y="12632"/>
                    <a:pt x="21176" y="14129"/>
                    <a:pt x="21388" y="15840"/>
                  </a:cubicBezTo>
                  <a:cubicBezTo>
                    <a:pt x="21600" y="17550"/>
                    <a:pt x="20329" y="19475"/>
                    <a:pt x="16518" y="20438"/>
                  </a:cubicBezTo>
                  <a:cubicBezTo>
                    <a:pt x="12706" y="21400"/>
                    <a:pt x="6353" y="21400"/>
                    <a:pt x="0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12439649" y="4279900"/>
              <a:ext cx="1143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9886949" y="5980486"/>
              <a:ext cx="420945" cy="2026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84" fill="norm" stroke="1" extrusionOk="0">
                  <a:moveTo>
                    <a:pt x="0" y="148"/>
                  </a:moveTo>
                  <a:cubicBezTo>
                    <a:pt x="3546" y="80"/>
                    <a:pt x="7093" y="13"/>
                    <a:pt x="10155" y="1"/>
                  </a:cubicBezTo>
                  <a:cubicBezTo>
                    <a:pt x="13218" y="-10"/>
                    <a:pt x="15797" y="35"/>
                    <a:pt x="17678" y="182"/>
                  </a:cubicBezTo>
                  <a:cubicBezTo>
                    <a:pt x="19558" y="328"/>
                    <a:pt x="20740" y="576"/>
                    <a:pt x="21170" y="937"/>
                  </a:cubicBezTo>
                  <a:cubicBezTo>
                    <a:pt x="21600" y="1298"/>
                    <a:pt x="21278" y="1771"/>
                    <a:pt x="20794" y="2414"/>
                  </a:cubicBezTo>
                  <a:cubicBezTo>
                    <a:pt x="20310" y="3056"/>
                    <a:pt x="19666" y="3868"/>
                    <a:pt x="19236" y="4635"/>
                  </a:cubicBezTo>
                  <a:cubicBezTo>
                    <a:pt x="18806" y="5401"/>
                    <a:pt x="18591" y="6123"/>
                    <a:pt x="18161" y="6810"/>
                  </a:cubicBezTo>
                  <a:cubicBezTo>
                    <a:pt x="17731" y="7498"/>
                    <a:pt x="17087" y="8152"/>
                    <a:pt x="16603" y="8828"/>
                  </a:cubicBezTo>
                  <a:cubicBezTo>
                    <a:pt x="16119" y="9505"/>
                    <a:pt x="15797" y="10204"/>
                    <a:pt x="15475" y="10914"/>
                  </a:cubicBezTo>
                  <a:cubicBezTo>
                    <a:pt x="15152" y="11624"/>
                    <a:pt x="14830" y="12346"/>
                    <a:pt x="14507" y="13056"/>
                  </a:cubicBezTo>
                  <a:cubicBezTo>
                    <a:pt x="14185" y="13766"/>
                    <a:pt x="13863" y="14465"/>
                    <a:pt x="13648" y="15187"/>
                  </a:cubicBezTo>
                  <a:cubicBezTo>
                    <a:pt x="13433" y="15908"/>
                    <a:pt x="13325" y="16652"/>
                    <a:pt x="13272" y="17498"/>
                  </a:cubicBezTo>
                  <a:cubicBezTo>
                    <a:pt x="13218" y="18343"/>
                    <a:pt x="13218" y="19290"/>
                    <a:pt x="13272" y="19876"/>
                  </a:cubicBezTo>
                  <a:cubicBezTo>
                    <a:pt x="13325" y="20463"/>
                    <a:pt x="13433" y="20688"/>
                    <a:pt x="13594" y="20914"/>
                  </a:cubicBezTo>
                  <a:cubicBezTo>
                    <a:pt x="13755" y="21139"/>
                    <a:pt x="13970" y="21365"/>
                    <a:pt x="13648" y="21477"/>
                  </a:cubicBezTo>
                  <a:cubicBezTo>
                    <a:pt x="13325" y="21590"/>
                    <a:pt x="12466" y="21590"/>
                    <a:pt x="10531" y="21579"/>
                  </a:cubicBezTo>
                  <a:cubicBezTo>
                    <a:pt x="8597" y="21567"/>
                    <a:pt x="5588" y="21545"/>
                    <a:pt x="2579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7569803" y="5498608"/>
              <a:ext cx="215297" cy="234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72" fill="norm" stroke="1" extrusionOk="0">
                  <a:moveTo>
                    <a:pt x="15040" y="1765"/>
                  </a:moveTo>
                  <a:cubicBezTo>
                    <a:pt x="14411" y="1000"/>
                    <a:pt x="13781" y="235"/>
                    <a:pt x="12943" y="44"/>
                  </a:cubicBezTo>
                  <a:cubicBezTo>
                    <a:pt x="12104" y="-147"/>
                    <a:pt x="11055" y="235"/>
                    <a:pt x="8958" y="2051"/>
                  </a:cubicBezTo>
                  <a:cubicBezTo>
                    <a:pt x="6861" y="3867"/>
                    <a:pt x="3715" y="7117"/>
                    <a:pt x="1933" y="9888"/>
                  </a:cubicBezTo>
                  <a:cubicBezTo>
                    <a:pt x="150" y="12660"/>
                    <a:pt x="-269" y="14954"/>
                    <a:pt x="150" y="16865"/>
                  </a:cubicBezTo>
                  <a:cubicBezTo>
                    <a:pt x="570" y="18777"/>
                    <a:pt x="1828" y="20306"/>
                    <a:pt x="5498" y="20880"/>
                  </a:cubicBezTo>
                  <a:cubicBezTo>
                    <a:pt x="9168" y="21453"/>
                    <a:pt x="15249" y="21071"/>
                    <a:pt x="21331" y="20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9544049" y="5533231"/>
              <a:ext cx="204284" cy="302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431" fill="norm" stroke="1" extrusionOk="0">
                  <a:moveTo>
                    <a:pt x="17192" y="7031"/>
                  </a:moveTo>
                  <a:cubicBezTo>
                    <a:pt x="18514" y="5681"/>
                    <a:pt x="19837" y="4331"/>
                    <a:pt x="20608" y="3131"/>
                  </a:cubicBezTo>
                  <a:cubicBezTo>
                    <a:pt x="21380" y="1931"/>
                    <a:pt x="21600" y="881"/>
                    <a:pt x="20608" y="356"/>
                  </a:cubicBezTo>
                  <a:cubicBezTo>
                    <a:pt x="19616" y="-169"/>
                    <a:pt x="17412" y="-169"/>
                    <a:pt x="14988" y="731"/>
                  </a:cubicBezTo>
                  <a:cubicBezTo>
                    <a:pt x="12563" y="1631"/>
                    <a:pt x="9918" y="3431"/>
                    <a:pt x="8486" y="4856"/>
                  </a:cubicBezTo>
                  <a:cubicBezTo>
                    <a:pt x="7053" y="6281"/>
                    <a:pt x="6833" y="7331"/>
                    <a:pt x="8486" y="8531"/>
                  </a:cubicBezTo>
                  <a:cubicBezTo>
                    <a:pt x="10139" y="9731"/>
                    <a:pt x="13665" y="11081"/>
                    <a:pt x="15869" y="11981"/>
                  </a:cubicBezTo>
                  <a:cubicBezTo>
                    <a:pt x="18073" y="12881"/>
                    <a:pt x="18955" y="13331"/>
                    <a:pt x="19616" y="13931"/>
                  </a:cubicBezTo>
                  <a:cubicBezTo>
                    <a:pt x="20278" y="14531"/>
                    <a:pt x="20718" y="15281"/>
                    <a:pt x="20498" y="16031"/>
                  </a:cubicBezTo>
                  <a:cubicBezTo>
                    <a:pt x="20278" y="16781"/>
                    <a:pt x="19396" y="17531"/>
                    <a:pt x="15869" y="18431"/>
                  </a:cubicBezTo>
                  <a:cubicBezTo>
                    <a:pt x="12343" y="19331"/>
                    <a:pt x="6171" y="20381"/>
                    <a:pt x="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8589470" y="6121399"/>
              <a:ext cx="1468460" cy="995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570" fill="norm" stroke="1" extrusionOk="0">
                  <a:moveTo>
                    <a:pt x="4785" y="1651"/>
                  </a:moveTo>
                  <a:cubicBezTo>
                    <a:pt x="5593" y="1376"/>
                    <a:pt x="6401" y="1101"/>
                    <a:pt x="7194" y="894"/>
                  </a:cubicBezTo>
                  <a:cubicBezTo>
                    <a:pt x="7986" y="688"/>
                    <a:pt x="8763" y="550"/>
                    <a:pt x="9773" y="459"/>
                  </a:cubicBezTo>
                  <a:cubicBezTo>
                    <a:pt x="10784" y="367"/>
                    <a:pt x="12027" y="321"/>
                    <a:pt x="13301" y="298"/>
                  </a:cubicBezTo>
                  <a:cubicBezTo>
                    <a:pt x="14575" y="275"/>
                    <a:pt x="15881" y="275"/>
                    <a:pt x="16968" y="298"/>
                  </a:cubicBezTo>
                  <a:cubicBezTo>
                    <a:pt x="18056" y="321"/>
                    <a:pt x="18926" y="367"/>
                    <a:pt x="19563" y="344"/>
                  </a:cubicBezTo>
                  <a:cubicBezTo>
                    <a:pt x="20201" y="321"/>
                    <a:pt x="20605" y="229"/>
                    <a:pt x="20884" y="183"/>
                  </a:cubicBezTo>
                  <a:cubicBezTo>
                    <a:pt x="21164" y="138"/>
                    <a:pt x="21319" y="138"/>
                    <a:pt x="21413" y="252"/>
                  </a:cubicBezTo>
                  <a:cubicBezTo>
                    <a:pt x="21506" y="367"/>
                    <a:pt x="21537" y="596"/>
                    <a:pt x="21552" y="1513"/>
                  </a:cubicBezTo>
                  <a:cubicBezTo>
                    <a:pt x="21568" y="2431"/>
                    <a:pt x="21568" y="4036"/>
                    <a:pt x="21506" y="5595"/>
                  </a:cubicBezTo>
                  <a:cubicBezTo>
                    <a:pt x="21444" y="7154"/>
                    <a:pt x="21319" y="8668"/>
                    <a:pt x="21195" y="10181"/>
                  </a:cubicBezTo>
                  <a:cubicBezTo>
                    <a:pt x="21071" y="11694"/>
                    <a:pt x="20946" y="13208"/>
                    <a:pt x="20791" y="14721"/>
                  </a:cubicBezTo>
                  <a:cubicBezTo>
                    <a:pt x="20636" y="16234"/>
                    <a:pt x="20449" y="17748"/>
                    <a:pt x="20356" y="18734"/>
                  </a:cubicBezTo>
                  <a:cubicBezTo>
                    <a:pt x="20263" y="19720"/>
                    <a:pt x="20263" y="20178"/>
                    <a:pt x="20309" y="20568"/>
                  </a:cubicBezTo>
                  <a:cubicBezTo>
                    <a:pt x="20356" y="20958"/>
                    <a:pt x="20449" y="21279"/>
                    <a:pt x="20418" y="21439"/>
                  </a:cubicBezTo>
                  <a:cubicBezTo>
                    <a:pt x="20387" y="21600"/>
                    <a:pt x="20232" y="21600"/>
                    <a:pt x="19765" y="21508"/>
                  </a:cubicBezTo>
                  <a:cubicBezTo>
                    <a:pt x="19299" y="21417"/>
                    <a:pt x="18522" y="21233"/>
                    <a:pt x="17714" y="21096"/>
                  </a:cubicBezTo>
                  <a:cubicBezTo>
                    <a:pt x="16906" y="20958"/>
                    <a:pt x="16067" y="20866"/>
                    <a:pt x="15119" y="20797"/>
                  </a:cubicBezTo>
                  <a:cubicBezTo>
                    <a:pt x="14171" y="20729"/>
                    <a:pt x="13114" y="20683"/>
                    <a:pt x="11996" y="20637"/>
                  </a:cubicBezTo>
                  <a:cubicBezTo>
                    <a:pt x="10877" y="20591"/>
                    <a:pt x="9696" y="20545"/>
                    <a:pt x="8422" y="20522"/>
                  </a:cubicBezTo>
                  <a:cubicBezTo>
                    <a:pt x="7147" y="20499"/>
                    <a:pt x="5780" y="20499"/>
                    <a:pt x="4521" y="20476"/>
                  </a:cubicBezTo>
                  <a:cubicBezTo>
                    <a:pt x="3262" y="20454"/>
                    <a:pt x="2112" y="20408"/>
                    <a:pt x="1444" y="20385"/>
                  </a:cubicBezTo>
                  <a:cubicBezTo>
                    <a:pt x="776" y="20362"/>
                    <a:pt x="590" y="20362"/>
                    <a:pt x="419" y="20316"/>
                  </a:cubicBezTo>
                  <a:cubicBezTo>
                    <a:pt x="248" y="20270"/>
                    <a:pt x="92" y="20178"/>
                    <a:pt x="30" y="20018"/>
                  </a:cubicBezTo>
                  <a:cubicBezTo>
                    <a:pt x="-32" y="19857"/>
                    <a:pt x="-1" y="19628"/>
                    <a:pt x="139" y="18871"/>
                  </a:cubicBezTo>
                  <a:cubicBezTo>
                    <a:pt x="279" y="18115"/>
                    <a:pt x="527" y="16831"/>
                    <a:pt x="761" y="15546"/>
                  </a:cubicBezTo>
                  <a:cubicBezTo>
                    <a:pt x="994" y="14262"/>
                    <a:pt x="1211" y="12978"/>
                    <a:pt x="1522" y="11625"/>
                  </a:cubicBezTo>
                  <a:cubicBezTo>
                    <a:pt x="1833" y="10273"/>
                    <a:pt x="2237" y="8851"/>
                    <a:pt x="2625" y="7475"/>
                  </a:cubicBezTo>
                  <a:cubicBezTo>
                    <a:pt x="3014" y="6099"/>
                    <a:pt x="3387" y="4769"/>
                    <a:pt x="3666" y="3623"/>
                  </a:cubicBezTo>
                  <a:cubicBezTo>
                    <a:pt x="3946" y="2476"/>
                    <a:pt x="4133" y="1513"/>
                    <a:pt x="4304" y="940"/>
                  </a:cubicBezTo>
                  <a:cubicBezTo>
                    <a:pt x="4474" y="367"/>
                    <a:pt x="4630" y="183"/>
                    <a:pt x="47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8849164" y="6335142"/>
              <a:ext cx="164748" cy="371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0729" fill="norm" stroke="1" extrusionOk="0">
                  <a:moveTo>
                    <a:pt x="353" y="11451"/>
                  </a:moveTo>
                  <a:cubicBezTo>
                    <a:pt x="353" y="14402"/>
                    <a:pt x="353" y="17353"/>
                    <a:pt x="353" y="19123"/>
                  </a:cubicBezTo>
                  <a:cubicBezTo>
                    <a:pt x="353" y="20894"/>
                    <a:pt x="353" y="21484"/>
                    <a:pt x="216" y="19418"/>
                  </a:cubicBezTo>
                  <a:cubicBezTo>
                    <a:pt x="79" y="17353"/>
                    <a:pt x="-194" y="12632"/>
                    <a:pt x="216" y="9327"/>
                  </a:cubicBezTo>
                  <a:cubicBezTo>
                    <a:pt x="626" y="6022"/>
                    <a:pt x="1720" y="4133"/>
                    <a:pt x="2950" y="2835"/>
                  </a:cubicBezTo>
                  <a:cubicBezTo>
                    <a:pt x="4181" y="1536"/>
                    <a:pt x="5548" y="828"/>
                    <a:pt x="6915" y="415"/>
                  </a:cubicBezTo>
                  <a:cubicBezTo>
                    <a:pt x="8282" y="2"/>
                    <a:pt x="9649" y="-116"/>
                    <a:pt x="11563" y="120"/>
                  </a:cubicBezTo>
                  <a:cubicBezTo>
                    <a:pt x="13477" y="356"/>
                    <a:pt x="15938" y="946"/>
                    <a:pt x="17852" y="1832"/>
                  </a:cubicBezTo>
                  <a:cubicBezTo>
                    <a:pt x="19765" y="2717"/>
                    <a:pt x="21133" y="3897"/>
                    <a:pt x="21269" y="5195"/>
                  </a:cubicBezTo>
                  <a:cubicBezTo>
                    <a:pt x="21406" y="6494"/>
                    <a:pt x="20312" y="7910"/>
                    <a:pt x="17031" y="9032"/>
                  </a:cubicBezTo>
                  <a:cubicBezTo>
                    <a:pt x="13750" y="10153"/>
                    <a:pt x="8282" y="10979"/>
                    <a:pt x="2814" y="11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8883130" y="6679670"/>
              <a:ext cx="171971" cy="11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066" fill="norm" stroke="1" extrusionOk="0">
                  <a:moveTo>
                    <a:pt x="15869" y="3700"/>
                  </a:moveTo>
                  <a:cubicBezTo>
                    <a:pt x="15079" y="2100"/>
                    <a:pt x="14289" y="500"/>
                    <a:pt x="13103" y="100"/>
                  </a:cubicBezTo>
                  <a:cubicBezTo>
                    <a:pt x="11918" y="-300"/>
                    <a:pt x="10338" y="500"/>
                    <a:pt x="8230" y="2500"/>
                  </a:cubicBezTo>
                  <a:cubicBezTo>
                    <a:pt x="6123" y="4500"/>
                    <a:pt x="3489" y="7700"/>
                    <a:pt x="1908" y="10500"/>
                  </a:cubicBezTo>
                  <a:cubicBezTo>
                    <a:pt x="328" y="13300"/>
                    <a:pt x="-199" y="15700"/>
                    <a:pt x="64" y="17500"/>
                  </a:cubicBezTo>
                  <a:cubicBezTo>
                    <a:pt x="328" y="19300"/>
                    <a:pt x="1381" y="20500"/>
                    <a:pt x="5069" y="20900"/>
                  </a:cubicBezTo>
                  <a:cubicBezTo>
                    <a:pt x="8757" y="21300"/>
                    <a:pt x="15079" y="20900"/>
                    <a:pt x="21401" y="20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9550400" y="5956300"/>
              <a:ext cx="3048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50" y="14400"/>
                    <a:pt x="12300" y="7200"/>
                    <a:pt x="15900" y="3600"/>
                  </a:cubicBezTo>
                  <a:cubicBezTo>
                    <a:pt x="19500" y="0"/>
                    <a:pt x="205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9550400" y="5981700"/>
              <a:ext cx="2349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9055099" y="6705600"/>
              <a:ext cx="1905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9175750" y="6680200"/>
              <a:ext cx="106223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600" fill="norm" stroke="1" extrusionOk="0">
                  <a:moveTo>
                    <a:pt x="0" y="0"/>
                  </a:moveTo>
                  <a:cubicBezTo>
                    <a:pt x="6353" y="2215"/>
                    <a:pt x="12706" y="4431"/>
                    <a:pt x="16518" y="6646"/>
                  </a:cubicBezTo>
                  <a:cubicBezTo>
                    <a:pt x="20329" y="8862"/>
                    <a:pt x="21600" y="11077"/>
                    <a:pt x="21176" y="13292"/>
                  </a:cubicBezTo>
                  <a:cubicBezTo>
                    <a:pt x="20753" y="15508"/>
                    <a:pt x="18635" y="17723"/>
                    <a:pt x="16518" y="19108"/>
                  </a:cubicBezTo>
                  <a:cubicBezTo>
                    <a:pt x="14400" y="20492"/>
                    <a:pt x="12282" y="21046"/>
                    <a:pt x="11435" y="21323"/>
                  </a:cubicBezTo>
                  <a:cubicBezTo>
                    <a:pt x="10588" y="21600"/>
                    <a:pt x="11012" y="21600"/>
                    <a:pt x="114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9340660" y="6619030"/>
              <a:ext cx="94851" cy="200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5" h="21352" fill="norm" stroke="1" extrusionOk="0">
                  <a:moveTo>
                    <a:pt x="18940" y="1102"/>
                  </a:moveTo>
                  <a:cubicBezTo>
                    <a:pt x="17140" y="427"/>
                    <a:pt x="15340" y="-248"/>
                    <a:pt x="11965" y="89"/>
                  </a:cubicBezTo>
                  <a:cubicBezTo>
                    <a:pt x="8590" y="427"/>
                    <a:pt x="3640" y="1777"/>
                    <a:pt x="1390" y="3014"/>
                  </a:cubicBezTo>
                  <a:cubicBezTo>
                    <a:pt x="-860" y="4252"/>
                    <a:pt x="-410" y="5377"/>
                    <a:pt x="2965" y="7289"/>
                  </a:cubicBezTo>
                  <a:cubicBezTo>
                    <a:pt x="6340" y="9202"/>
                    <a:pt x="12640" y="11902"/>
                    <a:pt x="16240" y="13814"/>
                  </a:cubicBezTo>
                  <a:cubicBezTo>
                    <a:pt x="19840" y="15727"/>
                    <a:pt x="20740" y="16852"/>
                    <a:pt x="19840" y="17752"/>
                  </a:cubicBezTo>
                  <a:cubicBezTo>
                    <a:pt x="18940" y="18652"/>
                    <a:pt x="16240" y="19327"/>
                    <a:pt x="12640" y="19889"/>
                  </a:cubicBezTo>
                  <a:cubicBezTo>
                    <a:pt x="9040" y="20452"/>
                    <a:pt x="4540" y="20902"/>
                    <a:pt x="40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8694363" y="3860800"/>
              <a:ext cx="1495172" cy="1121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45" fill="norm" stroke="1" extrusionOk="0">
                  <a:moveTo>
                    <a:pt x="13946" y="2197"/>
                  </a:moveTo>
                  <a:cubicBezTo>
                    <a:pt x="13946" y="1993"/>
                    <a:pt x="13946" y="1790"/>
                    <a:pt x="13946" y="1586"/>
                  </a:cubicBezTo>
                  <a:cubicBezTo>
                    <a:pt x="13946" y="1383"/>
                    <a:pt x="13946" y="1180"/>
                    <a:pt x="13840" y="1017"/>
                  </a:cubicBezTo>
                  <a:cubicBezTo>
                    <a:pt x="13733" y="854"/>
                    <a:pt x="13520" y="732"/>
                    <a:pt x="12973" y="610"/>
                  </a:cubicBezTo>
                  <a:cubicBezTo>
                    <a:pt x="12425" y="488"/>
                    <a:pt x="11543" y="366"/>
                    <a:pt x="10539" y="285"/>
                  </a:cubicBezTo>
                  <a:cubicBezTo>
                    <a:pt x="9535" y="203"/>
                    <a:pt x="8409" y="163"/>
                    <a:pt x="7360" y="163"/>
                  </a:cubicBezTo>
                  <a:cubicBezTo>
                    <a:pt x="6310" y="163"/>
                    <a:pt x="5337" y="203"/>
                    <a:pt x="4485" y="386"/>
                  </a:cubicBezTo>
                  <a:cubicBezTo>
                    <a:pt x="3633" y="569"/>
                    <a:pt x="2903" y="895"/>
                    <a:pt x="2295" y="1525"/>
                  </a:cubicBezTo>
                  <a:cubicBezTo>
                    <a:pt x="1686" y="2156"/>
                    <a:pt x="1199" y="3092"/>
                    <a:pt x="849" y="4149"/>
                  </a:cubicBezTo>
                  <a:cubicBezTo>
                    <a:pt x="500" y="5207"/>
                    <a:pt x="287" y="6386"/>
                    <a:pt x="150" y="7546"/>
                  </a:cubicBezTo>
                  <a:cubicBezTo>
                    <a:pt x="13" y="8705"/>
                    <a:pt x="-48" y="9844"/>
                    <a:pt x="43" y="11085"/>
                  </a:cubicBezTo>
                  <a:cubicBezTo>
                    <a:pt x="135" y="12325"/>
                    <a:pt x="378" y="13668"/>
                    <a:pt x="728" y="14949"/>
                  </a:cubicBezTo>
                  <a:cubicBezTo>
                    <a:pt x="1078" y="16231"/>
                    <a:pt x="1534" y="17451"/>
                    <a:pt x="2097" y="18305"/>
                  </a:cubicBezTo>
                  <a:cubicBezTo>
                    <a:pt x="2660" y="19159"/>
                    <a:pt x="3329" y="19647"/>
                    <a:pt x="4211" y="20014"/>
                  </a:cubicBezTo>
                  <a:cubicBezTo>
                    <a:pt x="5093" y="20380"/>
                    <a:pt x="6189" y="20624"/>
                    <a:pt x="7223" y="20827"/>
                  </a:cubicBezTo>
                  <a:cubicBezTo>
                    <a:pt x="8257" y="21031"/>
                    <a:pt x="9231" y="21193"/>
                    <a:pt x="10220" y="21336"/>
                  </a:cubicBezTo>
                  <a:cubicBezTo>
                    <a:pt x="11208" y="21478"/>
                    <a:pt x="12212" y="21600"/>
                    <a:pt x="13140" y="21519"/>
                  </a:cubicBezTo>
                  <a:cubicBezTo>
                    <a:pt x="14068" y="21437"/>
                    <a:pt x="14920" y="21153"/>
                    <a:pt x="15726" y="20583"/>
                  </a:cubicBezTo>
                  <a:cubicBezTo>
                    <a:pt x="16532" y="20014"/>
                    <a:pt x="17293" y="19159"/>
                    <a:pt x="17901" y="18183"/>
                  </a:cubicBezTo>
                  <a:cubicBezTo>
                    <a:pt x="18510" y="17207"/>
                    <a:pt x="18966" y="16108"/>
                    <a:pt x="19392" y="14929"/>
                  </a:cubicBezTo>
                  <a:cubicBezTo>
                    <a:pt x="19818" y="13749"/>
                    <a:pt x="20213" y="12488"/>
                    <a:pt x="20609" y="11186"/>
                  </a:cubicBezTo>
                  <a:cubicBezTo>
                    <a:pt x="21004" y="9885"/>
                    <a:pt x="21400" y="8542"/>
                    <a:pt x="21476" y="7342"/>
                  </a:cubicBezTo>
                  <a:cubicBezTo>
                    <a:pt x="21552" y="6142"/>
                    <a:pt x="21309" y="5085"/>
                    <a:pt x="20867" y="4210"/>
                  </a:cubicBezTo>
                  <a:cubicBezTo>
                    <a:pt x="20426" y="3336"/>
                    <a:pt x="19787" y="2644"/>
                    <a:pt x="18920" y="1993"/>
                  </a:cubicBezTo>
                  <a:cubicBezTo>
                    <a:pt x="18053" y="1342"/>
                    <a:pt x="16958" y="732"/>
                    <a:pt x="15848" y="407"/>
                  </a:cubicBezTo>
                  <a:cubicBezTo>
                    <a:pt x="14737" y="81"/>
                    <a:pt x="13612" y="41"/>
                    <a:pt x="12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9321799" y="6462183"/>
              <a:ext cx="1460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0800"/>
                    <a:pt x="11270" y="0"/>
                    <a:pt x="14870" y="0"/>
                  </a:cubicBezTo>
                  <a:cubicBezTo>
                    <a:pt x="18470" y="0"/>
                    <a:pt x="2003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9315450" y="6546849"/>
              <a:ext cx="1905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9565216" y="6433546"/>
              <a:ext cx="128360" cy="155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0829" fill="norm" stroke="1" extrusionOk="0">
                  <a:moveTo>
                    <a:pt x="14284" y="9245"/>
                  </a:moveTo>
                  <a:cubicBezTo>
                    <a:pt x="14284" y="7824"/>
                    <a:pt x="14284" y="6403"/>
                    <a:pt x="13935" y="4982"/>
                  </a:cubicBezTo>
                  <a:cubicBezTo>
                    <a:pt x="13587" y="3561"/>
                    <a:pt x="12890" y="2140"/>
                    <a:pt x="10974" y="1855"/>
                  </a:cubicBezTo>
                  <a:cubicBezTo>
                    <a:pt x="9058" y="1571"/>
                    <a:pt x="5923" y="2424"/>
                    <a:pt x="3658" y="4413"/>
                  </a:cubicBezTo>
                  <a:cubicBezTo>
                    <a:pt x="1394" y="6403"/>
                    <a:pt x="0" y="9529"/>
                    <a:pt x="0" y="12655"/>
                  </a:cubicBezTo>
                  <a:cubicBezTo>
                    <a:pt x="0" y="15782"/>
                    <a:pt x="1394" y="18908"/>
                    <a:pt x="4181" y="20187"/>
                  </a:cubicBezTo>
                  <a:cubicBezTo>
                    <a:pt x="6968" y="21466"/>
                    <a:pt x="11148" y="20898"/>
                    <a:pt x="14458" y="17913"/>
                  </a:cubicBezTo>
                  <a:cubicBezTo>
                    <a:pt x="17768" y="14929"/>
                    <a:pt x="20206" y="9529"/>
                    <a:pt x="20903" y="5834"/>
                  </a:cubicBezTo>
                  <a:cubicBezTo>
                    <a:pt x="21600" y="2140"/>
                    <a:pt x="20555" y="150"/>
                    <a:pt x="19335" y="8"/>
                  </a:cubicBezTo>
                  <a:cubicBezTo>
                    <a:pt x="18116" y="-134"/>
                    <a:pt x="16723" y="1571"/>
                    <a:pt x="15329" y="3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9759950" y="6521450"/>
              <a:ext cx="127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9912350" y="6381750"/>
              <a:ext cx="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7556500" y="6394449"/>
              <a:ext cx="31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4400"/>
                    <a:pt x="0" y="7200"/>
                    <a:pt x="3600" y="3600"/>
                  </a:cubicBezTo>
                  <a:cubicBezTo>
                    <a:pt x="7200" y="0"/>
                    <a:pt x="14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7689324" y="6225923"/>
              <a:ext cx="146576" cy="454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363" fill="norm" stroke="1" extrusionOk="0">
                  <a:moveTo>
                    <a:pt x="16504" y="4939"/>
                  </a:moveTo>
                  <a:cubicBezTo>
                    <a:pt x="15895" y="3545"/>
                    <a:pt x="15287" y="2152"/>
                    <a:pt x="13613" y="1206"/>
                  </a:cubicBezTo>
                  <a:cubicBezTo>
                    <a:pt x="11940" y="261"/>
                    <a:pt x="9202" y="-237"/>
                    <a:pt x="6464" y="111"/>
                  </a:cubicBezTo>
                  <a:cubicBezTo>
                    <a:pt x="3726" y="460"/>
                    <a:pt x="988" y="1654"/>
                    <a:pt x="228" y="2898"/>
                  </a:cubicBezTo>
                  <a:cubicBezTo>
                    <a:pt x="-533" y="4143"/>
                    <a:pt x="684" y="5437"/>
                    <a:pt x="2813" y="6134"/>
                  </a:cubicBezTo>
                  <a:cubicBezTo>
                    <a:pt x="4943" y="6830"/>
                    <a:pt x="7985" y="6930"/>
                    <a:pt x="10419" y="6581"/>
                  </a:cubicBezTo>
                  <a:cubicBezTo>
                    <a:pt x="12853" y="6233"/>
                    <a:pt x="14678" y="5437"/>
                    <a:pt x="16047" y="4790"/>
                  </a:cubicBezTo>
                  <a:cubicBezTo>
                    <a:pt x="17416" y="4143"/>
                    <a:pt x="18329" y="3645"/>
                    <a:pt x="18785" y="3645"/>
                  </a:cubicBezTo>
                  <a:cubicBezTo>
                    <a:pt x="19242" y="3645"/>
                    <a:pt x="19242" y="4143"/>
                    <a:pt x="19242" y="6233"/>
                  </a:cubicBezTo>
                  <a:cubicBezTo>
                    <a:pt x="19242" y="8323"/>
                    <a:pt x="19242" y="12006"/>
                    <a:pt x="19546" y="14793"/>
                  </a:cubicBezTo>
                  <a:cubicBezTo>
                    <a:pt x="19850" y="17581"/>
                    <a:pt x="20459" y="19472"/>
                    <a:pt x="21067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7569200" y="7397750"/>
              <a:ext cx="254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7663876" y="7211871"/>
              <a:ext cx="131573" cy="307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0" h="21314" fill="norm" stroke="1" extrusionOk="0">
                  <a:moveTo>
                    <a:pt x="11694" y="1002"/>
                  </a:moveTo>
                  <a:cubicBezTo>
                    <a:pt x="10082" y="708"/>
                    <a:pt x="8470" y="414"/>
                    <a:pt x="6858" y="193"/>
                  </a:cubicBezTo>
                  <a:cubicBezTo>
                    <a:pt x="5246" y="-27"/>
                    <a:pt x="3634" y="-174"/>
                    <a:pt x="2183" y="414"/>
                  </a:cubicBezTo>
                  <a:cubicBezTo>
                    <a:pt x="733" y="1002"/>
                    <a:pt x="-557" y="2324"/>
                    <a:pt x="249" y="3573"/>
                  </a:cubicBezTo>
                  <a:cubicBezTo>
                    <a:pt x="1055" y="4822"/>
                    <a:pt x="3956" y="5997"/>
                    <a:pt x="7986" y="7761"/>
                  </a:cubicBezTo>
                  <a:cubicBezTo>
                    <a:pt x="12016" y="9524"/>
                    <a:pt x="17174" y="11875"/>
                    <a:pt x="19109" y="14153"/>
                  </a:cubicBezTo>
                  <a:cubicBezTo>
                    <a:pt x="21043" y="16430"/>
                    <a:pt x="19753" y="18634"/>
                    <a:pt x="17174" y="19883"/>
                  </a:cubicBezTo>
                  <a:cubicBezTo>
                    <a:pt x="14595" y="21132"/>
                    <a:pt x="10727" y="21426"/>
                    <a:pt x="8147" y="21279"/>
                  </a:cubicBezTo>
                  <a:cubicBezTo>
                    <a:pt x="5568" y="21132"/>
                    <a:pt x="4279" y="20544"/>
                    <a:pt x="2989" y="19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7734300" y="7156450"/>
              <a:ext cx="2794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73" y="14400"/>
                    <a:pt x="2945" y="7200"/>
                    <a:pt x="6545" y="3600"/>
                  </a:cubicBezTo>
                  <a:cubicBezTo>
                    <a:pt x="10145" y="0"/>
                    <a:pt x="158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9215736" y="7315200"/>
              <a:ext cx="118765" cy="218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238" fill="norm" stroke="1" extrusionOk="0">
                  <a:moveTo>
                    <a:pt x="21262" y="1851"/>
                  </a:moveTo>
                  <a:cubicBezTo>
                    <a:pt x="19746" y="1234"/>
                    <a:pt x="18230" y="617"/>
                    <a:pt x="15388" y="411"/>
                  </a:cubicBezTo>
                  <a:cubicBezTo>
                    <a:pt x="12546" y="206"/>
                    <a:pt x="8378" y="411"/>
                    <a:pt x="5157" y="3086"/>
                  </a:cubicBezTo>
                  <a:cubicBezTo>
                    <a:pt x="1936" y="5760"/>
                    <a:pt x="-338" y="10903"/>
                    <a:pt x="41" y="14400"/>
                  </a:cubicBezTo>
                  <a:cubicBezTo>
                    <a:pt x="420" y="17897"/>
                    <a:pt x="3451" y="19749"/>
                    <a:pt x="6483" y="20674"/>
                  </a:cubicBezTo>
                  <a:cubicBezTo>
                    <a:pt x="9515" y="21600"/>
                    <a:pt x="12546" y="21600"/>
                    <a:pt x="15199" y="19029"/>
                  </a:cubicBezTo>
                  <a:cubicBezTo>
                    <a:pt x="17851" y="16457"/>
                    <a:pt x="20125" y="11314"/>
                    <a:pt x="20125" y="7714"/>
                  </a:cubicBezTo>
                  <a:cubicBezTo>
                    <a:pt x="20125" y="4114"/>
                    <a:pt x="17851" y="2057"/>
                    <a:pt x="155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9467849" y="7410450"/>
              <a:ext cx="190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9550400" y="7298266"/>
              <a:ext cx="158204" cy="265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350" fill="norm" stroke="1" extrusionOk="0">
                  <a:moveTo>
                    <a:pt x="14954" y="340"/>
                  </a:moveTo>
                  <a:cubicBezTo>
                    <a:pt x="11631" y="170"/>
                    <a:pt x="8308" y="0"/>
                    <a:pt x="5954" y="0"/>
                  </a:cubicBezTo>
                  <a:cubicBezTo>
                    <a:pt x="3600" y="0"/>
                    <a:pt x="2215" y="170"/>
                    <a:pt x="1385" y="680"/>
                  </a:cubicBezTo>
                  <a:cubicBezTo>
                    <a:pt x="554" y="1191"/>
                    <a:pt x="277" y="2041"/>
                    <a:pt x="692" y="2721"/>
                  </a:cubicBezTo>
                  <a:cubicBezTo>
                    <a:pt x="1108" y="3402"/>
                    <a:pt x="2215" y="3912"/>
                    <a:pt x="5538" y="5443"/>
                  </a:cubicBezTo>
                  <a:cubicBezTo>
                    <a:pt x="8862" y="6973"/>
                    <a:pt x="14400" y="9524"/>
                    <a:pt x="17585" y="11820"/>
                  </a:cubicBezTo>
                  <a:cubicBezTo>
                    <a:pt x="20769" y="14117"/>
                    <a:pt x="21600" y="16157"/>
                    <a:pt x="19662" y="17858"/>
                  </a:cubicBezTo>
                  <a:cubicBezTo>
                    <a:pt x="17723" y="19559"/>
                    <a:pt x="13015" y="20920"/>
                    <a:pt x="9277" y="21260"/>
                  </a:cubicBezTo>
                  <a:cubicBezTo>
                    <a:pt x="5538" y="21600"/>
                    <a:pt x="2769" y="20920"/>
                    <a:pt x="0" y="20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9690100" y="7277100"/>
              <a:ext cx="2413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84" y="15200"/>
                    <a:pt x="11368" y="8800"/>
                    <a:pt x="14968" y="5200"/>
                  </a:cubicBezTo>
                  <a:cubicBezTo>
                    <a:pt x="18568" y="1600"/>
                    <a:pt x="20084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10153649" y="6508749"/>
              <a:ext cx="10033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9" y="19800"/>
                    <a:pt x="2278" y="18000"/>
                    <a:pt x="3577" y="16560"/>
                  </a:cubicBezTo>
                  <a:cubicBezTo>
                    <a:pt x="4876" y="15120"/>
                    <a:pt x="6334" y="14040"/>
                    <a:pt x="7815" y="13140"/>
                  </a:cubicBezTo>
                  <a:cubicBezTo>
                    <a:pt x="9296" y="12240"/>
                    <a:pt x="10800" y="11520"/>
                    <a:pt x="12441" y="10620"/>
                  </a:cubicBezTo>
                  <a:cubicBezTo>
                    <a:pt x="14081" y="9720"/>
                    <a:pt x="15858" y="8640"/>
                    <a:pt x="17294" y="6840"/>
                  </a:cubicBezTo>
                  <a:cubicBezTo>
                    <a:pt x="18729" y="5040"/>
                    <a:pt x="19823" y="2520"/>
                    <a:pt x="20484" y="1260"/>
                  </a:cubicBezTo>
                  <a:cubicBezTo>
                    <a:pt x="21144" y="0"/>
                    <a:pt x="213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11028255" y="6429872"/>
              <a:ext cx="176722" cy="212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443" fill="norm" stroke="1" extrusionOk="0">
                  <a:moveTo>
                    <a:pt x="3923" y="271"/>
                  </a:moveTo>
                  <a:cubicBezTo>
                    <a:pt x="2185" y="57"/>
                    <a:pt x="447" y="-157"/>
                    <a:pt x="74" y="164"/>
                  </a:cubicBezTo>
                  <a:cubicBezTo>
                    <a:pt x="-298" y="485"/>
                    <a:pt x="695" y="1340"/>
                    <a:pt x="3674" y="2730"/>
                  </a:cubicBezTo>
                  <a:cubicBezTo>
                    <a:pt x="6654" y="4120"/>
                    <a:pt x="11619" y="6045"/>
                    <a:pt x="14723" y="7328"/>
                  </a:cubicBezTo>
                  <a:cubicBezTo>
                    <a:pt x="17826" y="8611"/>
                    <a:pt x="19068" y="9253"/>
                    <a:pt x="19936" y="10108"/>
                  </a:cubicBezTo>
                  <a:cubicBezTo>
                    <a:pt x="20805" y="10964"/>
                    <a:pt x="21302" y="12033"/>
                    <a:pt x="19564" y="13637"/>
                  </a:cubicBezTo>
                  <a:cubicBezTo>
                    <a:pt x="17826" y="15241"/>
                    <a:pt x="13854" y="17380"/>
                    <a:pt x="11371" y="18770"/>
                  </a:cubicBezTo>
                  <a:cubicBezTo>
                    <a:pt x="8888" y="20160"/>
                    <a:pt x="7895" y="20801"/>
                    <a:pt x="6902" y="214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10661649" y="6014398"/>
              <a:ext cx="254001" cy="336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15660" y="3160"/>
                  </a:moveTo>
                  <a:cubicBezTo>
                    <a:pt x="15840" y="2489"/>
                    <a:pt x="16020" y="1818"/>
                    <a:pt x="16380" y="1215"/>
                  </a:cubicBezTo>
                  <a:cubicBezTo>
                    <a:pt x="16740" y="611"/>
                    <a:pt x="17280" y="74"/>
                    <a:pt x="17190" y="7"/>
                  </a:cubicBezTo>
                  <a:cubicBezTo>
                    <a:pt x="17100" y="-60"/>
                    <a:pt x="16380" y="342"/>
                    <a:pt x="13950" y="1818"/>
                  </a:cubicBezTo>
                  <a:cubicBezTo>
                    <a:pt x="11520" y="3294"/>
                    <a:pt x="7380" y="5843"/>
                    <a:pt x="4950" y="7453"/>
                  </a:cubicBezTo>
                  <a:cubicBezTo>
                    <a:pt x="2520" y="9063"/>
                    <a:pt x="1800" y="9734"/>
                    <a:pt x="1260" y="10472"/>
                  </a:cubicBezTo>
                  <a:cubicBezTo>
                    <a:pt x="720" y="11210"/>
                    <a:pt x="360" y="12015"/>
                    <a:pt x="1170" y="12417"/>
                  </a:cubicBezTo>
                  <a:cubicBezTo>
                    <a:pt x="1980" y="12820"/>
                    <a:pt x="3960" y="12820"/>
                    <a:pt x="5490" y="12820"/>
                  </a:cubicBezTo>
                  <a:cubicBezTo>
                    <a:pt x="7020" y="12820"/>
                    <a:pt x="8100" y="12820"/>
                    <a:pt x="9090" y="12820"/>
                  </a:cubicBezTo>
                  <a:cubicBezTo>
                    <a:pt x="10080" y="12820"/>
                    <a:pt x="10980" y="12820"/>
                    <a:pt x="11250" y="13155"/>
                  </a:cubicBezTo>
                  <a:cubicBezTo>
                    <a:pt x="11520" y="13490"/>
                    <a:pt x="11160" y="14161"/>
                    <a:pt x="9540" y="15167"/>
                  </a:cubicBezTo>
                  <a:cubicBezTo>
                    <a:pt x="7920" y="16174"/>
                    <a:pt x="5040" y="17515"/>
                    <a:pt x="3060" y="18588"/>
                  </a:cubicBezTo>
                  <a:cubicBezTo>
                    <a:pt x="1080" y="19662"/>
                    <a:pt x="0" y="20467"/>
                    <a:pt x="0" y="20936"/>
                  </a:cubicBezTo>
                  <a:cubicBezTo>
                    <a:pt x="0" y="21406"/>
                    <a:pt x="1080" y="21540"/>
                    <a:pt x="3780" y="20936"/>
                  </a:cubicBezTo>
                  <a:cubicBezTo>
                    <a:pt x="6480" y="20333"/>
                    <a:pt x="10800" y="18991"/>
                    <a:pt x="14040" y="18052"/>
                  </a:cubicBezTo>
                  <a:cubicBezTo>
                    <a:pt x="17280" y="17113"/>
                    <a:pt x="19440" y="16576"/>
                    <a:pt x="21600" y="160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11010899" y="6108700"/>
              <a:ext cx="133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4400"/>
                    <a:pt x="10286" y="7200"/>
                    <a:pt x="13886" y="3600"/>
                  </a:cubicBezTo>
                  <a:cubicBezTo>
                    <a:pt x="17486" y="0"/>
                    <a:pt x="195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11004550" y="6191250"/>
              <a:ext cx="2159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29" y="14400"/>
                    <a:pt x="11859" y="7200"/>
                    <a:pt x="15459" y="3600"/>
                  </a:cubicBezTo>
                  <a:cubicBezTo>
                    <a:pt x="19059" y="0"/>
                    <a:pt x="203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11391899" y="6013450"/>
              <a:ext cx="254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902"/>
                    <a:pt x="0" y="9804"/>
                    <a:pt x="3600" y="13404"/>
                  </a:cubicBezTo>
                  <a:cubicBezTo>
                    <a:pt x="7200" y="17004"/>
                    <a:pt x="14400" y="1930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10020299" y="7537450"/>
              <a:ext cx="10668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29" y="19938"/>
                    <a:pt x="2657" y="18277"/>
                    <a:pt x="4136" y="16338"/>
                  </a:cubicBezTo>
                  <a:cubicBezTo>
                    <a:pt x="5614" y="14400"/>
                    <a:pt x="7243" y="12185"/>
                    <a:pt x="8893" y="10246"/>
                  </a:cubicBezTo>
                  <a:cubicBezTo>
                    <a:pt x="10543" y="8308"/>
                    <a:pt x="12214" y="6646"/>
                    <a:pt x="13971" y="5262"/>
                  </a:cubicBezTo>
                  <a:cubicBezTo>
                    <a:pt x="15729" y="3877"/>
                    <a:pt x="17571" y="2769"/>
                    <a:pt x="18857" y="1938"/>
                  </a:cubicBezTo>
                  <a:cubicBezTo>
                    <a:pt x="20143" y="1108"/>
                    <a:pt x="20871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11030435" y="7404463"/>
              <a:ext cx="204841" cy="266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401" fill="norm" stroke="1" extrusionOk="0">
                  <a:moveTo>
                    <a:pt x="1914" y="481"/>
                  </a:moveTo>
                  <a:cubicBezTo>
                    <a:pt x="823" y="141"/>
                    <a:pt x="-268" y="-199"/>
                    <a:pt x="59" y="141"/>
                  </a:cubicBezTo>
                  <a:cubicBezTo>
                    <a:pt x="387" y="481"/>
                    <a:pt x="2132" y="1502"/>
                    <a:pt x="5514" y="3118"/>
                  </a:cubicBezTo>
                  <a:cubicBezTo>
                    <a:pt x="8896" y="4733"/>
                    <a:pt x="13914" y="6944"/>
                    <a:pt x="16859" y="8390"/>
                  </a:cubicBezTo>
                  <a:cubicBezTo>
                    <a:pt x="19805" y="9836"/>
                    <a:pt x="20677" y="10516"/>
                    <a:pt x="21005" y="11366"/>
                  </a:cubicBezTo>
                  <a:cubicBezTo>
                    <a:pt x="21332" y="12217"/>
                    <a:pt x="21114" y="13237"/>
                    <a:pt x="17732" y="14938"/>
                  </a:cubicBezTo>
                  <a:cubicBezTo>
                    <a:pt x="14350" y="16639"/>
                    <a:pt x="7805" y="19020"/>
                    <a:pt x="1259" y="214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10506021" y="7118350"/>
              <a:ext cx="282629" cy="259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47" fill="norm" stroke="1" extrusionOk="0">
                  <a:moveTo>
                    <a:pt x="15236" y="0"/>
                  </a:moveTo>
                  <a:cubicBezTo>
                    <a:pt x="12496" y="2459"/>
                    <a:pt x="9756" y="4917"/>
                    <a:pt x="7660" y="6849"/>
                  </a:cubicBezTo>
                  <a:cubicBezTo>
                    <a:pt x="5565" y="8780"/>
                    <a:pt x="4114" y="10185"/>
                    <a:pt x="3389" y="11327"/>
                  </a:cubicBezTo>
                  <a:cubicBezTo>
                    <a:pt x="2663" y="12468"/>
                    <a:pt x="2663" y="13346"/>
                    <a:pt x="3066" y="13785"/>
                  </a:cubicBezTo>
                  <a:cubicBezTo>
                    <a:pt x="3469" y="14224"/>
                    <a:pt x="4275" y="14224"/>
                    <a:pt x="5162" y="14224"/>
                  </a:cubicBezTo>
                  <a:cubicBezTo>
                    <a:pt x="6048" y="14224"/>
                    <a:pt x="7016" y="14224"/>
                    <a:pt x="7983" y="14400"/>
                  </a:cubicBezTo>
                  <a:cubicBezTo>
                    <a:pt x="8950" y="14576"/>
                    <a:pt x="9917" y="14927"/>
                    <a:pt x="9756" y="15541"/>
                  </a:cubicBezTo>
                  <a:cubicBezTo>
                    <a:pt x="9595" y="16156"/>
                    <a:pt x="8305" y="17034"/>
                    <a:pt x="6854" y="17824"/>
                  </a:cubicBezTo>
                  <a:cubicBezTo>
                    <a:pt x="5404" y="18615"/>
                    <a:pt x="3792" y="19317"/>
                    <a:pt x="2422" y="19932"/>
                  </a:cubicBezTo>
                  <a:cubicBezTo>
                    <a:pt x="1051" y="20546"/>
                    <a:pt x="-77" y="21073"/>
                    <a:pt x="4" y="21337"/>
                  </a:cubicBezTo>
                  <a:cubicBezTo>
                    <a:pt x="84" y="21600"/>
                    <a:pt x="1374" y="21600"/>
                    <a:pt x="4598" y="21424"/>
                  </a:cubicBezTo>
                  <a:cubicBezTo>
                    <a:pt x="7822" y="21249"/>
                    <a:pt x="12980" y="20898"/>
                    <a:pt x="16123" y="20546"/>
                  </a:cubicBezTo>
                  <a:cubicBezTo>
                    <a:pt x="19266" y="20195"/>
                    <a:pt x="20395" y="19844"/>
                    <a:pt x="21523" y="19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10833100" y="7194549"/>
              <a:ext cx="139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10839449" y="7308850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11166193" y="7112000"/>
              <a:ext cx="9808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891"/>
                    <a:pt x="2735" y="11782"/>
                    <a:pt x="575" y="15382"/>
                  </a:cubicBezTo>
                  <a:cubicBezTo>
                    <a:pt x="-1585" y="18982"/>
                    <a:pt x="2735" y="20291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0" y="5806299"/>
              <a:ext cx="193422" cy="555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297" fill="norm" stroke="1" extrusionOk="0">
                  <a:moveTo>
                    <a:pt x="0" y="5267"/>
                  </a:moveTo>
                  <a:cubicBezTo>
                    <a:pt x="1626" y="8191"/>
                    <a:pt x="3252" y="11114"/>
                    <a:pt x="4529" y="13388"/>
                  </a:cubicBezTo>
                  <a:cubicBezTo>
                    <a:pt x="5806" y="15661"/>
                    <a:pt x="6735" y="17285"/>
                    <a:pt x="7316" y="18585"/>
                  </a:cubicBezTo>
                  <a:cubicBezTo>
                    <a:pt x="7897" y="19884"/>
                    <a:pt x="8129" y="20858"/>
                    <a:pt x="7897" y="21183"/>
                  </a:cubicBezTo>
                  <a:cubicBezTo>
                    <a:pt x="7665" y="21508"/>
                    <a:pt x="6968" y="21183"/>
                    <a:pt x="5923" y="19640"/>
                  </a:cubicBezTo>
                  <a:cubicBezTo>
                    <a:pt x="4877" y="18097"/>
                    <a:pt x="3484" y="15337"/>
                    <a:pt x="2671" y="12576"/>
                  </a:cubicBezTo>
                  <a:cubicBezTo>
                    <a:pt x="1858" y="9815"/>
                    <a:pt x="1626" y="7054"/>
                    <a:pt x="1974" y="5024"/>
                  </a:cubicBezTo>
                  <a:cubicBezTo>
                    <a:pt x="2323" y="2994"/>
                    <a:pt x="3252" y="1694"/>
                    <a:pt x="4181" y="923"/>
                  </a:cubicBezTo>
                  <a:cubicBezTo>
                    <a:pt x="5110" y="152"/>
                    <a:pt x="6039" y="-92"/>
                    <a:pt x="8477" y="30"/>
                  </a:cubicBezTo>
                  <a:cubicBezTo>
                    <a:pt x="10916" y="152"/>
                    <a:pt x="14865" y="639"/>
                    <a:pt x="17535" y="1735"/>
                  </a:cubicBezTo>
                  <a:cubicBezTo>
                    <a:pt x="20206" y="2831"/>
                    <a:pt x="21600" y="4537"/>
                    <a:pt x="21135" y="5917"/>
                  </a:cubicBezTo>
                  <a:cubicBezTo>
                    <a:pt x="20671" y="7297"/>
                    <a:pt x="18348" y="8353"/>
                    <a:pt x="15213" y="8962"/>
                  </a:cubicBezTo>
                  <a:cubicBezTo>
                    <a:pt x="12077" y="9571"/>
                    <a:pt x="8129" y="9734"/>
                    <a:pt x="4181" y="98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241300" y="6248400"/>
              <a:ext cx="1" cy="14605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228600" y="6134100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285750" y="6261099"/>
              <a:ext cx="95522" cy="332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356" fill="norm" stroke="1" extrusionOk="0">
                  <a:moveTo>
                    <a:pt x="7043" y="0"/>
                  </a:moveTo>
                  <a:cubicBezTo>
                    <a:pt x="9391" y="2038"/>
                    <a:pt x="11739" y="4075"/>
                    <a:pt x="14557" y="6589"/>
                  </a:cubicBezTo>
                  <a:cubicBezTo>
                    <a:pt x="17374" y="9102"/>
                    <a:pt x="20661" y="12091"/>
                    <a:pt x="21130" y="14672"/>
                  </a:cubicBezTo>
                  <a:cubicBezTo>
                    <a:pt x="21600" y="17253"/>
                    <a:pt x="19252" y="19426"/>
                    <a:pt x="16435" y="20513"/>
                  </a:cubicBezTo>
                  <a:cubicBezTo>
                    <a:pt x="13617" y="21600"/>
                    <a:pt x="10330" y="21600"/>
                    <a:pt x="7513" y="20717"/>
                  </a:cubicBezTo>
                  <a:cubicBezTo>
                    <a:pt x="4696" y="19834"/>
                    <a:pt x="2348" y="18068"/>
                    <a:pt x="0" y="163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336550" y="621030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495300" y="6102350"/>
              <a:ext cx="133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0800"/>
                    <a:pt x="9600" y="0"/>
                    <a:pt x="13200" y="0"/>
                  </a:cubicBezTo>
                  <a:cubicBezTo>
                    <a:pt x="16800" y="0"/>
                    <a:pt x="192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450850" y="6261099"/>
              <a:ext cx="152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927100" y="5831643"/>
              <a:ext cx="110861" cy="507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420" fill="norm" stroke="1" extrusionOk="0">
                  <a:moveTo>
                    <a:pt x="0" y="7666"/>
                  </a:moveTo>
                  <a:cubicBezTo>
                    <a:pt x="785" y="9898"/>
                    <a:pt x="1571" y="12129"/>
                    <a:pt x="2356" y="14137"/>
                  </a:cubicBezTo>
                  <a:cubicBezTo>
                    <a:pt x="3142" y="16146"/>
                    <a:pt x="3927" y="17931"/>
                    <a:pt x="4516" y="19225"/>
                  </a:cubicBezTo>
                  <a:cubicBezTo>
                    <a:pt x="5105" y="20519"/>
                    <a:pt x="5498" y="21322"/>
                    <a:pt x="5695" y="21412"/>
                  </a:cubicBezTo>
                  <a:cubicBezTo>
                    <a:pt x="5891" y="21501"/>
                    <a:pt x="5891" y="20876"/>
                    <a:pt x="5302" y="18913"/>
                  </a:cubicBezTo>
                  <a:cubicBezTo>
                    <a:pt x="4713" y="16949"/>
                    <a:pt x="3535" y="13646"/>
                    <a:pt x="3338" y="10567"/>
                  </a:cubicBezTo>
                  <a:cubicBezTo>
                    <a:pt x="3142" y="7488"/>
                    <a:pt x="3927" y="4632"/>
                    <a:pt x="4713" y="2980"/>
                  </a:cubicBezTo>
                  <a:cubicBezTo>
                    <a:pt x="5498" y="1329"/>
                    <a:pt x="6284" y="883"/>
                    <a:pt x="7462" y="526"/>
                  </a:cubicBezTo>
                  <a:cubicBezTo>
                    <a:pt x="8640" y="169"/>
                    <a:pt x="10211" y="-99"/>
                    <a:pt x="12371" y="35"/>
                  </a:cubicBezTo>
                  <a:cubicBezTo>
                    <a:pt x="14531" y="169"/>
                    <a:pt x="17280" y="704"/>
                    <a:pt x="19047" y="1597"/>
                  </a:cubicBezTo>
                  <a:cubicBezTo>
                    <a:pt x="20815" y="2489"/>
                    <a:pt x="21600" y="3739"/>
                    <a:pt x="18262" y="4944"/>
                  </a:cubicBezTo>
                  <a:cubicBezTo>
                    <a:pt x="14924" y="6149"/>
                    <a:pt x="7462" y="7309"/>
                    <a:pt x="0" y="84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1035050" y="6045200"/>
              <a:ext cx="101600" cy="226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7134"/>
                  </a:moveTo>
                  <a:cubicBezTo>
                    <a:pt x="2250" y="6936"/>
                    <a:pt x="4500" y="6738"/>
                    <a:pt x="8100" y="8521"/>
                  </a:cubicBezTo>
                  <a:cubicBezTo>
                    <a:pt x="11700" y="10305"/>
                    <a:pt x="16650" y="14070"/>
                    <a:pt x="18900" y="16448"/>
                  </a:cubicBezTo>
                  <a:cubicBezTo>
                    <a:pt x="21150" y="18826"/>
                    <a:pt x="20700" y="19817"/>
                    <a:pt x="19125" y="20510"/>
                  </a:cubicBezTo>
                  <a:cubicBezTo>
                    <a:pt x="17550" y="21204"/>
                    <a:pt x="14850" y="21600"/>
                    <a:pt x="11925" y="20609"/>
                  </a:cubicBezTo>
                  <a:cubicBezTo>
                    <a:pt x="9000" y="19618"/>
                    <a:pt x="5850" y="17240"/>
                    <a:pt x="5400" y="14070"/>
                  </a:cubicBezTo>
                  <a:cubicBezTo>
                    <a:pt x="4950" y="10899"/>
                    <a:pt x="7200" y="6936"/>
                    <a:pt x="10350" y="4459"/>
                  </a:cubicBezTo>
                  <a:cubicBezTo>
                    <a:pt x="13500" y="1982"/>
                    <a:pt x="17550" y="9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1231931" y="5871958"/>
              <a:ext cx="177769" cy="416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337" fill="norm" stroke="1" extrusionOk="0">
                  <a:moveTo>
                    <a:pt x="21094" y="3674"/>
                  </a:moveTo>
                  <a:cubicBezTo>
                    <a:pt x="20341" y="2914"/>
                    <a:pt x="19587" y="2154"/>
                    <a:pt x="18834" y="1503"/>
                  </a:cubicBezTo>
                  <a:cubicBezTo>
                    <a:pt x="18080" y="852"/>
                    <a:pt x="17327" y="309"/>
                    <a:pt x="16196" y="92"/>
                  </a:cubicBezTo>
                  <a:cubicBezTo>
                    <a:pt x="15066" y="-125"/>
                    <a:pt x="13559" y="-16"/>
                    <a:pt x="11047" y="1069"/>
                  </a:cubicBezTo>
                  <a:cubicBezTo>
                    <a:pt x="8536" y="2154"/>
                    <a:pt x="5020" y="4217"/>
                    <a:pt x="2759" y="7039"/>
                  </a:cubicBezTo>
                  <a:cubicBezTo>
                    <a:pt x="499" y="9861"/>
                    <a:pt x="-506" y="13443"/>
                    <a:pt x="247" y="15994"/>
                  </a:cubicBezTo>
                  <a:cubicBezTo>
                    <a:pt x="1001" y="18544"/>
                    <a:pt x="3513" y="20064"/>
                    <a:pt x="6275" y="20769"/>
                  </a:cubicBezTo>
                  <a:cubicBezTo>
                    <a:pt x="9038" y="21475"/>
                    <a:pt x="12052" y="21366"/>
                    <a:pt x="15066" y="212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1424516" y="6115050"/>
              <a:ext cx="4235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710"/>
                    <a:pt x="0" y="11421"/>
                    <a:pt x="0" y="15021"/>
                  </a:cubicBezTo>
                  <a:cubicBezTo>
                    <a:pt x="0" y="18621"/>
                    <a:pt x="10800" y="201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1433968" y="6004172"/>
              <a:ext cx="47699" cy="2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0648" fill="norm" stroke="1" extrusionOk="0">
                  <a:moveTo>
                    <a:pt x="8954" y="16019"/>
                  </a:moveTo>
                  <a:cubicBezTo>
                    <a:pt x="4259" y="16019"/>
                    <a:pt x="-437" y="16019"/>
                    <a:pt x="33" y="15248"/>
                  </a:cubicBezTo>
                  <a:cubicBezTo>
                    <a:pt x="502" y="14477"/>
                    <a:pt x="6137" y="12934"/>
                    <a:pt x="11302" y="9848"/>
                  </a:cubicBezTo>
                  <a:cubicBezTo>
                    <a:pt x="16467" y="6762"/>
                    <a:pt x="21163" y="2134"/>
                    <a:pt x="21163" y="591"/>
                  </a:cubicBezTo>
                  <a:cubicBezTo>
                    <a:pt x="21163" y="-952"/>
                    <a:pt x="16467" y="591"/>
                    <a:pt x="12241" y="4448"/>
                  </a:cubicBezTo>
                  <a:cubicBezTo>
                    <a:pt x="8015" y="8305"/>
                    <a:pt x="4259" y="14477"/>
                    <a:pt x="502" y="206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1555750" y="6172200"/>
              <a:ext cx="4127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8" y="16800"/>
                    <a:pt x="8197" y="12000"/>
                    <a:pt x="11797" y="8400"/>
                  </a:cubicBezTo>
                  <a:cubicBezTo>
                    <a:pt x="15397" y="4800"/>
                    <a:pt x="1849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1897518" y="6098116"/>
              <a:ext cx="112311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600" fill="norm" stroke="1" extrusionOk="0">
                  <a:moveTo>
                    <a:pt x="5014" y="608"/>
                  </a:moveTo>
                  <a:cubicBezTo>
                    <a:pt x="2614" y="304"/>
                    <a:pt x="214" y="0"/>
                    <a:pt x="14" y="0"/>
                  </a:cubicBezTo>
                  <a:cubicBezTo>
                    <a:pt x="-186" y="0"/>
                    <a:pt x="1814" y="304"/>
                    <a:pt x="4814" y="1217"/>
                  </a:cubicBezTo>
                  <a:cubicBezTo>
                    <a:pt x="7814" y="2130"/>
                    <a:pt x="11814" y="3651"/>
                    <a:pt x="15214" y="5780"/>
                  </a:cubicBezTo>
                  <a:cubicBezTo>
                    <a:pt x="18614" y="7910"/>
                    <a:pt x="21414" y="10648"/>
                    <a:pt x="21214" y="12930"/>
                  </a:cubicBezTo>
                  <a:cubicBezTo>
                    <a:pt x="21014" y="15211"/>
                    <a:pt x="17814" y="17037"/>
                    <a:pt x="15414" y="18406"/>
                  </a:cubicBezTo>
                  <a:cubicBezTo>
                    <a:pt x="13014" y="19775"/>
                    <a:pt x="11414" y="20687"/>
                    <a:pt x="98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2044700" y="6178550"/>
              <a:ext cx="161238" cy="297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528" fill="norm" stroke="1" extrusionOk="0">
                  <a:moveTo>
                    <a:pt x="15990" y="0"/>
                  </a:moveTo>
                  <a:cubicBezTo>
                    <a:pt x="17673" y="3830"/>
                    <a:pt x="19356" y="7660"/>
                    <a:pt x="20338" y="10953"/>
                  </a:cubicBezTo>
                  <a:cubicBezTo>
                    <a:pt x="21319" y="14247"/>
                    <a:pt x="21600" y="17004"/>
                    <a:pt x="21179" y="18843"/>
                  </a:cubicBezTo>
                  <a:cubicBezTo>
                    <a:pt x="20758" y="20681"/>
                    <a:pt x="19636" y="21600"/>
                    <a:pt x="16551" y="21523"/>
                  </a:cubicBezTo>
                  <a:cubicBezTo>
                    <a:pt x="13465" y="21447"/>
                    <a:pt x="8416" y="20374"/>
                    <a:pt x="5330" y="18843"/>
                  </a:cubicBezTo>
                  <a:cubicBezTo>
                    <a:pt x="2244" y="17311"/>
                    <a:pt x="1122" y="15319"/>
                    <a:pt x="0" y="133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2146300" y="60706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2279650" y="5930900"/>
              <a:ext cx="80259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6" h="21600" fill="norm" stroke="1" extrusionOk="0">
                  <a:moveTo>
                    <a:pt x="1580" y="0"/>
                  </a:moveTo>
                  <a:cubicBezTo>
                    <a:pt x="5795" y="752"/>
                    <a:pt x="10010" y="1504"/>
                    <a:pt x="13961" y="3600"/>
                  </a:cubicBezTo>
                  <a:cubicBezTo>
                    <a:pt x="17912" y="5696"/>
                    <a:pt x="21600" y="9134"/>
                    <a:pt x="19229" y="12358"/>
                  </a:cubicBezTo>
                  <a:cubicBezTo>
                    <a:pt x="16859" y="15582"/>
                    <a:pt x="8429" y="185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10440722" y="5765800"/>
              <a:ext cx="119328" cy="73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540" fill="norm" stroke="1" extrusionOk="0">
                  <a:moveTo>
                    <a:pt x="21363" y="0"/>
                  </a:moveTo>
                  <a:cubicBezTo>
                    <a:pt x="18710" y="2352"/>
                    <a:pt x="16058" y="4704"/>
                    <a:pt x="13405" y="7025"/>
                  </a:cubicBezTo>
                  <a:cubicBezTo>
                    <a:pt x="10752" y="9346"/>
                    <a:pt x="8100" y="11636"/>
                    <a:pt x="5826" y="13926"/>
                  </a:cubicBezTo>
                  <a:cubicBezTo>
                    <a:pt x="3552" y="16215"/>
                    <a:pt x="1658" y="18505"/>
                    <a:pt x="710" y="19805"/>
                  </a:cubicBezTo>
                  <a:cubicBezTo>
                    <a:pt x="-237" y="21105"/>
                    <a:pt x="-237" y="21414"/>
                    <a:pt x="710" y="21507"/>
                  </a:cubicBezTo>
                  <a:cubicBezTo>
                    <a:pt x="1658" y="21600"/>
                    <a:pt x="3552" y="21476"/>
                    <a:pt x="5447" y="213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10490200" y="5702300"/>
              <a:ext cx="1281146" cy="87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29" fill="norm" stroke="1" extrusionOk="0">
                  <a:moveTo>
                    <a:pt x="107" y="2197"/>
                  </a:moveTo>
                  <a:cubicBezTo>
                    <a:pt x="71" y="1883"/>
                    <a:pt x="36" y="1569"/>
                    <a:pt x="107" y="1334"/>
                  </a:cubicBezTo>
                  <a:cubicBezTo>
                    <a:pt x="178" y="1098"/>
                    <a:pt x="356" y="941"/>
                    <a:pt x="1034" y="758"/>
                  </a:cubicBezTo>
                  <a:cubicBezTo>
                    <a:pt x="1711" y="575"/>
                    <a:pt x="2887" y="366"/>
                    <a:pt x="4188" y="235"/>
                  </a:cubicBezTo>
                  <a:cubicBezTo>
                    <a:pt x="5489" y="105"/>
                    <a:pt x="6915" y="52"/>
                    <a:pt x="8305" y="26"/>
                  </a:cubicBezTo>
                  <a:cubicBezTo>
                    <a:pt x="9695" y="0"/>
                    <a:pt x="11050" y="0"/>
                    <a:pt x="12511" y="0"/>
                  </a:cubicBezTo>
                  <a:cubicBezTo>
                    <a:pt x="13972" y="0"/>
                    <a:pt x="15541" y="0"/>
                    <a:pt x="16949" y="0"/>
                  </a:cubicBezTo>
                  <a:cubicBezTo>
                    <a:pt x="18356" y="0"/>
                    <a:pt x="19604" y="0"/>
                    <a:pt x="20352" y="0"/>
                  </a:cubicBezTo>
                  <a:cubicBezTo>
                    <a:pt x="21101" y="0"/>
                    <a:pt x="21350" y="0"/>
                    <a:pt x="21475" y="131"/>
                  </a:cubicBezTo>
                  <a:cubicBezTo>
                    <a:pt x="21600" y="262"/>
                    <a:pt x="21600" y="523"/>
                    <a:pt x="21511" y="1621"/>
                  </a:cubicBezTo>
                  <a:cubicBezTo>
                    <a:pt x="21422" y="2720"/>
                    <a:pt x="21244" y="4655"/>
                    <a:pt x="21030" y="6564"/>
                  </a:cubicBezTo>
                  <a:cubicBezTo>
                    <a:pt x="20816" y="8473"/>
                    <a:pt x="20566" y="10355"/>
                    <a:pt x="20406" y="12212"/>
                  </a:cubicBezTo>
                  <a:cubicBezTo>
                    <a:pt x="20246" y="14069"/>
                    <a:pt x="20174" y="15899"/>
                    <a:pt x="20139" y="17311"/>
                  </a:cubicBezTo>
                  <a:cubicBezTo>
                    <a:pt x="20103" y="18723"/>
                    <a:pt x="20103" y="19717"/>
                    <a:pt x="20085" y="20345"/>
                  </a:cubicBezTo>
                  <a:cubicBezTo>
                    <a:pt x="20067" y="20972"/>
                    <a:pt x="20032" y="21234"/>
                    <a:pt x="19925" y="21391"/>
                  </a:cubicBezTo>
                  <a:cubicBezTo>
                    <a:pt x="19818" y="21548"/>
                    <a:pt x="19640" y="21600"/>
                    <a:pt x="19230" y="21391"/>
                  </a:cubicBezTo>
                  <a:cubicBezTo>
                    <a:pt x="18820" y="21182"/>
                    <a:pt x="18178" y="20711"/>
                    <a:pt x="17287" y="20292"/>
                  </a:cubicBezTo>
                  <a:cubicBezTo>
                    <a:pt x="16396" y="19874"/>
                    <a:pt x="15255" y="19508"/>
                    <a:pt x="14008" y="19220"/>
                  </a:cubicBezTo>
                  <a:cubicBezTo>
                    <a:pt x="12760" y="18933"/>
                    <a:pt x="11406" y="18723"/>
                    <a:pt x="10087" y="18593"/>
                  </a:cubicBezTo>
                  <a:cubicBezTo>
                    <a:pt x="8768" y="18462"/>
                    <a:pt x="7485" y="18410"/>
                    <a:pt x="6024" y="18384"/>
                  </a:cubicBezTo>
                  <a:cubicBezTo>
                    <a:pt x="4562" y="18357"/>
                    <a:pt x="2923" y="18357"/>
                    <a:pt x="1889" y="18279"/>
                  </a:cubicBezTo>
                  <a:cubicBezTo>
                    <a:pt x="855" y="18200"/>
                    <a:pt x="428" y="18044"/>
                    <a:pt x="0" y="178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10687049" y="5103669"/>
              <a:ext cx="95918" cy="410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469" fill="norm" stroke="1" extrusionOk="0">
                  <a:moveTo>
                    <a:pt x="0" y="7401"/>
                  </a:moveTo>
                  <a:cubicBezTo>
                    <a:pt x="460" y="10060"/>
                    <a:pt x="919" y="12718"/>
                    <a:pt x="1149" y="14878"/>
                  </a:cubicBezTo>
                  <a:cubicBezTo>
                    <a:pt x="1379" y="17038"/>
                    <a:pt x="1379" y="18700"/>
                    <a:pt x="1379" y="19807"/>
                  </a:cubicBezTo>
                  <a:cubicBezTo>
                    <a:pt x="1379" y="20915"/>
                    <a:pt x="1379" y="21469"/>
                    <a:pt x="1379" y="21469"/>
                  </a:cubicBezTo>
                  <a:cubicBezTo>
                    <a:pt x="1379" y="21469"/>
                    <a:pt x="1379" y="20915"/>
                    <a:pt x="1379" y="18257"/>
                  </a:cubicBezTo>
                  <a:cubicBezTo>
                    <a:pt x="1379" y="15598"/>
                    <a:pt x="1379" y="10835"/>
                    <a:pt x="1609" y="7734"/>
                  </a:cubicBezTo>
                  <a:cubicBezTo>
                    <a:pt x="1838" y="4632"/>
                    <a:pt x="2298" y="3192"/>
                    <a:pt x="2987" y="2140"/>
                  </a:cubicBezTo>
                  <a:cubicBezTo>
                    <a:pt x="3677" y="1087"/>
                    <a:pt x="4596" y="423"/>
                    <a:pt x="6204" y="146"/>
                  </a:cubicBezTo>
                  <a:cubicBezTo>
                    <a:pt x="7813" y="-131"/>
                    <a:pt x="10111" y="-20"/>
                    <a:pt x="12638" y="534"/>
                  </a:cubicBezTo>
                  <a:cubicBezTo>
                    <a:pt x="15166" y="1087"/>
                    <a:pt x="17923" y="2084"/>
                    <a:pt x="19532" y="3192"/>
                  </a:cubicBezTo>
                  <a:cubicBezTo>
                    <a:pt x="21140" y="4300"/>
                    <a:pt x="21600" y="5518"/>
                    <a:pt x="18843" y="6626"/>
                  </a:cubicBezTo>
                  <a:cubicBezTo>
                    <a:pt x="16085" y="7734"/>
                    <a:pt x="10111" y="8731"/>
                    <a:pt x="4136" y="97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10771154" y="5373801"/>
              <a:ext cx="112746" cy="143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0966" fill="norm" stroke="1" extrusionOk="0">
                  <a:moveTo>
                    <a:pt x="18906" y="1603"/>
                  </a:moveTo>
                  <a:cubicBezTo>
                    <a:pt x="17306" y="678"/>
                    <a:pt x="15706" y="-248"/>
                    <a:pt x="13906" y="61"/>
                  </a:cubicBezTo>
                  <a:cubicBezTo>
                    <a:pt x="12106" y="369"/>
                    <a:pt x="10106" y="1912"/>
                    <a:pt x="7706" y="3918"/>
                  </a:cubicBezTo>
                  <a:cubicBezTo>
                    <a:pt x="5306" y="5923"/>
                    <a:pt x="2506" y="8392"/>
                    <a:pt x="1106" y="11169"/>
                  </a:cubicBezTo>
                  <a:cubicBezTo>
                    <a:pt x="-294" y="13946"/>
                    <a:pt x="-294" y="17032"/>
                    <a:pt x="706" y="18883"/>
                  </a:cubicBezTo>
                  <a:cubicBezTo>
                    <a:pt x="1706" y="20735"/>
                    <a:pt x="3706" y="21352"/>
                    <a:pt x="7306" y="20735"/>
                  </a:cubicBezTo>
                  <a:cubicBezTo>
                    <a:pt x="10906" y="20118"/>
                    <a:pt x="16106" y="18266"/>
                    <a:pt x="21306" y="164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10923554" y="5397500"/>
              <a:ext cx="119096" cy="115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026" fill="norm" stroke="1" extrusionOk="0">
                  <a:moveTo>
                    <a:pt x="13364" y="0"/>
                  </a:moveTo>
                  <a:cubicBezTo>
                    <a:pt x="11469" y="0"/>
                    <a:pt x="9575" y="0"/>
                    <a:pt x="7301" y="2314"/>
                  </a:cubicBezTo>
                  <a:cubicBezTo>
                    <a:pt x="5027" y="4629"/>
                    <a:pt x="2375" y="9257"/>
                    <a:pt x="1048" y="12729"/>
                  </a:cubicBezTo>
                  <a:cubicBezTo>
                    <a:pt x="-278" y="16200"/>
                    <a:pt x="-278" y="18514"/>
                    <a:pt x="669" y="19864"/>
                  </a:cubicBezTo>
                  <a:cubicBezTo>
                    <a:pt x="1617" y="21214"/>
                    <a:pt x="3511" y="21600"/>
                    <a:pt x="7111" y="19864"/>
                  </a:cubicBezTo>
                  <a:cubicBezTo>
                    <a:pt x="10711" y="18129"/>
                    <a:pt x="16017" y="14271"/>
                    <a:pt x="21322" y="104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1118850" y="5308600"/>
              <a:ext cx="1841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69" y="15840"/>
                    <a:pt x="8938" y="10080"/>
                    <a:pt x="12538" y="6480"/>
                  </a:cubicBezTo>
                  <a:cubicBezTo>
                    <a:pt x="16138" y="2880"/>
                    <a:pt x="1886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11223535" y="5226050"/>
              <a:ext cx="22316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20702" y="0"/>
                  </a:moveTo>
                  <a:cubicBezTo>
                    <a:pt x="10884" y="4050"/>
                    <a:pt x="1066" y="8100"/>
                    <a:pt x="84" y="11700"/>
                  </a:cubicBezTo>
                  <a:cubicBezTo>
                    <a:pt x="-898" y="15300"/>
                    <a:pt x="6957" y="18450"/>
                    <a:pt x="1481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11525613" y="5004813"/>
              <a:ext cx="124521" cy="348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1" h="21296" fill="norm" stroke="1" extrusionOk="0">
                  <a:moveTo>
                    <a:pt x="2064" y="8863"/>
                  </a:moveTo>
                  <a:cubicBezTo>
                    <a:pt x="1355" y="11967"/>
                    <a:pt x="647" y="15071"/>
                    <a:pt x="293" y="16947"/>
                  </a:cubicBezTo>
                  <a:cubicBezTo>
                    <a:pt x="-61" y="18822"/>
                    <a:pt x="-61" y="19469"/>
                    <a:pt x="116" y="20116"/>
                  </a:cubicBezTo>
                  <a:cubicBezTo>
                    <a:pt x="293" y="20762"/>
                    <a:pt x="647" y="21409"/>
                    <a:pt x="1001" y="21280"/>
                  </a:cubicBezTo>
                  <a:cubicBezTo>
                    <a:pt x="1355" y="21150"/>
                    <a:pt x="1709" y="20245"/>
                    <a:pt x="2241" y="17270"/>
                  </a:cubicBezTo>
                  <a:cubicBezTo>
                    <a:pt x="2772" y="14295"/>
                    <a:pt x="3480" y="9251"/>
                    <a:pt x="3834" y="6405"/>
                  </a:cubicBezTo>
                  <a:cubicBezTo>
                    <a:pt x="4188" y="3560"/>
                    <a:pt x="4188" y="2913"/>
                    <a:pt x="4542" y="2137"/>
                  </a:cubicBezTo>
                  <a:cubicBezTo>
                    <a:pt x="4896" y="1361"/>
                    <a:pt x="5605" y="456"/>
                    <a:pt x="6844" y="132"/>
                  </a:cubicBezTo>
                  <a:cubicBezTo>
                    <a:pt x="8083" y="-191"/>
                    <a:pt x="9854" y="68"/>
                    <a:pt x="12509" y="1038"/>
                  </a:cubicBezTo>
                  <a:cubicBezTo>
                    <a:pt x="15165" y="2008"/>
                    <a:pt x="18706" y="3689"/>
                    <a:pt x="20123" y="5177"/>
                  </a:cubicBezTo>
                  <a:cubicBezTo>
                    <a:pt x="21539" y="6664"/>
                    <a:pt x="20831" y="7958"/>
                    <a:pt x="17998" y="8863"/>
                  </a:cubicBezTo>
                  <a:cubicBezTo>
                    <a:pt x="15165" y="9768"/>
                    <a:pt x="10208" y="10286"/>
                    <a:pt x="5250" y="108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11584719" y="5269936"/>
              <a:ext cx="105632" cy="118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179" fill="norm" stroke="1" extrusionOk="0">
                  <a:moveTo>
                    <a:pt x="18595" y="1238"/>
                  </a:moveTo>
                  <a:cubicBezTo>
                    <a:pt x="16477" y="480"/>
                    <a:pt x="14360" y="-278"/>
                    <a:pt x="12454" y="101"/>
                  </a:cubicBezTo>
                  <a:cubicBezTo>
                    <a:pt x="10548" y="480"/>
                    <a:pt x="8854" y="1996"/>
                    <a:pt x="6736" y="4648"/>
                  </a:cubicBezTo>
                  <a:cubicBezTo>
                    <a:pt x="4618" y="7301"/>
                    <a:pt x="2077" y="11090"/>
                    <a:pt x="807" y="13933"/>
                  </a:cubicBezTo>
                  <a:cubicBezTo>
                    <a:pt x="-464" y="16775"/>
                    <a:pt x="-464" y="18669"/>
                    <a:pt x="2501" y="19806"/>
                  </a:cubicBezTo>
                  <a:cubicBezTo>
                    <a:pt x="5465" y="20943"/>
                    <a:pt x="11395" y="21322"/>
                    <a:pt x="14995" y="21133"/>
                  </a:cubicBezTo>
                  <a:cubicBezTo>
                    <a:pt x="18595" y="20943"/>
                    <a:pt x="19865" y="20185"/>
                    <a:pt x="21136" y="194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11711287" y="5262931"/>
              <a:ext cx="79718" cy="149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173" fill="norm" stroke="1" extrusionOk="0">
                  <a:moveTo>
                    <a:pt x="14460" y="1973"/>
                  </a:moveTo>
                  <a:cubicBezTo>
                    <a:pt x="12244" y="1073"/>
                    <a:pt x="10029" y="173"/>
                    <a:pt x="7537" y="23"/>
                  </a:cubicBezTo>
                  <a:cubicBezTo>
                    <a:pt x="5044" y="-127"/>
                    <a:pt x="2275" y="473"/>
                    <a:pt x="891" y="1673"/>
                  </a:cubicBezTo>
                  <a:cubicBezTo>
                    <a:pt x="-494" y="2873"/>
                    <a:pt x="-494" y="4673"/>
                    <a:pt x="2552" y="6773"/>
                  </a:cubicBezTo>
                  <a:cubicBezTo>
                    <a:pt x="5598" y="8873"/>
                    <a:pt x="11691" y="11273"/>
                    <a:pt x="15568" y="13073"/>
                  </a:cubicBezTo>
                  <a:cubicBezTo>
                    <a:pt x="19444" y="14873"/>
                    <a:pt x="21106" y="16073"/>
                    <a:pt x="20829" y="17423"/>
                  </a:cubicBezTo>
                  <a:cubicBezTo>
                    <a:pt x="20552" y="18773"/>
                    <a:pt x="18337" y="20273"/>
                    <a:pt x="15014" y="20873"/>
                  </a:cubicBezTo>
                  <a:cubicBezTo>
                    <a:pt x="11691" y="21473"/>
                    <a:pt x="7260" y="21173"/>
                    <a:pt x="5321" y="19973"/>
                  </a:cubicBezTo>
                  <a:cubicBezTo>
                    <a:pt x="3383" y="18773"/>
                    <a:pt x="3937" y="16673"/>
                    <a:pt x="4491" y="145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11912600" y="5138092"/>
              <a:ext cx="1587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2880" y="10932"/>
                    <a:pt x="5760" y="1332"/>
                    <a:pt x="9360" y="132"/>
                  </a:cubicBezTo>
                  <a:cubicBezTo>
                    <a:pt x="12960" y="-1068"/>
                    <a:pt x="1728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11899900" y="5226050"/>
              <a:ext cx="1905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6457"/>
                    <a:pt x="11520" y="11314"/>
                    <a:pt x="15120" y="7714"/>
                  </a:cubicBezTo>
                  <a:cubicBezTo>
                    <a:pt x="18720" y="4114"/>
                    <a:pt x="2016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12184427" y="5073650"/>
              <a:ext cx="1392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580"/>
                    <a:pt x="1783" y="11160"/>
                    <a:pt x="240" y="14760"/>
                  </a:cubicBezTo>
                  <a:cubicBezTo>
                    <a:pt x="-1303" y="18360"/>
                    <a:pt x="4868" y="1998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7981949" y="5308599"/>
              <a:ext cx="2514601" cy="133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21600" y="0"/>
                  </a:moveTo>
                  <a:cubicBezTo>
                    <a:pt x="21255" y="0"/>
                    <a:pt x="20909" y="0"/>
                    <a:pt x="20409" y="686"/>
                  </a:cubicBezTo>
                  <a:cubicBezTo>
                    <a:pt x="19909" y="1371"/>
                    <a:pt x="19255" y="2743"/>
                    <a:pt x="18627" y="4114"/>
                  </a:cubicBezTo>
                  <a:cubicBezTo>
                    <a:pt x="18000" y="5486"/>
                    <a:pt x="17400" y="6857"/>
                    <a:pt x="16764" y="8229"/>
                  </a:cubicBezTo>
                  <a:cubicBezTo>
                    <a:pt x="16127" y="9600"/>
                    <a:pt x="15455" y="10971"/>
                    <a:pt x="14773" y="12343"/>
                  </a:cubicBezTo>
                  <a:cubicBezTo>
                    <a:pt x="14091" y="13714"/>
                    <a:pt x="13400" y="15086"/>
                    <a:pt x="12709" y="16286"/>
                  </a:cubicBezTo>
                  <a:cubicBezTo>
                    <a:pt x="12018" y="17486"/>
                    <a:pt x="11327" y="18514"/>
                    <a:pt x="10627" y="19200"/>
                  </a:cubicBezTo>
                  <a:cubicBezTo>
                    <a:pt x="9927" y="19886"/>
                    <a:pt x="9218" y="20229"/>
                    <a:pt x="8509" y="20571"/>
                  </a:cubicBezTo>
                  <a:cubicBezTo>
                    <a:pt x="7800" y="20914"/>
                    <a:pt x="7091" y="21257"/>
                    <a:pt x="6355" y="21429"/>
                  </a:cubicBezTo>
                  <a:cubicBezTo>
                    <a:pt x="5618" y="21600"/>
                    <a:pt x="4855" y="21600"/>
                    <a:pt x="4164" y="21429"/>
                  </a:cubicBezTo>
                  <a:cubicBezTo>
                    <a:pt x="3473" y="21257"/>
                    <a:pt x="2855" y="20914"/>
                    <a:pt x="2245" y="20400"/>
                  </a:cubicBezTo>
                  <a:cubicBezTo>
                    <a:pt x="1636" y="19886"/>
                    <a:pt x="1036" y="19200"/>
                    <a:pt x="664" y="18514"/>
                  </a:cubicBezTo>
                  <a:cubicBezTo>
                    <a:pt x="291" y="17829"/>
                    <a:pt x="145" y="17143"/>
                    <a:pt x="0" y="164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7863187" y="5285326"/>
              <a:ext cx="260726" cy="239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410" fill="norm" stroke="1" extrusionOk="0">
                  <a:moveTo>
                    <a:pt x="21100" y="2652"/>
                  </a:moveTo>
                  <a:cubicBezTo>
                    <a:pt x="21273" y="1705"/>
                    <a:pt x="21446" y="757"/>
                    <a:pt x="21014" y="284"/>
                  </a:cubicBezTo>
                  <a:cubicBezTo>
                    <a:pt x="20582" y="-190"/>
                    <a:pt x="19545" y="-190"/>
                    <a:pt x="16867" y="1231"/>
                  </a:cubicBezTo>
                  <a:cubicBezTo>
                    <a:pt x="14188" y="2652"/>
                    <a:pt x="9868" y="5494"/>
                    <a:pt x="6758" y="7957"/>
                  </a:cubicBezTo>
                  <a:cubicBezTo>
                    <a:pt x="3648" y="10421"/>
                    <a:pt x="1747" y="12505"/>
                    <a:pt x="796" y="14021"/>
                  </a:cubicBezTo>
                  <a:cubicBezTo>
                    <a:pt x="-154" y="15536"/>
                    <a:pt x="-154" y="16484"/>
                    <a:pt x="278" y="17052"/>
                  </a:cubicBezTo>
                  <a:cubicBezTo>
                    <a:pt x="710" y="17621"/>
                    <a:pt x="1574" y="17810"/>
                    <a:pt x="4684" y="18284"/>
                  </a:cubicBezTo>
                  <a:cubicBezTo>
                    <a:pt x="7795" y="18757"/>
                    <a:pt x="13152" y="19515"/>
                    <a:pt x="16262" y="20084"/>
                  </a:cubicBezTo>
                  <a:cubicBezTo>
                    <a:pt x="19372" y="20652"/>
                    <a:pt x="20236" y="21031"/>
                    <a:pt x="21100" y="214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7550149" y="507365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7550150" y="5130800"/>
              <a:ext cx="1778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7829550" y="4946650"/>
              <a:ext cx="15694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526"/>
                    <a:pt x="21600" y="9051"/>
                    <a:pt x="18900" y="12651"/>
                  </a:cubicBezTo>
                  <a:cubicBezTo>
                    <a:pt x="16200" y="16251"/>
                    <a:pt x="8100" y="189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46" name="Drawing"/>
          <p:cNvGrpSpPr/>
          <p:nvPr/>
        </p:nvGrpSpPr>
        <p:grpSpPr>
          <a:xfrm>
            <a:off x="1986769" y="3384148"/>
            <a:ext cx="800882" cy="2241708"/>
            <a:chOff x="0" y="0"/>
            <a:chExt cx="800880" cy="2241706"/>
          </a:xfrm>
        </p:grpSpPr>
        <p:sp>
          <p:nvSpPr>
            <p:cNvPr id="939" name="Line"/>
            <p:cNvSpPr/>
            <p:nvPr/>
          </p:nvSpPr>
          <p:spPr>
            <a:xfrm>
              <a:off x="187348" y="1646763"/>
              <a:ext cx="308733" cy="373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413" fill="norm" stroke="1" extrusionOk="0">
                  <a:moveTo>
                    <a:pt x="18660" y="2086"/>
                  </a:moveTo>
                  <a:cubicBezTo>
                    <a:pt x="18660" y="1358"/>
                    <a:pt x="18660" y="630"/>
                    <a:pt x="18076" y="266"/>
                  </a:cubicBezTo>
                  <a:cubicBezTo>
                    <a:pt x="17492" y="-98"/>
                    <a:pt x="16325" y="-98"/>
                    <a:pt x="14646" y="327"/>
                  </a:cubicBezTo>
                  <a:cubicBezTo>
                    <a:pt x="12968" y="751"/>
                    <a:pt x="10779" y="1601"/>
                    <a:pt x="8444" y="2996"/>
                  </a:cubicBezTo>
                  <a:cubicBezTo>
                    <a:pt x="6109" y="4392"/>
                    <a:pt x="3628" y="6333"/>
                    <a:pt x="2022" y="8578"/>
                  </a:cubicBezTo>
                  <a:cubicBezTo>
                    <a:pt x="417" y="10823"/>
                    <a:pt x="-313" y="13372"/>
                    <a:pt x="125" y="15374"/>
                  </a:cubicBezTo>
                  <a:cubicBezTo>
                    <a:pt x="563" y="17376"/>
                    <a:pt x="2168" y="18832"/>
                    <a:pt x="5160" y="19803"/>
                  </a:cubicBezTo>
                  <a:cubicBezTo>
                    <a:pt x="8152" y="20774"/>
                    <a:pt x="12530" y="21259"/>
                    <a:pt x="15449" y="21381"/>
                  </a:cubicBezTo>
                  <a:cubicBezTo>
                    <a:pt x="18368" y="21502"/>
                    <a:pt x="19828" y="21259"/>
                    <a:pt x="21287" y="21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0" y="1426236"/>
              <a:ext cx="772359" cy="815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392" fill="norm" stroke="1" extrusionOk="0">
                  <a:moveTo>
                    <a:pt x="14461" y="1909"/>
                  </a:moveTo>
                  <a:cubicBezTo>
                    <a:pt x="14226" y="1354"/>
                    <a:pt x="13992" y="798"/>
                    <a:pt x="13375" y="438"/>
                  </a:cubicBezTo>
                  <a:cubicBezTo>
                    <a:pt x="12759" y="77"/>
                    <a:pt x="11761" y="-90"/>
                    <a:pt x="10587" y="49"/>
                  </a:cubicBezTo>
                  <a:cubicBezTo>
                    <a:pt x="9413" y="188"/>
                    <a:pt x="8063" y="632"/>
                    <a:pt x="6596" y="1437"/>
                  </a:cubicBezTo>
                  <a:cubicBezTo>
                    <a:pt x="5129" y="2242"/>
                    <a:pt x="3544" y="3408"/>
                    <a:pt x="2458" y="4713"/>
                  </a:cubicBezTo>
                  <a:cubicBezTo>
                    <a:pt x="1372" y="6018"/>
                    <a:pt x="785" y="7462"/>
                    <a:pt x="404" y="9044"/>
                  </a:cubicBezTo>
                  <a:cubicBezTo>
                    <a:pt x="22" y="10627"/>
                    <a:pt x="-154" y="12348"/>
                    <a:pt x="169" y="13958"/>
                  </a:cubicBezTo>
                  <a:cubicBezTo>
                    <a:pt x="492" y="15569"/>
                    <a:pt x="1313" y="17068"/>
                    <a:pt x="2605" y="18289"/>
                  </a:cubicBezTo>
                  <a:cubicBezTo>
                    <a:pt x="3896" y="19511"/>
                    <a:pt x="5657" y="20455"/>
                    <a:pt x="7476" y="20955"/>
                  </a:cubicBezTo>
                  <a:cubicBezTo>
                    <a:pt x="9296" y="21454"/>
                    <a:pt x="11174" y="21510"/>
                    <a:pt x="12847" y="21205"/>
                  </a:cubicBezTo>
                  <a:cubicBezTo>
                    <a:pt x="14520" y="20899"/>
                    <a:pt x="15987" y="20233"/>
                    <a:pt x="17249" y="19150"/>
                  </a:cubicBezTo>
                  <a:cubicBezTo>
                    <a:pt x="18511" y="18067"/>
                    <a:pt x="19568" y="16568"/>
                    <a:pt x="20301" y="14902"/>
                  </a:cubicBezTo>
                  <a:cubicBezTo>
                    <a:pt x="21035" y="13236"/>
                    <a:pt x="21446" y="11404"/>
                    <a:pt x="21417" y="9599"/>
                  </a:cubicBezTo>
                  <a:cubicBezTo>
                    <a:pt x="21387" y="7795"/>
                    <a:pt x="20918" y="6018"/>
                    <a:pt x="19920" y="4685"/>
                  </a:cubicBezTo>
                  <a:cubicBezTo>
                    <a:pt x="18922" y="3353"/>
                    <a:pt x="17396" y="2464"/>
                    <a:pt x="16281" y="1853"/>
                  </a:cubicBezTo>
                  <a:cubicBezTo>
                    <a:pt x="15166" y="1243"/>
                    <a:pt x="14461" y="909"/>
                    <a:pt x="13757" y="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166827" y="426848"/>
              <a:ext cx="534941" cy="913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576" fill="norm" stroke="1" extrusionOk="0">
                  <a:moveTo>
                    <a:pt x="5319" y="21576"/>
                  </a:moveTo>
                  <a:cubicBezTo>
                    <a:pt x="4554" y="20776"/>
                    <a:pt x="3789" y="19976"/>
                    <a:pt x="3023" y="18676"/>
                  </a:cubicBezTo>
                  <a:cubicBezTo>
                    <a:pt x="2258" y="17376"/>
                    <a:pt x="1493" y="15576"/>
                    <a:pt x="940" y="13676"/>
                  </a:cubicBezTo>
                  <a:cubicBezTo>
                    <a:pt x="387" y="11776"/>
                    <a:pt x="47" y="9776"/>
                    <a:pt x="5" y="8051"/>
                  </a:cubicBezTo>
                  <a:cubicBezTo>
                    <a:pt x="-38" y="6326"/>
                    <a:pt x="217" y="4876"/>
                    <a:pt x="1025" y="3676"/>
                  </a:cubicBezTo>
                  <a:cubicBezTo>
                    <a:pt x="1833" y="2476"/>
                    <a:pt x="3193" y="1526"/>
                    <a:pt x="5022" y="901"/>
                  </a:cubicBezTo>
                  <a:cubicBezTo>
                    <a:pt x="6850" y="276"/>
                    <a:pt x="9146" y="-24"/>
                    <a:pt x="11102" y="1"/>
                  </a:cubicBezTo>
                  <a:cubicBezTo>
                    <a:pt x="13058" y="26"/>
                    <a:pt x="14674" y="376"/>
                    <a:pt x="16077" y="1301"/>
                  </a:cubicBezTo>
                  <a:cubicBezTo>
                    <a:pt x="17480" y="2226"/>
                    <a:pt x="18671" y="3726"/>
                    <a:pt x="19521" y="5301"/>
                  </a:cubicBezTo>
                  <a:cubicBezTo>
                    <a:pt x="20371" y="6876"/>
                    <a:pt x="20882" y="8526"/>
                    <a:pt x="21179" y="10251"/>
                  </a:cubicBezTo>
                  <a:cubicBezTo>
                    <a:pt x="21477" y="11976"/>
                    <a:pt x="21562" y="13776"/>
                    <a:pt x="21434" y="15251"/>
                  </a:cubicBezTo>
                  <a:cubicBezTo>
                    <a:pt x="21307" y="16726"/>
                    <a:pt x="20967" y="17876"/>
                    <a:pt x="20669" y="18701"/>
                  </a:cubicBezTo>
                  <a:cubicBezTo>
                    <a:pt x="20371" y="19526"/>
                    <a:pt x="20116" y="20026"/>
                    <a:pt x="19819" y="20351"/>
                  </a:cubicBezTo>
                  <a:cubicBezTo>
                    <a:pt x="19521" y="20676"/>
                    <a:pt x="19181" y="20826"/>
                    <a:pt x="18926" y="20776"/>
                  </a:cubicBezTo>
                  <a:cubicBezTo>
                    <a:pt x="18671" y="20726"/>
                    <a:pt x="18501" y="20476"/>
                    <a:pt x="18331" y="20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583483" y="1092601"/>
              <a:ext cx="217398" cy="215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35" fill="norm" stroke="1" extrusionOk="0">
                  <a:moveTo>
                    <a:pt x="1393" y="0"/>
                  </a:moveTo>
                  <a:cubicBezTo>
                    <a:pt x="1185" y="3984"/>
                    <a:pt x="977" y="7969"/>
                    <a:pt x="769" y="11010"/>
                  </a:cubicBezTo>
                  <a:cubicBezTo>
                    <a:pt x="562" y="14050"/>
                    <a:pt x="354" y="16148"/>
                    <a:pt x="146" y="17825"/>
                  </a:cubicBezTo>
                  <a:cubicBezTo>
                    <a:pt x="-61" y="19503"/>
                    <a:pt x="-269" y="20761"/>
                    <a:pt x="1185" y="21181"/>
                  </a:cubicBezTo>
                  <a:cubicBezTo>
                    <a:pt x="2639" y="21600"/>
                    <a:pt x="5754" y="21181"/>
                    <a:pt x="9389" y="19713"/>
                  </a:cubicBezTo>
                  <a:cubicBezTo>
                    <a:pt x="13023" y="18245"/>
                    <a:pt x="17177" y="15728"/>
                    <a:pt x="21331" y="13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263246" y="47743"/>
              <a:ext cx="127250" cy="236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339" fill="norm" stroke="1" extrusionOk="0">
                  <a:moveTo>
                    <a:pt x="12194" y="3753"/>
                  </a:moveTo>
                  <a:cubicBezTo>
                    <a:pt x="10800" y="2989"/>
                    <a:pt x="9406" y="2224"/>
                    <a:pt x="7839" y="2606"/>
                  </a:cubicBezTo>
                  <a:cubicBezTo>
                    <a:pt x="6271" y="2989"/>
                    <a:pt x="4529" y="4518"/>
                    <a:pt x="2961" y="7194"/>
                  </a:cubicBezTo>
                  <a:cubicBezTo>
                    <a:pt x="1394" y="9870"/>
                    <a:pt x="0" y="13693"/>
                    <a:pt x="0" y="16560"/>
                  </a:cubicBezTo>
                  <a:cubicBezTo>
                    <a:pt x="0" y="19427"/>
                    <a:pt x="1394" y="21339"/>
                    <a:pt x="4877" y="21339"/>
                  </a:cubicBezTo>
                  <a:cubicBezTo>
                    <a:pt x="8361" y="21339"/>
                    <a:pt x="13935" y="19427"/>
                    <a:pt x="17245" y="16656"/>
                  </a:cubicBezTo>
                  <a:cubicBezTo>
                    <a:pt x="20555" y="13884"/>
                    <a:pt x="21600" y="10252"/>
                    <a:pt x="20555" y="7289"/>
                  </a:cubicBezTo>
                  <a:cubicBezTo>
                    <a:pt x="19510" y="4327"/>
                    <a:pt x="16374" y="2033"/>
                    <a:pt x="13413" y="886"/>
                  </a:cubicBezTo>
                  <a:cubicBezTo>
                    <a:pt x="10452" y="-261"/>
                    <a:pt x="7665" y="-261"/>
                    <a:pt x="6097" y="695"/>
                  </a:cubicBezTo>
                  <a:cubicBezTo>
                    <a:pt x="4529" y="1651"/>
                    <a:pt x="4181" y="3562"/>
                    <a:pt x="3832" y="5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470680" y="165501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530915" y="-1"/>
              <a:ext cx="121016" cy="419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404" fill="norm" stroke="1" extrusionOk="0">
                  <a:moveTo>
                    <a:pt x="16216" y="2288"/>
                  </a:moveTo>
                  <a:cubicBezTo>
                    <a:pt x="13609" y="1532"/>
                    <a:pt x="11002" y="776"/>
                    <a:pt x="8768" y="344"/>
                  </a:cubicBezTo>
                  <a:cubicBezTo>
                    <a:pt x="6533" y="-88"/>
                    <a:pt x="4671" y="-196"/>
                    <a:pt x="2996" y="506"/>
                  </a:cubicBezTo>
                  <a:cubicBezTo>
                    <a:pt x="1320" y="1208"/>
                    <a:pt x="-170" y="2720"/>
                    <a:pt x="16" y="4016"/>
                  </a:cubicBezTo>
                  <a:cubicBezTo>
                    <a:pt x="202" y="5312"/>
                    <a:pt x="2064" y="6392"/>
                    <a:pt x="4858" y="6824"/>
                  </a:cubicBezTo>
                  <a:cubicBezTo>
                    <a:pt x="7651" y="7256"/>
                    <a:pt x="11375" y="7040"/>
                    <a:pt x="13796" y="6446"/>
                  </a:cubicBezTo>
                  <a:cubicBezTo>
                    <a:pt x="16216" y="5852"/>
                    <a:pt x="17333" y="4880"/>
                    <a:pt x="18264" y="5042"/>
                  </a:cubicBezTo>
                  <a:cubicBezTo>
                    <a:pt x="19196" y="5204"/>
                    <a:pt x="19940" y="6500"/>
                    <a:pt x="20499" y="8552"/>
                  </a:cubicBezTo>
                  <a:cubicBezTo>
                    <a:pt x="21058" y="10604"/>
                    <a:pt x="21430" y="13412"/>
                    <a:pt x="21244" y="15680"/>
                  </a:cubicBezTo>
                  <a:cubicBezTo>
                    <a:pt x="21058" y="17948"/>
                    <a:pt x="20313" y="19676"/>
                    <a:pt x="19568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003" name="Drawing"/>
          <p:cNvGrpSpPr/>
          <p:nvPr/>
        </p:nvGrpSpPr>
        <p:grpSpPr>
          <a:xfrm>
            <a:off x="2781805" y="4121823"/>
            <a:ext cx="5096808" cy="5141831"/>
            <a:chOff x="0" y="0"/>
            <a:chExt cx="5096807" cy="5141829"/>
          </a:xfrm>
        </p:grpSpPr>
        <p:sp>
          <p:nvSpPr>
            <p:cNvPr id="947" name="Line"/>
            <p:cNvSpPr/>
            <p:nvPr/>
          </p:nvSpPr>
          <p:spPr>
            <a:xfrm>
              <a:off x="2335534" y="1095558"/>
              <a:ext cx="176369" cy="359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2" h="21303" fill="norm" stroke="1" extrusionOk="0">
                  <a:moveTo>
                    <a:pt x="15552" y="4281"/>
                  </a:moveTo>
                  <a:cubicBezTo>
                    <a:pt x="16043" y="3653"/>
                    <a:pt x="16534" y="3026"/>
                    <a:pt x="16288" y="2146"/>
                  </a:cubicBezTo>
                  <a:cubicBezTo>
                    <a:pt x="16043" y="1267"/>
                    <a:pt x="15061" y="137"/>
                    <a:pt x="12361" y="12"/>
                  </a:cubicBezTo>
                  <a:cubicBezTo>
                    <a:pt x="9661" y="-114"/>
                    <a:pt x="5243" y="765"/>
                    <a:pt x="2666" y="1833"/>
                  </a:cubicBezTo>
                  <a:cubicBezTo>
                    <a:pt x="88" y="2900"/>
                    <a:pt x="-648" y="4156"/>
                    <a:pt x="579" y="5412"/>
                  </a:cubicBezTo>
                  <a:cubicBezTo>
                    <a:pt x="1807" y="6667"/>
                    <a:pt x="4997" y="7923"/>
                    <a:pt x="8557" y="9430"/>
                  </a:cubicBezTo>
                  <a:cubicBezTo>
                    <a:pt x="12116" y="10937"/>
                    <a:pt x="16043" y="12695"/>
                    <a:pt x="18252" y="14265"/>
                  </a:cubicBezTo>
                  <a:cubicBezTo>
                    <a:pt x="20461" y="15835"/>
                    <a:pt x="20952" y="17216"/>
                    <a:pt x="19970" y="18409"/>
                  </a:cubicBezTo>
                  <a:cubicBezTo>
                    <a:pt x="18988" y="19602"/>
                    <a:pt x="16534" y="20607"/>
                    <a:pt x="13834" y="21046"/>
                  </a:cubicBezTo>
                  <a:cubicBezTo>
                    <a:pt x="11134" y="21486"/>
                    <a:pt x="8188" y="21360"/>
                    <a:pt x="6225" y="20670"/>
                  </a:cubicBezTo>
                  <a:cubicBezTo>
                    <a:pt x="4261" y="19979"/>
                    <a:pt x="3279" y="18723"/>
                    <a:pt x="2297" y="17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2119359" y="907117"/>
              <a:ext cx="547038" cy="757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357" fill="norm" stroke="1" extrusionOk="0">
                  <a:moveTo>
                    <a:pt x="14632" y="903"/>
                  </a:moveTo>
                  <a:cubicBezTo>
                    <a:pt x="13560" y="485"/>
                    <a:pt x="12489" y="67"/>
                    <a:pt x="11252" y="8"/>
                  </a:cubicBezTo>
                  <a:cubicBezTo>
                    <a:pt x="10015" y="-52"/>
                    <a:pt x="8614" y="246"/>
                    <a:pt x="6965" y="1201"/>
                  </a:cubicBezTo>
                  <a:cubicBezTo>
                    <a:pt x="5316" y="2156"/>
                    <a:pt x="3420" y="3767"/>
                    <a:pt x="2142" y="5527"/>
                  </a:cubicBezTo>
                  <a:cubicBezTo>
                    <a:pt x="864" y="7287"/>
                    <a:pt x="205" y="9197"/>
                    <a:pt x="40" y="11076"/>
                  </a:cubicBezTo>
                  <a:cubicBezTo>
                    <a:pt x="-125" y="12956"/>
                    <a:pt x="205" y="14805"/>
                    <a:pt x="1235" y="16506"/>
                  </a:cubicBezTo>
                  <a:cubicBezTo>
                    <a:pt x="2266" y="18207"/>
                    <a:pt x="3997" y="19758"/>
                    <a:pt x="5811" y="20593"/>
                  </a:cubicBezTo>
                  <a:cubicBezTo>
                    <a:pt x="7625" y="21429"/>
                    <a:pt x="9521" y="21548"/>
                    <a:pt x="11499" y="21100"/>
                  </a:cubicBezTo>
                  <a:cubicBezTo>
                    <a:pt x="13478" y="20653"/>
                    <a:pt x="15539" y="19639"/>
                    <a:pt x="17188" y="18087"/>
                  </a:cubicBezTo>
                  <a:cubicBezTo>
                    <a:pt x="18837" y="16536"/>
                    <a:pt x="20073" y="14447"/>
                    <a:pt x="20733" y="12657"/>
                  </a:cubicBezTo>
                  <a:cubicBezTo>
                    <a:pt x="21393" y="10867"/>
                    <a:pt x="21475" y="9376"/>
                    <a:pt x="21022" y="7884"/>
                  </a:cubicBezTo>
                  <a:cubicBezTo>
                    <a:pt x="20568" y="6392"/>
                    <a:pt x="19579" y="4900"/>
                    <a:pt x="17724" y="3916"/>
                  </a:cubicBezTo>
                  <a:cubicBezTo>
                    <a:pt x="15869" y="2931"/>
                    <a:pt x="13148" y="2454"/>
                    <a:pt x="10428" y="1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31244" y="692929"/>
              <a:ext cx="2089151" cy="462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14431"/>
                  </a:moveTo>
                  <a:cubicBezTo>
                    <a:pt x="131" y="13543"/>
                    <a:pt x="263" y="12655"/>
                    <a:pt x="547" y="11570"/>
                  </a:cubicBezTo>
                  <a:cubicBezTo>
                    <a:pt x="832" y="10485"/>
                    <a:pt x="1269" y="9203"/>
                    <a:pt x="1849" y="7822"/>
                  </a:cubicBezTo>
                  <a:cubicBezTo>
                    <a:pt x="2429" y="6442"/>
                    <a:pt x="3151" y="4962"/>
                    <a:pt x="3852" y="3828"/>
                  </a:cubicBezTo>
                  <a:cubicBezTo>
                    <a:pt x="4552" y="2694"/>
                    <a:pt x="5230" y="1905"/>
                    <a:pt x="5974" y="1313"/>
                  </a:cubicBezTo>
                  <a:cubicBezTo>
                    <a:pt x="6719" y="721"/>
                    <a:pt x="7528" y="327"/>
                    <a:pt x="8338" y="129"/>
                  </a:cubicBezTo>
                  <a:cubicBezTo>
                    <a:pt x="9148" y="-68"/>
                    <a:pt x="9957" y="-68"/>
                    <a:pt x="10767" y="327"/>
                  </a:cubicBezTo>
                  <a:cubicBezTo>
                    <a:pt x="11577" y="721"/>
                    <a:pt x="12387" y="1510"/>
                    <a:pt x="13196" y="2398"/>
                  </a:cubicBezTo>
                  <a:cubicBezTo>
                    <a:pt x="14006" y="3285"/>
                    <a:pt x="14816" y="4272"/>
                    <a:pt x="15604" y="5505"/>
                  </a:cubicBezTo>
                  <a:cubicBezTo>
                    <a:pt x="16391" y="6737"/>
                    <a:pt x="17157" y="8217"/>
                    <a:pt x="17923" y="9844"/>
                  </a:cubicBezTo>
                  <a:cubicBezTo>
                    <a:pt x="18689" y="11472"/>
                    <a:pt x="19455" y="13247"/>
                    <a:pt x="19991" y="14579"/>
                  </a:cubicBezTo>
                  <a:cubicBezTo>
                    <a:pt x="20528" y="15910"/>
                    <a:pt x="20834" y="16798"/>
                    <a:pt x="21064" y="17883"/>
                  </a:cubicBezTo>
                  <a:cubicBezTo>
                    <a:pt x="21294" y="18968"/>
                    <a:pt x="21447" y="20250"/>
                    <a:pt x="2160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1955294" y="945476"/>
              <a:ext cx="129433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600" fill="norm" stroke="1" extrusionOk="0">
                  <a:moveTo>
                    <a:pt x="4114" y="0"/>
                  </a:moveTo>
                  <a:cubicBezTo>
                    <a:pt x="6171" y="1694"/>
                    <a:pt x="8229" y="3388"/>
                    <a:pt x="11143" y="5929"/>
                  </a:cubicBezTo>
                  <a:cubicBezTo>
                    <a:pt x="14057" y="8471"/>
                    <a:pt x="17829" y="11859"/>
                    <a:pt x="19714" y="14082"/>
                  </a:cubicBezTo>
                  <a:cubicBezTo>
                    <a:pt x="21600" y="16306"/>
                    <a:pt x="21600" y="17365"/>
                    <a:pt x="18000" y="18424"/>
                  </a:cubicBezTo>
                  <a:cubicBezTo>
                    <a:pt x="14400" y="19482"/>
                    <a:pt x="7200" y="205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814675" y="406704"/>
              <a:ext cx="150538" cy="227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0932" fill="norm" stroke="1" extrusionOk="0">
                  <a:moveTo>
                    <a:pt x="16310" y="4580"/>
                  </a:moveTo>
                  <a:cubicBezTo>
                    <a:pt x="14558" y="3996"/>
                    <a:pt x="12807" y="3413"/>
                    <a:pt x="11348" y="3413"/>
                  </a:cubicBezTo>
                  <a:cubicBezTo>
                    <a:pt x="9888" y="3413"/>
                    <a:pt x="8721" y="3996"/>
                    <a:pt x="6823" y="6429"/>
                  </a:cubicBezTo>
                  <a:cubicBezTo>
                    <a:pt x="4926" y="8861"/>
                    <a:pt x="2299" y="13142"/>
                    <a:pt x="986" y="15769"/>
                  </a:cubicBezTo>
                  <a:cubicBezTo>
                    <a:pt x="-328" y="18396"/>
                    <a:pt x="-328" y="19369"/>
                    <a:pt x="986" y="20148"/>
                  </a:cubicBezTo>
                  <a:cubicBezTo>
                    <a:pt x="2299" y="20926"/>
                    <a:pt x="4926" y="21510"/>
                    <a:pt x="8575" y="19953"/>
                  </a:cubicBezTo>
                  <a:cubicBezTo>
                    <a:pt x="12223" y="18396"/>
                    <a:pt x="16894" y="14699"/>
                    <a:pt x="19083" y="11196"/>
                  </a:cubicBezTo>
                  <a:cubicBezTo>
                    <a:pt x="21272" y="7694"/>
                    <a:pt x="20980" y="4386"/>
                    <a:pt x="20104" y="2537"/>
                  </a:cubicBezTo>
                  <a:cubicBezTo>
                    <a:pt x="19229" y="688"/>
                    <a:pt x="17769" y="299"/>
                    <a:pt x="16310" y="105"/>
                  </a:cubicBezTo>
                  <a:cubicBezTo>
                    <a:pt x="14850" y="-90"/>
                    <a:pt x="13391" y="-90"/>
                    <a:pt x="12077" y="786"/>
                  </a:cubicBezTo>
                  <a:cubicBezTo>
                    <a:pt x="10764" y="1661"/>
                    <a:pt x="9596" y="3413"/>
                    <a:pt x="8429" y="5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1021844" y="494626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1193294" y="380326"/>
              <a:ext cx="317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186"/>
                    <a:pt x="5760" y="8372"/>
                    <a:pt x="9360" y="11972"/>
                  </a:cubicBezTo>
                  <a:cubicBezTo>
                    <a:pt x="12960" y="15572"/>
                    <a:pt x="17280" y="185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2443705" y="-1"/>
              <a:ext cx="492754" cy="924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46" fill="norm" stroke="1" extrusionOk="0">
                  <a:moveTo>
                    <a:pt x="1962" y="18541"/>
                  </a:moveTo>
                  <a:cubicBezTo>
                    <a:pt x="1408" y="17215"/>
                    <a:pt x="854" y="15890"/>
                    <a:pt x="485" y="14196"/>
                  </a:cubicBezTo>
                  <a:cubicBezTo>
                    <a:pt x="116" y="12502"/>
                    <a:pt x="-69" y="10441"/>
                    <a:pt x="23" y="8673"/>
                  </a:cubicBezTo>
                  <a:cubicBezTo>
                    <a:pt x="116" y="6906"/>
                    <a:pt x="485" y="5433"/>
                    <a:pt x="1546" y="4132"/>
                  </a:cubicBezTo>
                  <a:cubicBezTo>
                    <a:pt x="2608" y="2831"/>
                    <a:pt x="4362" y="1702"/>
                    <a:pt x="6854" y="966"/>
                  </a:cubicBezTo>
                  <a:cubicBezTo>
                    <a:pt x="9346" y="230"/>
                    <a:pt x="12577" y="-114"/>
                    <a:pt x="14977" y="33"/>
                  </a:cubicBezTo>
                  <a:cubicBezTo>
                    <a:pt x="17377" y="181"/>
                    <a:pt x="18946" y="819"/>
                    <a:pt x="19962" y="1948"/>
                  </a:cubicBezTo>
                  <a:cubicBezTo>
                    <a:pt x="20977" y="3077"/>
                    <a:pt x="21439" y="4697"/>
                    <a:pt x="21485" y="6268"/>
                  </a:cubicBezTo>
                  <a:cubicBezTo>
                    <a:pt x="21531" y="7839"/>
                    <a:pt x="21162" y="9361"/>
                    <a:pt x="20562" y="10981"/>
                  </a:cubicBezTo>
                  <a:cubicBezTo>
                    <a:pt x="19962" y="12601"/>
                    <a:pt x="19131" y="14319"/>
                    <a:pt x="18346" y="15767"/>
                  </a:cubicBezTo>
                  <a:cubicBezTo>
                    <a:pt x="17562" y="17215"/>
                    <a:pt x="16823" y="18393"/>
                    <a:pt x="16177" y="19252"/>
                  </a:cubicBezTo>
                  <a:cubicBezTo>
                    <a:pt x="15531" y="20111"/>
                    <a:pt x="14977" y="20651"/>
                    <a:pt x="14516" y="20995"/>
                  </a:cubicBezTo>
                  <a:cubicBezTo>
                    <a:pt x="14054" y="21339"/>
                    <a:pt x="13685" y="21486"/>
                    <a:pt x="13500" y="21437"/>
                  </a:cubicBezTo>
                  <a:cubicBezTo>
                    <a:pt x="13316" y="21388"/>
                    <a:pt x="13316" y="21142"/>
                    <a:pt x="13408" y="20725"/>
                  </a:cubicBezTo>
                  <a:cubicBezTo>
                    <a:pt x="13500" y="20308"/>
                    <a:pt x="13685" y="19719"/>
                    <a:pt x="13869" y="19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2717828" y="670310"/>
              <a:ext cx="196317" cy="247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12" fill="norm" stroke="1" extrusionOk="0">
                  <a:moveTo>
                    <a:pt x="6909" y="1831"/>
                  </a:moveTo>
                  <a:cubicBezTo>
                    <a:pt x="7141" y="915"/>
                    <a:pt x="7373" y="0"/>
                    <a:pt x="7373" y="0"/>
                  </a:cubicBezTo>
                  <a:cubicBezTo>
                    <a:pt x="7373" y="0"/>
                    <a:pt x="7141" y="915"/>
                    <a:pt x="5980" y="3753"/>
                  </a:cubicBezTo>
                  <a:cubicBezTo>
                    <a:pt x="4818" y="6590"/>
                    <a:pt x="2728" y="11349"/>
                    <a:pt x="1567" y="14186"/>
                  </a:cubicBezTo>
                  <a:cubicBezTo>
                    <a:pt x="406" y="17024"/>
                    <a:pt x="173" y="17939"/>
                    <a:pt x="57" y="18854"/>
                  </a:cubicBezTo>
                  <a:cubicBezTo>
                    <a:pt x="-59" y="19769"/>
                    <a:pt x="-59" y="20685"/>
                    <a:pt x="638" y="21142"/>
                  </a:cubicBezTo>
                  <a:cubicBezTo>
                    <a:pt x="1335" y="21600"/>
                    <a:pt x="2728" y="21600"/>
                    <a:pt x="6328" y="20136"/>
                  </a:cubicBezTo>
                  <a:cubicBezTo>
                    <a:pt x="9928" y="18671"/>
                    <a:pt x="15735" y="15742"/>
                    <a:pt x="21541" y="12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3118138" y="481654"/>
              <a:ext cx="101939" cy="205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408" fill="norm" stroke="1" extrusionOk="0">
                  <a:moveTo>
                    <a:pt x="15704" y="3996"/>
                  </a:moveTo>
                  <a:cubicBezTo>
                    <a:pt x="14382" y="3114"/>
                    <a:pt x="13059" y="2232"/>
                    <a:pt x="11517" y="2122"/>
                  </a:cubicBezTo>
                  <a:cubicBezTo>
                    <a:pt x="9974" y="2012"/>
                    <a:pt x="8211" y="2673"/>
                    <a:pt x="6227" y="4988"/>
                  </a:cubicBezTo>
                  <a:cubicBezTo>
                    <a:pt x="4243" y="7302"/>
                    <a:pt x="2039" y="11269"/>
                    <a:pt x="937" y="13914"/>
                  </a:cubicBezTo>
                  <a:cubicBezTo>
                    <a:pt x="-165" y="16559"/>
                    <a:pt x="-165" y="17881"/>
                    <a:pt x="276" y="19094"/>
                  </a:cubicBezTo>
                  <a:cubicBezTo>
                    <a:pt x="717" y="20306"/>
                    <a:pt x="1598" y="21408"/>
                    <a:pt x="4243" y="21408"/>
                  </a:cubicBezTo>
                  <a:cubicBezTo>
                    <a:pt x="6888" y="21408"/>
                    <a:pt x="11296" y="20306"/>
                    <a:pt x="14823" y="17110"/>
                  </a:cubicBezTo>
                  <a:cubicBezTo>
                    <a:pt x="18349" y="13914"/>
                    <a:pt x="20994" y="8624"/>
                    <a:pt x="21215" y="5208"/>
                  </a:cubicBezTo>
                  <a:cubicBezTo>
                    <a:pt x="21435" y="1792"/>
                    <a:pt x="19231" y="249"/>
                    <a:pt x="17468" y="28"/>
                  </a:cubicBezTo>
                  <a:cubicBezTo>
                    <a:pt x="15704" y="-192"/>
                    <a:pt x="14382" y="910"/>
                    <a:pt x="13059" y="2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3282444" y="570826"/>
              <a:ext cx="31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3417250" y="432572"/>
              <a:ext cx="107360" cy="265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19" h="21483" fill="norm" stroke="1" extrusionOk="0">
                  <a:moveTo>
                    <a:pt x="18581" y="2454"/>
                  </a:moveTo>
                  <a:cubicBezTo>
                    <a:pt x="15046" y="1597"/>
                    <a:pt x="11512" y="740"/>
                    <a:pt x="8173" y="312"/>
                  </a:cubicBezTo>
                  <a:cubicBezTo>
                    <a:pt x="4835" y="-117"/>
                    <a:pt x="1693" y="-117"/>
                    <a:pt x="515" y="397"/>
                  </a:cubicBezTo>
                  <a:cubicBezTo>
                    <a:pt x="-663" y="912"/>
                    <a:pt x="122" y="1940"/>
                    <a:pt x="3461" y="3912"/>
                  </a:cubicBezTo>
                  <a:cubicBezTo>
                    <a:pt x="6799" y="5883"/>
                    <a:pt x="12690" y="8797"/>
                    <a:pt x="16224" y="11454"/>
                  </a:cubicBezTo>
                  <a:cubicBezTo>
                    <a:pt x="19759" y="14112"/>
                    <a:pt x="20937" y="16512"/>
                    <a:pt x="18973" y="18140"/>
                  </a:cubicBezTo>
                  <a:cubicBezTo>
                    <a:pt x="17010" y="19769"/>
                    <a:pt x="11904" y="20626"/>
                    <a:pt x="6799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3396744" y="405726"/>
              <a:ext cx="330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5709"/>
                    <a:pt x="5538" y="9818"/>
                    <a:pt x="9138" y="6218"/>
                  </a:cubicBezTo>
                  <a:cubicBezTo>
                    <a:pt x="12738" y="2618"/>
                    <a:pt x="17169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15343" y="1586826"/>
              <a:ext cx="2257452" cy="59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40" fill="norm" stroke="1" extrusionOk="0">
                  <a:moveTo>
                    <a:pt x="21570" y="1614"/>
                  </a:moveTo>
                  <a:cubicBezTo>
                    <a:pt x="21489" y="2921"/>
                    <a:pt x="21408" y="4228"/>
                    <a:pt x="21206" y="5919"/>
                  </a:cubicBezTo>
                  <a:cubicBezTo>
                    <a:pt x="21004" y="7610"/>
                    <a:pt x="20680" y="9685"/>
                    <a:pt x="20205" y="11569"/>
                  </a:cubicBezTo>
                  <a:cubicBezTo>
                    <a:pt x="19730" y="13452"/>
                    <a:pt x="19103" y="15143"/>
                    <a:pt x="18445" y="16411"/>
                  </a:cubicBezTo>
                  <a:cubicBezTo>
                    <a:pt x="17788" y="17680"/>
                    <a:pt x="17100" y="18525"/>
                    <a:pt x="16382" y="19179"/>
                  </a:cubicBezTo>
                  <a:cubicBezTo>
                    <a:pt x="15664" y="19832"/>
                    <a:pt x="14916" y="20293"/>
                    <a:pt x="14188" y="20639"/>
                  </a:cubicBezTo>
                  <a:cubicBezTo>
                    <a:pt x="13460" y="20985"/>
                    <a:pt x="12752" y="21216"/>
                    <a:pt x="11963" y="21369"/>
                  </a:cubicBezTo>
                  <a:cubicBezTo>
                    <a:pt x="11174" y="21523"/>
                    <a:pt x="10305" y="21600"/>
                    <a:pt x="9526" y="21485"/>
                  </a:cubicBezTo>
                  <a:cubicBezTo>
                    <a:pt x="8748" y="21369"/>
                    <a:pt x="8060" y="21062"/>
                    <a:pt x="7392" y="20370"/>
                  </a:cubicBezTo>
                  <a:cubicBezTo>
                    <a:pt x="6725" y="19678"/>
                    <a:pt x="6078" y="18602"/>
                    <a:pt x="5441" y="17334"/>
                  </a:cubicBezTo>
                  <a:cubicBezTo>
                    <a:pt x="4804" y="16065"/>
                    <a:pt x="4177" y="14605"/>
                    <a:pt x="3509" y="12991"/>
                  </a:cubicBezTo>
                  <a:cubicBezTo>
                    <a:pt x="2842" y="11377"/>
                    <a:pt x="2134" y="9609"/>
                    <a:pt x="1618" y="8186"/>
                  </a:cubicBezTo>
                  <a:cubicBezTo>
                    <a:pt x="1103" y="6764"/>
                    <a:pt x="779" y="5688"/>
                    <a:pt x="597" y="4766"/>
                  </a:cubicBezTo>
                  <a:cubicBezTo>
                    <a:pt x="415" y="3843"/>
                    <a:pt x="374" y="3075"/>
                    <a:pt x="354" y="2498"/>
                  </a:cubicBezTo>
                  <a:cubicBezTo>
                    <a:pt x="334" y="1922"/>
                    <a:pt x="334" y="1537"/>
                    <a:pt x="344" y="1537"/>
                  </a:cubicBezTo>
                  <a:cubicBezTo>
                    <a:pt x="354" y="1537"/>
                    <a:pt x="374" y="1922"/>
                    <a:pt x="405" y="3382"/>
                  </a:cubicBezTo>
                  <a:cubicBezTo>
                    <a:pt x="435" y="4843"/>
                    <a:pt x="476" y="7379"/>
                    <a:pt x="496" y="8840"/>
                  </a:cubicBezTo>
                  <a:cubicBezTo>
                    <a:pt x="516" y="10300"/>
                    <a:pt x="516" y="10685"/>
                    <a:pt x="516" y="11107"/>
                  </a:cubicBezTo>
                  <a:cubicBezTo>
                    <a:pt x="516" y="11530"/>
                    <a:pt x="516" y="11991"/>
                    <a:pt x="486" y="11953"/>
                  </a:cubicBezTo>
                  <a:cubicBezTo>
                    <a:pt x="455" y="11915"/>
                    <a:pt x="395" y="11377"/>
                    <a:pt x="304" y="10070"/>
                  </a:cubicBezTo>
                  <a:cubicBezTo>
                    <a:pt x="213" y="8763"/>
                    <a:pt x="91" y="6688"/>
                    <a:pt x="31" y="5265"/>
                  </a:cubicBezTo>
                  <a:cubicBezTo>
                    <a:pt x="-30" y="3843"/>
                    <a:pt x="-30" y="3075"/>
                    <a:pt x="314" y="2306"/>
                  </a:cubicBezTo>
                  <a:cubicBezTo>
                    <a:pt x="658" y="1537"/>
                    <a:pt x="1345" y="769"/>
                    <a:pt x="1750" y="384"/>
                  </a:cubicBezTo>
                  <a:cubicBezTo>
                    <a:pt x="2154" y="0"/>
                    <a:pt x="2276" y="0"/>
                    <a:pt x="23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1283374" y="2350714"/>
              <a:ext cx="138521" cy="282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386" fill="norm" stroke="1" extrusionOk="0">
                  <a:moveTo>
                    <a:pt x="21418" y="2257"/>
                  </a:moveTo>
                  <a:cubicBezTo>
                    <a:pt x="20763" y="1457"/>
                    <a:pt x="20109" y="657"/>
                    <a:pt x="18963" y="257"/>
                  </a:cubicBezTo>
                  <a:cubicBezTo>
                    <a:pt x="17818" y="-143"/>
                    <a:pt x="16182" y="-143"/>
                    <a:pt x="13727" y="737"/>
                  </a:cubicBezTo>
                  <a:cubicBezTo>
                    <a:pt x="11273" y="1617"/>
                    <a:pt x="8000" y="3377"/>
                    <a:pt x="5545" y="6337"/>
                  </a:cubicBezTo>
                  <a:cubicBezTo>
                    <a:pt x="3091" y="9297"/>
                    <a:pt x="1454" y="13457"/>
                    <a:pt x="636" y="16017"/>
                  </a:cubicBezTo>
                  <a:cubicBezTo>
                    <a:pt x="-182" y="18577"/>
                    <a:pt x="-182" y="19537"/>
                    <a:pt x="473" y="20257"/>
                  </a:cubicBezTo>
                  <a:cubicBezTo>
                    <a:pt x="1127" y="20977"/>
                    <a:pt x="2436" y="21457"/>
                    <a:pt x="4891" y="21377"/>
                  </a:cubicBezTo>
                  <a:cubicBezTo>
                    <a:pt x="7345" y="21297"/>
                    <a:pt x="10945" y="20657"/>
                    <a:pt x="13891" y="18817"/>
                  </a:cubicBezTo>
                  <a:cubicBezTo>
                    <a:pt x="16836" y="16977"/>
                    <a:pt x="19127" y="13937"/>
                    <a:pt x="19454" y="10897"/>
                  </a:cubicBezTo>
                  <a:cubicBezTo>
                    <a:pt x="19782" y="7857"/>
                    <a:pt x="18145" y="4817"/>
                    <a:pt x="16182" y="3057"/>
                  </a:cubicBezTo>
                  <a:cubicBezTo>
                    <a:pt x="14218" y="1297"/>
                    <a:pt x="11927" y="817"/>
                    <a:pt x="11273" y="1137"/>
                  </a:cubicBezTo>
                  <a:cubicBezTo>
                    <a:pt x="10618" y="1457"/>
                    <a:pt x="11600" y="2577"/>
                    <a:pt x="12418" y="3217"/>
                  </a:cubicBezTo>
                  <a:cubicBezTo>
                    <a:pt x="13236" y="3857"/>
                    <a:pt x="13891" y="4017"/>
                    <a:pt x="14545" y="4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1544246" y="2437726"/>
              <a:ext cx="23699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21600"/>
                  </a:moveTo>
                  <a:cubicBezTo>
                    <a:pt x="3953" y="18720"/>
                    <a:pt x="-1447" y="15840"/>
                    <a:pt x="353" y="12240"/>
                  </a:cubicBezTo>
                  <a:cubicBezTo>
                    <a:pt x="2153" y="8640"/>
                    <a:pt x="11153" y="4320"/>
                    <a:pt x="201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1586994" y="2329776"/>
              <a:ext cx="134198" cy="30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246" fill="norm" stroke="1" extrusionOk="0">
                  <a:moveTo>
                    <a:pt x="18942" y="0"/>
                  </a:moveTo>
                  <a:cubicBezTo>
                    <a:pt x="15286" y="0"/>
                    <a:pt x="11631" y="0"/>
                    <a:pt x="8474" y="441"/>
                  </a:cubicBezTo>
                  <a:cubicBezTo>
                    <a:pt x="5317" y="882"/>
                    <a:pt x="2658" y="1763"/>
                    <a:pt x="1329" y="2645"/>
                  </a:cubicBezTo>
                  <a:cubicBezTo>
                    <a:pt x="0" y="3527"/>
                    <a:pt x="0" y="4408"/>
                    <a:pt x="2160" y="5584"/>
                  </a:cubicBezTo>
                  <a:cubicBezTo>
                    <a:pt x="4320" y="6759"/>
                    <a:pt x="8640" y="8229"/>
                    <a:pt x="12295" y="10359"/>
                  </a:cubicBezTo>
                  <a:cubicBezTo>
                    <a:pt x="15951" y="12490"/>
                    <a:pt x="18942" y="15282"/>
                    <a:pt x="20271" y="17118"/>
                  </a:cubicBezTo>
                  <a:cubicBezTo>
                    <a:pt x="21600" y="18955"/>
                    <a:pt x="21268" y="19837"/>
                    <a:pt x="19274" y="20498"/>
                  </a:cubicBezTo>
                  <a:cubicBezTo>
                    <a:pt x="17280" y="21159"/>
                    <a:pt x="13625" y="21600"/>
                    <a:pt x="10135" y="20865"/>
                  </a:cubicBezTo>
                  <a:cubicBezTo>
                    <a:pt x="6646" y="20131"/>
                    <a:pt x="3323" y="18220"/>
                    <a:pt x="0" y="16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1606044" y="2272626"/>
              <a:ext cx="2540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6062"/>
                    <a:pt x="11520" y="10523"/>
                    <a:pt x="15120" y="6923"/>
                  </a:cubicBezTo>
                  <a:cubicBezTo>
                    <a:pt x="18720" y="3323"/>
                    <a:pt x="2016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34329" y="1688426"/>
              <a:ext cx="669525" cy="404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512" fill="norm" stroke="1" extrusionOk="0">
                  <a:moveTo>
                    <a:pt x="716" y="1350"/>
                  </a:moveTo>
                  <a:cubicBezTo>
                    <a:pt x="716" y="2025"/>
                    <a:pt x="716" y="2700"/>
                    <a:pt x="1395" y="3994"/>
                  </a:cubicBezTo>
                  <a:cubicBezTo>
                    <a:pt x="2075" y="5288"/>
                    <a:pt x="3433" y="7200"/>
                    <a:pt x="4248" y="8550"/>
                  </a:cubicBezTo>
                  <a:cubicBezTo>
                    <a:pt x="5063" y="9900"/>
                    <a:pt x="5335" y="10687"/>
                    <a:pt x="5369" y="10856"/>
                  </a:cubicBezTo>
                  <a:cubicBezTo>
                    <a:pt x="5403" y="11025"/>
                    <a:pt x="5199" y="10575"/>
                    <a:pt x="4486" y="8944"/>
                  </a:cubicBezTo>
                  <a:cubicBezTo>
                    <a:pt x="3773" y="7312"/>
                    <a:pt x="2550" y="4500"/>
                    <a:pt x="1803" y="2925"/>
                  </a:cubicBezTo>
                  <a:cubicBezTo>
                    <a:pt x="1056" y="1350"/>
                    <a:pt x="784" y="1012"/>
                    <a:pt x="512" y="675"/>
                  </a:cubicBezTo>
                  <a:cubicBezTo>
                    <a:pt x="241" y="338"/>
                    <a:pt x="-31" y="0"/>
                    <a:pt x="3" y="0"/>
                  </a:cubicBezTo>
                  <a:cubicBezTo>
                    <a:pt x="37" y="0"/>
                    <a:pt x="377" y="338"/>
                    <a:pt x="954" y="1125"/>
                  </a:cubicBezTo>
                  <a:cubicBezTo>
                    <a:pt x="1531" y="1912"/>
                    <a:pt x="2346" y="3150"/>
                    <a:pt x="3637" y="4500"/>
                  </a:cubicBezTo>
                  <a:cubicBezTo>
                    <a:pt x="4927" y="5850"/>
                    <a:pt x="6694" y="7312"/>
                    <a:pt x="8290" y="8550"/>
                  </a:cubicBezTo>
                  <a:cubicBezTo>
                    <a:pt x="9886" y="9788"/>
                    <a:pt x="11312" y="10800"/>
                    <a:pt x="12807" y="11869"/>
                  </a:cubicBezTo>
                  <a:cubicBezTo>
                    <a:pt x="14301" y="12937"/>
                    <a:pt x="15863" y="14063"/>
                    <a:pt x="17018" y="15188"/>
                  </a:cubicBezTo>
                  <a:cubicBezTo>
                    <a:pt x="18173" y="16312"/>
                    <a:pt x="18920" y="17438"/>
                    <a:pt x="19395" y="18225"/>
                  </a:cubicBezTo>
                  <a:cubicBezTo>
                    <a:pt x="19871" y="19012"/>
                    <a:pt x="20075" y="19463"/>
                    <a:pt x="20448" y="19969"/>
                  </a:cubicBezTo>
                  <a:cubicBezTo>
                    <a:pt x="20822" y="20475"/>
                    <a:pt x="21365" y="21037"/>
                    <a:pt x="21467" y="21319"/>
                  </a:cubicBezTo>
                  <a:cubicBezTo>
                    <a:pt x="21569" y="21600"/>
                    <a:pt x="21229" y="21600"/>
                    <a:pt x="20788" y="21150"/>
                  </a:cubicBezTo>
                  <a:cubicBezTo>
                    <a:pt x="20346" y="20700"/>
                    <a:pt x="19803" y="19800"/>
                    <a:pt x="19090" y="18844"/>
                  </a:cubicBezTo>
                  <a:cubicBezTo>
                    <a:pt x="18377" y="17888"/>
                    <a:pt x="17494" y="16875"/>
                    <a:pt x="16611" y="15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-1" y="1567776"/>
              <a:ext cx="2279062" cy="586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32" fill="norm" stroke="1" extrusionOk="0">
                  <a:moveTo>
                    <a:pt x="1197" y="8624"/>
                  </a:moveTo>
                  <a:cubicBezTo>
                    <a:pt x="1157" y="8003"/>
                    <a:pt x="1117" y="7381"/>
                    <a:pt x="1177" y="7226"/>
                  </a:cubicBezTo>
                  <a:cubicBezTo>
                    <a:pt x="1237" y="7071"/>
                    <a:pt x="1398" y="7381"/>
                    <a:pt x="1688" y="8042"/>
                  </a:cubicBezTo>
                  <a:cubicBezTo>
                    <a:pt x="1979" y="8702"/>
                    <a:pt x="2399" y="9712"/>
                    <a:pt x="2790" y="10878"/>
                  </a:cubicBezTo>
                  <a:cubicBezTo>
                    <a:pt x="3181" y="12043"/>
                    <a:pt x="3542" y="13364"/>
                    <a:pt x="3842" y="14568"/>
                  </a:cubicBezTo>
                  <a:cubicBezTo>
                    <a:pt x="4143" y="15773"/>
                    <a:pt x="4383" y="16860"/>
                    <a:pt x="4704" y="17832"/>
                  </a:cubicBezTo>
                  <a:cubicBezTo>
                    <a:pt x="5024" y="18803"/>
                    <a:pt x="5425" y="19658"/>
                    <a:pt x="5846" y="20124"/>
                  </a:cubicBezTo>
                  <a:cubicBezTo>
                    <a:pt x="6267" y="20590"/>
                    <a:pt x="6707" y="20668"/>
                    <a:pt x="7278" y="20745"/>
                  </a:cubicBezTo>
                  <a:cubicBezTo>
                    <a:pt x="7850" y="20823"/>
                    <a:pt x="8551" y="20901"/>
                    <a:pt x="9192" y="20862"/>
                  </a:cubicBezTo>
                  <a:cubicBezTo>
                    <a:pt x="9833" y="20823"/>
                    <a:pt x="10414" y="20668"/>
                    <a:pt x="11015" y="20512"/>
                  </a:cubicBezTo>
                  <a:cubicBezTo>
                    <a:pt x="11617" y="20357"/>
                    <a:pt x="12238" y="20201"/>
                    <a:pt x="12819" y="20046"/>
                  </a:cubicBezTo>
                  <a:cubicBezTo>
                    <a:pt x="13400" y="19891"/>
                    <a:pt x="13941" y="19735"/>
                    <a:pt x="14542" y="19463"/>
                  </a:cubicBezTo>
                  <a:cubicBezTo>
                    <a:pt x="15143" y="19191"/>
                    <a:pt x="15804" y="18803"/>
                    <a:pt x="16415" y="18337"/>
                  </a:cubicBezTo>
                  <a:cubicBezTo>
                    <a:pt x="17027" y="17871"/>
                    <a:pt x="17588" y="17327"/>
                    <a:pt x="18078" y="16666"/>
                  </a:cubicBezTo>
                  <a:cubicBezTo>
                    <a:pt x="18569" y="16006"/>
                    <a:pt x="18990" y="15229"/>
                    <a:pt x="19341" y="14141"/>
                  </a:cubicBezTo>
                  <a:cubicBezTo>
                    <a:pt x="19691" y="13053"/>
                    <a:pt x="19972" y="11655"/>
                    <a:pt x="20172" y="10334"/>
                  </a:cubicBezTo>
                  <a:cubicBezTo>
                    <a:pt x="20373" y="9013"/>
                    <a:pt x="20493" y="7770"/>
                    <a:pt x="20623" y="6682"/>
                  </a:cubicBezTo>
                  <a:cubicBezTo>
                    <a:pt x="20753" y="5594"/>
                    <a:pt x="20894" y="4662"/>
                    <a:pt x="21014" y="4079"/>
                  </a:cubicBezTo>
                  <a:cubicBezTo>
                    <a:pt x="21134" y="3496"/>
                    <a:pt x="21234" y="3263"/>
                    <a:pt x="21335" y="3224"/>
                  </a:cubicBezTo>
                  <a:cubicBezTo>
                    <a:pt x="21435" y="3186"/>
                    <a:pt x="21535" y="3341"/>
                    <a:pt x="21565" y="3613"/>
                  </a:cubicBezTo>
                  <a:cubicBezTo>
                    <a:pt x="21595" y="3885"/>
                    <a:pt x="21555" y="4273"/>
                    <a:pt x="21395" y="5245"/>
                  </a:cubicBezTo>
                  <a:cubicBezTo>
                    <a:pt x="21234" y="6216"/>
                    <a:pt x="20954" y="7770"/>
                    <a:pt x="20613" y="9324"/>
                  </a:cubicBezTo>
                  <a:cubicBezTo>
                    <a:pt x="20273" y="10878"/>
                    <a:pt x="19872" y="12432"/>
                    <a:pt x="19431" y="13830"/>
                  </a:cubicBezTo>
                  <a:cubicBezTo>
                    <a:pt x="18990" y="15229"/>
                    <a:pt x="18509" y="16472"/>
                    <a:pt x="17998" y="17482"/>
                  </a:cubicBezTo>
                  <a:cubicBezTo>
                    <a:pt x="17487" y="18492"/>
                    <a:pt x="16946" y="19269"/>
                    <a:pt x="16355" y="19813"/>
                  </a:cubicBezTo>
                  <a:cubicBezTo>
                    <a:pt x="15764" y="20357"/>
                    <a:pt x="15123" y="20668"/>
                    <a:pt x="14472" y="20901"/>
                  </a:cubicBezTo>
                  <a:cubicBezTo>
                    <a:pt x="13821" y="21134"/>
                    <a:pt x="13159" y="21289"/>
                    <a:pt x="12488" y="21406"/>
                  </a:cubicBezTo>
                  <a:cubicBezTo>
                    <a:pt x="11817" y="21522"/>
                    <a:pt x="11136" y="21600"/>
                    <a:pt x="10444" y="21445"/>
                  </a:cubicBezTo>
                  <a:cubicBezTo>
                    <a:pt x="9753" y="21289"/>
                    <a:pt x="9052" y="20901"/>
                    <a:pt x="8381" y="20435"/>
                  </a:cubicBezTo>
                  <a:cubicBezTo>
                    <a:pt x="7709" y="19968"/>
                    <a:pt x="7068" y="19424"/>
                    <a:pt x="6487" y="18647"/>
                  </a:cubicBezTo>
                  <a:cubicBezTo>
                    <a:pt x="5906" y="17871"/>
                    <a:pt x="5385" y="16860"/>
                    <a:pt x="4904" y="15889"/>
                  </a:cubicBezTo>
                  <a:cubicBezTo>
                    <a:pt x="4423" y="14918"/>
                    <a:pt x="3982" y="13986"/>
                    <a:pt x="3602" y="13209"/>
                  </a:cubicBezTo>
                  <a:cubicBezTo>
                    <a:pt x="3221" y="12432"/>
                    <a:pt x="2900" y="11810"/>
                    <a:pt x="2570" y="10994"/>
                  </a:cubicBezTo>
                  <a:cubicBezTo>
                    <a:pt x="2239" y="10178"/>
                    <a:pt x="1899" y="9168"/>
                    <a:pt x="1668" y="8353"/>
                  </a:cubicBezTo>
                  <a:cubicBezTo>
                    <a:pt x="1438" y="7537"/>
                    <a:pt x="1317" y="6915"/>
                    <a:pt x="1197" y="6332"/>
                  </a:cubicBezTo>
                  <a:cubicBezTo>
                    <a:pt x="1077" y="5750"/>
                    <a:pt x="957" y="5206"/>
                    <a:pt x="847" y="4856"/>
                  </a:cubicBezTo>
                  <a:cubicBezTo>
                    <a:pt x="736" y="4506"/>
                    <a:pt x="636" y="4351"/>
                    <a:pt x="576" y="4468"/>
                  </a:cubicBezTo>
                  <a:cubicBezTo>
                    <a:pt x="516" y="4584"/>
                    <a:pt x="496" y="4973"/>
                    <a:pt x="496" y="6332"/>
                  </a:cubicBezTo>
                  <a:cubicBezTo>
                    <a:pt x="496" y="7692"/>
                    <a:pt x="516" y="10023"/>
                    <a:pt x="526" y="11383"/>
                  </a:cubicBezTo>
                  <a:cubicBezTo>
                    <a:pt x="536" y="12742"/>
                    <a:pt x="536" y="13131"/>
                    <a:pt x="536" y="13675"/>
                  </a:cubicBezTo>
                  <a:cubicBezTo>
                    <a:pt x="536" y="14219"/>
                    <a:pt x="536" y="14918"/>
                    <a:pt x="506" y="14840"/>
                  </a:cubicBezTo>
                  <a:cubicBezTo>
                    <a:pt x="476" y="14763"/>
                    <a:pt x="416" y="13908"/>
                    <a:pt x="336" y="12354"/>
                  </a:cubicBezTo>
                  <a:cubicBezTo>
                    <a:pt x="255" y="10800"/>
                    <a:pt x="155" y="8547"/>
                    <a:pt x="95" y="7226"/>
                  </a:cubicBezTo>
                  <a:cubicBezTo>
                    <a:pt x="35" y="5905"/>
                    <a:pt x="15" y="5517"/>
                    <a:pt x="5" y="5594"/>
                  </a:cubicBezTo>
                  <a:cubicBezTo>
                    <a:pt x="-5" y="5672"/>
                    <a:pt x="-5" y="6216"/>
                    <a:pt x="45" y="7459"/>
                  </a:cubicBezTo>
                  <a:cubicBezTo>
                    <a:pt x="95" y="8702"/>
                    <a:pt x="195" y="10645"/>
                    <a:pt x="255" y="11888"/>
                  </a:cubicBezTo>
                  <a:cubicBezTo>
                    <a:pt x="316" y="13131"/>
                    <a:pt x="336" y="13675"/>
                    <a:pt x="376" y="14102"/>
                  </a:cubicBezTo>
                  <a:cubicBezTo>
                    <a:pt x="416" y="14529"/>
                    <a:pt x="476" y="14840"/>
                    <a:pt x="506" y="14763"/>
                  </a:cubicBezTo>
                  <a:cubicBezTo>
                    <a:pt x="536" y="14685"/>
                    <a:pt x="536" y="14219"/>
                    <a:pt x="506" y="13092"/>
                  </a:cubicBezTo>
                  <a:cubicBezTo>
                    <a:pt x="476" y="11965"/>
                    <a:pt x="416" y="10178"/>
                    <a:pt x="356" y="8819"/>
                  </a:cubicBezTo>
                  <a:cubicBezTo>
                    <a:pt x="296" y="7459"/>
                    <a:pt x="235" y="6527"/>
                    <a:pt x="195" y="5866"/>
                  </a:cubicBezTo>
                  <a:cubicBezTo>
                    <a:pt x="155" y="5206"/>
                    <a:pt x="135" y="4817"/>
                    <a:pt x="255" y="4273"/>
                  </a:cubicBezTo>
                  <a:cubicBezTo>
                    <a:pt x="376" y="3729"/>
                    <a:pt x="636" y="3030"/>
                    <a:pt x="1017" y="2447"/>
                  </a:cubicBezTo>
                  <a:cubicBezTo>
                    <a:pt x="1398" y="1865"/>
                    <a:pt x="1899" y="1399"/>
                    <a:pt x="2209" y="1165"/>
                  </a:cubicBezTo>
                  <a:cubicBezTo>
                    <a:pt x="2520" y="932"/>
                    <a:pt x="2640" y="932"/>
                    <a:pt x="2640" y="1049"/>
                  </a:cubicBezTo>
                  <a:cubicBezTo>
                    <a:pt x="2640" y="1165"/>
                    <a:pt x="2520" y="1399"/>
                    <a:pt x="2249" y="1632"/>
                  </a:cubicBezTo>
                  <a:cubicBezTo>
                    <a:pt x="1979" y="1865"/>
                    <a:pt x="1558" y="2098"/>
                    <a:pt x="1287" y="2331"/>
                  </a:cubicBezTo>
                  <a:cubicBezTo>
                    <a:pt x="1017" y="2564"/>
                    <a:pt x="897" y="2797"/>
                    <a:pt x="907" y="2797"/>
                  </a:cubicBezTo>
                  <a:cubicBezTo>
                    <a:pt x="917" y="2797"/>
                    <a:pt x="1057" y="2564"/>
                    <a:pt x="1448" y="2098"/>
                  </a:cubicBezTo>
                  <a:cubicBezTo>
                    <a:pt x="1838" y="1632"/>
                    <a:pt x="2480" y="932"/>
                    <a:pt x="2940" y="544"/>
                  </a:cubicBezTo>
                  <a:cubicBezTo>
                    <a:pt x="3401" y="155"/>
                    <a:pt x="3682" y="78"/>
                    <a:pt x="39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2140171" y="3472776"/>
              <a:ext cx="24674" cy="592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509" fill="norm" stroke="1" extrusionOk="0">
                  <a:moveTo>
                    <a:pt x="15582" y="0"/>
                  </a:moveTo>
                  <a:cubicBezTo>
                    <a:pt x="15582" y="2306"/>
                    <a:pt x="15582" y="4612"/>
                    <a:pt x="14682" y="6957"/>
                  </a:cubicBezTo>
                  <a:cubicBezTo>
                    <a:pt x="13782" y="9301"/>
                    <a:pt x="11982" y="11684"/>
                    <a:pt x="9282" y="13913"/>
                  </a:cubicBezTo>
                  <a:cubicBezTo>
                    <a:pt x="6582" y="16142"/>
                    <a:pt x="2982" y="18218"/>
                    <a:pt x="1182" y="19525"/>
                  </a:cubicBezTo>
                  <a:cubicBezTo>
                    <a:pt x="-618" y="20831"/>
                    <a:pt x="-618" y="21369"/>
                    <a:pt x="2982" y="21485"/>
                  </a:cubicBezTo>
                  <a:cubicBezTo>
                    <a:pt x="6582" y="21600"/>
                    <a:pt x="13782" y="21293"/>
                    <a:pt x="20982" y="20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2119906" y="3305177"/>
              <a:ext cx="396749" cy="41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294" fill="norm" stroke="1" extrusionOk="0">
                  <a:moveTo>
                    <a:pt x="1044" y="12176"/>
                  </a:moveTo>
                  <a:cubicBezTo>
                    <a:pt x="592" y="11200"/>
                    <a:pt x="139" y="10223"/>
                    <a:pt x="26" y="9029"/>
                  </a:cubicBezTo>
                  <a:cubicBezTo>
                    <a:pt x="-87" y="7835"/>
                    <a:pt x="139" y="6424"/>
                    <a:pt x="1270" y="5013"/>
                  </a:cubicBezTo>
                  <a:cubicBezTo>
                    <a:pt x="2401" y="3602"/>
                    <a:pt x="4437" y="2190"/>
                    <a:pt x="7094" y="1214"/>
                  </a:cubicBezTo>
                  <a:cubicBezTo>
                    <a:pt x="9752" y="237"/>
                    <a:pt x="13031" y="-306"/>
                    <a:pt x="15576" y="182"/>
                  </a:cubicBezTo>
                  <a:cubicBezTo>
                    <a:pt x="18120" y="671"/>
                    <a:pt x="19930" y="2190"/>
                    <a:pt x="20721" y="3927"/>
                  </a:cubicBezTo>
                  <a:cubicBezTo>
                    <a:pt x="21513" y="5664"/>
                    <a:pt x="21287" y="7618"/>
                    <a:pt x="20269" y="9843"/>
                  </a:cubicBezTo>
                  <a:cubicBezTo>
                    <a:pt x="19251" y="12068"/>
                    <a:pt x="17442" y="14564"/>
                    <a:pt x="15350" y="16464"/>
                  </a:cubicBezTo>
                  <a:cubicBezTo>
                    <a:pt x="13258" y="18363"/>
                    <a:pt x="10883" y="19666"/>
                    <a:pt x="8790" y="20371"/>
                  </a:cubicBezTo>
                  <a:cubicBezTo>
                    <a:pt x="6698" y="21077"/>
                    <a:pt x="4889" y="21185"/>
                    <a:pt x="3079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3066544" y="3711960"/>
              <a:ext cx="241301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0800"/>
                    <a:pt x="10611" y="0"/>
                    <a:pt x="14211" y="0"/>
                  </a:cubicBezTo>
                  <a:cubicBezTo>
                    <a:pt x="17811" y="0"/>
                    <a:pt x="1970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3030146" y="3853776"/>
              <a:ext cx="328499" cy="68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129" fill="norm" stroke="1" extrusionOk="0">
                  <a:moveTo>
                    <a:pt x="720" y="13745"/>
                  </a:moveTo>
                  <a:cubicBezTo>
                    <a:pt x="304" y="16364"/>
                    <a:pt x="-111" y="18982"/>
                    <a:pt x="27" y="20291"/>
                  </a:cubicBezTo>
                  <a:cubicBezTo>
                    <a:pt x="166" y="21600"/>
                    <a:pt x="858" y="21600"/>
                    <a:pt x="3558" y="18655"/>
                  </a:cubicBezTo>
                  <a:cubicBezTo>
                    <a:pt x="6258" y="15709"/>
                    <a:pt x="10966" y="9818"/>
                    <a:pt x="14289" y="6218"/>
                  </a:cubicBezTo>
                  <a:cubicBezTo>
                    <a:pt x="17612" y="2618"/>
                    <a:pt x="19551" y="1309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4584194" y="3139154"/>
              <a:ext cx="442800" cy="1776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560" fill="norm" stroke="1" extrusionOk="0">
                  <a:moveTo>
                    <a:pt x="20983" y="658"/>
                  </a:moveTo>
                  <a:cubicBezTo>
                    <a:pt x="21291" y="452"/>
                    <a:pt x="21600" y="247"/>
                    <a:pt x="21497" y="131"/>
                  </a:cubicBezTo>
                  <a:cubicBezTo>
                    <a:pt x="21394" y="16"/>
                    <a:pt x="20880" y="-10"/>
                    <a:pt x="18977" y="3"/>
                  </a:cubicBezTo>
                  <a:cubicBezTo>
                    <a:pt x="17074" y="16"/>
                    <a:pt x="13783" y="67"/>
                    <a:pt x="11211" y="131"/>
                  </a:cubicBezTo>
                  <a:cubicBezTo>
                    <a:pt x="8640" y="195"/>
                    <a:pt x="6789" y="273"/>
                    <a:pt x="5606" y="324"/>
                  </a:cubicBezTo>
                  <a:cubicBezTo>
                    <a:pt x="4423" y="375"/>
                    <a:pt x="3909" y="401"/>
                    <a:pt x="3549" y="478"/>
                  </a:cubicBezTo>
                  <a:cubicBezTo>
                    <a:pt x="3189" y="555"/>
                    <a:pt x="2983" y="683"/>
                    <a:pt x="2880" y="1223"/>
                  </a:cubicBezTo>
                  <a:cubicBezTo>
                    <a:pt x="2777" y="1762"/>
                    <a:pt x="2777" y="2712"/>
                    <a:pt x="2829" y="3688"/>
                  </a:cubicBezTo>
                  <a:cubicBezTo>
                    <a:pt x="2880" y="4664"/>
                    <a:pt x="2983" y="5666"/>
                    <a:pt x="2829" y="6629"/>
                  </a:cubicBezTo>
                  <a:cubicBezTo>
                    <a:pt x="2674" y="7592"/>
                    <a:pt x="2263" y="8517"/>
                    <a:pt x="2006" y="9416"/>
                  </a:cubicBezTo>
                  <a:cubicBezTo>
                    <a:pt x="1749" y="10315"/>
                    <a:pt x="1646" y="11188"/>
                    <a:pt x="1543" y="12151"/>
                  </a:cubicBezTo>
                  <a:cubicBezTo>
                    <a:pt x="1440" y="13114"/>
                    <a:pt x="1337" y="14167"/>
                    <a:pt x="1183" y="15105"/>
                  </a:cubicBezTo>
                  <a:cubicBezTo>
                    <a:pt x="1029" y="16042"/>
                    <a:pt x="823" y="16864"/>
                    <a:pt x="617" y="17763"/>
                  </a:cubicBezTo>
                  <a:cubicBezTo>
                    <a:pt x="411" y="18662"/>
                    <a:pt x="206" y="19638"/>
                    <a:pt x="103" y="20216"/>
                  </a:cubicBezTo>
                  <a:cubicBezTo>
                    <a:pt x="0" y="20794"/>
                    <a:pt x="0" y="20974"/>
                    <a:pt x="0" y="21128"/>
                  </a:cubicBezTo>
                  <a:cubicBezTo>
                    <a:pt x="0" y="21282"/>
                    <a:pt x="0" y="21410"/>
                    <a:pt x="257" y="21487"/>
                  </a:cubicBezTo>
                  <a:cubicBezTo>
                    <a:pt x="514" y="21564"/>
                    <a:pt x="1029" y="21590"/>
                    <a:pt x="2417" y="21513"/>
                  </a:cubicBezTo>
                  <a:cubicBezTo>
                    <a:pt x="3806" y="21436"/>
                    <a:pt x="6069" y="21256"/>
                    <a:pt x="7920" y="21218"/>
                  </a:cubicBezTo>
                  <a:cubicBezTo>
                    <a:pt x="9771" y="21179"/>
                    <a:pt x="11211" y="21282"/>
                    <a:pt x="12651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3953590" y="3427827"/>
              <a:ext cx="236905" cy="241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209" fill="norm" stroke="1" extrusionOk="0">
                  <a:moveTo>
                    <a:pt x="14386" y="1720"/>
                  </a:moveTo>
                  <a:cubicBezTo>
                    <a:pt x="13818" y="975"/>
                    <a:pt x="13249" y="230"/>
                    <a:pt x="12396" y="44"/>
                  </a:cubicBezTo>
                  <a:cubicBezTo>
                    <a:pt x="11544" y="-142"/>
                    <a:pt x="10407" y="230"/>
                    <a:pt x="8418" y="1813"/>
                  </a:cubicBezTo>
                  <a:cubicBezTo>
                    <a:pt x="6428" y="3396"/>
                    <a:pt x="3586" y="6189"/>
                    <a:pt x="1881" y="9075"/>
                  </a:cubicBezTo>
                  <a:cubicBezTo>
                    <a:pt x="175" y="11961"/>
                    <a:pt x="-393" y="14941"/>
                    <a:pt x="270" y="17082"/>
                  </a:cubicBezTo>
                  <a:cubicBezTo>
                    <a:pt x="933" y="19224"/>
                    <a:pt x="2828" y="20527"/>
                    <a:pt x="6523" y="20992"/>
                  </a:cubicBezTo>
                  <a:cubicBezTo>
                    <a:pt x="10218" y="21458"/>
                    <a:pt x="15712" y="21086"/>
                    <a:pt x="21207" y="20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3998783" y="4705856"/>
              <a:ext cx="140912" cy="252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00" fill="norm" stroke="1" extrusionOk="0">
                  <a:moveTo>
                    <a:pt x="19528" y="2600"/>
                  </a:moveTo>
                  <a:cubicBezTo>
                    <a:pt x="19205" y="1700"/>
                    <a:pt x="18883" y="800"/>
                    <a:pt x="17916" y="350"/>
                  </a:cubicBezTo>
                  <a:cubicBezTo>
                    <a:pt x="16949" y="-100"/>
                    <a:pt x="15337" y="-100"/>
                    <a:pt x="12435" y="260"/>
                  </a:cubicBezTo>
                  <a:cubicBezTo>
                    <a:pt x="9534" y="620"/>
                    <a:pt x="5343" y="1340"/>
                    <a:pt x="2925" y="2150"/>
                  </a:cubicBezTo>
                  <a:cubicBezTo>
                    <a:pt x="507" y="2960"/>
                    <a:pt x="-138" y="3860"/>
                    <a:pt x="23" y="4670"/>
                  </a:cubicBezTo>
                  <a:cubicBezTo>
                    <a:pt x="184" y="5480"/>
                    <a:pt x="1152" y="6200"/>
                    <a:pt x="4537" y="7550"/>
                  </a:cubicBezTo>
                  <a:cubicBezTo>
                    <a:pt x="7922" y="8900"/>
                    <a:pt x="13725" y="10880"/>
                    <a:pt x="17110" y="12230"/>
                  </a:cubicBezTo>
                  <a:cubicBezTo>
                    <a:pt x="20495" y="13580"/>
                    <a:pt x="21462" y="14300"/>
                    <a:pt x="21462" y="15470"/>
                  </a:cubicBezTo>
                  <a:cubicBezTo>
                    <a:pt x="21462" y="16640"/>
                    <a:pt x="20495" y="18260"/>
                    <a:pt x="16949" y="19340"/>
                  </a:cubicBezTo>
                  <a:cubicBezTo>
                    <a:pt x="13402" y="20420"/>
                    <a:pt x="7277" y="20960"/>
                    <a:pt x="1152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3847594" y="3847897"/>
              <a:ext cx="342901" cy="56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9422"/>
                  </a:moveTo>
                  <a:cubicBezTo>
                    <a:pt x="4667" y="6222"/>
                    <a:pt x="9333" y="3022"/>
                    <a:pt x="12467" y="1422"/>
                  </a:cubicBezTo>
                  <a:cubicBezTo>
                    <a:pt x="15600" y="-178"/>
                    <a:pt x="17200" y="-178"/>
                    <a:pt x="18400" y="222"/>
                  </a:cubicBezTo>
                  <a:cubicBezTo>
                    <a:pt x="19600" y="622"/>
                    <a:pt x="20400" y="1422"/>
                    <a:pt x="20333" y="2622"/>
                  </a:cubicBezTo>
                  <a:cubicBezTo>
                    <a:pt x="20267" y="3822"/>
                    <a:pt x="19333" y="5422"/>
                    <a:pt x="16600" y="8222"/>
                  </a:cubicBezTo>
                  <a:cubicBezTo>
                    <a:pt x="13867" y="11022"/>
                    <a:pt x="9333" y="15022"/>
                    <a:pt x="6733" y="17422"/>
                  </a:cubicBezTo>
                  <a:cubicBezTo>
                    <a:pt x="4133" y="19822"/>
                    <a:pt x="3467" y="20622"/>
                    <a:pt x="3667" y="21022"/>
                  </a:cubicBezTo>
                  <a:cubicBezTo>
                    <a:pt x="3867" y="21422"/>
                    <a:pt x="4933" y="21422"/>
                    <a:pt x="8067" y="19422"/>
                  </a:cubicBezTo>
                  <a:cubicBezTo>
                    <a:pt x="11200" y="17422"/>
                    <a:pt x="16400" y="13422"/>
                    <a:pt x="21600" y="9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4995418" y="3534813"/>
              <a:ext cx="98784" cy="230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167" fill="norm" stroke="1" extrusionOk="0">
                  <a:moveTo>
                    <a:pt x="14865" y="2469"/>
                  </a:moveTo>
                  <a:cubicBezTo>
                    <a:pt x="13101" y="1691"/>
                    <a:pt x="11338" y="913"/>
                    <a:pt x="9354" y="426"/>
                  </a:cubicBezTo>
                  <a:cubicBezTo>
                    <a:pt x="7371" y="-60"/>
                    <a:pt x="5167" y="-255"/>
                    <a:pt x="3624" y="523"/>
                  </a:cubicBezTo>
                  <a:cubicBezTo>
                    <a:pt x="2081" y="1302"/>
                    <a:pt x="1199" y="3053"/>
                    <a:pt x="538" y="6167"/>
                  </a:cubicBezTo>
                  <a:cubicBezTo>
                    <a:pt x="-123" y="9280"/>
                    <a:pt x="-564" y="13756"/>
                    <a:pt x="1640" y="16772"/>
                  </a:cubicBezTo>
                  <a:cubicBezTo>
                    <a:pt x="3844" y="19788"/>
                    <a:pt x="8693" y="21345"/>
                    <a:pt x="12440" y="21150"/>
                  </a:cubicBezTo>
                  <a:cubicBezTo>
                    <a:pt x="16187" y="20956"/>
                    <a:pt x="18832" y="19010"/>
                    <a:pt x="19934" y="16188"/>
                  </a:cubicBezTo>
                  <a:cubicBezTo>
                    <a:pt x="21036" y="13367"/>
                    <a:pt x="20595" y="9669"/>
                    <a:pt x="19493" y="7042"/>
                  </a:cubicBezTo>
                  <a:cubicBezTo>
                    <a:pt x="18391" y="4415"/>
                    <a:pt x="16628" y="2859"/>
                    <a:pt x="14644" y="1886"/>
                  </a:cubicBezTo>
                  <a:cubicBezTo>
                    <a:pt x="12660" y="913"/>
                    <a:pt x="10456" y="523"/>
                    <a:pt x="8914" y="913"/>
                  </a:cubicBezTo>
                  <a:cubicBezTo>
                    <a:pt x="7371" y="1302"/>
                    <a:pt x="6489" y="2469"/>
                    <a:pt x="6269" y="3540"/>
                  </a:cubicBezTo>
                  <a:cubicBezTo>
                    <a:pt x="6048" y="4610"/>
                    <a:pt x="6489" y="5583"/>
                    <a:pt x="6930" y="6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4944427" y="4488277"/>
              <a:ext cx="152381" cy="254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154" fill="norm" stroke="1" extrusionOk="0">
                  <a:moveTo>
                    <a:pt x="16875" y="41"/>
                  </a:moveTo>
                  <a:cubicBezTo>
                    <a:pt x="13080" y="1095"/>
                    <a:pt x="9285" y="2149"/>
                    <a:pt x="6367" y="4783"/>
                  </a:cubicBezTo>
                  <a:cubicBezTo>
                    <a:pt x="3448" y="7417"/>
                    <a:pt x="1404" y="11631"/>
                    <a:pt x="529" y="14353"/>
                  </a:cubicBezTo>
                  <a:cubicBezTo>
                    <a:pt x="-347" y="17075"/>
                    <a:pt x="-55" y="18305"/>
                    <a:pt x="821" y="19270"/>
                  </a:cubicBezTo>
                  <a:cubicBezTo>
                    <a:pt x="1696" y="20236"/>
                    <a:pt x="3156" y="20939"/>
                    <a:pt x="5345" y="21114"/>
                  </a:cubicBezTo>
                  <a:cubicBezTo>
                    <a:pt x="7534" y="21290"/>
                    <a:pt x="10453" y="20939"/>
                    <a:pt x="13226" y="18656"/>
                  </a:cubicBezTo>
                  <a:cubicBezTo>
                    <a:pt x="15999" y="16373"/>
                    <a:pt x="18626" y="12158"/>
                    <a:pt x="19939" y="8910"/>
                  </a:cubicBezTo>
                  <a:cubicBezTo>
                    <a:pt x="21253" y="5661"/>
                    <a:pt x="21253" y="3378"/>
                    <a:pt x="20523" y="1885"/>
                  </a:cubicBezTo>
                  <a:cubicBezTo>
                    <a:pt x="19794" y="392"/>
                    <a:pt x="18334" y="-310"/>
                    <a:pt x="17167" y="129"/>
                  </a:cubicBezTo>
                  <a:cubicBezTo>
                    <a:pt x="15999" y="568"/>
                    <a:pt x="15123" y="2149"/>
                    <a:pt x="14248" y="3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120570" y="4168831"/>
              <a:ext cx="171025" cy="47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352" fill="norm" stroke="1" extrusionOk="0">
                  <a:moveTo>
                    <a:pt x="2346" y="678"/>
                  </a:moveTo>
                  <a:cubicBezTo>
                    <a:pt x="1546" y="299"/>
                    <a:pt x="746" y="-80"/>
                    <a:pt x="346" y="15"/>
                  </a:cubicBezTo>
                  <a:cubicBezTo>
                    <a:pt x="-54" y="109"/>
                    <a:pt x="-54" y="678"/>
                    <a:pt x="79" y="2667"/>
                  </a:cubicBezTo>
                  <a:cubicBezTo>
                    <a:pt x="213" y="4657"/>
                    <a:pt x="479" y="8067"/>
                    <a:pt x="1013" y="11052"/>
                  </a:cubicBezTo>
                  <a:cubicBezTo>
                    <a:pt x="1546" y="14036"/>
                    <a:pt x="2346" y="16594"/>
                    <a:pt x="3679" y="18299"/>
                  </a:cubicBezTo>
                  <a:cubicBezTo>
                    <a:pt x="5013" y="20004"/>
                    <a:pt x="6879" y="20857"/>
                    <a:pt x="9279" y="21188"/>
                  </a:cubicBezTo>
                  <a:cubicBezTo>
                    <a:pt x="11679" y="21520"/>
                    <a:pt x="14613" y="21331"/>
                    <a:pt x="16746" y="20762"/>
                  </a:cubicBezTo>
                  <a:cubicBezTo>
                    <a:pt x="18879" y="20194"/>
                    <a:pt x="20213" y="19246"/>
                    <a:pt x="21546" y="182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37594" y="4412576"/>
              <a:ext cx="2095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482"/>
                    <a:pt x="0" y="17365"/>
                    <a:pt x="2400" y="14188"/>
                  </a:cubicBezTo>
                  <a:cubicBezTo>
                    <a:pt x="4800" y="11012"/>
                    <a:pt x="9600" y="6776"/>
                    <a:pt x="13200" y="4235"/>
                  </a:cubicBezTo>
                  <a:cubicBezTo>
                    <a:pt x="16800" y="1694"/>
                    <a:pt x="19200" y="8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291594" y="4361776"/>
              <a:ext cx="133351" cy="200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0"/>
                  </a:moveTo>
                  <a:cubicBezTo>
                    <a:pt x="4457" y="4725"/>
                    <a:pt x="8914" y="9450"/>
                    <a:pt x="11657" y="12600"/>
                  </a:cubicBezTo>
                  <a:cubicBezTo>
                    <a:pt x="14400" y="15750"/>
                    <a:pt x="15429" y="17325"/>
                    <a:pt x="15771" y="18788"/>
                  </a:cubicBezTo>
                  <a:cubicBezTo>
                    <a:pt x="16114" y="20250"/>
                    <a:pt x="15771" y="21600"/>
                    <a:pt x="14743" y="21262"/>
                  </a:cubicBezTo>
                  <a:cubicBezTo>
                    <a:pt x="13714" y="20925"/>
                    <a:pt x="12000" y="18900"/>
                    <a:pt x="11657" y="15525"/>
                  </a:cubicBezTo>
                  <a:cubicBezTo>
                    <a:pt x="11314" y="12150"/>
                    <a:pt x="12343" y="7425"/>
                    <a:pt x="14229" y="4613"/>
                  </a:cubicBezTo>
                  <a:cubicBezTo>
                    <a:pt x="16114" y="1800"/>
                    <a:pt x="18857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430163" y="4352054"/>
              <a:ext cx="128132" cy="179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037" fill="norm" stroke="1" extrusionOk="0">
                  <a:moveTo>
                    <a:pt x="17186" y="4865"/>
                  </a:moveTo>
                  <a:cubicBezTo>
                    <a:pt x="14353" y="3127"/>
                    <a:pt x="11520" y="1389"/>
                    <a:pt x="9219" y="520"/>
                  </a:cubicBezTo>
                  <a:cubicBezTo>
                    <a:pt x="6917" y="-349"/>
                    <a:pt x="5146" y="-349"/>
                    <a:pt x="3376" y="2258"/>
                  </a:cubicBezTo>
                  <a:cubicBezTo>
                    <a:pt x="1605" y="4865"/>
                    <a:pt x="-165" y="10079"/>
                    <a:pt x="12" y="13679"/>
                  </a:cubicBezTo>
                  <a:cubicBezTo>
                    <a:pt x="189" y="17279"/>
                    <a:pt x="2314" y="19265"/>
                    <a:pt x="4261" y="20258"/>
                  </a:cubicBezTo>
                  <a:cubicBezTo>
                    <a:pt x="6209" y="21251"/>
                    <a:pt x="7979" y="21251"/>
                    <a:pt x="9219" y="20506"/>
                  </a:cubicBezTo>
                  <a:cubicBezTo>
                    <a:pt x="10458" y="19761"/>
                    <a:pt x="11166" y="18272"/>
                    <a:pt x="11520" y="16534"/>
                  </a:cubicBezTo>
                  <a:cubicBezTo>
                    <a:pt x="11874" y="14796"/>
                    <a:pt x="11874" y="12810"/>
                    <a:pt x="12228" y="11196"/>
                  </a:cubicBezTo>
                  <a:cubicBezTo>
                    <a:pt x="12583" y="9582"/>
                    <a:pt x="13291" y="8341"/>
                    <a:pt x="13822" y="8589"/>
                  </a:cubicBezTo>
                  <a:cubicBezTo>
                    <a:pt x="14353" y="8837"/>
                    <a:pt x="14707" y="10575"/>
                    <a:pt x="15946" y="12685"/>
                  </a:cubicBezTo>
                  <a:cubicBezTo>
                    <a:pt x="17186" y="14796"/>
                    <a:pt x="19310" y="17279"/>
                    <a:pt x="21435" y="197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583694" y="4336500"/>
              <a:ext cx="120651" cy="186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4354"/>
                  </a:moveTo>
                  <a:cubicBezTo>
                    <a:pt x="1895" y="9208"/>
                    <a:pt x="3789" y="14062"/>
                    <a:pt x="4737" y="17096"/>
                  </a:cubicBezTo>
                  <a:cubicBezTo>
                    <a:pt x="5684" y="20130"/>
                    <a:pt x="5684" y="21343"/>
                    <a:pt x="5116" y="21343"/>
                  </a:cubicBezTo>
                  <a:cubicBezTo>
                    <a:pt x="4547" y="21343"/>
                    <a:pt x="3411" y="20130"/>
                    <a:pt x="2653" y="16853"/>
                  </a:cubicBezTo>
                  <a:cubicBezTo>
                    <a:pt x="1895" y="13577"/>
                    <a:pt x="1516" y="8237"/>
                    <a:pt x="1895" y="4961"/>
                  </a:cubicBezTo>
                  <a:cubicBezTo>
                    <a:pt x="2274" y="1685"/>
                    <a:pt x="3411" y="471"/>
                    <a:pt x="4926" y="107"/>
                  </a:cubicBezTo>
                  <a:cubicBezTo>
                    <a:pt x="6442" y="-257"/>
                    <a:pt x="8337" y="228"/>
                    <a:pt x="11179" y="2777"/>
                  </a:cubicBezTo>
                  <a:cubicBezTo>
                    <a:pt x="14021" y="5325"/>
                    <a:pt x="17811" y="9936"/>
                    <a:pt x="21600" y="145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702990" y="4297057"/>
              <a:ext cx="81019" cy="181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5" h="21312" fill="norm" stroke="1" extrusionOk="0">
                  <a:moveTo>
                    <a:pt x="19303" y="4612"/>
                  </a:moveTo>
                  <a:cubicBezTo>
                    <a:pt x="19303" y="3371"/>
                    <a:pt x="19303" y="2129"/>
                    <a:pt x="17985" y="1261"/>
                  </a:cubicBezTo>
                  <a:cubicBezTo>
                    <a:pt x="16668" y="392"/>
                    <a:pt x="14034" y="-105"/>
                    <a:pt x="10873" y="19"/>
                  </a:cubicBezTo>
                  <a:cubicBezTo>
                    <a:pt x="7712" y="143"/>
                    <a:pt x="4024" y="888"/>
                    <a:pt x="1917" y="2129"/>
                  </a:cubicBezTo>
                  <a:cubicBezTo>
                    <a:pt x="-190" y="3371"/>
                    <a:pt x="-717" y="5109"/>
                    <a:pt x="1127" y="6723"/>
                  </a:cubicBezTo>
                  <a:cubicBezTo>
                    <a:pt x="2971" y="8336"/>
                    <a:pt x="7185" y="9826"/>
                    <a:pt x="11137" y="11812"/>
                  </a:cubicBezTo>
                  <a:cubicBezTo>
                    <a:pt x="15088" y="13798"/>
                    <a:pt x="18776" y="16281"/>
                    <a:pt x="19829" y="18019"/>
                  </a:cubicBezTo>
                  <a:cubicBezTo>
                    <a:pt x="20883" y="19757"/>
                    <a:pt x="19303" y="20750"/>
                    <a:pt x="17195" y="21123"/>
                  </a:cubicBezTo>
                  <a:cubicBezTo>
                    <a:pt x="15088" y="21495"/>
                    <a:pt x="12454" y="21247"/>
                    <a:pt x="9820" y="209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818644" y="4298276"/>
              <a:ext cx="25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844044" y="4222076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906465" y="3987126"/>
              <a:ext cx="168640" cy="455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519" fill="norm" stroke="1" extrusionOk="0">
                  <a:moveTo>
                    <a:pt x="8827" y="0"/>
                  </a:moveTo>
                  <a:cubicBezTo>
                    <a:pt x="8300" y="2900"/>
                    <a:pt x="7773" y="5800"/>
                    <a:pt x="7114" y="8800"/>
                  </a:cubicBezTo>
                  <a:cubicBezTo>
                    <a:pt x="6456" y="11800"/>
                    <a:pt x="5666" y="14900"/>
                    <a:pt x="5270" y="16850"/>
                  </a:cubicBezTo>
                  <a:cubicBezTo>
                    <a:pt x="4875" y="18800"/>
                    <a:pt x="4875" y="19600"/>
                    <a:pt x="5007" y="20250"/>
                  </a:cubicBezTo>
                  <a:cubicBezTo>
                    <a:pt x="5139" y="20900"/>
                    <a:pt x="5402" y="21400"/>
                    <a:pt x="6061" y="21500"/>
                  </a:cubicBezTo>
                  <a:cubicBezTo>
                    <a:pt x="6719" y="21600"/>
                    <a:pt x="7773" y="21300"/>
                    <a:pt x="8563" y="20600"/>
                  </a:cubicBezTo>
                  <a:cubicBezTo>
                    <a:pt x="9353" y="19900"/>
                    <a:pt x="9880" y="18800"/>
                    <a:pt x="9222" y="17800"/>
                  </a:cubicBezTo>
                  <a:cubicBezTo>
                    <a:pt x="8563" y="16800"/>
                    <a:pt x="6719" y="15900"/>
                    <a:pt x="4744" y="15250"/>
                  </a:cubicBezTo>
                  <a:cubicBezTo>
                    <a:pt x="2768" y="14600"/>
                    <a:pt x="661" y="14200"/>
                    <a:pt x="134" y="13850"/>
                  </a:cubicBezTo>
                  <a:cubicBezTo>
                    <a:pt x="-393" y="13500"/>
                    <a:pt x="661" y="13200"/>
                    <a:pt x="2768" y="13000"/>
                  </a:cubicBezTo>
                  <a:cubicBezTo>
                    <a:pt x="4875" y="12800"/>
                    <a:pt x="8036" y="12700"/>
                    <a:pt x="10275" y="12650"/>
                  </a:cubicBezTo>
                  <a:cubicBezTo>
                    <a:pt x="12514" y="12600"/>
                    <a:pt x="13831" y="12600"/>
                    <a:pt x="15412" y="13000"/>
                  </a:cubicBezTo>
                  <a:cubicBezTo>
                    <a:pt x="16992" y="13400"/>
                    <a:pt x="18836" y="14200"/>
                    <a:pt x="19890" y="15050"/>
                  </a:cubicBezTo>
                  <a:cubicBezTo>
                    <a:pt x="20944" y="15900"/>
                    <a:pt x="21207" y="16800"/>
                    <a:pt x="20812" y="16950"/>
                  </a:cubicBezTo>
                  <a:cubicBezTo>
                    <a:pt x="20417" y="17100"/>
                    <a:pt x="19363" y="16500"/>
                    <a:pt x="18573" y="15500"/>
                  </a:cubicBezTo>
                  <a:cubicBezTo>
                    <a:pt x="17783" y="14500"/>
                    <a:pt x="17256" y="13100"/>
                    <a:pt x="16992" y="12150"/>
                  </a:cubicBezTo>
                  <a:cubicBezTo>
                    <a:pt x="16729" y="11200"/>
                    <a:pt x="16729" y="10700"/>
                    <a:pt x="17124" y="10400"/>
                  </a:cubicBezTo>
                  <a:cubicBezTo>
                    <a:pt x="17519" y="10100"/>
                    <a:pt x="18309" y="10000"/>
                    <a:pt x="19100" y="99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1121000" y="4203026"/>
              <a:ext cx="116745" cy="152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077" fill="norm" stroke="1" extrusionOk="0">
                  <a:moveTo>
                    <a:pt x="21274" y="7005"/>
                  </a:moveTo>
                  <a:cubicBezTo>
                    <a:pt x="17803" y="5546"/>
                    <a:pt x="14331" y="4086"/>
                    <a:pt x="11631" y="3503"/>
                  </a:cubicBezTo>
                  <a:cubicBezTo>
                    <a:pt x="8931" y="2919"/>
                    <a:pt x="7003" y="3211"/>
                    <a:pt x="4881" y="4962"/>
                  </a:cubicBezTo>
                  <a:cubicBezTo>
                    <a:pt x="2760" y="6714"/>
                    <a:pt x="445" y="9924"/>
                    <a:pt x="60" y="12843"/>
                  </a:cubicBezTo>
                  <a:cubicBezTo>
                    <a:pt x="-326" y="15762"/>
                    <a:pt x="1217" y="18389"/>
                    <a:pt x="2953" y="19849"/>
                  </a:cubicBezTo>
                  <a:cubicBezTo>
                    <a:pt x="4688" y="21308"/>
                    <a:pt x="6617" y="21600"/>
                    <a:pt x="8738" y="19995"/>
                  </a:cubicBezTo>
                  <a:cubicBezTo>
                    <a:pt x="10860" y="18389"/>
                    <a:pt x="13174" y="14886"/>
                    <a:pt x="13945" y="11238"/>
                  </a:cubicBezTo>
                  <a:cubicBezTo>
                    <a:pt x="14717" y="7589"/>
                    <a:pt x="13945" y="3795"/>
                    <a:pt x="1317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231394" y="4168816"/>
              <a:ext cx="177801" cy="231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4940"/>
                  </a:moveTo>
                  <a:cubicBezTo>
                    <a:pt x="1543" y="7886"/>
                    <a:pt x="3086" y="10831"/>
                    <a:pt x="3986" y="12795"/>
                  </a:cubicBezTo>
                  <a:cubicBezTo>
                    <a:pt x="4886" y="14759"/>
                    <a:pt x="5143" y="15740"/>
                    <a:pt x="5143" y="15740"/>
                  </a:cubicBezTo>
                  <a:cubicBezTo>
                    <a:pt x="5143" y="15740"/>
                    <a:pt x="4886" y="14759"/>
                    <a:pt x="5014" y="12697"/>
                  </a:cubicBezTo>
                  <a:cubicBezTo>
                    <a:pt x="5143" y="10635"/>
                    <a:pt x="5657" y="7493"/>
                    <a:pt x="6557" y="5235"/>
                  </a:cubicBezTo>
                  <a:cubicBezTo>
                    <a:pt x="7457" y="2977"/>
                    <a:pt x="8743" y="1602"/>
                    <a:pt x="10157" y="817"/>
                  </a:cubicBezTo>
                  <a:cubicBezTo>
                    <a:pt x="11571" y="31"/>
                    <a:pt x="13114" y="-165"/>
                    <a:pt x="14271" y="130"/>
                  </a:cubicBezTo>
                  <a:cubicBezTo>
                    <a:pt x="15429" y="424"/>
                    <a:pt x="16200" y="1210"/>
                    <a:pt x="17357" y="4842"/>
                  </a:cubicBezTo>
                  <a:cubicBezTo>
                    <a:pt x="18514" y="8475"/>
                    <a:pt x="20057" y="14955"/>
                    <a:pt x="21600" y="214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272544" y="4930942"/>
              <a:ext cx="228601" cy="210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8" fill="norm" stroke="1" extrusionOk="0">
                  <a:moveTo>
                    <a:pt x="0" y="9127"/>
                  </a:moveTo>
                  <a:cubicBezTo>
                    <a:pt x="800" y="9763"/>
                    <a:pt x="1600" y="10398"/>
                    <a:pt x="2100" y="11986"/>
                  </a:cubicBezTo>
                  <a:cubicBezTo>
                    <a:pt x="2600" y="13574"/>
                    <a:pt x="2800" y="16116"/>
                    <a:pt x="3000" y="18022"/>
                  </a:cubicBezTo>
                  <a:cubicBezTo>
                    <a:pt x="3200" y="19927"/>
                    <a:pt x="3400" y="21198"/>
                    <a:pt x="3500" y="21092"/>
                  </a:cubicBezTo>
                  <a:cubicBezTo>
                    <a:pt x="3600" y="20986"/>
                    <a:pt x="3600" y="19504"/>
                    <a:pt x="3700" y="16433"/>
                  </a:cubicBezTo>
                  <a:cubicBezTo>
                    <a:pt x="3800" y="13363"/>
                    <a:pt x="4000" y="8704"/>
                    <a:pt x="4400" y="5845"/>
                  </a:cubicBezTo>
                  <a:cubicBezTo>
                    <a:pt x="4800" y="2986"/>
                    <a:pt x="5400" y="1927"/>
                    <a:pt x="6100" y="1927"/>
                  </a:cubicBezTo>
                  <a:cubicBezTo>
                    <a:pt x="6800" y="1927"/>
                    <a:pt x="7600" y="2986"/>
                    <a:pt x="8400" y="4469"/>
                  </a:cubicBezTo>
                  <a:cubicBezTo>
                    <a:pt x="9200" y="5951"/>
                    <a:pt x="10000" y="7857"/>
                    <a:pt x="10500" y="9657"/>
                  </a:cubicBezTo>
                  <a:cubicBezTo>
                    <a:pt x="11000" y="11457"/>
                    <a:pt x="11200" y="13151"/>
                    <a:pt x="11300" y="13469"/>
                  </a:cubicBezTo>
                  <a:cubicBezTo>
                    <a:pt x="11400" y="13786"/>
                    <a:pt x="11400" y="12727"/>
                    <a:pt x="11500" y="11033"/>
                  </a:cubicBezTo>
                  <a:cubicBezTo>
                    <a:pt x="11600" y="9339"/>
                    <a:pt x="11800" y="7010"/>
                    <a:pt x="12300" y="4892"/>
                  </a:cubicBezTo>
                  <a:cubicBezTo>
                    <a:pt x="12800" y="2774"/>
                    <a:pt x="13600" y="869"/>
                    <a:pt x="14400" y="233"/>
                  </a:cubicBezTo>
                  <a:cubicBezTo>
                    <a:pt x="15200" y="-402"/>
                    <a:pt x="16000" y="233"/>
                    <a:pt x="17200" y="2457"/>
                  </a:cubicBezTo>
                  <a:cubicBezTo>
                    <a:pt x="18400" y="4680"/>
                    <a:pt x="20000" y="8492"/>
                    <a:pt x="21600" y="123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523650" y="4655037"/>
              <a:ext cx="294995" cy="374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087" fill="norm" stroke="1" extrusionOk="0">
                  <a:moveTo>
                    <a:pt x="8079" y="17119"/>
                  </a:moveTo>
                  <a:cubicBezTo>
                    <a:pt x="7462" y="15925"/>
                    <a:pt x="6845" y="14732"/>
                    <a:pt x="5996" y="14076"/>
                  </a:cubicBezTo>
                  <a:cubicBezTo>
                    <a:pt x="5148" y="13419"/>
                    <a:pt x="4068" y="13300"/>
                    <a:pt x="3065" y="13777"/>
                  </a:cubicBezTo>
                  <a:cubicBezTo>
                    <a:pt x="2062" y="14255"/>
                    <a:pt x="1136" y="15329"/>
                    <a:pt x="596" y="16343"/>
                  </a:cubicBezTo>
                  <a:cubicBezTo>
                    <a:pt x="56" y="17358"/>
                    <a:pt x="-98" y="18312"/>
                    <a:pt x="56" y="19028"/>
                  </a:cubicBezTo>
                  <a:cubicBezTo>
                    <a:pt x="211" y="19744"/>
                    <a:pt x="673" y="20222"/>
                    <a:pt x="1676" y="20043"/>
                  </a:cubicBezTo>
                  <a:cubicBezTo>
                    <a:pt x="2679" y="19864"/>
                    <a:pt x="4222" y="19028"/>
                    <a:pt x="5148" y="18253"/>
                  </a:cubicBezTo>
                  <a:cubicBezTo>
                    <a:pt x="6073" y="17477"/>
                    <a:pt x="6382" y="16761"/>
                    <a:pt x="6845" y="17179"/>
                  </a:cubicBezTo>
                  <a:cubicBezTo>
                    <a:pt x="7308" y="17596"/>
                    <a:pt x="7925" y="19148"/>
                    <a:pt x="8619" y="19983"/>
                  </a:cubicBezTo>
                  <a:cubicBezTo>
                    <a:pt x="9313" y="20818"/>
                    <a:pt x="10085" y="20938"/>
                    <a:pt x="10779" y="20222"/>
                  </a:cubicBezTo>
                  <a:cubicBezTo>
                    <a:pt x="11473" y="19506"/>
                    <a:pt x="12091" y="17954"/>
                    <a:pt x="12476" y="14911"/>
                  </a:cubicBezTo>
                  <a:cubicBezTo>
                    <a:pt x="12862" y="11868"/>
                    <a:pt x="13016" y="7333"/>
                    <a:pt x="13093" y="4767"/>
                  </a:cubicBezTo>
                  <a:cubicBezTo>
                    <a:pt x="13171" y="2202"/>
                    <a:pt x="13171" y="1605"/>
                    <a:pt x="13093" y="1008"/>
                  </a:cubicBezTo>
                  <a:cubicBezTo>
                    <a:pt x="13016" y="412"/>
                    <a:pt x="12862" y="-185"/>
                    <a:pt x="12631" y="54"/>
                  </a:cubicBezTo>
                  <a:cubicBezTo>
                    <a:pt x="12399" y="292"/>
                    <a:pt x="12091" y="1366"/>
                    <a:pt x="11936" y="3932"/>
                  </a:cubicBezTo>
                  <a:cubicBezTo>
                    <a:pt x="11782" y="6498"/>
                    <a:pt x="11782" y="10555"/>
                    <a:pt x="12091" y="13479"/>
                  </a:cubicBezTo>
                  <a:cubicBezTo>
                    <a:pt x="12399" y="16403"/>
                    <a:pt x="13016" y="18193"/>
                    <a:pt x="14173" y="19446"/>
                  </a:cubicBezTo>
                  <a:cubicBezTo>
                    <a:pt x="15331" y="20699"/>
                    <a:pt x="17028" y="21415"/>
                    <a:pt x="18339" y="20938"/>
                  </a:cubicBezTo>
                  <a:cubicBezTo>
                    <a:pt x="19651" y="20460"/>
                    <a:pt x="20576" y="18790"/>
                    <a:pt x="21502" y="171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672594" y="4831676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824994" y="4787226"/>
              <a:ext cx="88901" cy="202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2700"/>
                  </a:moveTo>
                  <a:cubicBezTo>
                    <a:pt x="6686" y="5850"/>
                    <a:pt x="13371" y="9000"/>
                    <a:pt x="16971" y="11812"/>
                  </a:cubicBezTo>
                  <a:cubicBezTo>
                    <a:pt x="20571" y="14625"/>
                    <a:pt x="21086" y="17100"/>
                    <a:pt x="20571" y="18788"/>
                  </a:cubicBezTo>
                  <a:cubicBezTo>
                    <a:pt x="20057" y="20475"/>
                    <a:pt x="18514" y="21375"/>
                    <a:pt x="16714" y="21488"/>
                  </a:cubicBezTo>
                  <a:cubicBezTo>
                    <a:pt x="14914" y="21600"/>
                    <a:pt x="12857" y="20925"/>
                    <a:pt x="11314" y="18900"/>
                  </a:cubicBezTo>
                  <a:cubicBezTo>
                    <a:pt x="9771" y="16875"/>
                    <a:pt x="8743" y="13500"/>
                    <a:pt x="10543" y="10125"/>
                  </a:cubicBezTo>
                  <a:cubicBezTo>
                    <a:pt x="12343" y="6750"/>
                    <a:pt x="16971" y="33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964694" y="4698326"/>
              <a:ext cx="31246" cy="21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8640" y="8179"/>
                  </a:moveTo>
                  <a:cubicBezTo>
                    <a:pt x="11520" y="11953"/>
                    <a:pt x="14400" y="15728"/>
                    <a:pt x="16560" y="18140"/>
                  </a:cubicBezTo>
                  <a:cubicBezTo>
                    <a:pt x="18720" y="20551"/>
                    <a:pt x="20160" y="21600"/>
                    <a:pt x="20880" y="21600"/>
                  </a:cubicBezTo>
                  <a:cubicBezTo>
                    <a:pt x="21600" y="21600"/>
                    <a:pt x="21600" y="20551"/>
                    <a:pt x="18000" y="16777"/>
                  </a:cubicBezTo>
                  <a:cubicBezTo>
                    <a:pt x="14400" y="13002"/>
                    <a:pt x="7200" y="650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996444" y="4730076"/>
              <a:ext cx="1841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66" y="4560"/>
                    <a:pt x="9931" y="9120"/>
                    <a:pt x="13531" y="12720"/>
                  </a:cubicBezTo>
                  <a:cubicBezTo>
                    <a:pt x="17131" y="16320"/>
                    <a:pt x="19366" y="189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1085344" y="4730076"/>
              <a:ext cx="1333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1362"/>
                    <a:pt x="14743" y="2724"/>
                    <a:pt x="11143" y="6324"/>
                  </a:cubicBezTo>
                  <a:cubicBezTo>
                    <a:pt x="7543" y="9924"/>
                    <a:pt x="3771" y="157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4054588" y="2228176"/>
              <a:ext cx="377207" cy="433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88" fill="norm" stroke="1" extrusionOk="0">
                  <a:moveTo>
                    <a:pt x="18145" y="0"/>
                  </a:moveTo>
                  <a:cubicBezTo>
                    <a:pt x="14905" y="1678"/>
                    <a:pt x="11665" y="3355"/>
                    <a:pt x="9385" y="4561"/>
                  </a:cubicBezTo>
                  <a:cubicBezTo>
                    <a:pt x="7105" y="5767"/>
                    <a:pt x="5785" y="6501"/>
                    <a:pt x="4885" y="7025"/>
                  </a:cubicBezTo>
                  <a:cubicBezTo>
                    <a:pt x="3985" y="7550"/>
                    <a:pt x="3505" y="7864"/>
                    <a:pt x="3445" y="8231"/>
                  </a:cubicBezTo>
                  <a:cubicBezTo>
                    <a:pt x="3385" y="8598"/>
                    <a:pt x="3745" y="9017"/>
                    <a:pt x="4645" y="9227"/>
                  </a:cubicBezTo>
                  <a:cubicBezTo>
                    <a:pt x="5545" y="9437"/>
                    <a:pt x="6985" y="9437"/>
                    <a:pt x="8065" y="9437"/>
                  </a:cubicBezTo>
                  <a:cubicBezTo>
                    <a:pt x="9145" y="9437"/>
                    <a:pt x="9865" y="9437"/>
                    <a:pt x="10585" y="9489"/>
                  </a:cubicBezTo>
                  <a:cubicBezTo>
                    <a:pt x="11305" y="9542"/>
                    <a:pt x="12025" y="9647"/>
                    <a:pt x="12265" y="10118"/>
                  </a:cubicBezTo>
                  <a:cubicBezTo>
                    <a:pt x="12505" y="10590"/>
                    <a:pt x="12265" y="11429"/>
                    <a:pt x="10585" y="12950"/>
                  </a:cubicBezTo>
                  <a:cubicBezTo>
                    <a:pt x="8905" y="14470"/>
                    <a:pt x="5785" y="16672"/>
                    <a:pt x="3865" y="17983"/>
                  </a:cubicBezTo>
                  <a:cubicBezTo>
                    <a:pt x="1945" y="19293"/>
                    <a:pt x="1225" y="19713"/>
                    <a:pt x="685" y="20184"/>
                  </a:cubicBezTo>
                  <a:cubicBezTo>
                    <a:pt x="145" y="20656"/>
                    <a:pt x="-215" y="21181"/>
                    <a:pt x="145" y="21390"/>
                  </a:cubicBezTo>
                  <a:cubicBezTo>
                    <a:pt x="505" y="21600"/>
                    <a:pt x="1585" y="21495"/>
                    <a:pt x="3925" y="20866"/>
                  </a:cubicBezTo>
                  <a:cubicBezTo>
                    <a:pt x="6265" y="20237"/>
                    <a:pt x="9865" y="19083"/>
                    <a:pt x="12985" y="18402"/>
                  </a:cubicBezTo>
                  <a:cubicBezTo>
                    <a:pt x="16105" y="17720"/>
                    <a:pt x="18745" y="17511"/>
                    <a:pt x="21385" y="173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4539744" y="2161864"/>
              <a:ext cx="142020" cy="349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0749" fill="norm" stroke="1" extrusionOk="0">
                  <a:moveTo>
                    <a:pt x="0" y="11469"/>
                  </a:moveTo>
                  <a:cubicBezTo>
                    <a:pt x="939" y="15363"/>
                    <a:pt x="1878" y="19256"/>
                    <a:pt x="2191" y="20386"/>
                  </a:cubicBezTo>
                  <a:cubicBezTo>
                    <a:pt x="2504" y="21516"/>
                    <a:pt x="2191" y="19883"/>
                    <a:pt x="2035" y="17246"/>
                  </a:cubicBezTo>
                  <a:cubicBezTo>
                    <a:pt x="1878" y="14609"/>
                    <a:pt x="1878" y="10967"/>
                    <a:pt x="2504" y="8079"/>
                  </a:cubicBezTo>
                  <a:cubicBezTo>
                    <a:pt x="3130" y="5190"/>
                    <a:pt x="4383" y="3056"/>
                    <a:pt x="5635" y="1800"/>
                  </a:cubicBezTo>
                  <a:cubicBezTo>
                    <a:pt x="6887" y="544"/>
                    <a:pt x="8139" y="167"/>
                    <a:pt x="9548" y="42"/>
                  </a:cubicBezTo>
                  <a:cubicBezTo>
                    <a:pt x="10957" y="-84"/>
                    <a:pt x="12522" y="42"/>
                    <a:pt x="14713" y="921"/>
                  </a:cubicBezTo>
                  <a:cubicBezTo>
                    <a:pt x="16904" y="1800"/>
                    <a:pt x="19722" y="3432"/>
                    <a:pt x="20661" y="5002"/>
                  </a:cubicBezTo>
                  <a:cubicBezTo>
                    <a:pt x="21600" y="6572"/>
                    <a:pt x="20661" y="8079"/>
                    <a:pt x="17217" y="9397"/>
                  </a:cubicBezTo>
                  <a:cubicBezTo>
                    <a:pt x="13774" y="10716"/>
                    <a:pt x="7826" y="11846"/>
                    <a:pt x="1878" y="129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4659197" y="2455561"/>
              <a:ext cx="128198" cy="112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195" fill="norm" stroke="1" extrusionOk="0">
                  <a:moveTo>
                    <a:pt x="14829" y="2630"/>
                  </a:moveTo>
                  <a:cubicBezTo>
                    <a:pt x="13435" y="1430"/>
                    <a:pt x="12042" y="230"/>
                    <a:pt x="10474" y="30"/>
                  </a:cubicBezTo>
                  <a:cubicBezTo>
                    <a:pt x="8906" y="-170"/>
                    <a:pt x="7165" y="630"/>
                    <a:pt x="5423" y="2830"/>
                  </a:cubicBezTo>
                  <a:cubicBezTo>
                    <a:pt x="3681" y="5030"/>
                    <a:pt x="1939" y="8630"/>
                    <a:pt x="894" y="11430"/>
                  </a:cubicBezTo>
                  <a:cubicBezTo>
                    <a:pt x="-152" y="14230"/>
                    <a:pt x="-500" y="16230"/>
                    <a:pt x="1068" y="17830"/>
                  </a:cubicBezTo>
                  <a:cubicBezTo>
                    <a:pt x="2635" y="19430"/>
                    <a:pt x="6119" y="20630"/>
                    <a:pt x="9777" y="21030"/>
                  </a:cubicBezTo>
                  <a:cubicBezTo>
                    <a:pt x="13435" y="21430"/>
                    <a:pt x="17268" y="21030"/>
                    <a:pt x="21100" y="206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4825494" y="2455553"/>
              <a:ext cx="184151" cy="150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1073"/>
                  </a:moveTo>
                  <a:cubicBezTo>
                    <a:pt x="1241" y="473"/>
                    <a:pt x="2483" y="-127"/>
                    <a:pt x="3724" y="23"/>
                  </a:cubicBezTo>
                  <a:cubicBezTo>
                    <a:pt x="4966" y="173"/>
                    <a:pt x="6207" y="1073"/>
                    <a:pt x="6579" y="4373"/>
                  </a:cubicBezTo>
                  <a:cubicBezTo>
                    <a:pt x="6952" y="7673"/>
                    <a:pt x="6455" y="13373"/>
                    <a:pt x="5586" y="16823"/>
                  </a:cubicBezTo>
                  <a:cubicBezTo>
                    <a:pt x="4717" y="20273"/>
                    <a:pt x="3476" y="21473"/>
                    <a:pt x="2855" y="21323"/>
                  </a:cubicBezTo>
                  <a:cubicBezTo>
                    <a:pt x="2234" y="21173"/>
                    <a:pt x="2234" y="19673"/>
                    <a:pt x="3600" y="16823"/>
                  </a:cubicBezTo>
                  <a:cubicBezTo>
                    <a:pt x="4966" y="13973"/>
                    <a:pt x="7697" y="9773"/>
                    <a:pt x="9434" y="7073"/>
                  </a:cubicBezTo>
                  <a:cubicBezTo>
                    <a:pt x="11172" y="4373"/>
                    <a:pt x="11917" y="3173"/>
                    <a:pt x="12910" y="2123"/>
                  </a:cubicBezTo>
                  <a:cubicBezTo>
                    <a:pt x="13903" y="1073"/>
                    <a:pt x="15145" y="173"/>
                    <a:pt x="15269" y="623"/>
                  </a:cubicBezTo>
                  <a:cubicBezTo>
                    <a:pt x="15393" y="1073"/>
                    <a:pt x="14400" y="2873"/>
                    <a:pt x="13655" y="4523"/>
                  </a:cubicBezTo>
                  <a:cubicBezTo>
                    <a:pt x="12910" y="6173"/>
                    <a:pt x="12414" y="7673"/>
                    <a:pt x="12290" y="9173"/>
                  </a:cubicBezTo>
                  <a:cubicBezTo>
                    <a:pt x="12166" y="10673"/>
                    <a:pt x="12414" y="12173"/>
                    <a:pt x="14028" y="13073"/>
                  </a:cubicBezTo>
                  <a:cubicBezTo>
                    <a:pt x="15641" y="13973"/>
                    <a:pt x="18621" y="14273"/>
                    <a:pt x="21600" y="145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3809494" y="2793326"/>
              <a:ext cx="184151" cy="152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0" y="1775"/>
                  </a:moveTo>
                  <a:cubicBezTo>
                    <a:pt x="1241" y="888"/>
                    <a:pt x="2483" y="0"/>
                    <a:pt x="3600" y="0"/>
                  </a:cubicBezTo>
                  <a:cubicBezTo>
                    <a:pt x="4717" y="0"/>
                    <a:pt x="5710" y="888"/>
                    <a:pt x="6828" y="2959"/>
                  </a:cubicBezTo>
                  <a:cubicBezTo>
                    <a:pt x="7945" y="5030"/>
                    <a:pt x="9186" y="8285"/>
                    <a:pt x="9310" y="11392"/>
                  </a:cubicBezTo>
                  <a:cubicBezTo>
                    <a:pt x="9434" y="14499"/>
                    <a:pt x="8441" y="17458"/>
                    <a:pt x="7324" y="19233"/>
                  </a:cubicBezTo>
                  <a:cubicBezTo>
                    <a:pt x="6207" y="21008"/>
                    <a:pt x="4966" y="21600"/>
                    <a:pt x="4221" y="21156"/>
                  </a:cubicBezTo>
                  <a:cubicBezTo>
                    <a:pt x="3476" y="20712"/>
                    <a:pt x="3228" y="19233"/>
                    <a:pt x="4717" y="16422"/>
                  </a:cubicBezTo>
                  <a:cubicBezTo>
                    <a:pt x="6207" y="13611"/>
                    <a:pt x="9434" y="9468"/>
                    <a:pt x="11917" y="6362"/>
                  </a:cubicBezTo>
                  <a:cubicBezTo>
                    <a:pt x="14400" y="3255"/>
                    <a:pt x="16138" y="1184"/>
                    <a:pt x="16386" y="740"/>
                  </a:cubicBezTo>
                  <a:cubicBezTo>
                    <a:pt x="16634" y="296"/>
                    <a:pt x="15393" y="1479"/>
                    <a:pt x="14152" y="3403"/>
                  </a:cubicBezTo>
                  <a:cubicBezTo>
                    <a:pt x="12910" y="5326"/>
                    <a:pt x="11669" y="7989"/>
                    <a:pt x="10924" y="10356"/>
                  </a:cubicBezTo>
                  <a:cubicBezTo>
                    <a:pt x="10179" y="12723"/>
                    <a:pt x="9931" y="14795"/>
                    <a:pt x="11172" y="16126"/>
                  </a:cubicBezTo>
                  <a:cubicBezTo>
                    <a:pt x="12414" y="17458"/>
                    <a:pt x="15145" y="18049"/>
                    <a:pt x="17131" y="18197"/>
                  </a:cubicBezTo>
                  <a:cubicBezTo>
                    <a:pt x="19117" y="18345"/>
                    <a:pt x="20359" y="18049"/>
                    <a:pt x="21600" y="177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4021161" y="2767926"/>
              <a:ext cx="137584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606" y="0"/>
                  </a:moveTo>
                  <a:cubicBezTo>
                    <a:pt x="15286" y="1252"/>
                    <a:pt x="10966" y="2504"/>
                    <a:pt x="7809" y="4383"/>
                  </a:cubicBezTo>
                  <a:cubicBezTo>
                    <a:pt x="4652" y="6261"/>
                    <a:pt x="2658" y="8765"/>
                    <a:pt x="1495" y="10957"/>
                  </a:cubicBezTo>
                  <a:cubicBezTo>
                    <a:pt x="332" y="13148"/>
                    <a:pt x="0" y="15026"/>
                    <a:pt x="0" y="16748"/>
                  </a:cubicBezTo>
                  <a:cubicBezTo>
                    <a:pt x="0" y="18470"/>
                    <a:pt x="332" y="20035"/>
                    <a:pt x="3988" y="20817"/>
                  </a:cubicBezTo>
                  <a:cubicBezTo>
                    <a:pt x="7643" y="21600"/>
                    <a:pt x="14622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4069844" y="2850476"/>
              <a:ext cx="114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5600"/>
                    <a:pt x="2400" y="9600"/>
                    <a:pt x="6000" y="6000"/>
                  </a:cubicBezTo>
                  <a:cubicBezTo>
                    <a:pt x="9600" y="2400"/>
                    <a:pt x="156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4241294" y="2664210"/>
              <a:ext cx="349251" cy="256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02" y="20886"/>
                    <a:pt x="3404" y="20172"/>
                    <a:pt x="4516" y="18922"/>
                  </a:cubicBezTo>
                  <a:cubicBezTo>
                    <a:pt x="5629" y="17673"/>
                    <a:pt x="6153" y="15888"/>
                    <a:pt x="5956" y="14192"/>
                  </a:cubicBezTo>
                  <a:cubicBezTo>
                    <a:pt x="5760" y="12496"/>
                    <a:pt x="4844" y="10889"/>
                    <a:pt x="3993" y="9372"/>
                  </a:cubicBezTo>
                  <a:cubicBezTo>
                    <a:pt x="3142" y="7855"/>
                    <a:pt x="2356" y="6426"/>
                    <a:pt x="1964" y="5266"/>
                  </a:cubicBezTo>
                  <a:cubicBezTo>
                    <a:pt x="1571" y="4106"/>
                    <a:pt x="1571" y="3213"/>
                    <a:pt x="2029" y="2499"/>
                  </a:cubicBezTo>
                  <a:cubicBezTo>
                    <a:pt x="2487" y="1785"/>
                    <a:pt x="3404" y="1250"/>
                    <a:pt x="4778" y="803"/>
                  </a:cubicBezTo>
                  <a:cubicBezTo>
                    <a:pt x="6153" y="357"/>
                    <a:pt x="7985" y="0"/>
                    <a:pt x="9229" y="0"/>
                  </a:cubicBezTo>
                  <a:cubicBezTo>
                    <a:pt x="10473" y="0"/>
                    <a:pt x="11127" y="357"/>
                    <a:pt x="11455" y="982"/>
                  </a:cubicBezTo>
                  <a:cubicBezTo>
                    <a:pt x="11782" y="1607"/>
                    <a:pt x="11782" y="2499"/>
                    <a:pt x="11520" y="4463"/>
                  </a:cubicBezTo>
                  <a:cubicBezTo>
                    <a:pt x="11258" y="6426"/>
                    <a:pt x="10735" y="9461"/>
                    <a:pt x="10473" y="11514"/>
                  </a:cubicBezTo>
                  <a:cubicBezTo>
                    <a:pt x="10211" y="13567"/>
                    <a:pt x="10211" y="14638"/>
                    <a:pt x="10735" y="15174"/>
                  </a:cubicBezTo>
                  <a:cubicBezTo>
                    <a:pt x="11258" y="15709"/>
                    <a:pt x="12305" y="15709"/>
                    <a:pt x="14204" y="15174"/>
                  </a:cubicBezTo>
                  <a:cubicBezTo>
                    <a:pt x="16102" y="14638"/>
                    <a:pt x="18851" y="13567"/>
                    <a:pt x="21600" y="12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6" name="Drawing"/>
          <p:cNvGrpSpPr/>
          <p:nvPr/>
        </p:nvGrpSpPr>
        <p:grpSpPr>
          <a:xfrm>
            <a:off x="279400" y="1096180"/>
            <a:ext cx="12693651" cy="6282521"/>
            <a:chOff x="0" y="0"/>
            <a:chExt cx="12693650" cy="6282519"/>
          </a:xfrm>
        </p:grpSpPr>
        <p:sp>
          <p:nvSpPr>
            <p:cNvPr id="1005" name="Line"/>
            <p:cNvSpPr/>
            <p:nvPr/>
          </p:nvSpPr>
          <p:spPr>
            <a:xfrm>
              <a:off x="315247" y="732134"/>
              <a:ext cx="164660" cy="61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444" fill="norm" stroke="1" extrusionOk="0">
                  <a:moveTo>
                    <a:pt x="1907" y="7070"/>
                  </a:moveTo>
                  <a:cubicBezTo>
                    <a:pt x="1637" y="9127"/>
                    <a:pt x="1367" y="11184"/>
                    <a:pt x="1502" y="13241"/>
                  </a:cubicBezTo>
                  <a:cubicBezTo>
                    <a:pt x="1637" y="15298"/>
                    <a:pt x="2177" y="17355"/>
                    <a:pt x="2582" y="18861"/>
                  </a:cubicBezTo>
                  <a:cubicBezTo>
                    <a:pt x="2987" y="20367"/>
                    <a:pt x="3257" y="21323"/>
                    <a:pt x="3392" y="21433"/>
                  </a:cubicBezTo>
                  <a:cubicBezTo>
                    <a:pt x="3527" y="21543"/>
                    <a:pt x="3527" y="20808"/>
                    <a:pt x="2852" y="19045"/>
                  </a:cubicBezTo>
                  <a:cubicBezTo>
                    <a:pt x="2177" y="17282"/>
                    <a:pt x="827" y="14490"/>
                    <a:pt x="287" y="11698"/>
                  </a:cubicBezTo>
                  <a:cubicBezTo>
                    <a:pt x="-253" y="8906"/>
                    <a:pt x="17" y="6114"/>
                    <a:pt x="692" y="4278"/>
                  </a:cubicBezTo>
                  <a:cubicBezTo>
                    <a:pt x="1367" y="2441"/>
                    <a:pt x="2447" y="1559"/>
                    <a:pt x="3527" y="972"/>
                  </a:cubicBezTo>
                  <a:cubicBezTo>
                    <a:pt x="4607" y="384"/>
                    <a:pt x="5687" y="90"/>
                    <a:pt x="7712" y="16"/>
                  </a:cubicBezTo>
                  <a:cubicBezTo>
                    <a:pt x="9737" y="-57"/>
                    <a:pt x="12707" y="90"/>
                    <a:pt x="15407" y="861"/>
                  </a:cubicBezTo>
                  <a:cubicBezTo>
                    <a:pt x="18107" y="1633"/>
                    <a:pt x="20537" y="3029"/>
                    <a:pt x="20942" y="4094"/>
                  </a:cubicBezTo>
                  <a:cubicBezTo>
                    <a:pt x="21347" y="5159"/>
                    <a:pt x="19727" y="5894"/>
                    <a:pt x="16757" y="6482"/>
                  </a:cubicBezTo>
                  <a:cubicBezTo>
                    <a:pt x="13787" y="7070"/>
                    <a:pt x="9467" y="7510"/>
                    <a:pt x="6632" y="7841"/>
                  </a:cubicBezTo>
                  <a:cubicBezTo>
                    <a:pt x="3797" y="8172"/>
                    <a:pt x="2447" y="8392"/>
                    <a:pt x="2177" y="8649"/>
                  </a:cubicBezTo>
                  <a:cubicBezTo>
                    <a:pt x="1907" y="8906"/>
                    <a:pt x="2717" y="9200"/>
                    <a:pt x="3527" y="9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488949" y="1094569"/>
              <a:ext cx="133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504735" y="1208869"/>
              <a:ext cx="136616" cy="34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0806" fill="norm" stroke="1" extrusionOk="0">
                  <a:moveTo>
                    <a:pt x="2506" y="11435"/>
                  </a:moveTo>
                  <a:cubicBezTo>
                    <a:pt x="1177" y="15247"/>
                    <a:pt x="-152" y="19059"/>
                    <a:pt x="14" y="20329"/>
                  </a:cubicBezTo>
                  <a:cubicBezTo>
                    <a:pt x="180" y="21600"/>
                    <a:pt x="1842" y="20329"/>
                    <a:pt x="5663" y="16518"/>
                  </a:cubicBezTo>
                  <a:cubicBezTo>
                    <a:pt x="9485" y="12706"/>
                    <a:pt x="15466" y="6353"/>
                    <a:pt x="214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063355" y="675447"/>
              <a:ext cx="244746" cy="675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77" fill="norm" stroke="1" extrusionOk="0">
                  <a:moveTo>
                    <a:pt x="21531" y="808"/>
                  </a:moveTo>
                  <a:cubicBezTo>
                    <a:pt x="21159" y="471"/>
                    <a:pt x="20786" y="135"/>
                    <a:pt x="19110" y="34"/>
                  </a:cubicBezTo>
                  <a:cubicBezTo>
                    <a:pt x="17434" y="-67"/>
                    <a:pt x="14455" y="68"/>
                    <a:pt x="11569" y="269"/>
                  </a:cubicBezTo>
                  <a:cubicBezTo>
                    <a:pt x="8683" y="471"/>
                    <a:pt x="5890" y="740"/>
                    <a:pt x="4028" y="1010"/>
                  </a:cubicBezTo>
                  <a:cubicBezTo>
                    <a:pt x="2165" y="1279"/>
                    <a:pt x="1234" y="1548"/>
                    <a:pt x="676" y="2053"/>
                  </a:cubicBezTo>
                  <a:cubicBezTo>
                    <a:pt x="117" y="2557"/>
                    <a:pt x="-69" y="3297"/>
                    <a:pt x="210" y="4812"/>
                  </a:cubicBezTo>
                  <a:cubicBezTo>
                    <a:pt x="490" y="6326"/>
                    <a:pt x="1234" y="8613"/>
                    <a:pt x="1328" y="10935"/>
                  </a:cubicBezTo>
                  <a:cubicBezTo>
                    <a:pt x="1421" y="13256"/>
                    <a:pt x="862" y="15612"/>
                    <a:pt x="490" y="17226"/>
                  </a:cubicBezTo>
                  <a:cubicBezTo>
                    <a:pt x="117" y="18841"/>
                    <a:pt x="-69" y="19716"/>
                    <a:pt x="24" y="20322"/>
                  </a:cubicBezTo>
                  <a:cubicBezTo>
                    <a:pt x="117" y="20927"/>
                    <a:pt x="490" y="21264"/>
                    <a:pt x="1793" y="21398"/>
                  </a:cubicBezTo>
                  <a:cubicBezTo>
                    <a:pt x="3097" y="21533"/>
                    <a:pt x="5331" y="21466"/>
                    <a:pt x="8590" y="21398"/>
                  </a:cubicBezTo>
                  <a:cubicBezTo>
                    <a:pt x="11848" y="21331"/>
                    <a:pt x="16131" y="21264"/>
                    <a:pt x="20414" y="21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357681" y="703212"/>
              <a:ext cx="91330" cy="144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0717" fill="norm" stroke="1" extrusionOk="0">
                  <a:moveTo>
                    <a:pt x="16116" y="3314"/>
                  </a:moveTo>
                  <a:cubicBezTo>
                    <a:pt x="13716" y="2705"/>
                    <a:pt x="11316" y="2097"/>
                    <a:pt x="9156" y="2249"/>
                  </a:cubicBezTo>
                  <a:cubicBezTo>
                    <a:pt x="6996" y="2401"/>
                    <a:pt x="5076" y="3314"/>
                    <a:pt x="3396" y="5748"/>
                  </a:cubicBezTo>
                  <a:cubicBezTo>
                    <a:pt x="1716" y="8181"/>
                    <a:pt x="276" y="12136"/>
                    <a:pt x="36" y="14874"/>
                  </a:cubicBezTo>
                  <a:cubicBezTo>
                    <a:pt x="-204" y="17612"/>
                    <a:pt x="756" y="19133"/>
                    <a:pt x="2676" y="20046"/>
                  </a:cubicBezTo>
                  <a:cubicBezTo>
                    <a:pt x="4596" y="20959"/>
                    <a:pt x="7476" y="21263"/>
                    <a:pt x="10836" y="18829"/>
                  </a:cubicBezTo>
                  <a:cubicBezTo>
                    <a:pt x="14196" y="16395"/>
                    <a:pt x="18036" y="11224"/>
                    <a:pt x="19716" y="7877"/>
                  </a:cubicBezTo>
                  <a:cubicBezTo>
                    <a:pt x="21396" y="4531"/>
                    <a:pt x="20916" y="3009"/>
                    <a:pt x="18516" y="1793"/>
                  </a:cubicBezTo>
                  <a:cubicBezTo>
                    <a:pt x="16116" y="576"/>
                    <a:pt x="11796" y="-337"/>
                    <a:pt x="9156" y="119"/>
                  </a:cubicBezTo>
                  <a:cubicBezTo>
                    <a:pt x="6516" y="576"/>
                    <a:pt x="5556" y="2401"/>
                    <a:pt x="4596" y="4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1549399" y="75166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1606549" y="622552"/>
              <a:ext cx="120651" cy="23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505" y="4954"/>
                  </a:moveTo>
                  <a:cubicBezTo>
                    <a:pt x="11747" y="3963"/>
                    <a:pt x="10989" y="2972"/>
                    <a:pt x="9663" y="1982"/>
                  </a:cubicBezTo>
                  <a:cubicBezTo>
                    <a:pt x="8337" y="991"/>
                    <a:pt x="6442" y="0"/>
                    <a:pt x="4737" y="0"/>
                  </a:cubicBezTo>
                  <a:cubicBezTo>
                    <a:pt x="3032" y="0"/>
                    <a:pt x="1516" y="991"/>
                    <a:pt x="758" y="1982"/>
                  </a:cubicBezTo>
                  <a:cubicBezTo>
                    <a:pt x="0" y="2972"/>
                    <a:pt x="0" y="3963"/>
                    <a:pt x="0" y="5053"/>
                  </a:cubicBezTo>
                  <a:cubicBezTo>
                    <a:pt x="0" y="6143"/>
                    <a:pt x="0" y="7332"/>
                    <a:pt x="1137" y="8323"/>
                  </a:cubicBezTo>
                  <a:cubicBezTo>
                    <a:pt x="2274" y="9314"/>
                    <a:pt x="4547" y="10106"/>
                    <a:pt x="6442" y="10106"/>
                  </a:cubicBezTo>
                  <a:cubicBezTo>
                    <a:pt x="8337" y="10106"/>
                    <a:pt x="9853" y="9314"/>
                    <a:pt x="11368" y="8422"/>
                  </a:cubicBezTo>
                  <a:cubicBezTo>
                    <a:pt x="12884" y="7530"/>
                    <a:pt x="14400" y="6539"/>
                    <a:pt x="15537" y="7035"/>
                  </a:cubicBezTo>
                  <a:cubicBezTo>
                    <a:pt x="16674" y="7530"/>
                    <a:pt x="17432" y="9512"/>
                    <a:pt x="18379" y="12187"/>
                  </a:cubicBezTo>
                  <a:cubicBezTo>
                    <a:pt x="19326" y="14862"/>
                    <a:pt x="20463" y="182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2255409" y="635252"/>
              <a:ext cx="105849" cy="188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083" fill="norm" stroke="1" extrusionOk="0">
                  <a:moveTo>
                    <a:pt x="20097" y="3086"/>
                  </a:moveTo>
                  <a:cubicBezTo>
                    <a:pt x="18403" y="2137"/>
                    <a:pt x="16709" y="1187"/>
                    <a:pt x="14803" y="831"/>
                  </a:cubicBezTo>
                  <a:cubicBezTo>
                    <a:pt x="12897" y="475"/>
                    <a:pt x="10780" y="712"/>
                    <a:pt x="8239" y="3323"/>
                  </a:cubicBezTo>
                  <a:cubicBezTo>
                    <a:pt x="5697" y="5934"/>
                    <a:pt x="2733" y="10919"/>
                    <a:pt x="1250" y="14005"/>
                  </a:cubicBezTo>
                  <a:cubicBezTo>
                    <a:pt x="-232" y="17090"/>
                    <a:pt x="-232" y="18277"/>
                    <a:pt x="403" y="19345"/>
                  </a:cubicBezTo>
                  <a:cubicBezTo>
                    <a:pt x="1039" y="20414"/>
                    <a:pt x="2309" y="21363"/>
                    <a:pt x="5274" y="21007"/>
                  </a:cubicBezTo>
                  <a:cubicBezTo>
                    <a:pt x="8239" y="20651"/>
                    <a:pt x="12897" y="18989"/>
                    <a:pt x="16074" y="15785"/>
                  </a:cubicBezTo>
                  <a:cubicBezTo>
                    <a:pt x="19250" y="12581"/>
                    <a:pt x="20944" y="7833"/>
                    <a:pt x="21156" y="4866"/>
                  </a:cubicBezTo>
                  <a:cubicBezTo>
                    <a:pt x="21368" y="1899"/>
                    <a:pt x="20097" y="712"/>
                    <a:pt x="18403" y="238"/>
                  </a:cubicBezTo>
                  <a:cubicBezTo>
                    <a:pt x="16709" y="-237"/>
                    <a:pt x="14592" y="0"/>
                    <a:pt x="13321" y="950"/>
                  </a:cubicBezTo>
                  <a:cubicBezTo>
                    <a:pt x="12050" y="1899"/>
                    <a:pt x="11627" y="3561"/>
                    <a:pt x="11203" y="5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2463799" y="745319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2578099" y="586569"/>
              <a:ext cx="25401" cy="205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0"/>
                  </a:moveTo>
                  <a:cubicBezTo>
                    <a:pt x="5400" y="5069"/>
                    <a:pt x="10800" y="10139"/>
                    <a:pt x="13500" y="13224"/>
                  </a:cubicBezTo>
                  <a:cubicBezTo>
                    <a:pt x="16200" y="16310"/>
                    <a:pt x="16200" y="17412"/>
                    <a:pt x="17100" y="18514"/>
                  </a:cubicBezTo>
                  <a:cubicBezTo>
                    <a:pt x="18000" y="19616"/>
                    <a:pt x="19800" y="20718"/>
                    <a:pt x="20700" y="21159"/>
                  </a:cubicBezTo>
                  <a:cubicBezTo>
                    <a:pt x="21600" y="21600"/>
                    <a:pt x="21600" y="21380"/>
                    <a:pt x="21600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2730499" y="497669"/>
              <a:ext cx="350378" cy="986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65" fill="norm" stroke="1" extrusionOk="0">
                  <a:moveTo>
                    <a:pt x="3880" y="971"/>
                  </a:moveTo>
                  <a:cubicBezTo>
                    <a:pt x="4139" y="740"/>
                    <a:pt x="4398" y="509"/>
                    <a:pt x="5497" y="324"/>
                  </a:cubicBezTo>
                  <a:cubicBezTo>
                    <a:pt x="6596" y="139"/>
                    <a:pt x="8537" y="0"/>
                    <a:pt x="10929" y="0"/>
                  </a:cubicBezTo>
                  <a:cubicBezTo>
                    <a:pt x="13322" y="0"/>
                    <a:pt x="16168" y="139"/>
                    <a:pt x="18108" y="486"/>
                  </a:cubicBezTo>
                  <a:cubicBezTo>
                    <a:pt x="20048" y="833"/>
                    <a:pt x="21083" y="1388"/>
                    <a:pt x="21341" y="2336"/>
                  </a:cubicBezTo>
                  <a:cubicBezTo>
                    <a:pt x="21600" y="3284"/>
                    <a:pt x="21083" y="4625"/>
                    <a:pt x="20565" y="6128"/>
                  </a:cubicBezTo>
                  <a:cubicBezTo>
                    <a:pt x="20048" y="7632"/>
                    <a:pt x="19531" y="9297"/>
                    <a:pt x="19207" y="10939"/>
                  </a:cubicBezTo>
                  <a:cubicBezTo>
                    <a:pt x="18884" y="12581"/>
                    <a:pt x="18754" y="14200"/>
                    <a:pt x="18625" y="15749"/>
                  </a:cubicBezTo>
                  <a:cubicBezTo>
                    <a:pt x="18496" y="17299"/>
                    <a:pt x="18366" y="18779"/>
                    <a:pt x="18302" y="19681"/>
                  </a:cubicBezTo>
                  <a:cubicBezTo>
                    <a:pt x="18237" y="20582"/>
                    <a:pt x="18237" y="20906"/>
                    <a:pt x="17914" y="21114"/>
                  </a:cubicBezTo>
                  <a:cubicBezTo>
                    <a:pt x="17590" y="21322"/>
                    <a:pt x="16944" y="21415"/>
                    <a:pt x="15068" y="21484"/>
                  </a:cubicBezTo>
                  <a:cubicBezTo>
                    <a:pt x="13193" y="21554"/>
                    <a:pt x="10089" y="21600"/>
                    <a:pt x="7372" y="21531"/>
                  </a:cubicBezTo>
                  <a:cubicBezTo>
                    <a:pt x="4656" y="21461"/>
                    <a:pt x="2328" y="21276"/>
                    <a:pt x="0" y="21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1533435" y="1172142"/>
              <a:ext cx="104865" cy="212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273" fill="norm" stroke="1" extrusionOk="0">
                  <a:moveTo>
                    <a:pt x="21402" y="1134"/>
                  </a:moveTo>
                  <a:cubicBezTo>
                    <a:pt x="18810" y="710"/>
                    <a:pt x="16218" y="287"/>
                    <a:pt x="13194" y="922"/>
                  </a:cubicBezTo>
                  <a:cubicBezTo>
                    <a:pt x="10170" y="1557"/>
                    <a:pt x="6714" y="3251"/>
                    <a:pt x="4122" y="6216"/>
                  </a:cubicBezTo>
                  <a:cubicBezTo>
                    <a:pt x="1530" y="9181"/>
                    <a:pt x="-198" y="13416"/>
                    <a:pt x="18" y="16381"/>
                  </a:cubicBezTo>
                  <a:cubicBezTo>
                    <a:pt x="234" y="19345"/>
                    <a:pt x="2394" y="21039"/>
                    <a:pt x="6066" y="21251"/>
                  </a:cubicBezTo>
                  <a:cubicBezTo>
                    <a:pt x="9738" y="21463"/>
                    <a:pt x="14922" y="20192"/>
                    <a:pt x="17730" y="16804"/>
                  </a:cubicBezTo>
                  <a:cubicBezTo>
                    <a:pt x="20538" y="13416"/>
                    <a:pt x="20970" y="7910"/>
                    <a:pt x="20538" y="4734"/>
                  </a:cubicBezTo>
                  <a:cubicBezTo>
                    <a:pt x="20106" y="1557"/>
                    <a:pt x="18810" y="710"/>
                    <a:pt x="17082" y="287"/>
                  </a:cubicBezTo>
                  <a:cubicBezTo>
                    <a:pt x="15354" y="-137"/>
                    <a:pt x="13194" y="-137"/>
                    <a:pt x="11466" y="604"/>
                  </a:cubicBezTo>
                  <a:cubicBezTo>
                    <a:pt x="9738" y="1345"/>
                    <a:pt x="8442" y="2828"/>
                    <a:pt x="7146" y="4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1752599" y="1253319"/>
              <a:ext cx="381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3600" y="9000"/>
                  </a:cubicBezTo>
                  <a:cubicBezTo>
                    <a:pt x="7200" y="5400"/>
                    <a:pt x="144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1755686" y="1170769"/>
              <a:ext cx="123883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4" h="21600" fill="norm" stroke="1" extrusionOk="0">
                  <a:moveTo>
                    <a:pt x="13294" y="0"/>
                  </a:moveTo>
                  <a:cubicBezTo>
                    <a:pt x="9753" y="189"/>
                    <a:pt x="6212" y="379"/>
                    <a:pt x="3733" y="853"/>
                  </a:cubicBezTo>
                  <a:cubicBezTo>
                    <a:pt x="1254" y="1326"/>
                    <a:pt x="-162" y="2084"/>
                    <a:pt x="15" y="2937"/>
                  </a:cubicBezTo>
                  <a:cubicBezTo>
                    <a:pt x="192" y="3789"/>
                    <a:pt x="1963" y="4737"/>
                    <a:pt x="5327" y="6158"/>
                  </a:cubicBezTo>
                  <a:cubicBezTo>
                    <a:pt x="8690" y="7579"/>
                    <a:pt x="13648" y="9474"/>
                    <a:pt x="16835" y="11558"/>
                  </a:cubicBezTo>
                  <a:cubicBezTo>
                    <a:pt x="20022" y="13642"/>
                    <a:pt x="21438" y="15916"/>
                    <a:pt x="20376" y="17621"/>
                  </a:cubicBezTo>
                  <a:cubicBezTo>
                    <a:pt x="19313" y="19326"/>
                    <a:pt x="15772" y="20463"/>
                    <a:pt x="122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1777999" y="1151719"/>
              <a:ext cx="215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1800" y="12000"/>
                  </a:cubicBezTo>
                  <a:cubicBezTo>
                    <a:pt x="3600" y="8400"/>
                    <a:pt x="7200" y="4200"/>
                    <a:pt x="10800" y="21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2355325" y="1143106"/>
              <a:ext cx="95776" cy="216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05" fill="norm" stroke="1" extrusionOk="0">
                  <a:moveTo>
                    <a:pt x="21247" y="224"/>
                  </a:moveTo>
                  <a:cubicBezTo>
                    <a:pt x="18899" y="15"/>
                    <a:pt x="16551" y="-195"/>
                    <a:pt x="13264" y="329"/>
                  </a:cubicBezTo>
                  <a:cubicBezTo>
                    <a:pt x="9977" y="854"/>
                    <a:pt x="5751" y="2112"/>
                    <a:pt x="3169" y="5467"/>
                  </a:cubicBezTo>
                  <a:cubicBezTo>
                    <a:pt x="586" y="8822"/>
                    <a:pt x="-353" y="14275"/>
                    <a:pt x="117" y="17421"/>
                  </a:cubicBezTo>
                  <a:cubicBezTo>
                    <a:pt x="586" y="20566"/>
                    <a:pt x="2464" y="21405"/>
                    <a:pt x="5517" y="21405"/>
                  </a:cubicBezTo>
                  <a:cubicBezTo>
                    <a:pt x="8569" y="21405"/>
                    <a:pt x="12795" y="20566"/>
                    <a:pt x="15377" y="17840"/>
                  </a:cubicBezTo>
                  <a:cubicBezTo>
                    <a:pt x="17960" y="15114"/>
                    <a:pt x="18899" y="10500"/>
                    <a:pt x="18664" y="7669"/>
                  </a:cubicBezTo>
                  <a:cubicBezTo>
                    <a:pt x="18430" y="4838"/>
                    <a:pt x="17021" y="3789"/>
                    <a:pt x="15612" y="2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2539999" y="1240619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2598606" y="1130225"/>
              <a:ext cx="118691" cy="2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9" h="21438" fill="norm" stroke="1" extrusionOk="0">
                  <a:moveTo>
                    <a:pt x="14026" y="794"/>
                  </a:moveTo>
                  <a:cubicBezTo>
                    <a:pt x="11829" y="603"/>
                    <a:pt x="9633" y="411"/>
                    <a:pt x="7070" y="220"/>
                  </a:cubicBezTo>
                  <a:cubicBezTo>
                    <a:pt x="4507" y="29"/>
                    <a:pt x="1579" y="-162"/>
                    <a:pt x="480" y="220"/>
                  </a:cubicBezTo>
                  <a:cubicBezTo>
                    <a:pt x="-618" y="603"/>
                    <a:pt x="114" y="1558"/>
                    <a:pt x="3226" y="3470"/>
                  </a:cubicBezTo>
                  <a:cubicBezTo>
                    <a:pt x="6338" y="5381"/>
                    <a:pt x="11829" y="8249"/>
                    <a:pt x="15490" y="10925"/>
                  </a:cubicBezTo>
                  <a:cubicBezTo>
                    <a:pt x="19151" y="13601"/>
                    <a:pt x="20982" y="16086"/>
                    <a:pt x="20433" y="17806"/>
                  </a:cubicBezTo>
                  <a:cubicBezTo>
                    <a:pt x="19884" y="19526"/>
                    <a:pt x="16955" y="20482"/>
                    <a:pt x="14026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2609849" y="1088219"/>
              <a:ext cx="2476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31" y="15840"/>
                    <a:pt x="4062" y="10080"/>
                    <a:pt x="7662" y="6480"/>
                  </a:cubicBezTo>
                  <a:cubicBezTo>
                    <a:pt x="11262" y="2880"/>
                    <a:pt x="1643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1570646" y="129867"/>
              <a:ext cx="112604" cy="368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9" h="21341" fill="norm" stroke="1" extrusionOk="0">
                  <a:moveTo>
                    <a:pt x="1914" y="8807"/>
                  </a:moveTo>
                  <a:cubicBezTo>
                    <a:pt x="4229" y="11753"/>
                    <a:pt x="6543" y="14698"/>
                    <a:pt x="7893" y="16600"/>
                  </a:cubicBezTo>
                  <a:cubicBezTo>
                    <a:pt x="9243" y="18503"/>
                    <a:pt x="9629" y="19362"/>
                    <a:pt x="10014" y="20098"/>
                  </a:cubicBezTo>
                  <a:cubicBezTo>
                    <a:pt x="10400" y="20834"/>
                    <a:pt x="10786" y="21448"/>
                    <a:pt x="10400" y="21325"/>
                  </a:cubicBezTo>
                  <a:cubicBezTo>
                    <a:pt x="10014" y="21203"/>
                    <a:pt x="8857" y="20343"/>
                    <a:pt x="6929" y="17582"/>
                  </a:cubicBezTo>
                  <a:cubicBezTo>
                    <a:pt x="5000" y="14821"/>
                    <a:pt x="2300" y="10157"/>
                    <a:pt x="950" y="7089"/>
                  </a:cubicBezTo>
                  <a:cubicBezTo>
                    <a:pt x="-400" y="4021"/>
                    <a:pt x="-400" y="2548"/>
                    <a:pt x="1529" y="1505"/>
                  </a:cubicBezTo>
                  <a:cubicBezTo>
                    <a:pt x="3457" y="462"/>
                    <a:pt x="7314" y="-152"/>
                    <a:pt x="10979" y="32"/>
                  </a:cubicBezTo>
                  <a:cubicBezTo>
                    <a:pt x="14643" y="216"/>
                    <a:pt x="18114" y="1198"/>
                    <a:pt x="19657" y="2364"/>
                  </a:cubicBezTo>
                  <a:cubicBezTo>
                    <a:pt x="21200" y="3530"/>
                    <a:pt x="20814" y="4880"/>
                    <a:pt x="17343" y="6291"/>
                  </a:cubicBezTo>
                  <a:cubicBezTo>
                    <a:pt x="13871" y="7703"/>
                    <a:pt x="7314" y="9175"/>
                    <a:pt x="757" y="106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1692019" y="324102"/>
              <a:ext cx="98681" cy="134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389" fill="norm" stroke="1" extrusionOk="0">
                  <a:moveTo>
                    <a:pt x="15911" y="1350"/>
                  </a:moveTo>
                  <a:cubicBezTo>
                    <a:pt x="13613" y="675"/>
                    <a:pt x="11315" y="0"/>
                    <a:pt x="9017" y="0"/>
                  </a:cubicBezTo>
                  <a:cubicBezTo>
                    <a:pt x="6720" y="0"/>
                    <a:pt x="4422" y="675"/>
                    <a:pt x="2813" y="3544"/>
                  </a:cubicBezTo>
                  <a:cubicBezTo>
                    <a:pt x="1205" y="6412"/>
                    <a:pt x="286" y="11475"/>
                    <a:pt x="56" y="14850"/>
                  </a:cubicBezTo>
                  <a:cubicBezTo>
                    <a:pt x="-174" y="18225"/>
                    <a:pt x="286" y="19912"/>
                    <a:pt x="1894" y="20756"/>
                  </a:cubicBezTo>
                  <a:cubicBezTo>
                    <a:pt x="3503" y="21600"/>
                    <a:pt x="6260" y="21600"/>
                    <a:pt x="9707" y="20756"/>
                  </a:cubicBezTo>
                  <a:cubicBezTo>
                    <a:pt x="13154" y="19912"/>
                    <a:pt x="17290" y="18225"/>
                    <a:pt x="21426" y="16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1817915" y="307169"/>
              <a:ext cx="118835" cy="110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600" fill="norm" stroke="1" extrusionOk="0">
                  <a:moveTo>
                    <a:pt x="12180" y="0"/>
                  </a:moveTo>
                  <a:cubicBezTo>
                    <a:pt x="9907" y="415"/>
                    <a:pt x="7633" y="831"/>
                    <a:pt x="5549" y="3115"/>
                  </a:cubicBezTo>
                  <a:cubicBezTo>
                    <a:pt x="3464" y="5400"/>
                    <a:pt x="1570" y="9554"/>
                    <a:pt x="622" y="12669"/>
                  </a:cubicBezTo>
                  <a:cubicBezTo>
                    <a:pt x="-325" y="15785"/>
                    <a:pt x="-325" y="17862"/>
                    <a:pt x="1570" y="19315"/>
                  </a:cubicBezTo>
                  <a:cubicBezTo>
                    <a:pt x="3464" y="20769"/>
                    <a:pt x="7254" y="21600"/>
                    <a:pt x="10854" y="21600"/>
                  </a:cubicBezTo>
                  <a:cubicBezTo>
                    <a:pt x="14454" y="21600"/>
                    <a:pt x="17864" y="20769"/>
                    <a:pt x="21275" y="199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2381249" y="0"/>
              <a:ext cx="85501" cy="387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243" fill="norm" stroke="1" extrusionOk="0">
                  <a:moveTo>
                    <a:pt x="0" y="7446"/>
                  </a:moveTo>
                  <a:cubicBezTo>
                    <a:pt x="514" y="9304"/>
                    <a:pt x="1029" y="11163"/>
                    <a:pt x="2057" y="12963"/>
                  </a:cubicBezTo>
                  <a:cubicBezTo>
                    <a:pt x="3086" y="14763"/>
                    <a:pt x="4629" y="16504"/>
                    <a:pt x="5657" y="18014"/>
                  </a:cubicBezTo>
                  <a:cubicBezTo>
                    <a:pt x="6686" y="19524"/>
                    <a:pt x="7200" y="20801"/>
                    <a:pt x="7200" y="21150"/>
                  </a:cubicBezTo>
                  <a:cubicBezTo>
                    <a:pt x="7200" y="21498"/>
                    <a:pt x="6686" y="20917"/>
                    <a:pt x="5914" y="18595"/>
                  </a:cubicBezTo>
                  <a:cubicBezTo>
                    <a:pt x="5143" y="16272"/>
                    <a:pt x="4114" y="12208"/>
                    <a:pt x="3600" y="9014"/>
                  </a:cubicBezTo>
                  <a:cubicBezTo>
                    <a:pt x="3086" y="5821"/>
                    <a:pt x="3086" y="3498"/>
                    <a:pt x="3857" y="2104"/>
                  </a:cubicBezTo>
                  <a:cubicBezTo>
                    <a:pt x="4629" y="711"/>
                    <a:pt x="6171" y="246"/>
                    <a:pt x="8229" y="72"/>
                  </a:cubicBezTo>
                  <a:cubicBezTo>
                    <a:pt x="10286" y="-102"/>
                    <a:pt x="12857" y="14"/>
                    <a:pt x="15686" y="711"/>
                  </a:cubicBezTo>
                  <a:cubicBezTo>
                    <a:pt x="18514" y="1408"/>
                    <a:pt x="21600" y="2685"/>
                    <a:pt x="20571" y="4485"/>
                  </a:cubicBezTo>
                  <a:cubicBezTo>
                    <a:pt x="19543" y="6285"/>
                    <a:pt x="14400" y="8608"/>
                    <a:pt x="9257" y="109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2535096" y="205569"/>
              <a:ext cx="119204" cy="125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75" fill="norm" stroke="1" extrusionOk="0">
                  <a:moveTo>
                    <a:pt x="14520" y="0"/>
                  </a:moveTo>
                  <a:cubicBezTo>
                    <a:pt x="12625" y="0"/>
                    <a:pt x="10730" y="0"/>
                    <a:pt x="9215" y="720"/>
                  </a:cubicBezTo>
                  <a:cubicBezTo>
                    <a:pt x="7699" y="1440"/>
                    <a:pt x="6562" y="2880"/>
                    <a:pt x="5046" y="5580"/>
                  </a:cubicBezTo>
                  <a:cubicBezTo>
                    <a:pt x="3530" y="8280"/>
                    <a:pt x="1636" y="12240"/>
                    <a:pt x="688" y="15120"/>
                  </a:cubicBezTo>
                  <a:cubicBezTo>
                    <a:pt x="-259" y="18000"/>
                    <a:pt x="-259" y="19800"/>
                    <a:pt x="878" y="20700"/>
                  </a:cubicBezTo>
                  <a:cubicBezTo>
                    <a:pt x="2015" y="21600"/>
                    <a:pt x="4288" y="21600"/>
                    <a:pt x="7888" y="20700"/>
                  </a:cubicBezTo>
                  <a:cubicBezTo>
                    <a:pt x="11488" y="19800"/>
                    <a:pt x="16415" y="18000"/>
                    <a:pt x="21341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2699925" y="134505"/>
              <a:ext cx="68675" cy="198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502" fill="norm" stroke="1" extrusionOk="0">
                  <a:moveTo>
                    <a:pt x="20612" y="1511"/>
                  </a:moveTo>
                  <a:cubicBezTo>
                    <a:pt x="18071" y="821"/>
                    <a:pt x="15530" y="132"/>
                    <a:pt x="12353" y="17"/>
                  </a:cubicBezTo>
                  <a:cubicBezTo>
                    <a:pt x="9177" y="-98"/>
                    <a:pt x="5365" y="362"/>
                    <a:pt x="2824" y="1740"/>
                  </a:cubicBezTo>
                  <a:cubicBezTo>
                    <a:pt x="283" y="3119"/>
                    <a:pt x="-988" y="5417"/>
                    <a:pt x="918" y="7370"/>
                  </a:cubicBezTo>
                  <a:cubicBezTo>
                    <a:pt x="2824" y="9323"/>
                    <a:pt x="7906" y="10932"/>
                    <a:pt x="11400" y="12196"/>
                  </a:cubicBezTo>
                  <a:cubicBezTo>
                    <a:pt x="14894" y="13459"/>
                    <a:pt x="16800" y="14379"/>
                    <a:pt x="18071" y="15413"/>
                  </a:cubicBezTo>
                  <a:cubicBezTo>
                    <a:pt x="19341" y="16447"/>
                    <a:pt x="19977" y="17596"/>
                    <a:pt x="17118" y="18630"/>
                  </a:cubicBezTo>
                  <a:cubicBezTo>
                    <a:pt x="14259" y="19664"/>
                    <a:pt x="7906" y="20583"/>
                    <a:pt x="1553" y="215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1441449" y="1523526"/>
              <a:ext cx="103869" cy="389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3" h="21121" fill="norm" stroke="1" extrusionOk="0">
                  <a:moveTo>
                    <a:pt x="0" y="7738"/>
                  </a:moveTo>
                  <a:cubicBezTo>
                    <a:pt x="831" y="10725"/>
                    <a:pt x="1662" y="13712"/>
                    <a:pt x="2700" y="16412"/>
                  </a:cubicBezTo>
                  <a:cubicBezTo>
                    <a:pt x="3738" y="19112"/>
                    <a:pt x="4985" y="21525"/>
                    <a:pt x="5192" y="21065"/>
                  </a:cubicBezTo>
                  <a:cubicBezTo>
                    <a:pt x="5400" y="20606"/>
                    <a:pt x="4569" y="17274"/>
                    <a:pt x="3738" y="13885"/>
                  </a:cubicBezTo>
                  <a:cubicBezTo>
                    <a:pt x="2908" y="10495"/>
                    <a:pt x="2077" y="7048"/>
                    <a:pt x="2285" y="4751"/>
                  </a:cubicBezTo>
                  <a:cubicBezTo>
                    <a:pt x="2492" y="2453"/>
                    <a:pt x="3738" y="1304"/>
                    <a:pt x="5400" y="672"/>
                  </a:cubicBezTo>
                  <a:cubicBezTo>
                    <a:pt x="7062" y="40"/>
                    <a:pt x="9138" y="-75"/>
                    <a:pt x="11215" y="40"/>
                  </a:cubicBezTo>
                  <a:cubicBezTo>
                    <a:pt x="13292" y="155"/>
                    <a:pt x="15369" y="499"/>
                    <a:pt x="17446" y="1648"/>
                  </a:cubicBezTo>
                  <a:cubicBezTo>
                    <a:pt x="19523" y="2797"/>
                    <a:pt x="21600" y="4751"/>
                    <a:pt x="19523" y="6302"/>
                  </a:cubicBezTo>
                  <a:cubicBezTo>
                    <a:pt x="17446" y="7853"/>
                    <a:pt x="11215" y="9002"/>
                    <a:pt x="4985" y="101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1530349" y="1775295"/>
              <a:ext cx="89833" cy="18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262" fill="norm" stroke="1" extrusionOk="0">
                  <a:moveTo>
                    <a:pt x="19145" y="2015"/>
                  </a:moveTo>
                  <a:cubicBezTo>
                    <a:pt x="16691" y="1295"/>
                    <a:pt x="14236" y="575"/>
                    <a:pt x="11782" y="215"/>
                  </a:cubicBezTo>
                  <a:cubicBezTo>
                    <a:pt x="9327" y="-145"/>
                    <a:pt x="6873" y="-145"/>
                    <a:pt x="4909" y="935"/>
                  </a:cubicBezTo>
                  <a:cubicBezTo>
                    <a:pt x="2945" y="2015"/>
                    <a:pt x="1473" y="4175"/>
                    <a:pt x="2700" y="6455"/>
                  </a:cubicBezTo>
                  <a:cubicBezTo>
                    <a:pt x="3927" y="8735"/>
                    <a:pt x="7855" y="11135"/>
                    <a:pt x="11291" y="12815"/>
                  </a:cubicBezTo>
                  <a:cubicBezTo>
                    <a:pt x="14727" y="14495"/>
                    <a:pt x="17673" y="15455"/>
                    <a:pt x="19391" y="16535"/>
                  </a:cubicBezTo>
                  <a:cubicBezTo>
                    <a:pt x="21109" y="17615"/>
                    <a:pt x="21600" y="18815"/>
                    <a:pt x="19145" y="19775"/>
                  </a:cubicBezTo>
                  <a:cubicBezTo>
                    <a:pt x="16691" y="20735"/>
                    <a:pt x="11291" y="21455"/>
                    <a:pt x="7609" y="21215"/>
                  </a:cubicBezTo>
                  <a:cubicBezTo>
                    <a:pt x="3927" y="20975"/>
                    <a:pt x="1964" y="19775"/>
                    <a:pt x="0" y="185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1641210" y="1824256"/>
              <a:ext cx="79641" cy="140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057" fill="norm" stroke="1" extrusionOk="0">
                  <a:moveTo>
                    <a:pt x="16271" y="1038"/>
                  </a:moveTo>
                  <a:cubicBezTo>
                    <a:pt x="13429" y="402"/>
                    <a:pt x="10587" y="-233"/>
                    <a:pt x="8029" y="85"/>
                  </a:cubicBezTo>
                  <a:cubicBezTo>
                    <a:pt x="5471" y="402"/>
                    <a:pt x="3198" y="1673"/>
                    <a:pt x="1776" y="4691"/>
                  </a:cubicBezTo>
                  <a:cubicBezTo>
                    <a:pt x="355" y="7708"/>
                    <a:pt x="-213" y="12473"/>
                    <a:pt x="71" y="15649"/>
                  </a:cubicBezTo>
                  <a:cubicBezTo>
                    <a:pt x="355" y="18826"/>
                    <a:pt x="1492" y="20414"/>
                    <a:pt x="5187" y="20891"/>
                  </a:cubicBezTo>
                  <a:cubicBezTo>
                    <a:pt x="8882" y="21367"/>
                    <a:pt x="15134" y="20732"/>
                    <a:pt x="21387" y="200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2463799" y="1567557"/>
              <a:ext cx="68481" cy="367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543" fill="norm" stroke="1" extrusionOk="0">
                  <a:moveTo>
                    <a:pt x="0" y="8012"/>
                  </a:moveTo>
                  <a:cubicBezTo>
                    <a:pt x="1309" y="10743"/>
                    <a:pt x="2618" y="13474"/>
                    <a:pt x="3600" y="15522"/>
                  </a:cubicBezTo>
                  <a:cubicBezTo>
                    <a:pt x="4582" y="17571"/>
                    <a:pt x="5236" y="18936"/>
                    <a:pt x="5564" y="19929"/>
                  </a:cubicBezTo>
                  <a:cubicBezTo>
                    <a:pt x="5891" y="20922"/>
                    <a:pt x="5891" y="21543"/>
                    <a:pt x="5564" y="21543"/>
                  </a:cubicBezTo>
                  <a:cubicBezTo>
                    <a:pt x="5236" y="21543"/>
                    <a:pt x="4582" y="20922"/>
                    <a:pt x="3600" y="18626"/>
                  </a:cubicBezTo>
                  <a:cubicBezTo>
                    <a:pt x="2618" y="16329"/>
                    <a:pt x="1309" y="12357"/>
                    <a:pt x="1309" y="9129"/>
                  </a:cubicBezTo>
                  <a:cubicBezTo>
                    <a:pt x="1309" y="5902"/>
                    <a:pt x="2618" y="3419"/>
                    <a:pt x="5236" y="1929"/>
                  </a:cubicBezTo>
                  <a:cubicBezTo>
                    <a:pt x="7855" y="440"/>
                    <a:pt x="11782" y="-57"/>
                    <a:pt x="14727" y="5"/>
                  </a:cubicBezTo>
                  <a:cubicBezTo>
                    <a:pt x="17673" y="67"/>
                    <a:pt x="19636" y="688"/>
                    <a:pt x="20618" y="1743"/>
                  </a:cubicBezTo>
                  <a:cubicBezTo>
                    <a:pt x="21600" y="2798"/>
                    <a:pt x="21600" y="4288"/>
                    <a:pt x="18000" y="5777"/>
                  </a:cubicBezTo>
                  <a:cubicBezTo>
                    <a:pt x="14400" y="7267"/>
                    <a:pt x="7200" y="8757"/>
                    <a:pt x="0" y="102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2562450" y="1798096"/>
              <a:ext cx="73932" cy="157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0" h="21101" fill="norm" stroke="1" extrusionOk="0">
                  <a:moveTo>
                    <a:pt x="20078" y="3588"/>
                  </a:moveTo>
                  <a:cubicBezTo>
                    <a:pt x="18327" y="2451"/>
                    <a:pt x="16576" y="1314"/>
                    <a:pt x="14240" y="604"/>
                  </a:cubicBezTo>
                  <a:cubicBezTo>
                    <a:pt x="11905" y="-107"/>
                    <a:pt x="8986" y="-391"/>
                    <a:pt x="5776" y="888"/>
                  </a:cubicBezTo>
                  <a:cubicBezTo>
                    <a:pt x="2565" y="2167"/>
                    <a:pt x="-938" y="5009"/>
                    <a:pt x="230" y="7567"/>
                  </a:cubicBezTo>
                  <a:cubicBezTo>
                    <a:pt x="1397" y="10125"/>
                    <a:pt x="7235" y="12398"/>
                    <a:pt x="11905" y="14388"/>
                  </a:cubicBezTo>
                  <a:cubicBezTo>
                    <a:pt x="16576" y="16377"/>
                    <a:pt x="20078" y="18083"/>
                    <a:pt x="20370" y="19220"/>
                  </a:cubicBezTo>
                  <a:cubicBezTo>
                    <a:pt x="20662" y="20356"/>
                    <a:pt x="17743" y="20925"/>
                    <a:pt x="14824" y="21067"/>
                  </a:cubicBezTo>
                  <a:cubicBezTo>
                    <a:pt x="11905" y="21209"/>
                    <a:pt x="8986" y="20925"/>
                    <a:pt x="6651" y="19930"/>
                  </a:cubicBezTo>
                  <a:cubicBezTo>
                    <a:pt x="4316" y="18935"/>
                    <a:pt x="2565" y="17230"/>
                    <a:pt x="813" y="155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2684838" y="1764991"/>
              <a:ext cx="108217" cy="205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38" fill="norm" stroke="1" extrusionOk="0">
                  <a:moveTo>
                    <a:pt x="17684" y="279"/>
                  </a:moveTo>
                  <a:cubicBezTo>
                    <a:pt x="12699" y="58"/>
                    <a:pt x="7714" y="-162"/>
                    <a:pt x="4599" y="169"/>
                  </a:cubicBezTo>
                  <a:cubicBezTo>
                    <a:pt x="1484" y="499"/>
                    <a:pt x="237" y="1381"/>
                    <a:pt x="30" y="2373"/>
                  </a:cubicBezTo>
                  <a:cubicBezTo>
                    <a:pt x="-178" y="3365"/>
                    <a:pt x="653" y="4467"/>
                    <a:pt x="3768" y="6120"/>
                  </a:cubicBezTo>
                  <a:cubicBezTo>
                    <a:pt x="6884" y="7773"/>
                    <a:pt x="12284" y="9977"/>
                    <a:pt x="15814" y="11409"/>
                  </a:cubicBezTo>
                  <a:cubicBezTo>
                    <a:pt x="19345" y="12842"/>
                    <a:pt x="21007" y="13503"/>
                    <a:pt x="21214" y="14826"/>
                  </a:cubicBezTo>
                  <a:cubicBezTo>
                    <a:pt x="21422" y="16148"/>
                    <a:pt x="20176" y="18132"/>
                    <a:pt x="17060" y="19344"/>
                  </a:cubicBezTo>
                  <a:cubicBezTo>
                    <a:pt x="13945" y="20556"/>
                    <a:pt x="8960" y="20997"/>
                    <a:pt x="3976" y="214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0" y="2142319"/>
              <a:ext cx="1262380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" y="21063"/>
                    <a:pt x="14" y="20525"/>
                    <a:pt x="40" y="20149"/>
                  </a:cubicBezTo>
                  <a:cubicBezTo>
                    <a:pt x="65" y="19773"/>
                    <a:pt x="109" y="19558"/>
                    <a:pt x="203" y="19182"/>
                  </a:cubicBezTo>
                  <a:cubicBezTo>
                    <a:pt x="297" y="18806"/>
                    <a:pt x="442" y="18269"/>
                    <a:pt x="589" y="17678"/>
                  </a:cubicBezTo>
                  <a:cubicBezTo>
                    <a:pt x="735" y="17087"/>
                    <a:pt x="884" y="16442"/>
                    <a:pt x="1016" y="15904"/>
                  </a:cubicBezTo>
                  <a:cubicBezTo>
                    <a:pt x="1148" y="15367"/>
                    <a:pt x="1264" y="14937"/>
                    <a:pt x="1414" y="14400"/>
                  </a:cubicBezTo>
                  <a:cubicBezTo>
                    <a:pt x="1565" y="13863"/>
                    <a:pt x="1749" y="13218"/>
                    <a:pt x="1918" y="12681"/>
                  </a:cubicBezTo>
                  <a:cubicBezTo>
                    <a:pt x="2086" y="12143"/>
                    <a:pt x="2238" y="11713"/>
                    <a:pt x="2370" y="11337"/>
                  </a:cubicBezTo>
                  <a:cubicBezTo>
                    <a:pt x="2503" y="10961"/>
                    <a:pt x="2615" y="10639"/>
                    <a:pt x="2733" y="10316"/>
                  </a:cubicBezTo>
                  <a:cubicBezTo>
                    <a:pt x="2850" y="9994"/>
                    <a:pt x="2973" y="9672"/>
                    <a:pt x="3100" y="9349"/>
                  </a:cubicBezTo>
                  <a:cubicBezTo>
                    <a:pt x="3227" y="9027"/>
                    <a:pt x="3357" y="8704"/>
                    <a:pt x="3490" y="8382"/>
                  </a:cubicBezTo>
                  <a:cubicBezTo>
                    <a:pt x="3622" y="8060"/>
                    <a:pt x="3756" y="7737"/>
                    <a:pt x="3897" y="7361"/>
                  </a:cubicBezTo>
                  <a:cubicBezTo>
                    <a:pt x="4038" y="6985"/>
                    <a:pt x="4187" y="6555"/>
                    <a:pt x="4339" y="6125"/>
                  </a:cubicBezTo>
                  <a:cubicBezTo>
                    <a:pt x="4491" y="5696"/>
                    <a:pt x="4647" y="5266"/>
                    <a:pt x="4773" y="4943"/>
                  </a:cubicBezTo>
                  <a:cubicBezTo>
                    <a:pt x="4900" y="4621"/>
                    <a:pt x="4998" y="4406"/>
                    <a:pt x="5087" y="4191"/>
                  </a:cubicBezTo>
                  <a:cubicBezTo>
                    <a:pt x="5175" y="3976"/>
                    <a:pt x="5255" y="3761"/>
                    <a:pt x="5340" y="3546"/>
                  </a:cubicBezTo>
                  <a:cubicBezTo>
                    <a:pt x="5425" y="3331"/>
                    <a:pt x="5516" y="3116"/>
                    <a:pt x="5608" y="2955"/>
                  </a:cubicBezTo>
                  <a:cubicBezTo>
                    <a:pt x="5701" y="2794"/>
                    <a:pt x="5795" y="2687"/>
                    <a:pt x="5887" y="2525"/>
                  </a:cubicBezTo>
                  <a:cubicBezTo>
                    <a:pt x="5979" y="2364"/>
                    <a:pt x="6070" y="2149"/>
                    <a:pt x="6168" y="1988"/>
                  </a:cubicBezTo>
                  <a:cubicBezTo>
                    <a:pt x="6266" y="1827"/>
                    <a:pt x="6371" y="1719"/>
                    <a:pt x="6472" y="1612"/>
                  </a:cubicBezTo>
                  <a:cubicBezTo>
                    <a:pt x="6573" y="1504"/>
                    <a:pt x="6671" y="1397"/>
                    <a:pt x="6762" y="1290"/>
                  </a:cubicBezTo>
                  <a:cubicBezTo>
                    <a:pt x="6852" y="1182"/>
                    <a:pt x="6936" y="1075"/>
                    <a:pt x="7030" y="967"/>
                  </a:cubicBezTo>
                  <a:cubicBezTo>
                    <a:pt x="7124" y="860"/>
                    <a:pt x="7229" y="752"/>
                    <a:pt x="7336" y="645"/>
                  </a:cubicBezTo>
                  <a:cubicBezTo>
                    <a:pt x="7443" y="537"/>
                    <a:pt x="7551" y="430"/>
                    <a:pt x="7656" y="376"/>
                  </a:cubicBezTo>
                  <a:cubicBezTo>
                    <a:pt x="7761" y="322"/>
                    <a:pt x="7863" y="322"/>
                    <a:pt x="8015" y="269"/>
                  </a:cubicBezTo>
                  <a:cubicBezTo>
                    <a:pt x="8167" y="215"/>
                    <a:pt x="8370" y="107"/>
                    <a:pt x="8524" y="54"/>
                  </a:cubicBezTo>
                  <a:cubicBezTo>
                    <a:pt x="8678" y="0"/>
                    <a:pt x="8783" y="0"/>
                    <a:pt x="8884" y="0"/>
                  </a:cubicBezTo>
                  <a:cubicBezTo>
                    <a:pt x="8986" y="0"/>
                    <a:pt x="9083" y="0"/>
                    <a:pt x="9185" y="0"/>
                  </a:cubicBezTo>
                  <a:cubicBezTo>
                    <a:pt x="9286" y="0"/>
                    <a:pt x="9391" y="0"/>
                    <a:pt x="9500" y="0"/>
                  </a:cubicBezTo>
                  <a:cubicBezTo>
                    <a:pt x="9608" y="0"/>
                    <a:pt x="9721" y="0"/>
                    <a:pt x="9884" y="107"/>
                  </a:cubicBezTo>
                  <a:cubicBezTo>
                    <a:pt x="10047" y="215"/>
                    <a:pt x="10260" y="430"/>
                    <a:pt x="10418" y="591"/>
                  </a:cubicBezTo>
                  <a:cubicBezTo>
                    <a:pt x="10575" y="752"/>
                    <a:pt x="10677" y="860"/>
                    <a:pt x="10784" y="967"/>
                  </a:cubicBezTo>
                  <a:cubicBezTo>
                    <a:pt x="10891" y="1075"/>
                    <a:pt x="11003" y="1182"/>
                    <a:pt x="11113" y="1290"/>
                  </a:cubicBezTo>
                  <a:cubicBezTo>
                    <a:pt x="11224" y="1397"/>
                    <a:pt x="11332" y="1504"/>
                    <a:pt x="11443" y="1612"/>
                  </a:cubicBezTo>
                  <a:cubicBezTo>
                    <a:pt x="11553" y="1719"/>
                    <a:pt x="11666" y="1827"/>
                    <a:pt x="11772" y="1934"/>
                  </a:cubicBezTo>
                  <a:cubicBezTo>
                    <a:pt x="11879" y="2042"/>
                    <a:pt x="11981" y="2149"/>
                    <a:pt x="12089" y="2257"/>
                  </a:cubicBezTo>
                  <a:cubicBezTo>
                    <a:pt x="12198" y="2364"/>
                    <a:pt x="12314" y="2472"/>
                    <a:pt x="12426" y="2579"/>
                  </a:cubicBezTo>
                  <a:cubicBezTo>
                    <a:pt x="12538" y="2687"/>
                    <a:pt x="12647" y="2794"/>
                    <a:pt x="12759" y="2901"/>
                  </a:cubicBezTo>
                  <a:cubicBezTo>
                    <a:pt x="12872" y="3009"/>
                    <a:pt x="12988" y="3116"/>
                    <a:pt x="13100" y="3224"/>
                  </a:cubicBezTo>
                  <a:cubicBezTo>
                    <a:pt x="13212" y="3331"/>
                    <a:pt x="13321" y="3439"/>
                    <a:pt x="13435" y="3546"/>
                  </a:cubicBezTo>
                  <a:cubicBezTo>
                    <a:pt x="13549" y="3654"/>
                    <a:pt x="13668" y="3761"/>
                    <a:pt x="13786" y="3869"/>
                  </a:cubicBezTo>
                  <a:cubicBezTo>
                    <a:pt x="13904" y="3976"/>
                    <a:pt x="14020" y="4084"/>
                    <a:pt x="14139" y="4245"/>
                  </a:cubicBezTo>
                  <a:cubicBezTo>
                    <a:pt x="14259" y="4406"/>
                    <a:pt x="14382" y="4621"/>
                    <a:pt x="14498" y="4782"/>
                  </a:cubicBezTo>
                  <a:cubicBezTo>
                    <a:pt x="14614" y="4943"/>
                    <a:pt x="14722" y="5051"/>
                    <a:pt x="14838" y="5212"/>
                  </a:cubicBezTo>
                  <a:cubicBezTo>
                    <a:pt x="14954" y="5373"/>
                    <a:pt x="15077" y="5588"/>
                    <a:pt x="15199" y="5803"/>
                  </a:cubicBezTo>
                  <a:cubicBezTo>
                    <a:pt x="15320" y="6018"/>
                    <a:pt x="15439" y="6233"/>
                    <a:pt x="15559" y="6448"/>
                  </a:cubicBezTo>
                  <a:cubicBezTo>
                    <a:pt x="15678" y="6663"/>
                    <a:pt x="15798" y="6878"/>
                    <a:pt x="15912" y="7093"/>
                  </a:cubicBezTo>
                  <a:cubicBezTo>
                    <a:pt x="16026" y="7307"/>
                    <a:pt x="16135" y="7522"/>
                    <a:pt x="16251" y="7737"/>
                  </a:cubicBezTo>
                  <a:cubicBezTo>
                    <a:pt x="16367" y="7952"/>
                    <a:pt x="16490" y="8167"/>
                    <a:pt x="16609" y="8382"/>
                  </a:cubicBezTo>
                  <a:cubicBezTo>
                    <a:pt x="16729" y="8597"/>
                    <a:pt x="16845" y="8812"/>
                    <a:pt x="16962" y="9027"/>
                  </a:cubicBezTo>
                  <a:cubicBezTo>
                    <a:pt x="17080" y="9242"/>
                    <a:pt x="17200" y="9457"/>
                    <a:pt x="17312" y="9672"/>
                  </a:cubicBezTo>
                  <a:cubicBezTo>
                    <a:pt x="17424" y="9887"/>
                    <a:pt x="17529" y="10101"/>
                    <a:pt x="17641" y="10316"/>
                  </a:cubicBezTo>
                  <a:cubicBezTo>
                    <a:pt x="17754" y="10531"/>
                    <a:pt x="17873" y="10746"/>
                    <a:pt x="17987" y="10961"/>
                  </a:cubicBezTo>
                  <a:cubicBezTo>
                    <a:pt x="18101" y="11176"/>
                    <a:pt x="18210" y="11391"/>
                    <a:pt x="18319" y="11606"/>
                  </a:cubicBezTo>
                  <a:cubicBezTo>
                    <a:pt x="18427" y="11821"/>
                    <a:pt x="18536" y="12036"/>
                    <a:pt x="18688" y="12304"/>
                  </a:cubicBezTo>
                  <a:cubicBezTo>
                    <a:pt x="18840" y="12573"/>
                    <a:pt x="19036" y="12896"/>
                    <a:pt x="19231" y="13272"/>
                  </a:cubicBezTo>
                  <a:cubicBezTo>
                    <a:pt x="19427" y="13648"/>
                    <a:pt x="19623" y="14078"/>
                    <a:pt x="19798" y="14454"/>
                  </a:cubicBezTo>
                  <a:cubicBezTo>
                    <a:pt x="19974" y="14830"/>
                    <a:pt x="20130" y="15152"/>
                    <a:pt x="20278" y="15528"/>
                  </a:cubicBezTo>
                  <a:cubicBezTo>
                    <a:pt x="20427" y="15904"/>
                    <a:pt x="20568" y="16334"/>
                    <a:pt x="20731" y="16872"/>
                  </a:cubicBezTo>
                  <a:cubicBezTo>
                    <a:pt x="20894" y="17409"/>
                    <a:pt x="21078" y="18054"/>
                    <a:pt x="21227" y="18699"/>
                  </a:cubicBezTo>
                  <a:cubicBezTo>
                    <a:pt x="21375" y="19343"/>
                    <a:pt x="21488" y="19988"/>
                    <a:pt x="21600" y="20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463549" y="2828119"/>
              <a:ext cx="31222" cy="472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0" y="0"/>
                  </a:moveTo>
                  <a:cubicBezTo>
                    <a:pt x="4320" y="2228"/>
                    <a:pt x="8640" y="4456"/>
                    <a:pt x="12240" y="7313"/>
                  </a:cubicBezTo>
                  <a:cubicBezTo>
                    <a:pt x="15840" y="10170"/>
                    <a:pt x="18720" y="13657"/>
                    <a:pt x="20160" y="15982"/>
                  </a:cubicBezTo>
                  <a:cubicBezTo>
                    <a:pt x="21600" y="18307"/>
                    <a:pt x="21600" y="19469"/>
                    <a:pt x="20160" y="20292"/>
                  </a:cubicBezTo>
                  <a:cubicBezTo>
                    <a:pt x="18720" y="21116"/>
                    <a:pt x="15840" y="21600"/>
                    <a:pt x="12960" y="21600"/>
                  </a:cubicBezTo>
                  <a:cubicBezTo>
                    <a:pt x="10080" y="21600"/>
                    <a:pt x="7200" y="21116"/>
                    <a:pt x="4320" y="20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433710" y="2742340"/>
              <a:ext cx="257845" cy="269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520" fill="norm" stroke="1" extrusionOk="0">
                  <a:moveTo>
                    <a:pt x="3960" y="11395"/>
                  </a:moveTo>
                  <a:cubicBezTo>
                    <a:pt x="2417" y="10214"/>
                    <a:pt x="874" y="9032"/>
                    <a:pt x="274" y="7514"/>
                  </a:cubicBezTo>
                  <a:cubicBezTo>
                    <a:pt x="-326" y="5995"/>
                    <a:pt x="17" y="4139"/>
                    <a:pt x="1731" y="2620"/>
                  </a:cubicBezTo>
                  <a:cubicBezTo>
                    <a:pt x="3445" y="1101"/>
                    <a:pt x="6531" y="-80"/>
                    <a:pt x="9788" y="4"/>
                  </a:cubicBezTo>
                  <a:cubicBezTo>
                    <a:pt x="13045" y="89"/>
                    <a:pt x="16474" y="1439"/>
                    <a:pt x="18531" y="3632"/>
                  </a:cubicBezTo>
                  <a:cubicBezTo>
                    <a:pt x="20588" y="5826"/>
                    <a:pt x="21274" y="8864"/>
                    <a:pt x="20674" y="11648"/>
                  </a:cubicBezTo>
                  <a:cubicBezTo>
                    <a:pt x="20074" y="14432"/>
                    <a:pt x="18188" y="16964"/>
                    <a:pt x="15188" y="18567"/>
                  </a:cubicBezTo>
                  <a:cubicBezTo>
                    <a:pt x="12188" y="20170"/>
                    <a:pt x="8074" y="20845"/>
                    <a:pt x="3960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692149" y="2528449"/>
              <a:ext cx="215901" cy="171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4893"/>
                  </a:moveTo>
                  <a:cubicBezTo>
                    <a:pt x="212" y="3576"/>
                    <a:pt x="424" y="2259"/>
                    <a:pt x="1059" y="1337"/>
                  </a:cubicBezTo>
                  <a:cubicBezTo>
                    <a:pt x="1694" y="415"/>
                    <a:pt x="2753" y="-112"/>
                    <a:pt x="4235" y="20"/>
                  </a:cubicBezTo>
                  <a:cubicBezTo>
                    <a:pt x="5718" y="151"/>
                    <a:pt x="7624" y="942"/>
                    <a:pt x="8365" y="2917"/>
                  </a:cubicBezTo>
                  <a:cubicBezTo>
                    <a:pt x="9106" y="4893"/>
                    <a:pt x="8682" y="8054"/>
                    <a:pt x="7729" y="10688"/>
                  </a:cubicBezTo>
                  <a:cubicBezTo>
                    <a:pt x="6776" y="13322"/>
                    <a:pt x="5294" y="15429"/>
                    <a:pt x="4129" y="17142"/>
                  </a:cubicBezTo>
                  <a:cubicBezTo>
                    <a:pt x="2965" y="18854"/>
                    <a:pt x="2118" y="20171"/>
                    <a:pt x="2224" y="20829"/>
                  </a:cubicBezTo>
                  <a:cubicBezTo>
                    <a:pt x="2329" y="21488"/>
                    <a:pt x="3388" y="21488"/>
                    <a:pt x="6776" y="20829"/>
                  </a:cubicBezTo>
                  <a:cubicBezTo>
                    <a:pt x="10165" y="20171"/>
                    <a:pt x="15882" y="18854"/>
                    <a:pt x="21600" y="17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1148218" y="2986869"/>
              <a:ext cx="134483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3218" y="21600"/>
                  </a:moveTo>
                  <a:cubicBezTo>
                    <a:pt x="1530" y="21600"/>
                    <a:pt x="-157" y="21600"/>
                    <a:pt x="12" y="20400"/>
                  </a:cubicBezTo>
                  <a:cubicBezTo>
                    <a:pt x="180" y="19200"/>
                    <a:pt x="2205" y="16800"/>
                    <a:pt x="6087" y="13200"/>
                  </a:cubicBezTo>
                  <a:cubicBezTo>
                    <a:pt x="9968" y="9600"/>
                    <a:pt x="15706" y="4800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1136649" y="3151969"/>
              <a:ext cx="171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1900627" y="2601849"/>
              <a:ext cx="425469" cy="1171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39" fill="norm" stroke="1" extrusionOk="0">
                  <a:moveTo>
                    <a:pt x="14904" y="191"/>
                  </a:moveTo>
                  <a:cubicBezTo>
                    <a:pt x="14478" y="74"/>
                    <a:pt x="14053" y="-43"/>
                    <a:pt x="12935" y="15"/>
                  </a:cubicBezTo>
                  <a:cubicBezTo>
                    <a:pt x="11818" y="74"/>
                    <a:pt x="10009" y="307"/>
                    <a:pt x="8147" y="502"/>
                  </a:cubicBezTo>
                  <a:cubicBezTo>
                    <a:pt x="6285" y="696"/>
                    <a:pt x="4370" y="852"/>
                    <a:pt x="2987" y="988"/>
                  </a:cubicBezTo>
                  <a:cubicBezTo>
                    <a:pt x="1603" y="1125"/>
                    <a:pt x="752" y="1241"/>
                    <a:pt x="327" y="1416"/>
                  </a:cubicBezTo>
                  <a:cubicBezTo>
                    <a:pt x="-99" y="1592"/>
                    <a:pt x="-99" y="1825"/>
                    <a:pt x="273" y="2526"/>
                  </a:cubicBezTo>
                  <a:cubicBezTo>
                    <a:pt x="646" y="3226"/>
                    <a:pt x="1391" y="4394"/>
                    <a:pt x="1923" y="5736"/>
                  </a:cubicBezTo>
                  <a:cubicBezTo>
                    <a:pt x="2455" y="7079"/>
                    <a:pt x="2774" y="8597"/>
                    <a:pt x="3040" y="10056"/>
                  </a:cubicBezTo>
                  <a:cubicBezTo>
                    <a:pt x="3306" y="11516"/>
                    <a:pt x="3519" y="12917"/>
                    <a:pt x="3572" y="14338"/>
                  </a:cubicBezTo>
                  <a:cubicBezTo>
                    <a:pt x="3625" y="15758"/>
                    <a:pt x="3519" y="17198"/>
                    <a:pt x="3466" y="18307"/>
                  </a:cubicBezTo>
                  <a:cubicBezTo>
                    <a:pt x="3412" y="19416"/>
                    <a:pt x="3412" y="20195"/>
                    <a:pt x="3466" y="20681"/>
                  </a:cubicBezTo>
                  <a:cubicBezTo>
                    <a:pt x="3519" y="21168"/>
                    <a:pt x="3625" y="21362"/>
                    <a:pt x="3944" y="21460"/>
                  </a:cubicBezTo>
                  <a:cubicBezTo>
                    <a:pt x="4264" y="21557"/>
                    <a:pt x="4796" y="21557"/>
                    <a:pt x="6445" y="21499"/>
                  </a:cubicBezTo>
                  <a:cubicBezTo>
                    <a:pt x="8094" y="21440"/>
                    <a:pt x="10861" y="21323"/>
                    <a:pt x="13148" y="21226"/>
                  </a:cubicBezTo>
                  <a:cubicBezTo>
                    <a:pt x="15436" y="21129"/>
                    <a:pt x="17245" y="21051"/>
                    <a:pt x="18575" y="21012"/>
                  </a:cubicBezTo>
                  <a:cubicBezTo>
                    <a:pt x="19905" y="20973"/>
                    <a:pt x="20756" y="20973"/>
                    <a:pt x="21129" y="20993"/>
                  </a:cubicBezTo>
                  <a:cubicBezTo>
                    <a:pt x="21501" y="21012"/>
                    <a:pt x="21395" y="21051"/>
                    <a:pt x="21288" y="21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2235926" y="2583987"/>
              <a:ext cx="131278" cy="427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361" fill="norm" stroke="1" extrusionOk="0">
                  <a:moveTo>
                    <a:pt x="4946" y="7765"/>
                  </a:moveTo>
                  <a:cubicBezTo>
                    <a:pt x="5621" y="10942"/>
                    <a:pt x="6296" y="14118"/>
                    <a:pt x="6634" y="16024"/>
                  </a:cubicBezTo>
                  <a:cubicBezTo>
                    <a:pt x="6971" y="17930"/>
                    <a:pt x="6971" y="18565"/>
                    <a:pt x="7140" y="19359"/>
                  </a:cubicBezTo>
                  <a:cubicBezTo>
                    <a:pt x="7309" y="20154"/>
                    <a:pt x="7646" y="21106"/>
                    <a:pt x="7815" y="21318"/>
                  </a:cubicBezTo>
                  <a:cubicBezTo>
                    <a:pt x="7984" y="21530"/>
                    <a:pt x="7984" y="21001"/>
                    <a:pt x="6971" y="18883"/>
                  </a:cubicBezTo>
                  <a:cubicBezTo>
                    <a:pt x="5959" y="16765"/>
                    <a:pt x="3934" y="13059"/>
                    <a:pt x="2584" y="10201"/>
                  </a:cubicBezTo>
                  <a:cubicBezTo>
                    <a:pt x="1234" y="7342"/>
                    <a:pt x="559" y="5330"/>
                    <a:pt x="221" y="3901"/>
                  </a:cubicBezTo>
                  <a:cubicBezTo>
                    <a:pt x="-116" y="2471"/>
                    <a:pt x="-116" y="1624"/>
                    <a:pt x="559" y="1042"/>
                  </a:cubicBezTo>
                  <a:cubicBezTo>
                    <a:pt x="1234" y="459"/>
                    <a:pt x="2584" y="142"/>
                    <a:pt x="4103" y="36"/>
                  </a:cubicBezTo>
                  <a:cubicBezTo>
                    <a:pt x="5621" y="-70"/>
                    <a:pt x="7309" y="36"/>
                    <a:pt x="10009" y="671"/>
                  </a:cubicBezTo>
                  <a:cubicBezTo>
                    <a:pt x="12709" y="1306"/>
                    <a:pt x="16422" y="2471"/>
                    <a:pt x="18615" y="3636"/>
                  </a:cubicBezTo>
                  <a:cubicBezTo>
                    <a:pt x="20809" y="4801"/>
                    <a:pt x="21484" y="5965"/>
                    <a:pt x="20472" y="7024"/>
                  </a:cubicBezTo>
                  <a:cubicBezTo>
                    <a:pt x="19459" y="8083"/>
                    <a:pt x="16759" y="9036"/>
                    <a:pt x="14565" y="9512"/>
                  </a:cubicBezTo>
                  <a:cubicBezTo>
                    <a:pt x="12371" y="9989"/>
                    <a:pt x="10684" y="9989"/>
                    <a:pt x="8996" y="9936"/>
                  </a:cubicBezTo>
                  <a:cubicBezTo>
                    <a:pt x="7309" y="9883"/>
                    <a:pt x="5621" y="9777"/>
                    <a:pt x="4946" y="9724"/>
                  </a:cubicBezTo>
                  <a:cubicBezTo>
                    <a:pt x="4271" y="9671"/>
                    <a:pt x="4609" y="9671"/>
                    <a:pt x="4946" y="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2408665" y="2889416"/>
              <a:ext cx="118635" cy="141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295" fill="norm" stroke="1" extrusionOk="0">
                  <a:moveTo>
                    <a:pt x="21239" y="5095"/>
                  </a:moveTo>
                  <a:cubicBezTo>
                    <a:pt x="21239" y="3507"/>
                    <a:pt x="21239" y="1919"/>
                    <a:pt x="20292" y="966"/>
                  </a:cubicBezTo>
                  <a:cubicBezTo>
                    <a:pt x="19344" y="13"/>
                    <a:pt x="17450" y="-305"/>
                    <a:pt x="14797" y="330"/>
                  </a:cubicBezTo>
                  <a:cubicBezTo>
                    <a:pt x="12144" y="966"/>
                    <a:pt x="8734" y="2554"/>
                    <a:pt x="6081" y="5095"/>
                  </a:cubicBezTo>
                  <a:cubicBezTo>
                    <a:pt x="3428" y="7636"/>
                    <a:pt x="1534" y="11130"/>
                    <a:pt x="586" y="13830"/>
                  </a:cubicBezTo>
                  <a:cubicBezTo>
                    <a:pt x="-361" y="16530"/>
                    <a:pt x="-361" y="18436"/>
                    <a:pt x="2102" y="19548"/>
                  </a:cubicBezTo>
                  <a:cubicBezTo>
                    <a:pt x="4565" y="20660"/>
                    <a:pt x="9492" y="20977"/>
                    <a:pt x="14418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2567516" y="2880638"/>
              <a:ext cx="124884" cy="141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16108" y="3554"/>
                  </a:moveTo>
                  <a:cubicBezTo>
                    <a:pt x="15376" y="1966"/>
                    <a:pt x="14644" y="377"/>
                    <a:pt x="13363" y="60"/>
                  </a:cubicBezTo>
                  <a:cubicBezTo>
                    <a:pt x="12081" y="-258"/>
                    <a:pt x="10251" y="695"/>
                    <a:pt x="8054" y="2918"/>
                  </a:cubicBezTo>
                  <a:cubicBezTo>
                    <a:pt x="5858" y="5142"/>
                    <a:pt x="3295" y="8636"/>
                    <a:pt x="1831" y="11336"/>
                  </a:cubicBezTo>
                  <a:cubicBezTo>
                    <a:pt x="366" y="14036"/>
                    <a:pt x="0" y="15942"/>
                    <a:pt x="0" y="17689"/>
                  </a:cubicBezTo>
                  <a:cubicBezTo>
                    <a:pt x="0" y="19436"/>
                    <a:pt x="366" y="21024"/>
                    <a:pt x="4027" y="21183"/>
                  </a:cubicBezTo>
                  <a:cubicBezTo>
                    <a:pt x="7688" y="21342"/>
                    <a:pt x="14644" y="20071"/>
                    <a:pt x="21600" y="18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3463636" y="2458607"/>
              <a:ext cx="98895" cy="449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557" fill="norm" stroke="1" extrusionOk="0">
                  <a:moveTo>
                    <a:pt x="3436" y="7664"/>
                  </a:moveTo>
                  <a:cubicBezTo>
                    <a:pt x="2986" y="10301"/>
                    <a:pt x="2536" y="12937"/>
                    <a:pt x="2311" y="15016"/>
                  </a:cubicBezTo>
                  <a:cubicBezTo>
                    <a:pt x="2086" y="17095"/>
                    <a:pt x="2086" y="18616"/>
                    <a:pt x="1861" y="19732"/>
                  </a:cubicBezTo>
                  <a:cubicBezTo>
                    <a:pt x="1636" y="20847"/>
                    <a:pt x="1186" y="21557"/>
                    <a:pt x="961" y="21557"/>
                  </a:cubicBezTo>
                  <a:cubicBezTo>
                    <a:pt x="736" y="21557"/>
                    <a:pt x="736" y="20847"/>
                    <a:pt x="511" y="18413"/>
                  </a:cubicBezTo>
                  <a:cubicBezTo>
                    <a:pt x="286" y="15980"/>
                    <a:pt x="-164" y="11822"/>
                    <a:pt x="61" y="8577"/>
                  </a:cubicBezTo>
                  <a:cubicBezTo>
                    <a:pt x="286" y="5332"/>
                    <a:pt x="1186" y="2999"/>
                    <a:pt x="2536" y="1681"/>
                  </a:cubicBezTo>
                  <a:cubicBezTo>
                    <a:pt x="3886" y="363"/>
                    <a:pt x="5686" y="58"/>
                    <a:pt x="7711" y="8"/>
                  </a:cubicBezTo>
                  <a:cubicBezTo>
                    <a:pt x="9736" y="-43"/>
                    <a:pt x="11986" y="160"/>
                    <a:pt x="14911" y="920"/>
                  </a:cubicBezTo>
                  <a:cubicBezTo>
                    <a:pt x="17836" y="1681"/>
                    <a:pt x="21436" y="2999"/>
                    <a:pt x="20986" y="4419"/>
                  </a:cubicBezTo>
                  <a:cubicBezTo>
                    <a:pt x="20536" y="5839"/>
                    <a:pt x="16036" y="7360"/>
                    <a:pt x="12211" y="8272"/>
                  </a:cubicBezTo>
                  <a:cubicBezTo>
                    <a:pt x="8386" y="9185"/>
                    <a:pt x="5236" y="9489"/>
                    <a:pt x="2086" y="9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3538064" y="2813423"/>
              <a:ext cx="87787" cy="118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0860" fill="norm" stroke="1" extrusionOk="0">
                  <a:moveTo>
                    <a:pt x="21329" y="351"/>
                  </a:moveTo>
                  <a:cubicBezTo>
                    <a:pt x="18758" y="-22"/>
                    <a:pt x="16186" y="-394"/>
                    <a:pt x="13100" y="909"/>
                  </a:cubicBezTo>
                  <a:cubicBezTo>
                    <a:pt x="10015" y="2213"/>
                    <a:pt x="6415" y="5192"/>
                    <a:pt x="4100" y="7799"/>
                  </a:cubicBezTo>
                  <a:cubicBezTo>
                    <a:pt x="1786" y="10406"/>
                    <a:pt x="758" y="12640"/>
                    <a:pt x="243" y="14875"/>
                  </a:cubicBezTo>
                  <a:cubicBezTo>
                    <a:pt x="-271" y="17109"/>
                    <a:pt x="-271" y="19344"/>
                    <a:pt x="3329" y="20275"/>
                  </a:cubicBezTo>
                  <a:cubicBezTo>
                    <a:pt x="6929" y="21206"/>
                    <a:pt x="14129" y="20834"/>
                    <a:pt x="21329" y="20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3682999" y="2777319"/>
              <a:ext cx="952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440"/>
                  </a:moveTo>
                  <a:cubicBezTo>
                    <a:pt x="19680" y="720"/>
                    <a:pt x="17760" y="0"/>
                    <a:pt x="14640" y="0"/>
                  </a:cubicBezTo>
                  <a:cubicBezTo>
                    <a:pt x="11520" y="0"/>
                    <a:pt x="7200" y="720"/>
                    <a:pt x="4560" y="2280"/>
                  </a:cubicBezTo>
                  <a:cubicBezTo>
                    <a:pt x="1920" y="3840"/>
                    <a:pt x="960" y="6240"/>
                    <a:pt x="2400" y="8160"/>
                  </a:cubicBezTo>
                  <a:cubicBezTo>
                    <a:pt x="3840" y="10080"/>
                    <a:pt x="7680" y="11520"/>
                    <a:pt x="10800" y="12720"/>
                  </a:cubicBezTo>
                  <a:cubicBezTo>
                    <a:pt x="13920" y="13920"/>
                    <a:pt x="16320" y="14880"/>
                    <a:pt x="17520" y="15960"/>
                  </a:cubicBezTo>
                  <a:cubicBezTo>
                    <a:pt x="18720" y="17040"/>
                    <a:pt x="18720" y="18240"/>
                    <a:pt x="15600" y="19200"/>
                  </a:cubicBezTo>
                  <a:cubicBezTo>
                    <a:pt x="12480" y="20160"/>
                    <a:pt x="6240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2451099" y="3325307"/>
              <a:ext cx="111550" cy="433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267" fill="norm" stroke="1" extrusionOk="0">
                  <a:moveTo>
                    <a:pt x="0" y="6761"/>
                  </a:moveTo>
                  <a:cubicBezTo>
                    <a:pt x="1178" y="10084"/>
                    <a:pt x="2356" y="13407"/>
                    <a:pt x="3338" y="16263"/>
                  </a:cubicBezTo>
                  <a:cubicBezTo>
                    <a:pt x="4320" y="19119"/>
                    <a:pt x="5105" y="21507"/>
                    <a:pt x="5105" y="21247"/>
                  </a:cubicBezTo>
                  <a:cubicBezTo>
                    <a:pt x="5105" y="20988"/>
                    <a:pt x="4320" y="18080"/>
                    <a:pt x="3927" y="14601"/>
                  </a:cubicBezTo>
                  <a:cubicBezTo>
                    <a:pt x="3535" y="11122"/>
                    <a:pt x="3535" y="7072"/>
                    <a:pt x="3535" y="4788"/>
                  </a:cubicBezTo>
                  <a:cubicBezTo>
                    <a:pt x="3535" y="2503"/>
                    <a:pt x="3535" y="1984"/>
                    <a:pt x="3731" y="1465"/>
                  </a:cubicBezTo>
                  <a:cubicBezTo>
                    <a:pt x="3927" y="945"/>
                    <a:pt x="4320" y="426"/>
                    <a:pt x="5498" y="167"/>
                  </a:cubicBezTo>
                  <a:cubicBezTo>
                    <a:pt x="6676" y="-93"/>
                    <a:pt x="8640" y="-93"/>
                    <a:pt x="11193" y="478"/>
                  </a:cubicBezTo>
                  <a:cubicBezTo>
                    <a:pt x="13745" y="1049"/>
                    <a:pt x="16887" y="2192"/>
                    <a:pt x="18851" y="3594"/>
                  </a:cubicBezTo>
                  <a:cubicBezTo>
                    <a:pt x="20815" y="4995"/>
                    <a:pt x="21600" y="6657"/>
                    <a:pt x="19244" y="7955"/>
                  </a:cubicBezTo>
                  <a:cubicBezTo>
                    <a:pt x="16887" y="9253"/>
                    <a:pt x="11389" y="10188"/>
                    <a:pt x="5891" y="11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2565399" y="3621324"/>
              <a:ext cx="109488" cy="161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094" fill="norm" stroke="1" extrusionOk="0">
                  <a:moveTo>
                    <a:pt x="13200" y="5886"/>
                  </a:moveTo>
                  <a:cubicBezTo>
                    <a:pt x="12000" y="4779"/>
                    <a:pt x="10800" y="3671"/>
                    <a:pt x="9600" y="2563"/>
                  </a:cubicBezTo>
                  <a:cubicBezTo>
                    <a:pt x="8400" y="1456"/>
                    <a:pt x="7200" y="348"/>
                    <a:pt x="5600" y="71"/>
                  </a:cubicBezTo>
                  <a:cubicBezTo>
                    <a:pt x="4000" y="-206"/>
                    <a:pt x="2000" y="348"/>
                    <a:pt x="1000" y="1317"/>
                  </a:cubicBezTo>
                  <a:cubicBezTo>
                    <a:pt x="0" y="2286"/>
                    <a:pt x="0" y="3671"/>
                    <a:pt x="2000" y="5194"/>
                  </a:cubicBezTo>
                  <a:cubicBezTo>
                    <a:pt x="4000" y="6717"/>
                    <a:pt x="8000" y="8379"/>
                    <a:pt x="11200" y="9625"/>
                  </a:cubicBezTo>
                  <a:cubicBezTo>
                    <a:pt x="14400" y="10871"/>
                    <a:pt x="16800" y="11702"/>
                    <a:pt x="18600" y="12809"/>
                  </a:cubicBezTo>
                  <a:cubicBezTo>
                    <a:pt x="20400" y="13917"/>
                    <a:pt x="21600" y="15302"/>
                    <a:pt x="19800" y="16825"/>
                  </a:cubicBezTo>
                  <a:cubicBezTo>
                    <a:pt x="18000" y="18348"/>
                    <a:pt x="13200" y="20009"/>
                    <a:pt x="9800" y="20702"/>
                  </a:cubicBezTo>
                  <a:cubicBezTo>
                    <a:pt x="6400" y="21394"/>
                    <a:pt x="4400" y="21117"/>
                    <a:pt x="3000" y="20286"/>
                  </a:cubicBezTo>
                  <a:cubicBezTo>
                    <a:pt x="1600" y="19456"/>
                    <a:pt x="800" y="18071"/>
                    <a:pt x="0" y="16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2701532" y="3634569"/>
              <a:ext cx="14326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600" fill="norm" stroke="1" extrusionOk="0">
                  <a:moveTo>
                    <a:pt x="14615" y="0"/>
                  </a:moveTo>
                  <a:cubicBezTo>
                    <a:pt x="11485" y="847"/>
                    <a:pt x="8354" y="1694"/>
                    <a:pt x="5850" y="4235"/>
                  </a:cubicBezTo>
                  <a:cubicBezTo>
                    <a:pt x="3346" y="6776"/>
                    <a:pt x="1467" y="11012"/>
                    <a:pt x="528" y="14188"/>
                  </a:cubicBezTo>
                  <a:cubicBezTo>
                    <a:pt x="-411" y="17365"/>
                    <a:pt x="-411" y="19482"/>
                    <a:pt x="3189" y="20541"/>
                  </a:cubicBezTo>
                  <a:cubicBezTo>
                    <a:pt x="6789" y="21600"/>
                    <a:pt x="13989" y="21600"/>
                    <a:pt x="211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3530599" y="3289657"/>
              <a:ext cx="117672" cy="307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0765" fill="norm" stroke="1" extrusionOk="0">
                  <a:moveTo>
                    <a:pt x="0" y="12581"/>
                  </a:moveTo>
                  <a:cubicBezTo>
                    <a:pt x="758" y="16014"/>
                    <a:pt x="1516" y="19447"/>
                    <a:pt x="2084" y="20449"/>
                  </a:cubicBezTo>
                  <a:cubicBezTo>
                    <a:pt x="2653" y="21450"/>
                    <a:pt x="3032" y="20020"/>
                    <a:pt x="3221" y="16944"/>
                  </a:cubicBezTo>
                  <a:cubicBezTo>
                    <a:pt x="3411" y="13869"/>
                    <a:pt x="3411" y="9148"/>
                    <a:pt x="3600" y="6359"/>
                  </a:cubicBezTo>
                  <a:cubicBezTo>
                    <a:pt x="3789" y="3569"/>
                    <a:pt x="4168" y="2711"/>
                    <a:pt x="5116" y="1924"/>
                  </a:cubicBezTo>
                  <a:cubicBezTo>
                    <a:pt x="6063" y="1137"/>
                    <a:pt x="7579" y="422"/>
                    <a:pt x="9284" y="136"/>
                  </a:cubicBezTo>
                  <a:cubicBezTo>
                    <a:pt x="10989" y="-150"/>
                    <a:pt x="12884" y="-7"/>
                    <a:pt x="15158" y="780"/>
                  </a:cubicBezTo>
                  <a:cubicBezTo>
                    <a:pt x="17432" y="1567"/>
                    <a:pt x="20084" y="2997"/>
                    <a:pt x="20842" y="4857"/>
                  </a:cubicBezTo>
                  <a:cubicBezTo>
                    <a:pt x="21600" y="6716"/>
                    <a:pt x="20463" y="9005"/>
                    <a:pt x="17053" y="10507"/>
                  </a:cubicBezTo>
                  <a:cubicBezTo>
                    <a:pt x="13642" y="12009"/>
                    <a:pt x="7958" y="12724"/>
                    <a:pt x="2274" y="13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3645842" y="3521212"/>
              <a:ext cx="92192" cy="188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379" fill="norm" stroke="1" extrusionOk="0">
                  <a:moveTo>
                    <a:pt x="18926" y="5653"/>
                  </a:moveTo>
                  <a:cubicBezTo>
                    <a:pt x="17454" y="4453"/>
                    <a:pt x="15981" y="3253"/>
                    <a:pt x="14263" y="2173"/>
                  </a:cubicBezTo>
                  <a:cubicBezTo>
                    <a:pt x="12545" y="1093"/>
                    <a:pt x="10581" y="133"/>
                    <a:pt x="8617" y="13"/>
                  </a:cubicBezTo>
                  <a:cubicBezTo>
                    <a:pt x="6654" y="-107"/>
                    <a:pt x="4690" y="613"/>
                    <a:pt x="2972" y="1573"/>
                  </a:cubicBezTo>
                  <a:cubicBezTo>
                    <a:pt x="1254" y="2533"/>
                    <a:pt x="-219" y="3733"/>
                    <a:pt x="26" y="5413"/>
                  </a:cubicBezTo>
                  <a:cubicBezTo>
                    <a:pt x="272" y="7093"/>
                    <a:pt x="2236" y="9253"/>
                    <a:pt x="5426" y="11053"/>
                  </a:cubicBezTo>
                  <a:cubicBezTo>
                    <a:pt x="8617" y="12853"/>
                    <a:pt x="13036" y="14293"/>
                    <a:pt x="16226" y="15613"/>
                  </a:cubicBezTo>
                  <a:cubicBezTo>
                    <a:pt x="19417" y="16933"/>
                    <a:pt x="21381" y="18133"/>
                    <a:pt x="21381" y="19093"/>
                  </a:cubicBezTo>
                  <a:cubicBezTo>
                    <a:pt x="21381" y="20053"/>
                    <a:pt x="19417" y="20773"/>
                    <a:pt x="16717" y="21133"/>
                  </a:cubicBezTo>
                  <a:cubicBezTo>
                    <a:pt x="14017" y="21493"/>
                    <a:pt x="10581" y="21493"/>
                    <a:pt x="7881" y="20893"/>
                  </a:cubicBezTo>
                  <a:cubicBezTo>
                    <a:pt x="5181" y="20293"/>
                    <a:pt x="3217" y="19093"/>
                    <a:pt x="1254" y="17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3784599" y="3523220"/>
              <a:ext cx="69851" cy="197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21600" y="1058"/>
                  </a:moveTo>
                  <a:cubicBezTo>
                    <a:pt x="18327" y="598"/>
                    <a:pt x="15055" y="139"/>
                    <a:pt x="11782" y="24"/>
                  </a:cubicBezTo>
                  <a:cubicBezTo>
                    <a:pt x="8509" y="-91"/>
                    <a:pt x="5236" y="139"/>
                    <a:pt x="4909" y="2092"/>
                  </a:cubicBezTo>
                  <a:cubicBezTo>
                    <a:pt x="4582" y="4045"/>
                    <a:pt x="7200" y="7722"/>
                    <a:pt x="10473" y="10594"/>
                  </a:cubicBezTo>
                  <a:cubicBezTo>
                    <a:pt x="13745" y="13466"/>
                    <a:pt x="17673" y="15535"/>
                    <a:pt x="19636" y="17143"/>
                  </a:cubicBezTo>
                  <a:cubicBezTo>
                    <a:pt x="21600" y="18752"/>
                    <a:pt x="21600" y="19900"/>
                    <a:pt x="19964" y="20590"/>
                  </a:cubicBezTo>
                  <a:cubicBezTo>
                    <a:pt x="18327" y="21279"/>
                    <a:pt x="15055" y="21509"/>
                    <a:pt x="11455" y="21394"/>
                  </a:cubicBezTo>
                  <a:cubicBezTo>
                    <a:pt x="7855" y="21279"/>
                    <a:pt x="3927" y="20820"/>
                    <a:pt x="0" y="20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3975099" y="2367925"/>
              <a:ext cx="351368" cy="1443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72" fill="norm" stroke="1" extrusionOk="0">
                  <a:moveTo>
                    <a:pt x="0" y="708"/>
                  </a:moveTo>
                  <a:cubicBezTo>
                    <a:pt x="129" y="550"/>
                    <a:pt x="259" y="392"/>
                    <a:pt x="1552" y="266"/>
                  </a:cubicBezTo>
                  <a:cubicBezTo>
                    <a:pt x="2846" y="139"/>
                    <a:pt x="5303" y="44"/>
                    <a:pt x="7372" y="13"/>
                  </a:cubicBezTo>
                  <a:cubicBezTo>
                    <a:pt x="9442" y="-19"/>
                    <a:pt x="11123" y="13"/>
                    <a:pt x="12287" y="44"/>
                  </a:cubicBezTo>
                  <a:cubicBezTo>
                    <a:pt x="13451" y="76"/>
                    <a:pt x="14098" y="108"/>
                    <a:pt x="14292" y="424"/>
                  </a:cubicBezTo>
                  <a:cubicBezTo>
                    <a:pt x="14486" y="740"/>
                    <a:pt x="14228" y="1341"/>
                    <a:pt x="14098" y="2179"/>
                  </a:cubicBezTo>
                  <a:cubicBezTo>
                    <a:pt x="13969" y="3017"/>
                    <a:pt x="13969" y="4092"/>
                    <a:pt x="14228" y="5231"/>
                  </a:cubicBezTo>
                  <a:cubicBezTo>
                    <a:pt x="14486" y="6369"/>
                    <a:pt x="15004" y="7571"/>
                    <a:pt x="15327" y="8741"/>
                  </a:cubicBezTo>
                  <a:cubicBezTo>
                    <a:pt x="15650" y="9911"/>
                    <a:pt x="15780" y="11050"/>
                    <a:pt x="15844" y="12188"/>
                  </a:cubicBezTo>
                  <a:cubicBezTo>
                    <a:pt x="15909" y="13327"/>
                    <a:pt x="15909" y="14465"/>
                    <a:pt x="16362" y="15588"/>
                  </a:cubicBezTo>
                  <a:cubicBezTo>
                    <a:pt x="16814" y="16711"/>
                    <a:pt x="17720" y="17818"/>
                    <a:pt x="18625" y="18719"/>
                  </a:cubicBezTo>
                  <a:cubicBezTo>
                    <a:pt x="19531" y="19620"/>
                    <a:pt x="20436" y="20316"/>
                    <a:pt x="20953" y="20743"/>
                  </a:cubicBezTo>
                  <a:cubicBezTo>
                    <a:pt x="21471" y="21170"/>
                    <a:pt x="21600" y="21328"/>
                    <a:pt x="21341" y="21423"/>
                  </a:cubicBezTo>
                  <a:cubicBezTo>
                    <a:pt x="21083" y="21518"/>
                    <a:pt x="20436" y="21549"/>
                    <a:pt x="19789" y="21565"/>
                  </a:cubicBezTo>
                  <a:cubicBezTo>
                    <a:pt x="19143" y="21581"/>
                    <a:pt x="18496" y="21581"/>
                    <a:pt x="17784" y="21423"/>
                  </a:cubicBezTo>
                  <a:cubicBezTo>
                    <a:pt x="17073" y="21265"/>
                    <a:pt x="16297" y="20948"/>
                    <a:pt x="15521" y="20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4464049" y="3012269"/>
              <a:ext cx="2032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110"/>
                    <a:pt x="10800" y="10219"/>
                    <a:pt x="14400" y="13819"/>
                  </a:cubicBezTo>
                  <a:cubicBezTo>
                    <a:pt x="18000" y="17419"/>
                    <a:pt x="19800" y="195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4527549" y="2993219"/>
              <a:ext cx="12065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3688"/>
                    <a:pt x="12505" y="7376"/>
                    <a:pt x="8905" y="10976"/>
                  </a:cubicBezTo>
                  <a:cubicBezTo>
                    <a:pt x="5305" y="14576"/>
                    <a:pt x="2653" y="180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5048249" y="2359592"/>
              <a:ext cx="311151" cy="1441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21600" y="359"/>
                  </a:moveTo>
                  <a:cubicBezTo>
                    <a:pt x="21159" y="232"/>
                    <a:pt x="20718" y="106"/>
                    <a:pt x="19616" y="42"/>
                  </a:cubicBezTo>
                  <a:cubicBezTo>
                    <a:pt x="18514" y="-21"/>
                    <a:pt x="16751" y="-21"/>
                    <a:pt x="14106" y="90"/>
                  </a:cubicBezTo>
                  <a:cubicBezTo>
                    <a:pt x="11461" y="200"/>
                    <a:pt x="7935" y="422"/>
                    <a:pt x="5804" y="548"/>
                  </a:cubicBezTo>
                  <a:cubicBezTo>
                    <a:pt x="3673" y="675"/>
                    <a:pt x="2939" y="706"/>
                    <a:pt x="2351" y="801"/>
                  </a:cubicBezTo>
                  <a:cubicBezTo>
                    <a:pt x="1763" y="896"/>
                    <a:pt x="1322" y="1054"/>
                    <a:pt x="1249" y="1592"/>
                  </a:cubicBezTo>
                  <a:cubicBezTo>
                    <a:pt x="1176" y="2130"/>
                    <a:pt x="1469" y="3047"/>
                    <a:pt x="1837" y="4043"/>
                  </a:cubicBezTo>
                  <a:cubicBezTo>
                    <a:pt x="2204" y="5039"/>
                    <a:pt x="2645" y="6114"/>
                    <a:pt x="3012" y="7174"/>
                  </a:cubicBezTo>
                  <a:cubicBezTo>
                    <a:pt x="3380" y="8233"/>
                    <a:pt x="3673" y="9277"/>
                    <a:pt x="3673" y="10415"/>
                  </a:cubicBezTo>
                  <a:cubicBezTo>
                    <a:pt x="3673" y="11554"/>
                    <a:pt x="3380" y="12787"/>
                    <a:pt x="2865" y="13942"/>
                  </a:cubicBezTo>
                  <a:cubicBezTo>
                    <a:pt x="2351" y="15096"/>
                    <a:pt x="1616" y="16171"/>
                    <a:pt x="1102" y="17231"/>
                  </a:cubicBezTo>
                  <a:cubicBezTo>
                    <a:pt x="588" y="18290"/>
                    <a:pt x="294" y="19334"/>
                    <a:pt x="147" y="19966"/>
                  </a:cubicBezTo>
                  <a:cubicBezTo>
                    <a:pt x="0" y="20599"/>
                    <a:pt x="0" y="20820"/>
                    <a:pt x="0" y="21041"/>
                  </a:cubicBezTo>
                  <a:cubicBezTo>
                    <a:pt x="0" y="21263"/>
                    <a:pt x="0" y="21484"/>
                    <a:pt x="220" y="21532"/>
                  </a:cubicBezTo>
                  <a:cubicBezTo>
                    <a:pt x="441" y="21579"/>
                    <a:pt x="882" y="21452"/>
                    <a:pt x="2865" y="21247"/>
                  </a:cubicBezTo>
                  <a:cubicBezTo>
                    <a:pt x="4849" y="21041"/>
                    <a:pt x="8376" y="20757"/>
                    <a:pt x="11314" y="20535"/>
                  </a:cubicBezTo>
                  <a:cubicBezTo>
                    <a:pt x="14253" y="20314"/>
                    <a:pt x="16604" y="20156"/>
                    <a:pt x="18955" y="19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5346699" y="2289528"/>
              <a:ext cx="181934" cy="441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452" fill="norm" stroke="1" extrusionOk="0">
                  <a:moveTo>
                    <a:pt x="7364" y="8584"/>
                  </a:moveTo>
                  <a:cubicBezTo>
                    <a:pt x="6873" y="11053"/>
                    <a:pt x="6382" y="13521"/>
                    <a:pt x="6259" y="15373"/>
                  </a:cubicBezTo>
                  <a:cubicBezTo>
                    <a:pt x="6136" y="17224"/>
                    <a:pt x="6382" y="18458"/>
                    <a:pt x="6505" y="19487"/>
                  </a:cubicBezTo>
                  <a:cubicBezTo>
                    <a:pt x="6627" y="20515"/>
                    <a:pt x="6627" y="21338"/>
                    <a:pt x="6382" y="21441"/>
                  </a:cubicBezTo>
                  <a:cubicBezTo>
                    <a:pt x="6136" y="21544"/>
                    <a:pt x="5645" y="20927"/>
                    <a:pt x="5277" y="18870"/>
                  </a:cubicBezTo>
                  <a:cubicBezTo>
                    <a:pt x="4909" y="16813"/>
                    <a:pt x="4664" y="13315"/>
                    <a:pt x="4909" y="10075"/>
                  </a:cubicBezTo>
                  <a:cubicBezTo>
                    <a:pt x="5155" y="6835"/>
                    <a:pt x="5891" y="3853"/>
                    <a:pt x="6750" y="2207"/>
                  </a:cubicBezTo>
                  <a:cubicBezTo>
                    <a:pt x="7609" y="561"/>
                    <a:pt x="8591" y="253"/>
                    <a:pt x="9695" y="98"/>
                  </a:cubicBezTo>
                  <a:cubicBezTo>
                    <a:pt x="10800" y="-56"/>
                    <a:pt x="12027" y="-56"/>
                    <a:pt x="13868" y="304"/>
                  </a:cubicBezTo>
                  <a:cubicBezTo>
                    <a:pt x="15709" y="664"/>
                    <a:pt x="18164" y="1384"/>
                    <a:pt x="19636" y="2361"/>
                  </a:cubicBezTo>
                  <a:cubicBezTo>
                    <a:pt x="21109" y="3338"/>
                    <a:pt x="21600" y="4573"/>
                    <a:pt x="20495" y="5601"/>
                  </a:cubicBezTo>
                  <a:cubicBezTo>
                    <a:pt x="19391" y="6630"/>
                    <a:pt x="16691" y="7453"/>
                    <a:pt x="13377" y="8070"/>
                  </a:cubicBezTo>
                  <a:cubicBezTo>
                    <a:pt x="10064" y="8687"/>
                    <a:pt x="6136" y="9098"/>
                    <a:pt x="3805" y="9510"/>
                  </a:cubicBezTo>
                  <a:cubicBezTo>
                    <a:pt x="1473" y="9921"/>
                    <a:pt x="736" y="10333"/>
                    <a:pt x="0" y="10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5492770" y="2583497"/>
              <a:ext cx="146031" cy="196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083" fill="norm" stroke="1" extrusionOk="0">
                  <a:moveTo>
                    <a:pt x="20989" y="4450"/>
                  </a:moveTo>
                  <a:cubicBezTo>
                    <a:pt x="19772" y="2858"/>
                    <a:pt x="18555" y="1267"/>
                    <a:pt x="17186" y="471"/>
                  </a:cubicBezTo>
                  <a:cubicBezTo>
                    <a:pt x="15817" y="-325"/>
                    <a:pt x="14296" y="-325"/>
                    <a:pt x="11406" y="2176"/>
                  </a:cubicBezTo>
                  <a:cubicBezTo>
                    <a:pt x="8516" y="4677"/>
                    <a:pt x="4257" y="9679"/>
                    <a:pt x="1975" y="12749"/>
                  </a:cubicBezTo>
                  <a:cubicBezTo>
                    <a:pt x="-307" y="15818"/>
                    <a:pt x="-611" y="16955"/>
                    <a:pt x="1062" y="18092"/>
                  </a:cubicBezTo>
                  <a:cubicBezTo>
                    <a:pt x="2735" y="19229"/>
                    <a:pt x="6386" y="20366"/>
                    <a:pt x="9124" y="20820"/>
                  </a:cubicBezTo>
                  <a:cubicBezTo>
                    <a:pt x="11862" y="21275"/>
                    <a:pt x="13688" y="21048"/>
                    <a:pt x="15513" y="20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5654196" y="2639080"/>
              <a:ext cx="162405" cy="155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0891" fill="norm" stroke="1" extrusionOk="0">
                  <a:moveTo>
                    <a:pt x="16056" y="657"/>
                  </a:moveTo>
                  <a:cubicBezTo>
                    <a:pt x="14689" y="88"/>
                    <a:pt x="13322" y="-480"/>
                    <a:pt x="10725" y="657"/>
                  </a:cubicBezTo>
                  <a:cubicBezTo>
                    <a:pt x="8127" y="1794"/>
                    <a:pt x="4300" y="4636"/>
                    <a:pt x="2112" y="7762"/>
                  </a:cubicBezTo>
                  <a:cubicBezTo>
                    <a:pt x="-75" y="10888"/>
                    <a:pt x="-622" y="14299"/>
                    <a:pt x="745" y="16715"/>
                  </a:cubicBezTo>
                  <a:cubicBezTo>
                    <a:pt x="2112" y="19131"/>
                    <a:pt x="5393" y="20552"/>
                    <a:pt x="9084" y="20836"/>
                  </a:cubicBezTo>
                  <a:cubicBezTo>
                    <a:pt x="12775" y="21120"/>
                    <a:pt x="16877" y="20267"/>
                    <a:pt x="20978" y="19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6520225" y="2275669"/>
              <a:ext cx="11227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600" fill="norm" stroke="1" extrusionOk="0">
                  <a:moveTo>
                    <a:pt x="2537" y="7488"/>
                  </a:moveTo>
                  <a:cubicBezTo>
                    <a:pt x="1380" y="9696"/>
                    <a:pt x="223" y="11904"/>
                    <a:pt x="30" y="13968"/>
                  </a:cubicBezTo>
                  <a:cubicBezTo>
                    <a:pt x="-163" y="16032"/>
                    <a:pt x="608" y="17952"/>
                    <a:pt x="1187" y="19344"/>
                  </a:cubicBezTo>
                  <a:cubicBezTo>
                    <a:pt x="1766" y="20736"/>
                    <a:pt x="2151" y="21600"/>
                    <a:pt x="2344" y="21600"/>
                  </a:cubicBezTo>
                  <a:cubicBezTo>
                    <a:pt x="2537" y="21600"/>
                    <a:pt x="2537" y="20736"/>
                    <a:pt x="2537" y="18336"/>
                  </a:cubicBezTo>
                  <a:cubicBezTo>
                    <a:pt x="2537" y="15936"/>
                    <a:pt x="2537" y="12000"/>
                    <a:pt x="3501" y="8784"/>
                  </a:cubicBezTo>
                  <a:cubicBezTo>
                    <a:pt x="4466" y="5568"/>
                    <a:pt x="6394" y="3072"/>
                    <a:pt x="8130" y="1680"/>
                  </a:cubicBezTo>
                  <a:cubicBezTo>
                    <a:pt x="9866" y="288"/>
                    <a:pt x="11408" y="0"/>
                    <a:pt x="12951" y="0"/>
                  </a:cubicBezTo>
                  <a:cubicBezTo>
                    <a:pt x="14494" y="0"/>
                    <a:pt x="16037" y="288"/>
                    <a:pt x="17773" y="1296"/>
                  </a:cubicBezTo>
                  <a:cubicBezTo>
                    <a:pt x="19508" y="2304"/>
                    <a:pt x="21437" y="4032"/>
                    <a:pt x="19894" y="5424"/>
                  </a:cubicBezTo>
                  <a:cubicBezTo>
                    <a:pt x="18351" y="6816"/>
                    <a:pt x="13337" y="7872"/>
                    <a:pt x="9480" y="8448"/>
                  </a:cubicBezTo>
                  <a:cubicBezTo>
                    <a:pt x="5623" y="9024"/>
                    <a:pt x="2923" y="9120"/>
                    <a:pt x="223" y="9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6614978" y="2587762"/>
              <a:ext cx="122373" cy="157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094" fill="norm" stroke="1" extrusionOk="0">
                  <a:moveTo>
                    <a:pt x="17871" y="5841"/>
                  </a:moveTo>
                  <a:cubicBezTo>
                    <a:pt x="17871" y="4420"/>
                    <a:pt x="17871" y="2999"/>
                    <a:pt x="17139" y="1862"/>
                  </a:cubicBezTo>
                  <a:cubicBezTo>
                    <a:pt x="16407" y="726"/>
                    <a:pt x="14942" y="-127"/>
                    <a:pt x="12380" y="15"/>
                  </a:cubicBezTo>
                  <a:cubicBezTo>
                    <a:pt x="9817" y="157"/>
                    <a:pt x="6156" y="1294"/>
                    <a:pt x="3593" y="4136"/>
                  </a:cubicBezTo>
                  <a:cubicBezTo>
                    <a:pt x="1030" y="6978"/>
                    <a:pt x="-434" y="11526"/>
                    <a:pt x="115" y="14794"/>
                  </a:cubicBezTo>
                  <a:cubicBezTo>
                    <a:pt x="664" y="18062"/>
                    <a:pt x="3227" y="20052"/>
                    <a:pt x="7071" y="20762"/>
                  </a:cubicBezTo>
                  <a:cubicBezTo>
                    <a:pt x="10915" y="21473"/>
                    <a:pt x="16041" y="20905"/>
                    <a:pt x="21166" y="20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6775449" y="2609807"/>
              <a:ext cx="127001" cy="194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2" fill="norm" stroke="1" extrusionOk="0">
                  <a:moveTo>
                    <a:pt x="21600" y="2355"/>
                  </a:moveTo>
                  <a:cubicBezTo>
                    <a:pt x="20520" y="1426"/>
                    <a:pt x="19440" y="497"/>
                    <a:pt x="17640" y="148"/>
                  </a:cubicBezTo>
                  <a:cubicBezTo>
                    <a:pt x="15840" y="-200"/>
                    <a:pt x="13320" y="32"/>
                    <a:pt x="10800" y="1194"/>
                  </a:cubicBezTo>
                  <a:cubicBezTo>
                    <a:pt x="8280" y="2355"/>
                    <a:pt x="5760" y="4445"/>
                    <a:pt x="5040" y="5955"/>
                  </a:cubicBezTo>
                  <a:cubicBezTo>
                    <a:pt x="4320" y="7465"/>
                    <a:pt x="5400" y="8394"/>
                    <a:pt x="8100" y="10019"/>
                  </a:cubicBezTo>
                  <a:cubicBezTo>
                    <a:pt x="10800" y="11645"/>
                    <a:pt x="15120" y="13968"/>
                    <a:pt x="17460" y="15710"/>
                  </a:cubicBezTo>
                  <a:cubicBezTo>
                    <a:pt x="19800" y="17452"/>
                    <a:pt x="20160" y="18613"/>
                    <a:pt x="19080" y="19542"/>
                  </a:cubicBezTo>
                  <a:cubicBezTo>
                    <a:pt x="18000" y="20471"/>
                    <a:pt x="15480" y="21168"/>
                    <a:pt x="12060" y="21284"/>
                  </a:cubicBezTo>
                  <a:cubicBezTo>
                    <a:pt x="8640" y="21400"/>
                    <a:pt x="4320" y="20935"/>
                    <a:pt x="0" y="20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5610431" y="3185175"/>
              <a:ext cx="121998" cy="565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9" h="21464" fill="norm" stroke="1" extrusionOk="0">
                  <a:moveTo>
                    <a:pt x="2621" y="7412"/>
                  </a:moveTo>
                  <a:cubicBezTo>
                    <a:pt x="2975" y="10865"/>
                    <a:pt x="3329" y="14318"/>
                    <a:pt x="3683" y="16526"/>
                  </a:cubicBezTo>
                  <a:cubicBezTo>
                    <a:pt x="4037" y="18734"/>
                    <a:pt x="4391" y="19697"/>
                    <a:pt x="4568" y="20380"/>
                  </a:cubicBezTo>
                  <a:cubicBezTo>
                    <a:pt x="4745" y="21063"/>
                    <a:pt x="4745" y="21464"/>
                    <a:pt x="4391" y="21464"/>
                  </a:cubicBezTo>
                  <a:cubicBezTo>
                    <a:pt x="4037" y="21464"/>
                    <a:pt x="3329" y="21063"/>
                    <a:pt x="2621" y="19577"/>
                  </a:cubicBezTo>
                  <a:cubicBezTo>
                    <a:pt x="1913" y="18092"/>
                    <a:pt x="1204" y="15522"/>
                    <a:pt x="673" y="12712"/>
                  </a:cubicBezTo>
                  <a:cubicBezTo>
                    <a:pt x="142" y="9901"/>
                    <a:pt x="-212" y="6850"/>
                    <a:pt x="142" y="4722"/>
                  </a:cubicBezTo>
                  <a:cubicBezTo>
                    <a:pt x="496" y="2594"/>
                    <a:pt x="1558" y="1390"/>
                    <a:pt x="2975" y="707"/>
                  </a:cubicBezTo>
                  <a:cubicBezTo>
                    <a:pt x="4391" y="25"/>
                    <a:pt x="6162" y="-136"/>
                    <a:pt x="8818" y="105"/>
                  </a:cubicBezTo>
                  <a:cubicBezTo>
                    <a:pt x="11473" y="346"/>
                    <a:pt x="15014" y="988"/>
                    <a:pt x="17493" y="1952"/>
                  </a:cubicBezTo>
                  <a:cubicBezTo>
                    <a:pt x="19972" y="2915"/>
                    <a:pt x="21388" y="4200"/>
                    <a:pt x="19618" y="5284"/>
                  </a:cubicBezTo>
                  <a:cubicBezTo>
                    <a:pt x="17847" y="6368"/>
                    <a:pt x="12890" y="7251"/>
                    <a:pt x="9703" y="7894"/>
                  </a:cubicBezTo>
                  <a:cubicBezTo>
                    <a:pt x="6516" y="8536"/>
                    <a:pt x="5099" y="8938"/>
                    <a:pt x="3683" y="9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5718038" y="3533977"/>
              <a:ext cx="145170" cy="214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5" h="21499" fill="norm" stroke="1" extrusionOk="0">
                  <a:moveTo>
                    <a:pt x="14869" y="1805"/>
                  </a:moveTo>
                  <a:cubicBezTo>
                    <a:pt x="11569" y="1170"/>
                    <a:pt x="8269" y="534"/>
                    <a:pt x="5869" y="217"/>
                  </a:cubicBezTo>
                  <a:cubicBezTo>
                    <a:pt x="3469" y="-101"/>
                    <a:pt x="1969" y="-101"/>
                    <a:pt x="919" y="428"/>
                  </a:cubicBezTo>
                  <a:cubicBezTo>
                    <a:pt x="-131" y="958"/>
                    <a:pt x="-731" y="2017"/>
                    <a:pt x="1669" y="4240"/>
                  </a:cubicBezTo>
                  <a:cubicBezTo>
                    <a:pt x="4069" y="6464"/>
                    <a:pt x="9469" y="9852"/>
                    <a:pt x="13069" y="12181"/>
                  </a:cubicBezTo>
                  <a:cubicBezTo>
                    <a:pt x="16669" y="14511"/>
                    <a:pt x="18469" y="15781"/>
                    <a:pt x="19519" y="16946"/>
                  </a:cubicBezTo>
                  <a:cubicBezTo>
                    <a:pt x="20569" y="18111"/>
                    <a:pt x="20869" y="19170"/>
                    <a:pt x="20269" y="20017"/>
                  </a:cubicBezTo>
                  <a:cubicBezTo>
                    <a:pt x="19669" y="20864"/>
                    <a:pt x="18169" y="21499"/>
                    <a:pt x="15769" y="21499"/>
                  </a:cubicBezTo>
                  <a:cubicBezTo>
                    <a:pt x="13369" y="21499"/>
                    <a:pt x="10069" y="20864"/>
                    <a:pt x="6769" y="20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5896338" y="3585746"/>
              <a:ext cx="174262" cy="175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0820" fill="norm" stroke="1" extrusionOk="0">
                  <a:moveTo>
                    <a:pt x="18084" y="519"/>
                  </a:moveTo>
                  <a:cubicBezTo>
                    <a:pt x="14999" y="16"/>
                    <a:pt x="11913" y="-486"/>
                    <a:pt x="8827" y="895"/>
                  </a:cubicBezTo>
                  <a:cubicBezTo>
                    <a:pt x="5741" y="2277"/>
                    <a:pt x="2656" y="5542"/>
                    <a:pt x="1113" y="8556"/>
                  </a:cubicBezTo>
                  <a:cubicBezTo>
                    <a:pt x="-430" y="11570"/>
                    <a:pt x="-430" y="14333"/>
                    <a:pt x="1499" y="16467"/>
                  </a:cubicBezTo>
                  <a:cubicBezTo>
                    <a:pt x="3427" y="18602"/>
                    <a:pt x="7284" y="20109"/>
                    <a:pt x="10884" y="20612"/>
                  </a:cubicBezTo>
                  <a:cubicBezTo>
                    <a:pt x="14484" y="21114"/>
                    <a:pt x="17827" y="20612"/>
                    <a:pt x="21170" y="20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6683581" y="3264437"/>
              <a:ext cx="149071" cy="503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497" fill="norm" stroke="1" extrusionOk="0">
                  <a:moveTo>
                    <a:pt x="1302" y="8754"/>
                  </a:moveTo>
                  <a:cubicBezTo>
                    <a:pt x="1007" y="10652"/>
                    <a:pt x="711" y="12550"/>
                    <a:pt x="859" y="14493"/>
                  </a:cubicBezTo>
                  <a:cubicBezTo>
                    <a:pt x="1007" y="16436"/>
                    <a:pt x="1598" y="18424"/>
                    <a:pt x="1894" y="19689"/>
                  </a:cubicBezTo>
                  <a:cubicBezTo>
                    <a:pt x="2190" y="20955"/>
                    <a:pt x="2190" y="21497"/>
                    <a:pt x="1894" y="21497"/>
                  </a:cubicBezTo>
                  <a:cubicBezTo>
                    <a:pt x="1598" y="21497"/>
                    <a:pt x="1007" y="20955"/>
                    <a:pt x="563" y="19238"/>
                  </a:cubicBezTo>
                  <a:cubicBezTo>
                    <a:pt x="119" y="17520"/>
                    <a:pt x="-177" y="14628"/>
                    <a:pt x="119" y="11872"/>
                  </a:cubicBezTo>
                  <a:cubicBezTo>
                    <a:pt x="415" y="9115"/>
                    <a:pt x="1302" y="6494"/>
                    <a:pt x="1894" y="4732"/>
                  </a:cubicBezTo>
                  <a:cubicBezTo>
                    <a:pt x="2486" y="2970"/>
                    <a:pt x="2782" y="2066"/>
                    <a:pt x="3522" y="1388"/>
                  </a:cubicBezTo>
                  <a:cubicBezTo>
                    <a:pt x="4261" y="710"/>
                    <a:pt x="5445" y="259"/>
                    <a:pt x="6924" y="78"/>
                  </a:cubicBezTo>
                  <a:cubicBezTo>
                    <a:pt x="8404" y="-103"/>
                    <a:pt x="10179" y="-13"/>
                    <a:pt x="12694" y="801"/>
                  </a:cubicBezTo>
                  <a:cubicBezTo>
                    <a:pt x="15209" y="1614"/>
                    <a:pt x="18464" y="3151"/>
                    <a:pt x="19944" y="4416"/>
                  </a:cubicBezTo>
                  <a:cubicBezTo>
                    <a:pt x="21423" y="5681"/>
                    <a:pt x="21127" y="6675"/>
                    <a:pt x="18612" y="7534"/>
                  </a:cubicBezTo>
                  <a:cubicBezTo>
                    <a:pt x="16097" y="8392"/>
                    <a:pt x="11363" y="9115"/>
                    <a:pt x="6628" y="9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6787072" y="3559821"/>
              <a:ext cx="104141" cy="211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7" h="21320" fill="norm" stroke="1" extrusionOk="0">
                  <a:moveTo>
                    <a:pt x="20150" y="4986"/>
                  </a:moveTo>
                  <a:cubicBezTo>
                    <a:pt x="16827" y="3275"/>
                    <a:pt x="13504" y="1564"/>
                    <a:pt x="10804" y="708"/>
                  </a:cubicBezTo>
                  <a:cubicBezTo>
                    <a:pt x="8104" y="-147"/>
                    <a:pt x="6027" y="-147"/>
                    <a:pt x="4366" y="281"/>
                  </a:cubicBezTo>
                  <a:cubicBezTo>
                    <a:pt x="2704" y="708"/>
                    <a:pt x="1458" y="1564"/>
                    <a:pt x="627" y="2633"/>
                  </a:cubicBezTo>
                  <a:cubicBezTo>
                    <a:pt x="-204" y="3703"/>
                    <a:pt x="-619" y="4986"/>
                    <a:pt x="2081" y="6803"/>
                  </a:cubicBezTo>
                  <a:cubicBezTo>
                    <a:pt x="4781" y="8621"/>
                    <a:pt x="10596" y="10974"/>
                    <a:pt x="14127" y="12685"/>
                  </a:cubicBezTo>
                  <a:cubicBezTo>
                    <a:pt x="17658" y="14396"/>
                    <a:pt x="18904" y="15465"/>
                    <a:pt x="19735" y="16534"/>
                  </a:cubicBezTo>
                  <a:cubicBezTo>
                    <a:pt x="20566" y="17603"/>
                    <a:pt x="20981" y="18673"/>
                    <a:pt x="19112" y="19528"/>
                  </a:cubicBezTo>
                  <a:cubicBezTo>
                    <a:pt x="17243" y="20384"/>
                    <a:pt x="13089" y="21025"/>
                    <a:pt x="9973" y="21239"/>
                  </a:cubicBezTo>
                  <a:cubicBezTo>
                    <a:pt x="6858" y="21453"/>
                    <a:pt x="4781" y="21239"/>
                    <a:pt x="3535" y="20598"/>
                  </a:cubicBezTo>
                  <a:cubicBezTo>
                    <a:pt x="2289" y="19956"/>
                    <a:pt x="1873" y="18887"/>
                    <a:pt x="1458" y="17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6933693" y="3555852"/>
              <a:ext cx="117252" cy="250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453" fill="norm" stroke="1" extrusionOk="0">
                  <a:moveTo>
                    <a:pt x="20554" y="2939"/>
                  </a:moveTo>
                  <a:cubicBezTo>
                    <a:pt x="20933" y="2031"/>
                    <a:pt x="21312" y="1124"/>
                    <a:pt x="20554" y="579"/>
                  </a:cubicBezTo>
                  <a:cubicBezTo>
                    <a:pt x="19796" y="35"/>
                    <a:pt x="17901" y="-147"/>
                    <a:pt x="14491" y="125"/>
                  </a:cubicBezTo>
                  <a:cubicBezTo>
                    <a:pt x="11080" y="398"/>
                    <a:pt x="6154" y="1124"/>
                    <a:pt x="3312" y="1940"/>
                  </a:cubicBezTo>
                  <a:cubicBezTo>
                    <a:pt x="470" y="2757"/>
                    <a:pt x="-288" y="3665"/>
                    <a:pt x="91" y="4391"/>
                  </a:cubicBezTo>
                  <a:cubicBezTo>
                    <a:pt x="470" y="5117"/>
                    <a:pt x="1986" y="5661"/>
                    <a:pt x="4638" y="7023"/>
                  </a:cubicBezTo>
                  <a:cubicBezTo>
                    <a:pt x="7291" y="8384"/>
                    <a:pt x="11080" y="10562"/>
                    <a:pt x="12975" y="12468"/>
                  </a:cubicBezTo>
                  <a:cubicBezTo>
                    <a:pt x="14870" y="14374"/>
                    <a:pt x="14870" y="16008"/>
                    <a:pt x="14870" y="17278"/>
                  </a:cubicBezTo>
                  <a:cubicBezTo>
                    <a:pt x="14870" y="18549"/>
                    <a:pt x="14870" y="19456"/>
                    <a:pt x="13923" y="20092"/>
                  </a:cubicBezTo>
                  <a:cubicBezTo>
                    <a:pt x="12975" y="20727"/>
                    <a:pt x="11080" y="21090"/>
                    <a:pt x="9186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7143749" y="2412502"/>
              <a:ext cx="248171" cy="1443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65" fill="norm" stroke="1" extrusionOk="0">
                  <a:moveTo>
                    <a:pt x="0" y="2131"/>
                  </a:moveTo>
                  <a:cubicBezTo>
                    <a:pt x="1281" y="1688"/>
                    <a:pt x="2563" y="1245"/>
                    <a:pt x="4393" y="897"/>
                  </a:cubicBezTo>
                  <a:cubicBezTo>
                    <a:pt x="6224" y="549"/>
                    <a:pt x="8603" y="296"/>
                    <a:pt x="10251" y="154"/>
                  </a:cubicBezTo>
                  <a:cubicBezTo>
                    <a:pt x="11898" y="12"/>
                    <a:pt x="12814" y="-20"/>
                    <a:pt x="13637" y="12"/>
                  </a:cubicBezTo>
                  <a:cubicBezTo>
                    <a:pt x="14461" y="43"/>
                    <a:pt x="15193" y="138"/>
                    <a:pt x="15834" y="518"/>
                  </a:cubicBezTo>
                  <a:cubicBezTo>
                    <a:pt x="16475" y="897"/>
                    <a:pt x="17024" y="1561"/>
                    <a:pt x="17298" y="2494"/>
                  </a:cubicBezTo>
                  <a:cubicBezTo>
                    <a:pt x="17573" y="3427"/>
                    <a:pt x="17573" y="4629"/>
                    <a:pt x="17207" y="5846"/>
                  </a:cubicBezTo>
                  <a:cubicBezTo>
                    <a:pt x="16841" y="7064"/>
                    <a:pt x="16108" y="8297"/>
                    <a:pt x="15468" y="9452"/>
                  </a:cubicBezTo>
                  <a:cubicBezTo>
                    <a:pt x="14827" y="10606"/>
                    <a:pt x="14278" y="11681"/>
                    <a:pt x="14003" y="12836"/>
                  </a:cubicBezTo>
                  <a:cubicBezTo>
                    <a:pt x="13729" y="13990"/>
                    <a:pt x="13729" y="15223"/>
                    <a:pt x="14003" y="16299"/>
                  </a:cubicBezTo>
                  <a:cubicBezTo>
                    <a:pt x="14278" y="17374"/>
                    <a:pt x="14827" y="18291"/>
                    <a:pt x="16017" y="19018"/>
                  </a:cubicBezTo>
                  <a:cubicBezTo>
                    <a:pt x="17207" y="19746"/>
                    <a:pt x="19037" y="20283"/>
                    <a:pt x="20136" y="20647"/>
                  </a:cubicBezTo>
                  <a:cubicBezTo>
                    <a:pt x="21234" y="21011"/>
                    <a:pt x="21600" y="21200"/>
                    <a:pt x="21417" y="21343"/>
                  </a:cubicBezTo>
                  <a:cubicBezTo>
                    <a:pt x="21234" y="21485"/>
                    <a:pt x="20502" y="21580"/>
                    <a:pt x="18763" y="21564"/>
                  </a:cubicBezTo>
                  <a:cubicBezTo>
                    <a:pt x="17024" y="21548"/>
                    <a:pt x="14278" y="21422"/>
                    <a:pt x="11990" y="21343"/>
                  </a:cubicBezTo>
                  <a:cubicBezTo>
                    <a:pt x="9702" y="21264"/>
                    <a:pt x="7871" y="21232"/>
                    <a:pt x="6041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7632699" y="3060806"/>
              <a:ext cx="2222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114" y="12793"/>
                    <a:pt x="8229" y="5170"/>
                    <a:pt x="11829" y="1993"/>
                  </a:cubicBezTo>
                  <a:cubicBezTo>
                    <a:pt x="15429" y="-1183"/>
                    <a:pt x="18514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7696199" y="3259919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55" y="10800"/>
                    <a:pt x="5110" y="21600"/>
                    <a:pt x="8710" y="21600"/>
                  </a:cubicBezTo>
                  <a:cubicBezTo>
                    <a:pt x="12310" y="21600"/>
                    <a:pt x="16955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8288202" y="2242596"/>
              <a:ext cx="589098" cy="1870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518" fill="norm" stroke="1" extrusionOk="0">
                  <a:moveTo>
                    <a:pt x="21547" y="746"/>
                  </a:moveTo>
                  <a:cubicBezTo>
                    <a:pt x="21470" y="600"/>
                    <a:pt x="21392" y="454"/>
                    <a:pt x="21237" y="332"/>
                  </a:cubicBezTo>
                  <a:cubicBezTo>
                    <a:pt x="21082" y="211"/>
                    <a:pt x="20850" y="113"/>
                    <a:pt x="20192" y="52"/>
                  </a:cubicBezTo>
                  <a:cubicBezTo>
                    <a:pt x="19534" y="-9"/>
                    <a:pt x="18450" y="-33"/>
                    <a:pt x="16592" y="77"/>
                  </a:cubicBezTo>
                  <a:cubicBezTo>
                    <a:pt x="14734" y="186"/>
                    <a:pt x="12102" y="430"/>
                    <a:pt x="9934" y="746"/>
                  </a:cubicBezTo>
                  <a:cubicBezTo>
                    <a:pt x="7766" y="1063"/>
                    <a:pt x="6063" y="1452"/>
                    <a:pt x="4747" y="2037"/>
                  </a:cubicBezTo>
                  <a:cubicBezTo>
                    <a:pt x="3431" y="2621"/>
                    <a:pt x="2502" y="3401"/>
                    <a:pt x="2037" y="4289"/>
                  </a:cubicBezTo>
                  <a:cubicBezTo>
                    <a:pt x="1573" y="5178"/>
                    <a:pt x="1573" y="6177"/>
                    <a:pt x="1728" y="7126"/>
                  </a:cubicBezTo>
                  <a:cubicBezTo>
                    <a:pt x="1882" y="8076"/>
                    <a:pt x="2192" y="8977"/>
                    <a:pt x="2502" y="9903"/>
                  </a:cubicBezTo>
                  <a:cubicBezTo>
                    <a:pt x="2812" y="10828"/>
                    <a:pt x="3121" y="11778"/>
                    <a:pt x="3276" y="12776"/>
                  </a:cubicBezTo>
                  <a:cubicBezTo>
                    <a:pt x="3431" y="13774"/>
                    <a:pt x="3431" y="14822"/>
                    <a:pt x="3160" y="15783"/>
                  </a:cubicBezTo>
                  <a:cubicBezTo>
                    <a:pt x="2889" y="16745"/>
                    <a:pt x="2347" y="17622"/>
                    <a:pt x="1766" y="18462"/>
                  </a:cubicBezTo>
                  <a:cubicBezTo>
                    <a:pt x="1186" y="19302"/>
                    <a:pt x="566" y="20106"/>
                    <a:pt x="257" y="20629"/>
                  </a:cubicBezTo>
                  <a:cubicBezTo>
                    <a:pt x="-53" y="21153"/>
                    <a:pt x="-53" y="21397"/>
                    <a:pt x="102" y="21482"/>
                  </a:cubicBezTo>
                  <a:cubicBezTo>
                    <a:pt x="257" y="21567"/>
                    <a:pt x="566" y="21494"/>
                    <a:pt x="1418" y="21360"/>
                  </a:cubicBezTo>
                  <a:cubicBezTo>
                    <a:pt x="2270" y="21226"/>
                    <a:pt x="3663" y="21031"/>
                    <a:pt x="5560" y="20873"/>
                  </a:cubicBezTo>
                  <a:cubicBezTo>
                    <a:pt x="7457" y="20715"/>
                    <a:pt x="9857" y="20593"/>
                    <a:pt x="11405" y="20532"/>
                  </a:cubicBezTo>
                  <a:cubicBezTo>
                    <a:pt x="12953" y="20471"/>
                    <a:pt x="13650" y="20471"/>
                    <a:pt x="14347" y="20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10769599" y="2431832"/>
              <a:ext cx="487027" cy="2060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63" fill="norm" stroke="1" extrusionOk="0">
                  <a:moveTo>
                    <a:pt x="0" y="227"/>
                  </a:moveTo>
                  <a:cubicBezTo>
                    <a:pt x="1029" y="160"/>
                    <a:pt x="2057" y="94"/>
                    <a:pt x="4114" y="49"/>
                  </a:cubicBezTo>
                  <a:cubicBezTo>
                    <a:pt x="6171" y="5"/>
                    <a:pt x="9257" y="-17"/>
                    <a:pt x="11922" y="16"/>
                  </a:cubicBezTo>
                  <a:cubicBezTo>
                    <a:pt x="14587" y="49"/>
                    <a:pt x="16831" y="138"/>
                    <a:pt x="18374" y="238"/>
                  </a:cubicBezTo>
                  <a:cubicBezTo>
                    <a:pt x="19917" y="337"/>
                    <a:pt x="20758" y="448"/>
                    <a:pt x="21179" y="559"/>
                  </a:cubicBezTo>
                  <a:cubicBezTo>
                    <a:pt x="21600" y="670"/>
                    <a:pt x="21600" y="781"/>
                    <a:pt x="21319" y="1091"/>
                  </a:cubicBezTo>
                  <a:cubicBezTo>
                    <a:pt x="21039" y="1401"/>
                    <a:pt x="20478" y="1910"/>
                    <a:pt x="19823" y="2608"/>
                  </a:cubicBezTo>
                  <a:cubicBezTo>
                    <a:pt x="19169" y="3306"/>
                    <a:pt x="18421" y="4192"/>
                    <a:pt x="17906" y="5001"/>
                  </a:cubicBezTo>
                  <a:cubicBezTo>
                    <a:pt x="17392" y="5809"/>
                    <a:pt x="17112" y="6541"/>
                    <a:pt x="16831" y="7283"/>
                  </a:cubicBezTo>
                  <a:cubicBezTo>
                    <a:pt x="16551" y="8025"/>
                    <a:pt x="16270" y="8778"/>
                    <a:pt x="15990" y="9553"/>
                  </a:cubicBezTo>
                  <a:cubicBezTo>
                    <a:pt x="15709" y="10329"/>
                    <a:pt x="15429" y="11126"/>
                    <a:pt x="15148" y="11902"/>
                  </a:cubicBezTo>
                  <a:cubicBezTo>
                    <a:pt x="14868" y="12677"/>
                    <a:pt x="14587" y="13430"/>
                    <a:pt x="14400" y="14161"/>
                  </a:cubicBezTo>
                  <a:cubicBezTo>
                    <a:pt x="14213" y="14893"/>
                    <a:pt x="14119" y="15601"/>
                    <a:pt x="13932" y="16333"/>
                  </a:cubicBezTo>
                  <a:cubicBezTo>
                    <a:pt x="13745" y="17064"/>
                    <a:pt x="13465" y="17817"/>
                    <a:pt x="13278" y="18526"/>
                  </a:cubicBezTo>
                  <a:cubicBezTo>
                    <a:pt x="13091" y="19235"/>
                    <a:pt x="12997" y="19899"/>
                    <a:pt x="12951" y="20287"/>
                  </a:cubicBezTo>
                  <a:cubicBezTo>
                    <a:pt x="12904" y="20675"/>
                    <a:pt x="12904" y="20785"/>
                    <a:pt x="13091" y="20885"/>
                  </a:cubicBezTo>
                  <a:cubicBezTo>
                    <a:pt x="13278" y="20985"/>
                    <a:pt x="13652" y="21073"/>
                    <a:pt x="13652" y="21151"/>
                  </a:cubicBezTo>
                  <a:cubicBezTo>
                    <a:pt x="13652" y="21229"/>
                    <a:pt x="13278" y="21295"/>
                    <a:pt x="12016" y="21384"/>
                  </a:cubicBezTo>
                  <a:cubicBezTo>
                    <a:pt x="10753" y="21472"/>
                    <a:pt x="8603" y="21583"/>
                    <a:pt x="6732" y="21561"/>
                  </a:cubicBezTo>
                  <a:cubicBezTo>
                    <a:pt x="4862" y="21539"/>
                    <a:pt x="3273" y="21384"/>
                    <a:pt x="1683" y="21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8672397" y="2341386"/>
              <a:ext cx="986502" cy="892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73" fill="norm" stroke="1" extrusionOk="0">
                  <a:moveTo>
                    <a:pt x="10123" y="2239"/>
                  </a:moveTo>
                  <a:cubicBezTo>
                    <a:pt x="10261" y="2036"/>
                    <a:pt x="10400" y="1832"/>
                    <a:pt x="10331" y="1475"/>
                  </a:cubicBezTo>
                  <a:cubicBezTo>
                    <a:pt x="10261" y="1119"/>
                    <a:pt x="9985" y="609"/>
                    <a:pt x="9455" y="304"/>
                  </a:cubicBezTo>
                  <a:cubicBezTo>
                    <a:pt x="8926" y="-2"/>
                    <a:pt x="8143" y="-104"/>
                    <a:pt x="7314" y="125"/>
                  </a:cubicBezTo>
                  <a:cubicBezTo>
                    <a:pt x="6485" y="354"/>
                    <a:pt x="5610" y="915"/>
                    <a:pt x="4758" y="1832"/>
                  </a:cubicBezTo>
                  <a:cubicBezTo>
                    <a:pt x="3906" y="2749"/>
                    <a:pt x="3077" y="4022"/>
                    <a:pt x="2409" y="5220"/>
                  </a:cubicBezTo>
                  <a:cubicBezTo>
                    <a:pt x="1741" y="6417"/>
                    <a:pt x="1235" y="7538"/>
                    <a:pt x="820" y="8735"/>
                  </a:cubicBezTo>
                  <a:cubicBezTo>
                    <a:pt x="406" y="9932"/>
                    <a:pt x="83" y="11205"/>
                    <a:pt x="14" y="12581"/>
                  </a:cubicBezTo>
                  <a:cubicBezTo>
                    <a:pt x="-55" y="13956"/>
                    <a:pt x="129" y="15434"/>
                    <a:pt x="613" y="16554"/>
                  </a:cubicBezTo>
                  <a:cubicBezTo>
                    <a:pt x="1096" y="17675"/>
                    <a:pt x="1879" y="18439"/>
                    <a:pt x="2916" y="19127"/>
                  </a:cubicBezTo>
                  <a:cubicBezTo>
                    <a:pt x="3952" y="19815"/>
                    <a:pt x="5241" y="20426"/>
                    <a:pt x="6600" y="20834"/>
                  </a:cubicBezTo>
                  <a:cubicBezTo>
                    <a:pt x="7959" y="21241"/>
                    <a:pt x="9386" y="21445"/>
                    <a:pt x="10837" y="21471"/>
                  </a:cubicBezTo>
                  <a:cubicBezTo>
                    <a:pt x="12288" y="21496"/>
                    <a:pt x="13762" y="21343"/>
                    <a:pt x="15051" y="20987"/>
                  </a:cubicBezTo>
                  <a:cubicBezTo>
                    <a:pt x="16341" y="20630"/>
                    <a:pt x="17446" y="20070"/>
                    <a:pt x="18298" y="19331"/>
                  </a:cubicBezTo>
                  <a:cubicBezTo>
                    <a:pt x="19150" y="18592"/>
                    <a:pt x="19749" y="17675"/>
                    <a:pt x="20232" y="16478"/>
                  </a:cubicBezTo>
                  <a:cubicBezTo>
                    <a:pt x="20716" y="15281"/>
                    <a:pt x="21084" y="13804"/>
                    <a:pt x="21292" y="12428"/>
                  </a:cubicBezTo>
                  <a:cubicBezTo>
                    <a:pt x="21499" y="11053"/>
                    <a:pt x="21545" y="9779"/>
                    <a:pt x="21292" y="8633"/>
                  </a:cubicBezTo>
                  <a:cubicBezTo>
                    <a:pt x="21038" y="7487"/>
                    <a:pt x="20486" y="6468"/>
                    <a:pt x="19795" y="5500"/>
                  </a:cubicBezTo>
                  <a:cubicBezTo>
                    <a:pt x="19104" y="4532"/>
                    <a:pt x="18275" y="3615"/>
                    <a:pt x="17170" y="2953"/>
                  </a:cubicBezTo>
                  <a:cubicBezTo>
                    <a:pt x="16064" y="2290"/>
                    <a:pt x="14683" y="1883"/>
                    <a:pt x="13186" y="1603"/>
                  </a:cubicBezTo>
                  <a:cubicBezTo>
                    <a:pt x="11689" y="1322"/>
                    <a:pt x="10077" y="1170"/>
                    <a:pt x="8465" y="1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8343899" y="3240869"/>
              <a:ext cx="850901" cy="147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278" y="0"/>
                  </a:moveTo>
                  <a:cubicBezTo>
                    <a:pt x="21385" y="834"/>
                    <a:pt x="21493" y="1669"/>
                    <a:pt x="21546" y="2750"/>
                  </a:cubicBezTo>
                  <a:cubicBezTo>
                    <a:pt x="21600" y="3832"/>
                    <a:pt x="21600" y="5161"/>
                    <a:pt x="21600" y="6505"/>
                  </a:cubicBezTo>
                  <a:cubicBezTo>
                    <a:pt x="21600" y="7849"/>
                    <a:pt x="21600" y="9209"/>
                    <a:pt x="21573" y="10476"/>
                  </a:cubicBezTo>
                  <a:cubicBezTo>
                    <a:pt x="21546" y="11742"/>
                    <a:pt x="21493" y="12917"/>
                    <a:pt x="21224" y="13998"/>
                  </a:cubicBezTo>
                  <a:cubicBezTo>
                    <a:pt x="20955" y="15080"/>
                    <a:pt x="20472" y="16069"/>
                    <a:pt x="20042" y="16903"/>
                  </a:cubicBezTo>
                  <a:cubicBezTo>
                    <a:pt x="19612" y="17737"/>
                    <a:pt x="19236" y="18417"/>
                    <a:pt x="18806" y="18865"/>
                  </a:cubicBezTo>
                  <a:cubicBezTo>
                    <a:pt x="18376" y="19313"/>
                    <a:pt x="17893" y="19530"/>
                    <a:pt x="17167" y="19715"/>
                  </a:cubicBezTo>
                  <a:cubicBezTo>
                    <a:pt x="16442" y="19900"/>
                    <a:pt x="15475" y="20055"/>
                    <a:pt x="13970" y="20240"/>
                  </a:cubicBezTo>
                  <a:cubicBezTo>
                    <a:pt x="12466" y="20426"/>
                    <a:pt x="10424" y="20642"/>
                    <a:pt x="8516" y="20843"/>
                  </a:cubicBezTo>
                  <a:cubicBezTo>
                    <a:pt x="6609" y="21044"/>
                    <a:pt x="4836" y="21229"/>
                    <a:pt x="3439" y="21353"/>
                  </a:cubicBezTo>
                  <a:cubicBezTo>
                    <a:pt x="2042" y="21476"/>
                    <a:pt x="1021" y="215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8332446" y="4581204"/>
              <a:ext cx="411505" cy="208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065" fill="norm" stroke="1" extrusionOk="0">
                  <a:moveTo>
                    <a:pt x="14482" y="1876"/>
                  </a:moveTo>
                  <a:cubicBezTo>
                    <a:pt x="12829" y="806"/>
                    <a:pt x="11176" y="-263"/>
                    <a:pt x="9137" y="58"/>
                  </a:cubicBezTo>
                  <a:cubicBezTo>
                    <a:pt x="7098" y="379"/>
                    <a:pt x="4674" y="2089"/>
                    <a:pt x="2966" y="4335"/>
                  </a:cubicBezTo>
                  <a:cubicBezTo>
                    <a:pt x="1258" y="6581"/>
                    <a:pt x="266" y="9361"/>
                    <a:pt x="45" y="12141"/>
                  </a:cubicBezTo>
                  <a:cubicBezTo>
                    <a:pt x="-175" y="14921"/>
                    <a:pt x="376" y="17701"/>
                    <a:pt x="2415" y="19305"/>
                  </a:cubicBezTo>
                  <a:cubicBezTo>
                    <a:pt x="4454" y="20909"/>
                    <a:pt x="7980" y="21337"/>
                    <a:pt x="11396" y="20909"/>
                  </a:cubicBezTo>
                  <a:cubicBezTo>
                    <a:pt x="14813" y="20482"/>
                    <a:pt x="18119" y="19198"/>
                    <a:pt x="21425" y="17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1988494" y="2271435"/>
              <a:ext cx="2107393" cy="912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63" fill="norm" stroke="1" extrusionOk="0">
                  <a:moveTo>
                    <a:pt x="14664" y="2350"/>
                  </a:moveTo>
                  <a:cubicBezTo>
                    <a:pt x="14729" y="2100"/>
                    <a:pt x="14794" y="1850"/>
                    <a:pt x="14772" y="1700"/>
                  </a:cubicBezTo>
                  <a:cubicBezTo>
                    <a:pt x="14751" y="1550"/>
                    <a:pt x="14643" y="1500"/>
                    <a:pt x="14480" y="1475"/>
                  </a:cubicBezTo>
                  <a:cubicBezTo>
                    <a:pt x="14318" y="1450"/>
                    <a:pt x="14101" y="1450"/>
                    <a:pt x="13701" y="1225"/>
                  </a:cubicBezTo>
                  <a:cubicBezTo>
                    <a:pt x="13301" y="1000"/>
                    <a:pt x="12716" y="550"/>
                    <a:pt x="12099" y="300"/>
                  </a:cubicBezTo>
                  <a:cubicBezTo>
                    <a:pt x="11483" y="50"/>
                    <a:pt x="10833" y="0"/>
                    <a:pt x="10206" y="0"/>
                  </a:cubicBezTo>
                  <a:cubicBezTo>
                    <a:pt x="9578" y="0"/>
                    <a:pt x="8972" y="50"/>
                    <a:pt x="8269" y="250"/>
                  </a:cubicBezTo>
                  <a:cubicBezTo>
                    <a:pt x="7565" y="450"/>
                    <a:pt x="6764" y="800"/>
                    <a:pt x="6018" y="1200"/>
                  </a:cubicBezTo>
                  <a:cubicBezTo>
                    <a:pt x="5271" y="1600"/>
                    <a:pt x="4578" y="2050"/>
                    <a:pt x="3983" y="2575"/>
                  </a:cubicBezTo>
                  <a:cubicBezTo>
                    <a:pt x="3388" y="3100"/>
                    <a:pt x="2890" y="3700"/>
                    <a:pt x="2360" y="4475"/>
                  </a:cubicBezTo>
                  <a:cubicBezTo>
                    <a:pt x="1830" y="5250"/>
                    <a:pt x="1267" y="6200"/>
                    <a:pt x="888" y="7325"/>
                  </a:cubicBezTo>
                  <a:cubicBezTo>
                    <a:pt x="509" y="8450"/>
                    <a:pt x="315" y="9750"/>
                    <a:pt x="185" y="10825"/>
                  </a:cubicBezTo>
                  <a:cubicBezTo>
                    <a:pt x="55" y="11900"/>
                    <a:pt x="-10" y="12750"/>
                    <a:pt x="1" y="13525"/>
                  </a:cubicBezTo>
                  <a:cubicBezTo>
                    <a:pt x="12" y="14300"/>
                    <a:pt x="98" y="15000"/>
                    <a:pt x="412" y="15975"/>
                  </a:cubicBezTo>
                  <a:cubicBezTo>
                    <a:pt x="726" y="16950"/>
                    <a:pt x="1267" y="18200"/>
                    <a:pt x="1862" y="19050"/>
                  </a:cubicBezTo>
                  <a:cubicBezTo>
                    <a:pt x="2457" y="19900"/>
                    <a:pt x="3107" y="20350"/>
                    <a:pt x="3778" y="20600"/>
                  </a:cubicBezTo>
                  <a:cubicBezTo>
                    <a:pt x="4449" y="20850"/>
                    <a:pt x="5141" y="20900"/>
                    <a:pt x="5812" y="21000"/>
                  </a:cubicBezTo>
                  <a:cubicBezTo>
                    <a:pt x="6483" y="21100"/>
                    <a:pt x="7132" y="21250"/>
                    <a:pt x="7890" y="21375"/>
                  </a:cubicBezTo>
                  <a:cubicBezTo>
                    <a:pt x="8647" y="21500"/>
                    <a:pt x="9513" y="21600"/>
                    <a:pt x="10314" y="21550"/>
                  </a:cubicBezTo>
                  <a:cubicBezTo>
                    <a:pt x="11115" y="21500"/>
                    <a:pt x="11851" y="21300"/>
                    <a:pt x="12597" y="21100"/>
                  </a:cubicBezTo>
                  <a:cubicBezTo>
                    <a:pt x="13344" y="20900"/>
                    <a:pt x="14101" y="20700"/>
                    <a:pt x="14891" y="20500"/>
                  </a:cubicBezTo>
                  <a:cubicBezTo>
                    <a:pt x="15681" y="20300"/>
                    <a:pt x="16504" y="20100"/>
                    <a:pt x="17315" y="19750"/>
                  </a:cubicBezTo>
                  <a:cubicBezTo>
                    <a:pt x="18127" y="19400"/>
                    <a:pt x="18928" y="18900"/>
                    <a:pt x="19534" y="18425"/>
                  </a:cubicBezTo>
                  <a:cubicBezTo>
                    <a:pt x="20140" y="17950"/>
                    <a:pt x="20551" y="17500"/>
                    <a:pt x="20854" y="16875"/>
                  </a:cubicBezTo>
                  <a:cubicBezTo>
                    <a:pt x="21157" y="16250"/>
                    <a:pt x="21352" y="15450"/>
                    <a:pt x="21460" y="14350"/>
                  </a:cubicBezTo>
                  <a:cubicBezTo>
                    <a:pt x="21568" y="13250"/>
                    <a:pt x="21590" y="11850"/>
                    <a:pt x="21449" y="10375"/>
                  </a:cubicBezTo>
                  <a:cubicBezTo>
                    <a:pt x="21309" y="8900"/>
                    <a:pt x="21006" y="7350"/>
                    <a:pt x="20594" y="6100"/>
                  </a:cubicBezTo>
                  <a:cubicBezTo>
                    <a:pt x="20183" y="4850"/>
                    <a:pt x="19664" y="3900"/>
                    <a:pt x="18993" y="3225"/>
                  </a:cubicBezTo>
                  <a:cubicBezTo>
                    <a:pt x="18322" y="2550"/>
                    <a:pt x="17499" y="2150"/>
                    <a:pt x="16666" y="2000"/>
                  </a:cubicBezTo>
                  <a:cubicBezTo>
                    <a:pt x="15833" y="1850"/>
                    <a:pt x="14989" y="1950"/>
                    <a:pt x="14513" y="2050"/>
                  </a:cubicBezTo>
                  <a:cubicBezTo>
                    <a:pt x="14036" y="2150"/>
                    <a:pt x="13928" y="2250"/>
                    <a:pt x="13820" y="23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5268383" y="2027475"/>
              <a:ext cx="1099553" cy="2081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544" fill="norm" stroke="1" extrusionOk="0">
                  <a:moveTo>
                    <a:pt x="11382" y="1912"/>
                  </a:moveTo>
                  <a:cubicBezTo>
                    <a:pt x="11091" y="1495"/>
                    <a:pt x="10800" y="1079"/>
                    <a:pt x="10468" y="784"/>
                  </a:cubicBezTo>
                  <a:cubicBezTo>
                    <a:pt x="10135" y="488"/>
                    <a:pt x="9762" y="313"/>
                    <a:pt x="9118" y="181"/>
                  </a:cubicBezTo>
                  <a:cubicBezTo>
                    <a:pt x="8474" y="50"/>
                    <a:pt x="7560" y="-38"/>
                    <a:pt x="6646" y="17"/>
                  </a:cubicBezTo>
                  <a:cubicBezTo>
                    <a:pt x="5732" y="72"/>
                    <a:pt x="4818" y="269"/>
                    <a:pt x="4092" y="510"/>
                  </a:cubicBezTo>
                  <a:cubicBezTo>
                    <a:pt x="3365" y="751"/>
                    <a:pt x="2825" y="1035"/>
                    <a:pt x="2347" y="1430"/>
                  </a:cubicBezTo>
                  <a:cubicBezTo>
                    <a:pt x="1869" y="1824"/>
                    <a:pt x="1454" y="2328"/>
                    <a:pt x="1142" y="2887"/>
                  </a:cubicBezTo>
                  <a:cubicBezTo>
                    <a:pt x="831" y="3445"/>
                    <a:pt x="623" y="4059"/>
                    <a:pt x="478" y="4694"/>
                  </a:cubicBezTo>
                  <a:cubicBezTo>
                    <a:pt x="332" y="5329"/>
                    <a:pt x="249" y="5986"/>
                    <a:pt x="208" y="6709"/>
                  </a:cubicBezTo>
                  <a:cubicBezTo>
                    <a:pt x="166" y="7432"/>
                    <a:pt x="166" y="8221"/>
                    <a:pt x="125" y="9020"/>
                  </a:cubicBezTo>
                  <a:cubicBezTo>
                    <a:pt x="83" y="9820"/>
                    <a:pt x="0" y="10631"/>
                    <a:pt x="0" y="11452"/>
                  </a:cubicBezTo>
                  <a:cubicBezTo>
                    <a:pt x="0" y="12274"/>
                    <a:pt x="83" y="13106"/>
                    <a:pt x="270" y="13884"/>
                  </a:cubicBezTo>
                  <a:cubicBezTo>
                    <a:pt x="457" y="14661"/>
                    <a:pt x="748" y="15384"/>
                    <a:pt x="976" y="16074"/>
                  </a:cubicBezTo>
                  <a:cubicBezTo>
                    <a:pt x="1205" y="16764"/>
                    <a:pt x="1371" y="17422"/>
                    <a:pt x="1578" y="18035"/>
                  </a:cubicBezTo>
                  <a:cubicBezTo>
                    <a:pt x="1786" y="18648"/>
                    <a:pt x="2035" y="19218"/>
                    <a:pt x="2534" y="19733"/>
                  </a:cubicBezTo>
                  <a:cubicBezTo>
                    <a:pt x="3032" y="20248"/>
                    <a:pt x="3780" y="20708"/>
                    <a:pt x="4735" y="21003"/>
                  </a:cubicBezTo>
                  <a:cubicBezTo>
                    <a:pt x="5691" y="21299"/>
                    <a:pt x="6854" y="21431"/>
                    <a:pt x="8287" y="21496"/>
                  </a:cubicBezTo>
                  <a:cubicBezTo>
                    <a:pt x="9720" y="21562"/>
                    <a:pt x="11423" y="21562"/>
                    <a:pt x="12815" y="21485"/>
                  </a:cubicBezTo>
                  <a:cubicBezTo>
                    <a:pt x="14206" y="21409"/>
                    <a:pt x="15286" y="21255"/>
                    <a:pt x="16262" y="20992"/>
                  </a:cubicBezTo>
                  <a:cubicBezTo>
                    <a:pt x="17238" y="20730"/>
                    <a:pt x="18111" y="20357"/>
                    <a:pt x="18775" y="19788"/>
                  </a:cubicBezTo>
                  <a:cubicBezTo>
                    <a:pt x="19440" y="19218"/>
                    <a:pt x="19897" y="18451"/>
                    <a:pt x="20250" y="17717"/>
                  </a:cubicBezTo>
                  <a:cubicBezTo>
                    <a:pt x="20603" y="16983"/>
                    <a:pt x="20852" y="16282"/>
                    <a:pt x="21018" y="15581"/>
                  </a:cubicBezTo>
                  <a:cubicBezTo>
                    <a:pt x="21185" y="14880"/>
                    <a:pt x="21268" y="14179"/>
                    <a:pt x="21351" y="13380"/>
                  </a:cubicBezTo>
                  <a:cubicBezTo>
                    <a:pt x="21434" y="12580"/>
                    <a:pt x="21517" y="11682"/>
                    <a:pt x="21558" y="10882"/>
                  </a:cubicBezTo>
                  <a:cubicBezTo>
                    <a:pt x="21600" y="10083"/>
                    <a:pt x="21600" y="9382"/>
                    <a:pt x="21309" y="8703"/>
                  </a:cubicBezTo>
                  <a:cubicBezTo>
                    <a:pt x="21018" y="8024"/>
                    <a:pt x="20437" y="7366"/>
                    <a:pt x="19731" y="6742"/>
                  </a:cubicBezTo>
                  <a:cubicBezTo>
                    <a:pt x="19025" y="6118"/>
                    <a:pt x="18194" y="5526"/>
                    <a:pt x="17342" y="4858"/>
                  </a:cubicBezTo>
                  <a:cubicBezTo>
                    <a:pt x="16491" y="4190"/>
                    <a:pt x="15618" y="3445"/>
                    <a:pt x="14684" y="2843"/>
                  </a:cubicBezTo>
                  <a:cubicBezTo>
                    <a:pt x="13749" y="2240"/>
                    <a:pt x="12752" y="1780"/>
                    <a:pt x="11755" y="13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2003689" y="4522349"/>
              <a:ext cx="131043" cy="429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0990" fill="norm" stroke="1" extrusionOk="0">
                  <a:moveTo>
                    <a:pt x="2529" y="10911"/>
                  </a:moveTo>
                  <a:cubicBezTo>
                    <a:pt x="3557" y="14322"/>
                    <a:pt x="4586" y="17732"/>
                    <a:pt x="5100" y="19541"/>
                  </a:cubicBezTo>
                  <a:cubicBezTo>
                    <a:pt x="5615" y="21349"/>
                    <a:pt x="5615" y="21556"/>
                    <a:pt x="4757" y="19644"/>
                  </a:cubicBezTo>
                  <a:cubicBezTo>
                    <a:pt x="3900" y="17732"/>
                    <a:pt x="2186" y="13701"/>
                    <a:pt x="1157" y="10394"/>
                  </a:cubicBezTo>
                  <a:cubicBezTo>
                    <a:pt x="129" y="7087"/>
                    <a:pt x="-214" y="4503"/>
                    <a:pt x="129" y="2953"/>
                  </a:cubicBezTo>
                  <a:cubicBezTo>
                    <a:pt x="472" y="1403"/>
                    <a:pt x="1500" y="886"/>
                    <a:pt x="2872" y="524"/>
                  </a:cubicBezTo>
                  <a:cubicBezTo>
                    <a:pt x="4243" y="163"/>
                    <a:pt x="5957" y="-44"/>
                    <a:pt x="8529" y="8"/>
                  </a:cubicBezTo>
                  <a:cubicBezTo>
                    <a:pt x="11100" y="59"/>
                    <a:pt x="14529" y="369"/>
                    <a:pt x="17100" y="1196"/>
                  </a:cubicBezTo>
                  <a:cubicBezTo>
                    <a:pt x="19672" y="2023"/>
                    <a:pt x="21386" y="3367"/>
                    <a:pt x="21215" y="4658"/>
                  </a:cubicBezTo>
                  <a:cubicBezTo>
                    <a:pt x="21043" y="5950"/>
                    <a:pt x="18986" y="7190"/>
                    <a:pt x="15900" y="7811"/>
                  </a:cubicBezTo>
                  <a:cubicBezTo>
                    <a:pt x="12815" y="8431"/>
                    <a:pt x="8700" y="8431"/>
                    <a:pt x="4586" y="84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2150921" y="4849307"/>
              <a:ext cx="141429" cy="130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080" fill="norm" stroke="1" extrusionOk="0">
                  <a:moveTo>
                    <a:pt x="21224" y="4837"/>
                  </a:moveTo>
                  <a:cubicBezTo>
                    <a:pt x="20589" y="3123"/>
                    <a:pt x="19953" y="1408"/>
                    <a:pt x="18842" y="551"/>
                  </a:cubicBezTo>
                  <a:cubicBezTo>
                    <a:pt x="17730" y="-306"/>
                    <a:pt x="16142" y="-306"/>
                    <a:pt x="13442" y="1580"/>
                  </a:cubicBezTo>
                  <a:cubicBezTo>
                    <a:pt x="10742" y="3465"/>
                    <a:pt x="6930" y="7237"/>
                    <a:pt x="4548" y="9980"/>
                  </a:cubicBezTo>
                  <a:cubicBezTo>
                    <a:pt x="2165" y="12723"/>
                    <a:pt x="1212" y="14437"/>
                    <a:pt x="577" y="16151"/>
                  </a:cubicBezTo>
                  <a:cubicBezTo>
                    <a:pt x="-58" y="17865"/>
                    <a:pt x="-376" y="19580"/>
                    <a:pt x="736" y="20437"/>
                  </a:cubicBezTo>
                  <a:cubicBezTo>
                    <a:pt x="1848" y="21294"/>
                    <a:pt x="4389" y="21294"/>
                    <a:pt x="7565" y="20437"/>
                  </a:cubicBezTo>
                  <a:cubicBezTo>
                    <a:pt x="10742" y="19580"/>
                    <a:pt x="14553" y="17865"/>
                    <a:pt x="18365" y="161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2289564" y="4874267"/>
              <a:ext cx="104387" cy="108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0977" fill="norm" stroke="1" extrusionOk="0">
                  <a:moveTo>
                    <a:pt x="16121" y="3389"/>
                  </a:moveTo>
                  <a:cubicBezTo>
                    <a:pt x="14393" y="2166"/>
                    <a:pt x="12665" y="944"/>
                    <a:pt x="10505" y="332"/>
                  </a:cubicBezTo>
                  <a:cubicBezTo>
                    <a:pt x="8345" y="-279"/>
                    <a:pt x="5753" y="-279"/>
                    <a:pt x="3809" y="2370"/>
                  </a:cubicBezTo>
                  <a:cubicBezTo>
                    <a:pt x="1865" y="5019"/>
                    <a:pt x="569" y="10317"/>
                    <a:pt x="137" y="14189"/>
                  </a:cubicBezTo>
                  <a:cubicBezTo>
                    <a:pt x="-295" y="18061"/>
                    <a:pt x="137" y="20506"/>
                    <a:pt x="3809" y="20913"/>
                  </a:cubicBezTo>
                  <a:cubicBezTo>
                    <a:pt x="7481" y="21321"/>
                    <a:pt x="14393" y="19691"/>
                    <a:pt x="21305" y="180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2432049" y="4720419"/>
              <a:ext cx="1397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2489993" y="4705914"/>
              <a:ext cx="88107" cy="205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347" fill="norm" stroke="1" extrusionOk="0">
                  <a:moveTo>
                    <a:pt x="21407" y="188"/>
                  </a:moveTo>
                  <a:cubicBezTo>
                    <a:pt x="18836" y="-33"/>
                    <a:pt x="16264" y="-253"/>
                    <a:pt x="13436" y="739"/>
                  </a:cubicBezTo>
                  <a:cubicBezTo>
                    <a:pt x="10607" y="1731"/>
                    <a:pt x="7521" y="3935"/>
                    <a:pt x="5207" y="6910"/>
                  </a:cubicBezTo>
                  <a:cubicBezTo>
                    <a:pt x="2893" y="9886"/>
                    <a:pt x="1350" y="13633"/>
                    <a:pt x="578" y="16057"/>
                  </a:cubicBezTo>
                  <a:cubicBezTo>
                    <a:pt x="-193" y="18482"/>
                    <a:pt x="-193" y="19584"/>
                    <a:pt x="578" y="20245"/>
                  </a:cubicBezTo>
                  <a:cubicBezTo>
                    <a:pt x="1350" y="20906"/>
                    <a:pt x="2893" y="21127"/>
                    <a:pt x="4436" y="213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2673775" y="4480840"/>
              <a:ext cx="107795" cy="425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513" fill="norm" stroke="1" extrusionOk="0">
                  <a:moveTo>
                    <a:pt x="3655" y="8895"/>
                  </a:moveTo>
                  <a:cubicBezTo>
                    <a:pt x="2409" y="11996"/>
                    <a:pt x="1163" y="15097"/>
                    <a:pt x="540" y="16915"/>
                  </a:cubicBezTo>
                  <a:cubicBezTo>
                    <a:pt x="-83" y="18733"/>
                    <a:pt x="-83" y="19267"/>
                    <a:pt x="125" y="19963"/>
                  </a:cubicBezTo>
                  <a:cubicBezTo>
                    <a:pt x="332" y="20658"/>
                    <a:pt x="748" y="21513"/>
                    <a:pt x="955" y="21513"/>
                  </a:cubicBezTo>
                  <a:cubicBezTo>
                    <a:pt x="1163" y="21513"/>
                    <a:pt x="1163" y="20658"/>
                    <a:pt x="1371" y="18359"/>
                  </a:cubicBezTo>
                  <a:cubicBezTo>
                    <a:pt x="1579" y="16060"/>
                    <a:pt x="1994" y="12317"/>
                    <a:pt x="2825" y="9216"/>
                  </a:cubicBezTo>
                  <a:cubicBezTo>
                    <a:pt x="3655" y="6115"/>
                    <a:pt x="4902" y="3656"/>
                    <a:pt x="6148" y="2159"/>
                  </a:cubicBezTo>
                  <a:cubicBezTo>
                    <a:pt x="7394" y="662"/>
                    <a:pt x="8640" y="127"/>
                    <a:pt x="10094" y="20"/>
                  </a:cubicBezTo>
                  <a:cubicBezTo>
                    <a:pt x="11548" y="-87"/>
                    <a:pt x="13209" y="234"/>
                    <a:pt x="15494" y="1036"/>
                  </a:cubicBezTo>
                  <a:cubicBezTo>
                    <a:pt x="17779" y="1838"/>
                    <a:pt x="20686" y="3121"/>
                    <a:pt x="21102" y="4244"/>
                  </a:cubicBezTo>
                  <a:cubicBezTo>
                    <a:pt x="21517" y="5366"/>
                    <a:pt x="19440" y="6329"/>
                    <a:pt x="16325" y="7345"/>
                  </a:cubicBezTo>
                  <a:cubicBezTo>
                    <a:pt x="13209" y="8361"/>
                    <a:pt x="9055" y="9430"/>
                    <a:pt x="4902" y="1049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2766869" y="4772354"/>
              <a:ext cx="96981" cy="133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0947" fill="norm" stroke="1" extrusionOk="0">
                  <a:moveTo>
                    <a:pt x="21056" y="5803"/>
                  </a:moveTo>
                  <a:cubicBezTo>
                    <a:pt x="20596" y="4141"/>
                    <a:pt x="20137" y="2480"/>
                    <a:pt x="18758" y="1317"/>
                  </a:cubicBezTo>
                  <a:cubicBezTo>
                    <a:pt x="17379" y="154"/>
                    <a:pt x="15082" y="-511"/>
                    <a:pt x="11865" y="486"/>
                  </a:cubicBezTo>
                  <a:cubicBezTo>
                    <a:pt x="8647" y="1483"/>
                    <a:pt x="4511" y="4141"/>
                    <a:pt x="2213" y="7631"/>
                  </a:cubicBezTo>
                  <a:cubicBezTo>
                    <a:pt x="-84" y="11120"/>
                    <a:pt x="-544" y="15440"/>
                    <a:pt x="605" y="17932"/>
                  </a:cubicBezTo>
                  <a:cubicBezTo>
                    <a:pt x="1754" y="20424"/>
                    <a:pt x="4511" y="21089"/>
                    <a:pt x="8188" y="20923"/>
                  </a:cubicBezTo>
                  <a:cubicBezTo>
                    <a:pt x="11865" y="20757"/>
                    <a:pt x="16460" y="19760"/>
                    <a:pt x="21056" y="187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2931267" y="4776354"/>
              <a:ext cx="148484" cy="126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227" fill="norm" stroke="1" extrusionOk="0">
                  <a:moveTo>
                    <a:pt x="12214" y="2328"/>
                  </a:moveTo>
                  <a:cubicBezTo>
                    <a:pt x="10997" y="1265"/>
                    <a:pt x="9780" y="203"/>
                    <a:pt x="8411" y="26"/>
                  </a:cubicBezTo>
                  <a:cubicBezTo>
                    <a:pt x="7042" y="-151"/>
                    <a:pt x="5521" y="557"/>
                    <a:pt x="3848" y="2505"/>
                  </a:cubicBezTo>
                  <a:cubicBezTo>
                    <a:pt x="2175" y="4452"/>
                    <a:pt x="349" y="7639"/>
                    <a:pt x="45" y="11003"/>
                  </a:cubicBezTo>
                  <a:cubicBezTo>
                    <a:pt x="-259" y="14367"/>
                    <a:pt x="958" y="17908"/>
                    <a:pt x="4000" y="19679"/>
                  </a:cubicBezTo>
                  <a:cubicBezTo>
                    <a:pt x="7042" y="21449"/>
                    <a:pt x="11910" y="21449"/>
                    <a:pt x="15104" y="20918"/>
                  </a:cubicBezTo>
                  <a:cubicBezTo>
                    <a:pt x="18299" y="20387"/>
                    <a:pt x="19820" y="19324"/>
                    <a:pt x="21341" y="182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1655131" y="4543615"/>
              <a:ext cx="180019" cy="475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555" fill="norm" stroke="1" extrusionOk="0">
                  <a:moveTo>
                    <a:pt x="8453" y="1107"/>
                  </a:moveTo>
                  <a:cubicBezTo>
                    <a:pt x="9198" y="531"/>
                    <a:pt x="9943" y="-45"/>
                    <a:pt x="9570" y="3"/>
                  </a:cubicBezTo>
                  <a:cubicBezTo>
                    <a:pt x="9198" y="51"/>
                    <a:pt x="7708" y="723"/>
                    <a:pt x="5598" y="2451"/>
                  </a:cubicBezTo>
                  <a:cubicBezTo>
                    <a:pt x="3487" y="4179"/>
                    <a:pt x="756" y="6963"/>
                    <a:pt x="136" y="9651"/>
                  </a:cubicBezTo>
                  <a:cubicBezTo>
                    <a:pt x="-485" y="12339"/>
                    <a:pt x="1005" y="14931"/>
                    <a:pt x="4853" y="16899"/>
                  </a:cubicBezTo>
                  <a:cubicBezTo>
                    <a:pt x="8701" y="18867"/>
                    <a:pt x="14908" y="20211"/>
                    <a:pt x="21115" y="215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3174999" y="4498169"/>
              <a:ext cx="155304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1600" fill="norm" stroke="1" extrusionOk="0">
                  <a:moveTo>
                    <a:pt x="0" y="0"/>
                  </a:moveTo>
                  <a:cubicBezTo>
                    <a:pt x="6821" y="2255"/>
                    <a:pt x="13642" y="4511"/>
                    <a:pt x="17337" y="7157"/>
                  </a:cubicBezTo>
                  <a:cubicBezTo>
                    <a:pt x="21032" y="9802"/>
                    <a:pt x="21600" y="12839"/>
                    <a:pt x="20037" y="15224"/>
                  </a:cubicBezTo>
                  <a:cubicBezTo>
                    <a:pt x="18474" y="17610"/>
                    <a:pt x="14779" y="19345"/>
                    <a:pt x="12079" y="20299"/>
                  </a:cubicBezTo>
                  <a:cubicBezTo>
                    <a:pt x="9379" y="21253"/>
                    <a:pt x="7674" y="21427"/>
                    <a:pt x="596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3676649" y="4762752"/>
              <a:ext cx="3048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5250" y="12960"/>
                    <a:pt x="10500" y="5400"/>
                    <a:pt x="14100" y="2160"/>
                  </a:cubicBezTo>
                  <a:cubicBezTo>
                    <a:pt x="17700" y="-1080"/>
                    <a:pt x="1965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3873499" y="4618819"/>
              <a:ext cx="381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5209"/>
                    <a:pt x="2400" y="10417"/>
                    <a:pt x="6000" y="14017"/>
                  </a:cubicBezTo>
                  <a:cubicBezTo>
                    <a:pt x="9600" y="17617"/>
                    <a:pt x="15600" y="196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4434679" y="4455638"/>
              <a:ext cx="156371" cy="487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515" fill="norm" stroke="1" extrusionOk="0">
                  <a:moveTo>
                    <a:pt x="20996" y="1037"/>
                  </a:moveTo>
                  <a:cubicBezTo>
                    <a:pt x="19575" y="663"/>
                    <a:pt x="18154" y="289"/>
                    <a:pt x="16733" y="102"/>
                  </a:cubicBezTo>
                  <a:cubicBezTo>
                    <a:pt x="15312" y="-85"/>
                    <a:pt x="13891" y="-85"/>
                    <a:pt x="11475" y="710"/>
                  </a:cubicBezTo>
                  <a:cubicBezTo>
                    <a:pt x="9059" y="1505"/>
                    <a:pt x="5649" y="3094"/>
                    <a:pt x="3233" y="5525"/>
                  </a:cubicBezTo>
                  <a:cubicBezTo>
                    <a:pt x="817" y="7957"/>
                    <a:pt x="-604" y="11229"/>
                    <a:pt x="249" y="13988"/>
                  </a:cubicBezTo>
                  <a:cubicBezTo>
                    <a:pt x="1101" y="16746"/>
                    <a:pt x="4228" y="18990"/>
                    <a:pt x="6501" y="20159"/>
                  </a:cubicBezTo>
                  <a:cubicBezTo>
                    <a:pt x="8775" y="21328"/>
                    <a:pt x="10196" y="21421"/>
                    <a:pt x="11617" y="215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4667249" y="4442693"/>
              <a:ext cx="119606" cy="50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396" fill="norm" stroke="1" extrusionOk="0">
                  <a:moveTo>
                    <a:pt x="5492" y="8062"/>
                  </a:moveTo>
                  <a:cubicBezTo>
                    <a:pt x="4027" y="11677"/>
                    <a:pt x="2563" y="15292"/>
                    <a:pt x="1831" y="17326"/>
                  </a:cubicBezTo>
                  <a:cubicBezTo>
                    <a:pt x="1098" y="19359"/>
                    <a:pt x="1098" y="19811"/>
                    <a:pt x="1281" y="20308"/>
                  </a:cubicBezTo>
                  <a:cubicBezTo>
                    <a:pt x="1464" y="20805"/>
                    <a:pt x="1831" y="21348"/>
                    <a:pt x="2014" y="21393"/>
                  </a:cubicBezTo>
                  <a:cubicBezTo>
                    <a:pt x="2197" y="21438"/>
                    <a:pt x="2197" y="20986"/>
                    <a:pt x="2014" y="19043"/>
                  </a:cubicBezTo>
                  <a:cubicBezTo>
                    <a:pt x="1831" y="17100"/>
                    <a:pt x="1464" y="13666"/>
                    <a:pt x="1098" y="10502"/>
                  </a:cubicBezTo>
                  <a:cubicBezTo>
                    <a:pt x="732" y="7339"/>
                    <a:pt x="366" y="4447"/>
                    <a:pt x="366" y="2775"/>
                  </a:cubicBezTo>
                  <a:cubicBezTo>
                    <a:pt x="366" y="1103"/>
                    <a:pt x="732" y="651"/>
                    <a:pt x="2014" y="335"/>
                  </a:cubicBezTo>
                  <a:cubicBezTo>
                    <a:pt x="3295" y="19"/>
                    <a:pt x="5492" y="-162"/>
                    <a:pt x="8786" y="200"/>
                  </a:cubicBezTo>
                  <a:cubicBezTo>
                    <a:pt x="12081" y="561"/>
                    <a:pt x="16475" y="1465"/>
                    <a:pt x="18854" y="2685"/>
                  </a:cubicBezTo>
                  <a:cubicBezTo>
                    <a:pt x="21234" y="3905"/>
                    <a:pt x="21600" y="5441"/>
                    <a:pt x="18122" y="6616"/>
                  </a:cubicBezTo>
                  <a:cubicBezTo>
                    <a:pt x="14644" y="7791"/>
                    <a:pt x="7322" y="8605"/>
                    <a:pt x="0" y="94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4782166" y="4795407"/>
              <a:ext cx="132735" cy="15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226" fill="norm" stroke="1" extrusionOk="0">
                  <a:moveTo>
                    <a:pt x="14076" y="1893"/>
                  </a:moveTo>
                  <a:cubicBezTo>
                    <a:pt x="12726" y="1029"/>
                    <a:pt x="11376" y="165"/>
                    <a:pt x="9858" y="21"/>
                  </a:cubicBezTo>
                  <a:cubicBezTo>
                    <a:pt x="8339" y="-123"/>
                    <a:pt x="6651" y="453"/>
                    <a:pt x="4795" y="2613"/>
                  </a:cubicBezTo>
                  <a:cubicBezTo>
                    <a:pt x="2939" y="4773"/>
                    <a:pt x="914" y="8517"/>
                    <a:pt x="239" y="11829"/>
                  </a:cubicBezTo>
                  <a:cubicBezTo>
                    <a:pt x="-436" y="15141"/>
                    <a:pt x="239" y="18021"/>
                    <a:pt x="3276" y="19605"/>
                  </a:cubicBezTo>
                  <a:cubicBezTo>
                    <a:pt x="6314" y="21189"/>
                    <a:pt x="11714" y="21477"/>
                    <a:pt x="15089" y="21045"/>
                  </a:cubicBezTo>
                  <a:cubicBezTo>
                    <a:pt x="18464" y="20613"/>
                    <a:pt x="19814" y="19461"/>
                    <a:pt x="21164" y="183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4955905" y="4772592"/>
              <a:ext cx="105541" cy="207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1361" fill="norm" stroke="1" extrusionOk="0">
                  <a:moveTo>
                    <a:pt x="19368" y="2476"/>
                  </a:moveTo>
                  <a:cubicBezTo>
                    <a:pt x="18122" y="1603"/>
                    <a:pt x="16876" y="731"/>
                    <a:pt x="15215" y="294"/>
                  </a:cubicBezTo>
                  <a:cubicBezTo>
                    <a:pt x="13553" y="-142"/>
                    <a:pt x="11476" y="-142"/>
                    <a:pt x="8776" y="622"/>
                  </a:cubicBezTo>
                  <a:cubicBezTo>
                    <a:pt x="6076" y="1385"/>
                    <a:pt x="2753" y="2913"/>
                    <a:pt x="1092" y="4222"/>
                  </a:cubicBezTo>
                  <a:cubicBezTo>
                    <a:pt x="-570" y="5531"/>
                    <a:pt x="-570" y="6622"/>
                    <a:pt x="2753" y="8476"/>
                  </a:cubicBezTo>
                  <a:cubicBezTo>
                    <a:pt x="6076" y="10331"/>
                    <a:pt x="12722" y="12949"/>
                    <a:pt x="16461" y="15022"/>
                  </a:cubicBezTo>
                  <a:cubicBezTo>
                    <a:pt x="20199" y="17094"/>
                    <a:pt x="21030" y="18622"/>
                    <a:pt x="20615" y="19713"/>
                  </a:cubicBezTo>
                  <a:cubicBezTo>
                    <a:pt x="20199" y="20803"/>
                    <a:pt x="18538" y="21458"/>
                    <a:pt x="15630" y="21349"/>
                  </a:cubicBezTo>
                  <a:cubicBezTo>
                    <a:pt x="12722" y="21240"/>
                    <a:pt x="8568" y="20367"/>
                    <a:pt x="4415" y="194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5321299" y="4644219"/>
              <a:ext cx="1651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4725"/>
                    <a:pt x="9969" y="9450"/>
                    <a:pt x="13569" y="13050"/>
                  </a:cubicBezTo>
                  <a:cubicBezTo>
                    <a:pt x="17169" y="16650"/>
                    <a:pt x="19385" y="191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5374430" y="4631519"/>
              <a:ext cx="13102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600" fill="norm" stroke="1" extrusionOk="0">
                  <a:moveTo>
                    <a:pt x="21223" y="0"/>
                  </a:moveTo>
                  <a:cubicBezTo>
                    <a:pt x="15737" y="2618"/>
                    <a:pt x="10252" y="5236"/>
                    <a:pt x="6480" y="7773"/>
                  </a:cubicBezTo>
                  <a:cubicBezTo>
                    <a:pt x="2709" y="10309"/>
                    <a:pt x="652" y="12764"/>
                    <a:pt x="137" y="15055"/>
                  </a:cubicBezTo>
                  <a:cubicBezTo>
                    <a:pt x="-377" y="17345"/>
                    <a:pt x="652" y="19473"/>
                    <a:pt x="168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5677263" y="4442756"/>
              <a:ext cx="130695" cy="453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518" fill="norm" stroke="1" extrusionOk="0">
                  <a:moveTo>
                    <a:pt x="5005" y="8056"/>
                  </a:moveTo>
                  <a:cubicBezTo>
                    <a:pt x="2980" y="9663"/>
                    <a:pt x="955" y="11271"/>
                    <a:pt x="280" y="13280"/>
                  </a:cubicBezTo>
                  <a:cubicBezTo>
                    <a:pt x="-395" y="15289"/>
                    <a:pt x="280" y="17700"/>
                    <a:pt x="955" y="19258"/>
                  </a:cubicBezTo>
                  <a:cubicBezTo>
                    <a:pt x="1630" y="20815"/>
                    <a:pt x="2305" y="21518"/>
                    <a:pt x="2642" y="21518"/>
                  </a:cubicBezTo>
                  <a:cubicBezTo>
                    <a:pt x="2980" y="21518"/>
                    <a:pt x="2980" y="20815"/>
                    <a:pt x="3318" y="18755"/>
                  </a:cubicBezTo>
                  <a:cubicBezTo>
                    <a:pt x="3655" y="16696"/>
                    <a:pt x="4330" y="13280"/>
                    <a:pt x="5005" y="10165"/>
                  </a:cubicBezTo>
                  <a:cubicBezTo>
                    <a:pt x="5680" y="7051"/>
                    <a:pt x="6355" y="4238"/>
                    <a:pt x="7030" y="2580"/>
                  </a:cubicBezTo>
                  <a:cubicBezTo>
                    <a:pt x="7705" y="923"/>
                    <a:pt x="8380" y="420"/>
                    <a:pt x="9561" y="169"/>
                  </a:cubicBezTo>
                  <a:cubicBezTo>
                    <a:pt x="10743" y="-82"/>
                    <a:pt x="12430" y="-82"/>
                    <a:pt x="14455" y="370"/>
                  </a:cubicBezTo>
                  <a:cubicBezTo>
                    <a:pt x="16480" y="822"/>
                    <a:pt x="18843" y="1726"/>
                    <a:pt x="20024" y="2882"/>
                  </a:cubicBezTo>
                  <a:cubicBezTo>
                    <a:pt x="21205" y="4037"/>
                    <a:pt x="21205" y="5444"/>
                    <a:pt x="19349" y="6599"/>
                  </a:cubicBezTo>
                  <a:cubicBezTo>
                    <a:pt x="17493" y="7754"/>
                    <a:pt x="13780" y="8658"/>
                    <a:pt x="10405" y="8960"/>
                  </a:cubicBezTo>
                  <a:cubicBezTo>
                    <a:pt x="7030" y="9261"/>
                    <a:pt x="3993" y="8960"/>
                    <a:pt x="955" y="86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5788522" y="4749861"/>
              <a:ext cx="83515" cy="189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238" fill="norm" stroke="1" extrusionOk="0">
                  <a:moveTo>
                    <a:pt x="19633" y="2395"/>
                  </a:moveTo>
                  <a:cubicBezTo>
                    <a:pt x="17525" y="1683"/>
                    <a:pt x="15418" y="971"/>
                    <a:pt x="13047" y="496"/>
                  </a:cubicBezTo>
                  <a:cubicBezTo>
                    <a:pt x="10676" y="21"/>
                    <a:pt x="8042" y="-216"/>
                    <a:pt x="6198" y="259"/>
                  </a:cubicBezTo>
                  <a:cubicBezTo>
                    <a:pt x="4354" y="733"/>
                    <a:pt x="3301" y="1920"/>
                    <a:pt x="3301" y="3700"/>
                  </a:cubicBezTo>
                  <a:cubicBezTo>
                    <a:pt x="3301" y="5481"/>
                    <a:pt x="4354" y="7854"/>
                    <a:pt x="6989" y="9872"/>
                  </a:cubicBezTo>
                  <a:cubicBezTo>
                    <a:pt x="9623" y="11889"/>
                    <a:pt x="13837" y="13551"/>
                    <a:pt x="16735" y="15094"/>
                  </a:cubicBezTo>
                  <a:cubicBezTo>
                    <a:pt x="19633" y="16637"/>
                    <a:pt x="21213" y="18061"/>
                    <a:pt x="20686" y="19129"/>
                  </a:cubicBezTo>
                  <a:cubicBezTo>
                    <a:pt x="20159" y="20197"/>
                    <a:pt x="17525" y="20909"/>
                    <a:pt x="14628" y="21147"/>
                  </a:cubicBezTo>
                  <a:cubicBezTo>
                    <a:pt x="11730" y="21384"/>
                    <a:pt x="8569" y="21147"/>
                    <a:pt x="5935" y="20553"/>
                  </a:cubicBezTo>
                  <a:cubicBezTo>
                    <a:pt x="3301" y="19960"/>
                    <a:pt x="1193" y="19010"/>
                    <a:pt x="403" y="17942"/>
                  </a:cubicBezTo>
                  <a:cubicBezTo>
                    <a:pt x="-387" y="16874"/>
                    <a:pt x="140" y="15687"/>
                    <a:pt x="667" y="145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5967936" y="4777049"/>
              <a:ext cx="140764" cy="140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121" fill="norm" stroke="1" extrusionOk="0">
                  <a:moveTo>
                    <a:pt x="14453" y="2936"/>
                  </a:moveTo>
                  <a:cubicBezTo>
                    <a:pt x="13500" y="1666"/>
                    <a:pt x="12548" y="395"/>
                    <a:pt x="11118" y="78"/>
                  </a:cubicBezTo>
                  <a:cubicBezTo>
                    <a:pt x="9689" y="-240"/>
                    <a:pt x="7783" y="395"/>
                    <a:pt x="5559" y="2301"/>
                  </a:cubicBezTo>
                  <a:cubicBezTo>
                    <a:pt x="3336" y="4207"/>
                    <a:pt x="795" y="7384"/>
                    <a:pt x="159" y="10560"/>
                  </a:cubicBezTo>
                  <a:cubicBezTo>
                    <a:pt x="-476" y="13736"/>
                    <a:pt x="795" y="16913"/>
                    <a:pt x="3812" y="18819"/>
                  </a:cubicBezTo>
                  <a:cubicBezTo>
                    <a:pt x="6830" y="20725"/>
                    <a:pt x="11595" y="21360"/>
                    <a:pt x="14771" y="21042"/>
                  </a:cubicBezTo>
                  <a:cubicBezTo>
                    <a:pt x="17948" y="20725"/>
                    <a:pt x="19536" y="19454"/>
                    <a:pt x="21124" y="181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6127749" y="4428319"/>
              <a:ext cx="136270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600" fill="norm" stroke="1" extrusionOk="0">
                  <a:moveTo>
                    <a:pt x="2945" y="0"/>
                  </a:moveTo>
                  <a:cubicBezTo>
                    <a:pt x="6545" y="2093"/>
                    <a:pt x="10145" y="4186"/>
                    <a:pt x="13582" y="6572"/>
                  </a:cubicBezTo>
                  <a:cubicBezTo>
                    <a:pt x="17018" y="8958"/>
                    <a:pt x="20291" y="11637"/>
                    <a:pt x="20945" y="13940"/>
                  </a:cubicBezTo>
                  <a:cubicBezTo>
                    <a:pt x="21600" y="16242"/>
                    <a:pt x="19636" y="18167"/>
                    <a:pt x="15709" y="19381"/>
                  </a:cubicBezTo>
                  <a:cubicBezTo>
                    <a:pt x="11782" y="20595"/>
                    <a:pt x="5891" y="210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1817654" y="5299639"/>
              <a:ext cx="113877" cy="487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539" fill="norm" stroke="1" extrusionOk="0">
                  <a:moveTo>
                    <a:pt x="2068" y="6391"/>
                  </a:moveTo>
                  <a:cubicBezTo>
                    <a:pt x="3639" y="9290"/>
                    <a:pt x="5210" y="12188"/>
                    <a:pt x="6192" y="14526"/>
                  </a:cubicBezTo>
                  <a:cubicBezTo>
                    <a:pt x="7174" y="16864"/>
                    <a:pt x="7567" y="18640"/>
                    <a:pt x="7959" y="19809"/>
                  </a:cubicBezTo>
                  <a:cubicBezTo>
                    <a:pt x="8352" y="20978"/>
                    <a:pt x="8745" y="21539"/>
                    <a:pt x="8745" y="21539"/>
                  </a:cubicBezTo>
                  <a:cubicBezTo>
                    <a:pt x="8745" y="21539"/>
                    <a:pt x="8352" y="20978"/>
                    <a:pt x="6781" y="19342"/>
                  </a:cubicBezTo>
                  <a:cubicBezTo>
                    <a:pt x="5210" y="17705"/>
                    <a:pt x="2461" y="14994"/>
                    <a:pt x="1087" y="12188"/>
                  </a:cubicBezTo>
                  <a:cubicBezTo>
                    <a:pt x="-288" y="9383"/>
                    <a:pt x="-288" y="6484"/>
                    <a:pt x="694" y="4568"/>
                  </a:cubicBezTo>
                  <a:cubicBezTo>
                    <a:pt x="1676" y="2651"/>
                    <a:pt x="3639" y="1716"/>
                    <a:pt x="5407" y="1108"/>
                  </a:cubicBezTo>
                  <a:cubicBezTo>
                    <a:pt x="7174" y="500"/>
                    <a:pt x="8745" y="220"/>
                    <a:pt x="10512" y="79"/>
                  </a:cubicBezTo>
                  <a:cubicBezTo>
                    <a:pt x="12279" y="-61"/>
                    <a:pt x="14243" y="-61"/>
                    <a:pt x="16403" y="453"/>
                  </a:cubicBezTo>
                  <a:cubicBezTo>
                    <a:pt x="18563" y="968"/>
                    <a:pt x="20919" y="1996"/>
                    <a:pt x="21116" y="3212"/>
                  </a:cubicBezTo>
                  <a:cubicBezTo>
                    <a:pt x="21312" y="4427"/>
                    <a:pt x="19348" y="5830"/>
                    <a:pt x="16207" y="6952"/>
                  </a:cubicBezTo>
                  <a:cubicBezTo>
                    <a:pt x="13065" y="8074"/>
                    <a:pt x="8745" y="8916"/>
                    <a:pt x="4425" y="97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1939687" y="5661872"/>
              <a:ext cx="143113" cy="181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009" fill="norm" stroke="1" extrusionOk="0">
                  <a:moveTo>
                    <a:pt x="15759" y="545"/>
                  </a:moveTo>
                  <a:cubicBezTo>
                    <a:pt x="14171" y="54"/>
                    <a:pt x="12583" y="-437"/>
                    <a:pt x="10201" y="668"/>
                  </a:cubicBezTo>
                  <a:cubicBezTo>
                    <a:pt x="7818" y="1772"/>
                    <a:pt x="4642" y="4472"/>
                    <a:pt x="2736" y="7540"/>
                  </a:cubicBezTo>
                  <a:cubicBezTo>
                    <a:pt x="830" y="10608"/>
                    <a:pt x="195" y="14045"/>
                    <a:pt x="36" y="16377"/>
                  </a:cubicBezTo>
                  <a:cubicBezTo>
                    <a:pt x="-123" y="18708"/>
                    <a:pt x="195" y="19936"/>
                    <a:pt x="2101" y="20549"/>
                  </a:cubicBezTo>
                  <a:cubicBezTo>
                    <a:pt x="4006" y="21163"/>
                    <a:pt x="7501" y="21163"/>
                    <a:pt x="10995" y="20549"/>
                  </a:cubicBezTo>
                  <a:cubicBezTo>
                    <a:pt x="14489" y="19936"/>
                    <a:pt x="17983" y="18708"/>
                    <a:pt x="21477" y="174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2120899" y="5761819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2285999" y="5704669"/>
              <a:ext cx="114852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0" y="0"/>
                  </a:moveTo>
                  <a:cubicBezTo>
                    <a:pt x="5891" y="1080"/>
                    <a:pt x="11782" y="2160"/>
                    <a:pt x="15513" y="3240"/>
                  </a:cubicBezTo>
                  <a:cubicBezTo>
                    <a:pt x="19244" y="4320"/>
                    <a:pt x="20815" y="5400"/>
                    <a:pt x="21207" y="7740"/>
                  </a:cubicBezTo>
                  <a:cubicBezTo>
                    <a:pt x="21600" y="10080"/>
                    <a:pt x="20815" y="13680"/>
                    <a:pt x="19636" y="16020"/>
                  </a:cubicBezTo>
                  <a:cubicBezTo>
                    <a:pt x="18458" y="18360"/>
                    <a:pt x="16887" y="19440"/>
                    <a:pt x="16102" y="20160"/>
                  </a:cubicBezTo>
                  <a:cubicBezTo>
                    <a:pt x="15316" y="20880"/>
                    <a:pt x="15316" y="21240"/>
                    <a:pt x="1531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2487591" y="5691969"/>
              <a:ext cx="154009" cy="121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43" fill="norm" stroke="1" extrusionOk="0">
                  <a:moveTo>
                    <a:pt x="13357" y="0"/>
                  </a:moveTo>
                  <a:cubicBezTo>
                    <a:pt x="10438" y="0"/>
                    <a:pt x="7519" y="0"/>
                    <a:pt x="5184" y="2048"/>
                  </a:cubicBezTo>
                  <a:cubicBezTo>
                    <a:pt x="2849" y="4097"/>
                    <a:pt x="1097" y="8193"/>
                    <a:pt x="368" y="11359"/>
                  </a:cubicBezTo>
                  <a:cubicBezTo>
                    <a:pt x="-362" y="14524"/>
                    <a:pt x="-70" y="16759"/>
                    <a:pt x="1827" y="18434"/>
                  </a:cubicBezTo>
                  <a:cubicBezTo>
                    <a:pt x="3724" y="20110"/>
                    <a:pt x="7227" y="21228"/>
                    <a:pt x="10730" y="21414"/>
                  </a:cubicBezTo>
                  <a:cubicBezTo>
                    <a:pt x="14233" y="21600"/>
                    <a:pt x="17735" y="20855"/>
                    <a:pt x="21238" y="201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2800349" y="564116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3016891" y="5309043"/>
              <a:ext cx="127151" cy="466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249" fill="norm" stroke="1" extrusionOk="0">
                  <a:moveTo>
                    <a:pt x="939" y="7031"/>
                  </a:moveTo>
                  <a:cubicBezTo>
                    <a:pt x="591" y="9538"/>
                    <a:pt x="242" y="12045"/>
                    <a:pt x="242" y="13925"/>
                  </a:cubicBezTo>
                  <a:cubicBezTo>
                    <a:pt x="242" y="15806"/>
                    <a:pt x="591" y="17059"/>
                    <a:pt x="1113" y="18313"/>
                  </a:cubicBezTo>
                  <a:cubicBezTo>
                    <a:pt x="1636" y="19566"/>
                    <a:pt x="2333" y="20820"/>
                    <a:pt x="2681" y="21158"/>
                  </a:cubicBezTo>
                  <a:cubicBezTo>
                    <a:pt x="3029" y="21495"/>
                    <a:pt x="3029" y="20916"/>
                    <a:pt x="2507" y="19084"/>
                  </a:cubicBezTo>
                  <a:cubicBezTo>
                    <a:pt x="1984" y="17252"/>
                    <a:pt x="939" y="14166"/>
                    <a:pt x="417" y="11322"/>
                  </a:cubicBezTo>
                  <a:cubicBezTo>
                    <a:pt x="-106" y="8477"/>
                    <a:pt x="-106" y="5874"/>
                    <a:pt x="242" y="4234"/>
                  </a:cubicBezTo>
                  <a:cubicBezTo>
                    <a:pt x="591" y="2595"/>
                    <a:pt x="1288" y="1920"/>
                    <a:pt x="2333" y="1341"/>
                  </a:cubicBezTo>
                  <a:cubicBezTo>
                    <a:pt x="3378" y="763"/>
                    <a:pt x="4771" y="281"/>
                    <a:pt x="6339" y="88"/>
                  </a:cubicBezTo>
                  <a:cubicBezTo>
                    <a:pt x="7907" y="-105"/>
                    <a:pt x="9649" y="-9"/>
                    <a:pt x="12262" y="666"/>
                  </a:cubicBezTo>
                  <a:cubicBezTo>
                    <a:pt x="14875" y="1341"/>
                    <a:pt x="18359" y="2595"/>
                    <a:pt x="19926" y="4041"/>
                  </a:cubicBezTo>
                  <a:cubicBezTo>
                    <a:pt x="21494" y="5488"/>
                    <a:pt x="21146" y="7127"/>
                    <a:pt x="19404" y="8236"/>
                  </a:cubicBezTo>
                  <a:cubicBezTo>
                    <a:pt x="17662" y="9345"/>
                    <a:pt x="14526" y="9924"/>
                    <a:pt x="11913" y="10261"/>
                  </a:cubicBezTo>
                  <a:cubicBezTo>
                    <a:pt x="9300" y="10599"/>
                    <a:pt x="7210" y="10695"/>
                    <a:pt x="5120" y="1079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3179494" y="5671373"/>
              <a:ext cx="135207" cy="153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229" fill="norm" stroke="1" extrusionOk="0">
                  <a:moveTo>
                    <a:pt x="13050" y="213"/>
                  </a:moveTo>
                  <a:cubicBezTo>
                    <a:pt x="11414" y="-79"/>
                    <a:pt x="9778" y="-371"/>
                    <a:pt x="7323" y="1526"/>
                  </a:cubicBezTo>
                  <a:cubicBezTo>
                    <a:pt x="4869" y="3424"/>
                    <a:pt x="1596" y="7510"/>
                    <a:pt x="450" y="11013"/>
                  </a:cubicBezTo>
                  <a:cubicBezTo>
                    <a:pt x="-695" y="14515"/>
                    <a:pt x="287" y="17434"/>
                    <a:pt x="4050" y="19040"/>
                  </a:cubicBezTo>
                  <a:cubicBezTo>
                    <a:pt x="7814" y="20645"/>
                    <a:pt x="14360" y="20937"/>
                    <a:pt x="20905" y="212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3371849" y="5749119"/>
              <a:ext cx="2286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0" y="15600"/>
                    <a:pt x="10000" y="9600"/>
                    <a:pt x="13600" y="6000"/>
                  </a:cubicBezTo>
                  <a:cubicBezTo>
                    <a:pt x="17200" y="2400"/>
                    <a:pt x="194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3568699" y="5698319"/>
              <a:ext cx="96686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600" fill="norm" stroke="1" extrusionOk="0">
                  <a:moveTo>
                    <a:pt x="0" y="0"/>
                  </a:moveTo>
                  <a:cubicBezTo>
                    <a:pt x="4136" y="1371"/>
                    <a:pt x="8272" y="2743"/>
                    <a:pt x="11719" y="3771"/>
                  </a:cubicBezTo>
                  <a:cubicBezTo>
                    <a:pt x="15166" y="4800"/>
                    <a:pt x="17923" y="5486"/>
                    <a:pt x="19532" y="7371"/>
                  </a:cubicBezTo>
                  <a:cubicBezTo>
                    <a:pt x="21140" y="9257"/>
                    <a:pt x="21600" y="12343"/>
                    <a:pt x="19991" y="14914"/>
                  </a:cubicBezTo>
                  <a:cubicBezTo>
                    <a:pt x="18383" y="17486"/>
                    <a:pt x="14706" y="19543"/>
                    <a:pt x="1103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3780366" y="5685619"/>
              <a:ext cx="213785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127" y="0"/>
                  </a:moveTo>
                  <a:cubicBezTo>
                    <a:pt x="5988" y="1137"/>
                    <a:pt x="3850" y="2274"/>
                    <a:pt x="2352" y="3789"/>
                  </a:cubicBezTo>
                  <a:cubicBezTo>
                    <a:pt x="855" y="5305"/>
                    <a:pt x="0" y="7200"/>
                    <a:pt x="0" y="9853"/>
                  </a:cubicBezTo>
                  <a:cubicBezTo>
                    <a:pt x="0" y="12505"/>
                    <a:pt x="855" y="15916"/>
                    <a:pt x="3850" y="18189"/>
                  </a:cubicBezTo>
                  <a:cubicBezTo>
                    <a:pt x="6844" y="20463"/>
                    <a:pt x="11976" y="21600"/>
                    <a:pt x="15291" y="21600"/>
                  </a:cubicBezTo>
                  <a:cubicBezTo>
                    <a:pt x="18606" y="21600"/>
                    <a:pt x="20103" y="20463"/>
                    <a:pt x="21600" y="193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1408278" y="5402937"/>
              <a:ext cx="160173" cy="523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474" fill="norm" stroke="1" extrusionOk="0">
                  <a:moveTo>
                    <a:pt x="12647" y="1435"/>
                  </a:moveTo>
                  <a:cubicBezTo>
                    <a:pt x="13478" y="828"/>
                    <a:pt x="14309" y="221"/>
                    <a:pt x="14032" y="47"/>
                  </a:cubicBezTo>
                  <a:cubicBezTo>
                    <a:pt x="13755" y="-126"/>
                    <a:pt x="12370" y="134"/>
                    <a:pt x="9740" y="1479"/>
                  </a:cubicBezTo>
                  <a:cubicBezTo>
                    <a:pt x="7109" y="2823"/>
                    <a:pt x="3232" y="5252"/>
                    <a:pt x="1293" y="7941"/>
                  </a:cubicBezTo>
                  <a:cubicBezTo>
                    <a:pt x="-645" y="10631"/>
                    <a:pt x="-645" y="13580"/>
                    <a:pt x="2955" y="15879"/>
                  </a:cubicBezTo>
                  <a:cubicBezTo>
                    <a:pt x="6555" y="18178"/>
                    <a:pt x="13755" y="19826"/>
                    <a:pt x="20955" y="214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3964516" y="5380109"/>
              <a:ext cx="172833" cy="524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340" fill="norm" stroke="1" extrusionOk="0">
                  <a:moveTo>
                    <a:pt x="514" y="4418"/>
                  </a:moveTo>
                  <a:cubicBezTo>
                    <a:pt x="257" y="3385"/>
                    <a:pt x="0" y="2353"/>
                    <a:pt x="0" y="1621"/>
                  </a:cubicBezTo>
                  <a:cubicBezTo>
                    <a:pt x="0" y="890"/>
                    <a:pt x="257" y="459"/>
                    <a:pt x="1157" y="201"/>
                  </a:cubicBezTo>
                  <a:cubicBezTo>
                    <a:pt x="2057" y="-57"/>
                    <a:pt x="3600" y="-143"/>
                    <a:pt x="5657" y="416"/>
                  </a:cubicBezTo>
                  <a:cubicBezTo>
                    <a:pt x="7714" y="976"/>
                    <a:pt x="10286" y="2181"/>
                    <a:pt x="13371" y="4160"/>
                  </a:cubicBezTo>
                  <a:cubicBezTo>
                    <a:pt x="16457" y="6139"/>
                    <a:pt x="20057" y="8893"/>
                    <a:pt x="20829" y="11647"/>
                  </a:cubicBezTo>
                  <a:cubicBezTo>
                    <a:pt x="21600" y="14400"/>
                    <a:pt x="19543" y="17154"/>
                    <a:pt x="18129" y="18703"/>
                  </a:cubicBezTo>
                  <a:cubicBezTo>
                    <a:pt x="16714" y="20252"/>
                    <a:pt x="15943" y="20596"/>
                    <a:pt x="14786" y="20898"/>
                  </a:cubicBezTo>
                  <a:cubicBezTo>
                    <a:pt x="13629" y="21199"/>
                    <a:pt x="12086" y="21457"/>
                    <a:pt x="11314" y="21285"/>
                  </a:cubicBezTo>
                  <a:cubicBezTo>
                    <a:pt x="10543" y="21113"/>
                    <a:pt x="10543" y="20510"/>
                    <a:pt x="10543" y="199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4292599" y="5634819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4411133" y="5533219"/>
              <a:ext cx="8468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444"/>
                    <a:pt x="0" y="10888"/>
                    <a:pt x="0" y="14488"/>
                  </a:cubicBezTo>
                  <a:cubicBezTo>
                    <a:pt x="0" y="18088"/>
                    <a:pt x="10800" y="198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4862609" y="5369766"/>
              <a:ext cx="172942" cy="468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524" fill="norm" stroke="1" extrusionOk="0">
                  <a:moveTo>
                    <a:pt x="18921" y="1092"/>
                  </a:moveTo>
                  <a:cubicBezTo>
                    <a:pt x="17359" y="702"/>
                    <a:pt x="15798" y="313"/>
                    <a:pt x="14236" y="119"/>
                  </a:cubicBezTo>
                  <a:cubicBezTo>
                    <a:pt x="12675" y="-76"/>
                    <a:pt x="11114" y="-76"/>
                    <a:pt x="9292" y="459"/>
                  </a:cubicBezTo>
                  <a:cubicBezTo>
                    <a:pt x="7470" y="994"/>
                    <a:pt x="5388" y="2065"/>
                    <a:pt x="3436" y="4400"/>
                  </a:cubicBezTo>
                  <a:cubicBezTo>
                    <a:pt x="1485" y="6735"/>
                    <a:pt x="-337" y="10335"/>
                    <a:pt x="53" y="13351"/>
                  </a:cubicBezTo>
                  <a:cubicBezTo>
                    <a:pt x="444" y="16367"/>
                    <a:pt x="3046" y="18800"/>
                    <a:pt x="6950" y="20065"/>
                  </a:cubicBezTo>
                  <a:cubicBezTo>
                    <a:pt x="10853" y="21329"/>
                    <a:pt x="16058" y="21427"/>
                    <a:pt x="21263" y="215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5143863" y="5364857"/>
              <a:ext cx="167483" cy="456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64" fill="norm" stroke="1" extrusionOk="0">
                  <a:moveTo>
                    <a:pt x="3954" y="6424"/>
                  </a:moveTo>
                  <a:cubicBezTo>
                    <a:pt x="2621" y="9709"/>
                    <a:pt x="1287" y="12994"/>
                    <a:pt x="754" y="15183"/>
                  </a:cubicBezTo>
                  <a:cubicBezTo>
                    <a:pt x="221" y="17373"/>
                    <a:pt x="487" y="18468"/>
                    <a:pt x="621" y="19464"/>
                  </a:cubicBezTo>
                  <a:cubicBezTo>
                    <a:pt x="754" y="20459"/>
                    <a:pt x="754" y="21355"/>
                    <a:pt x="621" y="21454"/>
                  </a:cubicBezTo>
                  <a:cubicBezTo>
                    <a:pt x="487" y="21554"/>
                    <a:pt x="221" y="20857"/>
                    <a:pt x="87" y="18468"/>
                  </a:cubicBezTo>
                  <a:cubicBezTo>
                    <a:pt x="-46" y="16079"/>
                    <a:pt x="-46" y="11998"/>
                    <a:pt x="221" y="8763"/>
                  </a:cubicBezTo>
                  <a:cubicBezTo>
                    <a:pt x="487" y="5528"/>
                    <a:pt x="1021" y="3139"/>
                    <a:pt x="1821" y="1746"/>
                  </a:cubicBezTo>
                  <a:cubicBezTo>
                    <a:pt x="2621" y="352"/>
                    <a:pt x="3687" y="-46"/>
                    <a:pt x="5821" y="4"/>
                  </a:cubicBezTo>
                  <a:cubicBezTo>
                    <a:pt x="7954" y="54"/>
                    <a:pt x="11154" y="551"/>
                    <a:pt x="13954" y="1447"/>
                  </a:cubicBezTo>
                  <a:cubicBezTo>
                    <a:pt x="16754" y="2343"/>
                    <a:pt x="19154" y="3637"/>
                    <a:pt x="20354" y="4632"/>
                  </a:cubicBezTo>
                  <a:cubicBezTo>
                    <a:pt x="21554" y="5628"/>
                    <a:pt x="21554" y="6325"/>
                    <a:pt x="18487" y="7171"/>
                  </a:cubicBezTo>
                  <a:cubicBezTo>
                    <a:pt x="15421" y="8017"/>
                    <a:pt x="9287" y="9012"/>
                    <a:pt x="3154" y="100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5241692" y="5758331"/>
              <a:ext cx="155808" cy="168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9" h="21239" fill="norm" stroke="1" extrusionOk="0">
                  <a:moveTo>
                    <a:pt x="14758" y="1239"/>
                  </a:moveTo>
                  <a:cubicBezTo>
                    <a:pt x="13636" y="439"/>
                    <a:pt x="12514" y="-361"/>
                    <a:pt x="10270" y="172"/>
                  </a:cubicBezTo>
                  <a:cubicBezTo>
                    <a:pt x="8026" y="706"/>
                    <a:pt x="4659" y="2572"/>
                    <a:pt x="2415" y="4972"/>
                  </a:cubicBezTo>
                  <a:cubicBezTo>
                    <a:pt x="171" y="7372"/>
                    <a:pt x="-951" y="10306"/>
                    <a:pt x="1013" y="13106"/>
                  </a:cubicBezTo>
                  <a:cubicBezTo>
                    <a:pt x="2976" y="15906"/>
                    <a:pt x="8026" y="18572"/>
                    <a:pt x="11813" y="19906"/>
                  </a:cubicBezTo>
                  <a:cubicBezTo>
                    <a:pt x="15600" y="21239"/>
                    <a:pt x="18124" y="21239"/>
                    <a:pt x="20649" y="212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5448299" y="5844369"/>
              <a:ext cx="215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5619749" y="5768169"/>
              <a:ext cx="78318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22" y="4070"/>
                    <a:pt x="12843" y="8139"/>
                    <a:pt x="16638" y="10957"/>
                  </a:cubicBezTo>
                  <a:cubicBezTo>
                    <a:pt x="20432" y="13774"/>
                    <a:pt x="21600" y="15339"/>
                    <a:pt x="21600" y="16904"/>
                  </a:cubicBezTo>
                  <a:cubicBezTo>
                    <a:pt x="21600" y="18470"/>
                    <a:pt x="20432" y="20035"/>
                    <a:pt x="18097" y="20817"/>
                  </a:cubicBezTo>
                  <a:cubicBezTo>
                    <a:pt x="15762" y="21600"/>
                    <a:pt x="12259" y="21600"/>
                    <a:pt x="875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5762185" y="5775224"/>
              <a:ext cx="87882" cy="168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2" h="21244" fill="norm" stroke="1" extrusionOk="0">
                  <a:moveTo>
                    <a:pt x="19984" y="711"/>
                  </a:moveTo>
                  <a:cubicBezTo>
                    <a:pt x="17530" y="177"/>
                    <a:pt x="15075" y="-356"/>
                    <a:pt x="11639" y="311"/>
                  </a:cubicBezTo>
                  <a:cubicBezTo>
                    <a:pt x="8202" y="977"/>
                    <a:pt x="3784" y="2844"/>
                    <a:pt x="1575" y="4444"/>
                  </a:cubicBezTo>
                  <a:cubicBezTo>
                    <a:pt x="-634" y="6044"/>
                    <a:pt x="-634" y="7377"/>
                    <a:pt x="2311" y="9244"/>
                  </a:cubicBezTo>
                  <a:cubicBezTo>
                    <a:pt x="5257" y="11111"/>
                    <a:pt x="11148" y="13511"/>
                    <a:pt x="15075" y="15511"/>
                  </a:cubicBezTo>
                  <a:cubicBezTo>
                    <a:pt x="19002" y="17511"/>
                    <a:pt x="20966" y="19111"/>
                    <a:pt x="20230" y="20044"/>
                  </a:cubicBezTo>
                  <a:cubicBezTo>
                    <a:pt x="19493" y="20977"/>
                    <a:pt x="16057" y="21244"/>
                    <a:pt x="13111" y="21244"/>
                  </a:cubicBezTo>
                  <a:cubicBezTo>
                    <a:pt x="10166" y="21244"/>
                    <a:pt x="7711" y="20977"/>
                    <a:pt x="5257" y="207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6013449" y="5711019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6289393" y="5406356"/>
              <a:ext cx="145876" cy="331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026" fill="norm" stroke="1" extrusionOk="0">
                  <a:moveTo>
                    <a:pt x="496" y="13676"/>
                  </a:moveTo>
                  <a:cubicBezTo>
                    <a:pt x="192" y="17566"/>
                    <a:pt x="-112" y="21457"/>
                    <a:pt x="40" y="20987"/>
                  </a:cubicBezTo>
                  <a:cubicBezTo>
                    <a:pt x="192" y="20518"/>
                    <a:pt x="801" y="15688"/>
                    <a:pt x="1713" y="11730"/>
                  </a:cubicBezTo>
                  <a:cubicBezTo>
                    <a:pt x="2626" y="7773"/>
                    <a:pt x="3843" y="4687"/>
                    <a:pt x="4756" y="2809"/>
                  </a:cubicBezTo>
                  <a:cubicBezTo>
                    <a:pt x="5668" y="930"/>
                    <a:pt x="6277" y="259"/>
                    <a:pt x="7494" y="58"/>
                  </a:cubicBezTo>
                  <a:cubicBezTo>
                    <a:pt x="8711" y="-143"/>
                    <a:pt x="10536" y="125"/>
                    <a:pt x="12970" y="1668"/>
                  </a:cubicBezTo>
                  <a:cubicBezTo>
                    <a:pt x="15403" y="3211"/>
                    <a:pt x="18446" y="6028"/>
                    <a:pt x="19967" y="7974"/>
                  </a:cubicBezTo>
                  <a:cubicBezTo>
                    <a:pt x="21488" y="9919"/>
                    <a:pt x="21488" y="10992"/>
                    <a:pt x="18446" y="11864"/>
                  </a:cubicBezTo>
                  <a:cubicBezTo>
                    <a:pt x="15403" y="12737"/>
                    <a:pt x="9319" y="13407"/>
                    <a:pt x="3234" y="140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6273799" y="5679269"/>
              <a:ext cx="127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039"/>
                    <a:pt x="14400" y="12077"/>
                    <a:pt x="18000" y="15677"/>
                  </a:cubicBezTo>
                  <a:cubicBezTo>
                    <a:pt x="21600" y="19277"/>
                    <a:pt x="21600" y="20439"/>
                    <a:pt x="21600" y="21019"/>
                  </a:cubicBezTo>
                  <a:cubicBezTo>
                    <a:pt x="21600" y="21600"/>
                    <a:pt x="21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6383487" y="5796503"/>
              <a:ext cx="74464" cy="17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502" fill="norm" stroke="1" extrusionOk="0">
                  <a:moveTo>
                    <a:pt x="21108" y="4984"/>
                  </a:moveTo>
                  <a:cubicBezTo>
                    <a:pt x="19908" y="3714"/>
                    <a:pt x="18708" y="2443"/>
                    <a:pt x="16608" y="1554"/>
                  </a:cubicBezTo>
                  <a:cubicBezTo>
                    <a:pt x="14508" y="664"/>
                    <a:pt x="11508" y="156"/>
                    <a:pt x="8508" y="29"/>
                  </a:cubicBezTo>
                  <a:cubicBezTo>
                    <a:pt x="5508" y="-98"/>
                    <a:pt x="2508" y="156"/>
                    <a:pt x="1008" y="1554"/>
                  </a:cubicBezTo>
                  <a:cubicBezTo>
                    <a:pt x="-492" y="2951"/>
                    <a:pt x="-492" y="5493"/>
                    <a:pt x="2208" y="8288"/>
                  </a:cubicBezTo>
                  <a:cubicBezTo>
                    <a:pt x="4908" y="11083"/>
                    <a:pt x="10308" y="14133"/>
                    <a:pt x="13608" y="16293"/>
                  </a:cubicBezTo>
                  <a:cubicBezTo>
                    <a:pt x="16908" y="18453"/>
                    <a:pt x="18108" y="19723"/>
                    <a:pt x="17208" y="20486"/>
                  </a:cubicBezTo>
                  <a:cubicBezTo>
                    <a:pt x="16308" y="21248"/>
                    <a:pt x="13308" y="21502"/>
                    <a:pt x="10308" y="21502"/>
                  </a:cubicBezTo>
                  <a:cubicBezTo>
                    <a:pt x="7308" y="21502"/>
                    <a:pt x="4308" y="21248"/>
                    <a:pt x="3108" y="20486"/>
                  </a:cubicBezTo>
                  <a:cubicBezTo>
                    <a:pt x="1908" y="19723"/>
                    <a:pt x="2508" y="18453"/>
                    <a:pt x="3108" y="171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6521449" y="5869769"/>
              <a:ext cx="298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3" y="18000"/>
                    <a:pt x="8885" y="14400"/>
                    <a:pt x="12485" y="10800"/>
                  </a:cubicBezTo>
                  <a:cubicBezTo>
                    <a:pt x="16085" y="7200"/>
                    <a:pt x="1884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6775449" y="5799919"/>
              <a:ext cx="975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600" fill="norm" stroke="1" extrusionOk="0">
                  <a:moveTo>
                    <a:pt x="0" y="0"/>
                  </a:moveTo>
                  <a:cubicBezTo>
                    <a:pt x="6894" y="3927"/>
                    <a:pt x="13787" y="7855"/>
                    <a:pt x="17464" y="10636"/>
                  </a:cubicBezTo>
                  <a:cubicBezTo>
                    <a:pt x="21140" y="13418"/>
                    <a:pt x="21600" y="15055"/>
                    <a:pt x="20911" y="16364"/>
                  </a:cubicBezTo>
                  <a:cubicBezTo>
                    <a:pt x="20221" y="17673"/>
                    <a:pt x="18383" y="18655"/>
                    <a:pt x="15396" y="19473"/>
                  </a:cubicBezTo>
                  <a:cubicBezTo>
                    <a:pt x="12409" y="20291"/>
                    <a:pt x="8272" y="20945"/>
                    <a:pt x="413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6939231" y="5814949"/>
              <a:ext cx="141020" cy="143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255" fill="norm" stroke="1" extrusionOk="0">
                  <a:moveTo>
                    <a:pt x="16398" y="1533"/>
                  </a:moveTo>
                  <a:cubicBezTo>
                    <a:pt x="15128" y="594"/>
                    <a:pt x="13857" y="-345"/>
                    <a:pt x="11951" y="125"/>
                  </a:cubicBezTo>
                  <a:cubicBezTo>
                    <a:pt x="10045" y="594"/>
                    <a:pt x="7504" y="2472"/>
                    <a:pt x="5281" y="5133"/>
                  </a:cubicBezTo>
                  <a:cubicBezTo>
                    <a:pt x="3057" y="7794"/>
                    <a:pt x="1151" y="11238"/>
                    <a:pt x="357" y="13742"/>
                  </a:cubicBezTo>
                  <a:cubicBezTo>
                    <a:pt x="-437" y="16246"/>
                    <a:pt x="-119" y="17812"/>
                    <a:pt x="3534" y="18907"/>
                  </a:cubicBezTo>
                  <a:cubicBezTo>
                    <a:pt x="7187" y="20003"/>
                    <a:pt x="14175" y="20629"/>
                    <a:pt x="21163" y="212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7169149" y="5412569"/>
              <a:ext cx="114406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2" h="21600" fill="norm" stroke="1" extrusionOk="0">
                  <a:moveTo>
                    <a:pt x="0" y="0"/>
                  </a:moveTo>
                  <a:cubicBezTo>
                    <a:pt x="3032" y="600"/>
                    <a:pt x="6063" y="1200"/>
                    <a:pt x="9284" y="2625"/>
                  </a:cubicBezTo>
                  <a:cubicBezTo>
                    <a:pt x="12505" y="4050"/>
                    <a:pt x="15916" y="6300"/>
                    <a:pt x="18189" y="8775"/>
                  </a:cubicBezTo>
                  <a:cubicBezTo>
                    <a:pt x="20463" y="11250"/>
                    <a:pt x="21600" y="13950"/>
                    <a:pt x="18947" y="16125"/>
                  </a:cubicBezTo>
                  <a:cubicBezTo>
                    <a:pt x="16295" y="18300"/>
                    <a:pt x="9853" y="19950"/>
                    <a:pt x="341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7607299" y="5657773"/>
              <a:ext cx="273051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358" y="11040"/>
                    <a:pt x="10716" y="1783"/>
                    <a:pt x="14316" y="240"/>
                  </a:cubicBezTo>
                  <a:cubicBezTo>
                    <a:pt x="17916" y="-1303"/>
                    <a:pt x="19758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7677149" y="5812619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8280870" y="5384917"/>
              <a:ext cx="117937" cy="59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460" fill="norm" stroke="1" extrusionOk="0">
                  <a:moveTo>
                    <a:pt x="4386" y="9306"/>
                  </a:moveTo>
                  <a:cubicBezTo>
                    <a:pt x="4014" y="12073"/>
                    <a:pt x="3641" y="14840"/>
                    <a:pt x="3269" y="16724"/>
                  </a:cubicBezTo>
                  <a:cubicBezTo>
                    <a:pt x="2896" y="18607"/>
                    <a:pt x="2524" y="19606"/>
                    <a:pt x="2151" y="20337"/>
                  </a:cubicBezTo>
                  <a:cubicBezTo>
                    <a:pt x="1779" y="21067"/>
                    <a:pt x="1407" y="21528"/>
                    <a:pt x="1034" y="21451"/>
                  </a:cubicBezTo>
                  <a:cubicBezTo>
                    <a:pt x="662" y="21374"/>
                    <a:pt x="289" y="20759"/>
                    <a:pt x="103" y="18953"/>
                  </a:cubicBezTo>
                  <a:cubicBezTo>
                    <a:pt x="-83" y="17147"/>
                    <a:pt x="-83" y="14149"/>
                    <a:pt x="662" y="11458"/>
                  </a:cubicBezTo>
                  <a:cubicBezTo>
                    <a:pt x="1407" y="8768"/>
                    <a:pt x="2896" y="6385"/>
                    <a:pt x="4386" y="4694"/>
                  </a:cubicBezTo>
                  <a:cubicBezTo>
                    <a:pt x="5876" y="3003"/>
                    <a:pt x="7365" y="2003"/>
                    <a:pt x="8669" y="1350"/>
                  </a:cubicBezTo>
                  <a:cubicBezTo>
                    <a:pt x="9972" y="697"/>
                    <a:pt x="11089" y="389"/>
                    <a:pt x="12579" y="197"/>
                  </a:cubicBezTo>
                  <a:cubicBezTo>
                    <a:pt x="14069" y="5"/>
                    <a:pt x="15931" y="-72"/>
                    <a:pt x="17234" y="82"/>
                  </a:cubicBezTo>
                  <a:cubicBezTo>
                    <a:pt x="18538" y="235"/>
                    <a:pt x="19283" y="620"/>
                    <a:pt x="20027" y="1734"/>
                  </a:cubicBezTo>
                  <a:cubicBezTo>
                    <a:pt x="20772" y="2849"/>
                    <a:pt x="21517" y="4694"/>
                    <a:pt x="19096" y="6116"/>
                  </a:cubicBezTo>
                  <a:cubicBezTo>
                    <a:pt x="16676" y="7538"/>
                    <a:pt x="11089" y="8537"/>
                    <a:pt x="7551" y="9152"/>
                  </a:cubicBezTo>
                  <a:cubicBezTo>
                    <a:pt x="4014" y="9767"/>
                    <a:pt x="2524" y="9998"/>
                    <a:pt x="1034" y="102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8375649" y="5717369"/>
              <a:ext cx="196851" cy="191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0" y="10565"/>
                  </a:moveTo>
                  <a:cubicBezTo>
                    <a:pt x="0" y="9391"/>
                    <a:pt x="0" y="8217"/>
                    <a:pt x="929" y="7278"/>
                  </a:cubicBezTo>
                  <a:cubicBezTo>
                    <a:pt x="1858" y="6339"/>
                    <a:pt x="3716" y="5635"/>
                    <a:pt x="5923" y="5752"/>
                  </a:cubicBezTo>
                  <a:cubicBezTo>
                    <a:pt x="8129" y="5870"/>
                    <a:pt x="10684" y="6809"/>
                    <a:pt x="12310" y="8922"/>
                  </a:cubicBezTo>
                  <a:cubicBezTo>
                    <a:pt x="13935" y="11035"/>
                    <a:pt x="14632" y="14322"/>
                    <a:pt x="14748" y="16552"/>
                  </a:cubicBezTo>
                  <a:cubicBezTo>
                    <a:pt x="14865" y="18783"/>
                    <a:pt x="14400" y="19957"/>
                    <a:pt x="13355" y="20661"/>
                  </a:cubicBezTo>
                  <a:cubicBezTo>
                    <a:pt x="12310" y="21365"/>
                    <a:pt x="10684" y="21600"/>
                    <a:pt x="9639" y="20191"/>
                  </a:cubicBezTo>
                  <a:cubicBezTo>
                    <a:pt x="8594" y="18783"/>
                    <a:pt x="8129" y="15730"/>
                    <a:pt x="10219" y="12091"/>
                  </a:cubicBezTo>
                  <a:cubicBezTo>
                    <a:pt x="12310" y="8452"/>
                    <a:pt x="16955" y="42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8715798" y="5509665"/>
              <a:ext cx="174202" cy="398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387" fill="norm" stroke="1" extrusionOk="0">
                  <a:moveTo>
                    <a:pt x="20914" y="2970"/>
                  </a:moveTo>
                  <a:cubicBezTo>
                    <a:pt x="20914" y="2061"/>
                    <a:pt x="20914" y="1151"/>
                    <a:pt x="20152" y="583"/>
                  </a:cubicBezTo>
                  <a:cubicBezTo>
                    <a:pt x="19389" y="14"/>
                    <a:pt x="17865" y="-213"/>
                    <a:pt x="15959" y="242"/>
                  </a:cubicBezTo>
                  <a:cubicBezTo>
                    <a:pt x="14053" y="696"/>
                    <a:pt x="11766" y="1833"/>
                    <a:pt x="8843" y="4164"/>
                  </a:cubicBezTo>
                  <a:cubicBezTo>
                    <a:pt x="5921" y="6494"/>
                    <a:pt x="2363" y="10019"/>
                    <a:pt x="839" y="12747"/>
                  </a:cubicBezTo>
                  <a:cubicBezTo>
                    <a:pt x="-686" y="15475"/>
                    <a:pt x="-178" y="17408"/>
                    <a:pt x="2745" y="18715"/>
                  </a:cubicBezTo>
                  <a:cubicBezTo>
                    <a:pt x="5667" y="20023"/>
                    <a:pt x="11003" y="20705"/>
                    <a:pt x="16340" y="213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8988351" y="5612078"/>
              <a:ext cx="225499" cy="234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134" fill="norm" stroke="1" extrusionOk="0">
                  <a:moveTo>
                    <a:pt x="14309" y="4348"/>
                  </a:moveTo>
                  <a:cubicBezTo>
                    <a:pt x="14309" y="2818"/>
                    <a:pt x="14309" y="1289"/>
                    <a:pt x="13726" y="525"/>
                  </a:cubicBezTo>
                  <a:cubicBezTo>
                    <a:pt x="13142" y="-240"/>
                    <a:pt x="11974" y="-240"/>
                    <a:pt x="9639" y="1002"/>
                  </a:cubicBezTo>
                  <a:cubicBezTo>
                    <a:pt x="7304" y="2245"/>
                    <a:pt x="3801" y="4730"/>
                    <a:pt x="1758" y="7310"/>
                  </a:cubicBezTo>
                  <a:cubicBezTo>
                    <a:pt x="-285" y="9891"/>
                    <a:pt x="-869" y="12567"/>
                    <a:pt x="1758" y="14956"/>
                  </a:cubicBezTo>
                  <a:cubicBezTo>
                    <a:pt x="4385" y="17346"/>
                    <a:pt x="10223" y="19448"/>
                    <a:pt x="13920" y="20404"/>
                  </a:cubicBezTo>
                  <a:cubicBezTo>
                    <a:pt x="17617" y="21360"/>
                    <a:pt x="19174" y="21169"/>
                    <a:pt x="20731" y="209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9302749" y="5780869"/>
              <a:ext cx="292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" y="14400"/>
                    <a:pt x="939" y="7200"/>
                    <a:pt x="2974" y="3600"/>
                  </a:cubicBezTo>
                  <a:cubicBezTo>
                    <a:pt x="5009" y="0"/>
                    <a:pt x="8609" y="0"/>
                    <a:pt x="11974" y="0"/>
                  </a:cubicBezTo>
                  <a:cubicBezTo>
                    <a:pt x="15339" y="0"/>
                    <a:pt x="1847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9607277" y="5692332"/>
              <a:ext cx="95694" cy="177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4" h="21302" fill="norm" stroke="1" extrusionOk="0">
                  <a:moveTo>
                    <a:pt x="4108" y="718"/>
                  </a:moveTo>
                  <a:cubicBezTo>
                    <a:pt x="1858" y="210"/>
                    <a:pt x="-392" y="-298"/>
                    <a:pt x="58" y="210"/>
                  </a:cubicBezTo>
                  <a:cubicBezTo>
                    <a:pt x="508" y="718"/>
                    <a:pt x="3658" y="2243"/>
                    <a:pt x="7483" y="4022"/>
                  </a:cubicBezTo>
                  <a:cubicBezTo>
                    <a:pt x="11308" y="5801"/>
                    <a:pt x="15808" y="7834"/>
                    <a:pt x="18283" y="9486"/>
                  </a:cubicBezTo>
                  <a:cubicBezTo>
                    <a:pt x="20758" y="11137"/>
                    <a:pt x="21208" y="12408"/>
                    <a:pt x="18508" y="13806"/>
                  </a:cubicBezTo>
                  <a:cubicBezTo>
                    <a:pt x="15808" y="15203"/>
                    <a:pt x="9958" y="16728"/>
                    <a:pt x="6358" y="17998"/>
                  </a:cubicBezTo>
                  <a:cubicBezTo>
                    <a:pt x="2758" y="19269"/>
                    <a:pt x="1408" y="20286"/>
                    <a:pt x="58" y="213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9792276" y="5642111"/>
              <a:ext cx="202625" cy="227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511" fill="norm" stroke="1" extrusionOk="0">
                  <a:moveTo>
                    <a:pt x="19777" y="1111"/>
                  </a:moveTo>
                  <a:cubicBezTo>
                    <a:pt x="18895" y="511"/>
                    <a:pt x="18013" y="-89"/>
                    <a:pt x="16250" y="11"/>
                  </a:cubicBezTo>
                  <a:cubicBezTo>
                    <a:pt x="14487" y="111"/>
                    <a:pt x="11842" y="911"/>
                    <a:pt x="8977" y="2911"/>
                  </a:cubicBezTo>
                  <a:cubicBezTo>
                    <a:pt x="6111" y="4911"/>
                    <a:pt x="3026" y="8111"/>
                    <a:pt x="1372" y="10811"/>
                  </a:cubicBezTo>
                  <a:cubicBezTo>
                    <a:pt x="-281" y="13511"/>
                    <a:pt x="-501" y="15711"/>
                    <a:pt x="1042" y="17311"/>
                  </a:cubicBezTo>
                  <a:cubicBezTo>
                    <a:pt x="2585" y="18911"/>
                    <a:pt x="5891" y="19911"/>
                    <a:pt x="9528" y="20511"/>
                  </a:cubicBezTo>
                  <a:cubicBezTo>
                    <a:pt x="13164" y="21111"/>
                    <a:pt x="17132" y="21311"/>
                    <a:pt x="21099" y="215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10445749" y="5774519"/>
              <a:ext cx="254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600"/>
                    <a:pt x="14400" y="7200"/>
                    <a:pt x="10800" y="10800"/>
                  </a:cubicBezTo>
                  <a:cubicBezTo>
                    <a:pt x="7200" y="14400"/>
                    <a:pt x="36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10426699" y="5683299"/>
              <a:ext cx="57151" cy="4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23" fill="norm" stroke="1" extrusionOk="0">
                  <a:moveTo>
                    <a:pt x="0" y="20623"/>
                  </a:moveTo>
                  <a:cubicBezTo>
                    <a:pt x="2400" y="10903"/>
                    <a:pt x="4800" y="1183"/>
                    <a:pt x="8400" y="103"/>
                  </a:cubicBezTo>
                  <a:cubicBezTo>
                    <a:pt x="12000" y="-977"/>
                    <a:pt x="16800" y="6583"/>
                    <a:pt x="21600" y="141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10510190" y="5717358"/>
              <a:ext cx="133633" cy="181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0807" fill="norm" stroke="1" extrusionOk="0">
                  <a:moveTo>
                    <a:pt x="7950" y="4370"/>
                  </a:moveTo>
                  <a:cubicBezTo>
                    <a:pt x="5925" y="8981"/>
                    <a:pt x="3900" y="13592"/>
                    <a:pt x="2550" y="16626"/>
                  </a:cubicBezTo>
                  <a:cubicBezTo>
                    <a:pt x="1200" y="19660"/>
                    <a:pt x="525" y="21116"/>
                    <a:pt x="187" y="20752"/>
                  </a:cubicBezTo>
                  <a:cubicBezTo>
                    <a:pt x="-150" y="20388"/>
                    <a:pt x="-150" y="18204"/>
                    <a:pt x="1200" y="15049"/>
                  </a:cubicBezTo>
                  <a:cubicBezTo>
                    <a:pt x="2550" y="11894"/>
                    <a:pt x="5250" y="7768"/>
                    <a:pt x="7613" y="5098"/>
                  </a:cubicBezTo>
                  <a:cubicBezTo>
                    <a:pt x="9975" y="2428"/>
                    <a:pt x="12000" y="1215"/>
                    <a:pt x="13856" y="487"/>
                  </a:cubicBezTo>
                  <a:cubicBezTo>
                    <a:pt x="15713" y="-241"/>
                    <a:pt x="17400" y="-484"/>
                    <a:pt x="18750" y="2186"/>
                  </a:cubicBezTo>
                  <a:cubicBezTo>
                    <a:pt x="20100" y="4855"/>
                    <a:pt x="21113" y="10437"/>
                    <a:pt x="21281" y="13956"/>
                  </a:cubicBezTo>
                  <a:cubicBezTo>
                    <a:pt x="21450" y="17476"/>
                    <a:pt x="20775" y="18932"/>
                    <a:pt x="20100" y="203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11004514" y="5586765"/>
              <a:ext cx="171486" cy="325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12" fill="norm" stroke="1" extrusionOk="0">
                  <a:moveTo>
                    <a:pt x="3956" y="6051"/>
                  </a:moveTo>
                  <a:cubicBezTo>
                    <a:pt x="3692" y="5082"/>
                    <a:pt x="3429" y="4112"/>
                    <a:pt x="5141" y="3074"/>
                  </a:cubicBezTo>
                  <a:cubicBezTo>
                    <a:pt x="6853" y="2035"/>
                    <a:pt x="10541" y="928"/>
                    <a:pt x="13043" y="374"/>
                  </a:cubicBezTo>
                  <a:cubicBezTo>
                    <a:pt x="15546" y="-180"/>
                    <a:pt x="16863" y="-180"/>
                    <a:pt x="17917" y="789"/>
                  </a:cubicBezTo>
                  <a:cubicBezTo>
                    <a:pt x="18970" y="1758"/>
                    <a:pt x="19761" y="3697"/>
                    <a:pt x="17258" y="6605"/>
                  </a:cubicBezTo>
                  <a:cubicBezTo>
                    <a:pt x="14756" y="9512"/>
                    <a:pt x="8961" y="13389"/>
                    <a:pt x="5668" y="15674"/>
                  </a:cubicBezTo>
                  <a:cubicBezTo>
                    <a:pt x="2375" y="17958"/>
                    <a:pt x="1585" y="18651"/>
                    <a:pt x="926" y="19343"/>
                  </a:cubicBezTo>
                  <a:cubicBezTo>
                    <a:pt x="268" y="20035"/>
                    <a:pt x="-259" y="20728"/>
                    <a:pt x="136" y="21074"/>
                  </a:cubicBezTo>
                  <a:cubicBezTo>
                    <a:pt x="531" y="21420"/>
                    <a:pt x="1848" y="21420"/>
                    <a:pt x="5536" y="20866"/>
                  </a:cubicBezTo>
                  <a:cubicBezTo>
                    <a:pt x="9224" y="20312"/>
                    <a:pt x="15282" y="19205"/>
                    <a:pt x="21341" y="1809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11531599" y="5699802"/>
              <a:ext cx="107951" cy="204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21600" y="5136"/>
                  </a:moveTo>
                  <a:cubicBezTo>
                    <a:pt x="21176" y="4034"/>
                    <a:pt x="20753" y="2932"/>
                    <a:pt x="19694" y="2050"/>
                  </a:cubicBezTo>
                  <a:cubicBezTo>
                    <a:pt x="18635" y="1168"/>
                    <a:pt x="16941" y="507"/>
                    <a:pt x="13976" y="177"/>
                  </a:cubicBezTo>
                  <a:cubicBezTo>
                    <a:pt x="11012" y="-154"/>
                    <a:pt x="6776" y="-154"/>
                    <a:pt x="5082" y="1389"/>
                  </a:cubicBezTo>
                  <a:cubicBezTo>
                    <a:pt x="3388" y="2932"/>
                    <a:pt x="4235" y="6017"/>
                    <a:pt x="6988" y="8883"/>
                  </a:cubicBezTo>
                  <a:cubicBezTo>
                    <a:pt x="9741" y="11748"/>
                    <a:pt x="14400" y="14393"/>
                    <a:pt x="16941" y="16377"/>
                  </a:cubicBezTo>
                  <a:cubicBezTo>
                    <a:pt x="19482" y="18360"/>
                    <a:pt x="19906" y="19683"/>
                    <a:pt x="19059" y="20454"/>
                  </a:cubicBezTo>
                  <a:cubicBezTo>
                    <a:pt x="18212" y="21226"/>
                    <a:pt x="16094" y="21446"/>
                    <a:pt x="13129" y="21226"/>
                  </a:cubicBezTo>
                  <a:cubicBezTo>
                    <a:pt x="10165" y="21005"/>
                    <a:pt x="6353" y="20344"/>
                    <a:pt x="4024" y="19242"/>
                  </a:cubicBezTo>
                  <a:cubicBezTo>
                    <a:pt x="1694" y="18140"/>
                    <a:pt x="847" y="16597"/>
                    <a:pt x="0" y="150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11700139" y="5514169"/>
              <a:ext cx="123562" cy="396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07" fill="norm" stroke="1" extrusionOk="0">
                  <a:moveTo>
                    <a:pt x="21371" y="0"/>
                  </a:moveTo>
                  <a:cubicBezTo>
                    <a:pt x="18076" y="1609"/>
                    <a:pt x="14781" y="3217"/>
                    <a:pt x="11669" y="5515"/>
                  </a:cubicBezTo>
                  <a:cubicBezTo>
                    <a:pt x="8557" y="7813"/>
                    <a:pt x="5629" y="10800"/>
                    <a:pt x="3615" y="13270"/>
                  </a:cubicBezTo>
                  <a:cubicBezTo>
                    <a:pt x="1602" y="15740"/>
                    <a:pt x="503" y="17694"/>
                    <a:pt x="137" y="18957"/>
                  </a:cubicBezTo>
                  <a:cubicBezTo>
                    <a:pt x="-229" y="20221"/>
                    <a:pt x="137" y="20796"/>
                    <a:pt x="1235" y="21140"/>
                  </a:cubicBezTo>
                  <a:cubicBezTo>
                    <a:pt x="2334" y="21485"/>
                    <a:pt x="4164" y="21600"/>
                    <a:pt x="5812" y="21428"/>
                  </a:cubicBezTo>
                  <a:cubicBezTo>
                    <a:pt x="7459" y="21255"/>
                    <a:pt x="8924" y="20796"/>
                    <a:pt x="10388" y="203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11677649" y="5718893"/>
              <a:ext cx="353332" cy="410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83" fill="norm" stroke="1" extrusionOk="0">
                  <a:moveTo>
                    <a:pt x="0" y="2235"/>
                  </a:moveTo>
                  <a:cubicBezTo>
                    <a:pt x="2314" y="2235"/>
                    <a:pt x="4629" y="2235"/>
                    <a:pt x="6171" y="2345"/>
                  </a:cubicBezTo>
                  <a:cubicBezTo>
                    <a:pt x="7714" y="2456"/>
                    <a:pt x="8486" y="2676"/>
                    <a:pt x="8871" y="2511"/>
                  </a:cubicBezTo>
                  <a:cubicBezTo>
                    <a:pt x="9257" y="2345"/>
                    <a:pt x="9257" y="1794"/>
                    <a:pt x="8936" y="1574"/>
                  </a:cubicBezTo>
                  <a:cubicBezTo>
                    <a:pt x="8614" y="1354"/>
                    <a:pt x="7971" y="1464"/>
                    <a:pt x="7264" y="1960"/>
                  </a:cubicBezTo>
                  <a:cubicBezTo>
                    <a:pt x="6557" y="2456"/>
                    <a:pt x="5786" y="3337"/>
                    <a:pt x="5400" y="4274"/>
                  </a:cubicBezTo>
                  <a:cubicBezTo>
                    <a:pt x="5014" y="5211"/>
                    <a:pt x="5014" y="6203"/>
                    <a:pt x="5400" y="6919"/>
                  </a:cubicBezTo>
                  <a:cubicBezTo>
                    <a:pt x="5786" y="7635"/>
                    <a:pt x="6557" y="8076"/>
                    <a:pt x="7650" y="8241"/>
                  </a:cubicBezTo>
                  <a:cubicBezTo>
                    <a:pt x="8743" y="8407"/>
                    <a:pt x="10157" y="8297"/>
                    <a:pt x="11443" y="7801"/>
                  </a:cubicBezTo>
                  <a:cubicBezTo>
                    <a:pt x="12729" y="7305"/>
                    <a:pt x="13886" y="6423"/>
                    <a:pt x="14593" y="5707"/>
                  </a:cubicBezTo>
                  <a:cubicBezTo>
                    <a:pt x="15300" y="4990"/>
                    <a:pt x="15557" y="4439"/>
                    <a:pt x="15493" y="4384"/>
                  </a:cubicBezTo>
                  <a:cubicBezTo>
                    <a:pt x="15429" y="4329"/>
                    <a:pt x="15043" y="4770"/>
                    <a:pt x="14079" y="6754"/>
                  </a:cubicBezTo>
                  <a:cubicBezTo>
                    <a:pt x="13114" y="8737"/>
                    <a:pt x="11571" y="12264"/>
                    <a:pt x="10543" y="14633"/>
                  </a:cubicBezTo>
                  <a:cubicBezTo>
                    <a:pt x="9514" y="17003"/>
                    <a:pt x="9000" y="18215"/>
                    <a:pt x="8679" y="19262"/>
                  </a:cubicBezTo>
                  <a:cubicBezTo>
                    <a:pt x="8357" y="20309"/>
                    <a:pt x="8229" y="21190"/>
                    <a:pt x="8357" y="21356"/>
                  </a:cubicBezTo>
                  <a:cubicBezTo>
                    <a:pt x="8486" y="21521"/>
                    <a:pt x="8871" y="20970"/>
                    <a:pt x="9707" y="18821"/>
                  </a:cubicBezTo>
                  <a:cubicBezTo>
                    <a:pt x="10543" y="16672"/>
                    <a:pt x="11829" y="12925"/>
                    <a:pt x="13050" y="9729"/>
                  </a:cubicBezTo>
                  <a:cubicBezTo>
                    <a:pt x="14271" y="6533"/>
                    <a:pt x="15429" y="3888"/>
                    <a:pt x="16200" y="2345"/>
                  </a:cubicBezTo>
                  <a:cubicBezTo>
                    <a:pt x="16971" y="803"/>
                    <a:pt x="17357" y="362"/>
                    <a:pt x="17871" y="141"/>
                  </a:cubicBezTo>
                  <a:cubicBezTo>
                    <a:pt x="18386" y="-79"/>
                    <a:pt x="19029" y="-79"/>
                    <a:pt x="19671" y="417"/>
                  </a:cubicBezTo>
                  <a:cubicBezTo>
                    <a:pt x="20314" y="913"/>
                    <a:pt x="20957" y="1905"/>
                    <a:pt x="21279" y="2841"/>
                  </a:cubicBezTo>
                  <a:cubicBezTo>
                    <a:pt x="21600" y="3778"/>
                    <a:pt x="21600" y="4660"/>
                    <a:pt x="20443" y="5266"/>
                  </a:cubicBezTo>
                  <a:cubicBezTo>
                    <a:pt x="19286" y="5872"/>
                    <a:pt x="16971" y="6203"/>
                    <a:pt x="14657" y="65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12039599" y="5704660"/>
              <a:ext cx="88901" cy="185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21600" y="4369"/>
                  </a:moveTo>
                  <a:cubicBezTo>
                    <a:pt x="21600" y="3156"/>
                    <a:pt x="21600" y="1942"/>
                    <a:pt x="19543" y="1093"/>
                  </a:cubicBezTo>
                  <a:cubicBezTo>
                    <a:pt x="17486" y="243"/>
                    <a:pt x="13371" y="-242"/>
                    <a:pt x="10543" y="122"/>
                  </a:cubicBezTo>
                  <a:cubicBezTo>
                    <a:pt x="7714" y="486"/>
                    <a:pt x="6171" y="1700"/>
                    <a:pt x="6171" y="3520"/>
                  </a:cubicBezTo>
                  <a:cubicBezTo>
                    <a:pt x="6171" y="5340"/>
                    <a:pt x="7714" y="7767"/>
                    <a:pt x="10286" y="9951"/>
                  </a:cubicBezTo>
                  <a:cubicBezTo>
                    <a:pt x="12857" y="12136"/>
                    <a:pt x="16457" y="14077"/>
                    <a:pt x="18514" y="15776"/>
                  </a:cubicBezTo>
                  <a:cubicBezTo>
                    <a:pt x="20571" y="17475"/>
                    <a:pt x="21086" y="18931"/>
                    <a:pt x="20057" y="19902"/>
                  </a:cubicBezTo>
                  <a:cubicBezTo>
                    <a:pt x="19029" y="20873"/>
                    <a:pt x="16457" y="21358"/>
                    <a:pt x="12857" y="21237"/>
                  </a:cubicBezTo>
                  <a:cubicBezTo>
                    <a:pt x="9257" y="21115"/>
                    <a:pt x="4629" y="20387"/>
                    <a:pt x="0" y="196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12096749" y="5495119"/>
              <a:ext cx="196235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600" fill="norm" stroke="1" extrusionOk="0">
                  <a:moveTo>
                    <a:pt x="14477" y="0"/>
                  </a:moveTo>
                  <a:cubicBezTo>
                    <a:pt x="15626" y="0"/>
                    <a:pt x="16774" y="0"/>
                    <a:pt x="18038" y="557"/>
                  </a:cubicBezTo>
                  <a:cubicBezTo>
                    <a:pt x="19302" y="1114"/>
                    <a:pt x="20681" y="2229"/>
                    <a:pt x="21140" y="4286"/>
                  </a:cubicBezTo>
                  <a:cubicBezTo>
                    <a:pt x="21600" y="6343"/>
                    <a:pt x="21140" y="9343"/>
                    <a:pt x="19072" y="12129"/>
                  </a:cubicBezTo>
                  <a:cubicBezTo>
                    <a:pt x="17004" y="14914"/>
                    <a:pt x="13328" y="17486"/>
                    <a:pt x="9881" y="19029"/>
                  </a:cubicBezTo>
                  <a:cubicBezTo>
                    <a:pt x="6434" y="20571"/>
                    <a:pt x="3217" y="21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10156670" y="2666923"/>
              <a:ext cx="672485" cy="544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372" fill="norm" stroke="1" extrusionOk="0">
                  <a:moveTo>
                    <a:pt x="15058" y="595"/>
                  </a:moveTo>
                  <a:cubicBezTo>
                    <a:pt x="13928" y="262"/>
                    <a:pt x="12798" y="-70"/>
                    <a:pt x="11336" y="13"/>
                  </a:cubicBezTo>
                  <a:cubicBezTo>
                    <a:pt x="9874" y="96"/>
                    <a:pt x="8080" y="595"/>
                    <a:pt x="6318" y="1758"/>
                  </a:cubicBezTo>
                  <a:cubicBezTo>
                    <a:pt x="4557" y="2921"/>
                    <a:pt x="2829" y="4748"/>
                    <a:pt x="1633" y="6908"/>
                  </a:cubicBezTo>
                  <a:cubicBezTo>
                    <a:pt x="437" y="9068"/>
                    <a:pt x="-228" y="11561"/>
                    <a:pt x="71" y="13721"/>
                  </a:cubicBezTo>
                  <a:cubicBezTo>
                    <a:pt x="370" y="15881"/>
                    <a:pt x="1633" y="17708"/>
                    <a:pt x="3228" y="18996"/>
                  </a:cubicBezTo>
                  <a:cubicBezTo>
                    <a:pt x="4823" y="20284"/>
                    <a:pt x="6750" y="21032"/>
                    <a:pt x="8877" y="21281"/>
                  </a:cubicBezTo>
                  <a:cubicBezTo>
                    <a:pt x="11004" y="21530"/>
                    <a:pt x="13330" y="21281"/>
                    <a:pt x="15291" y="20408"/>
                  </a:cubicBezTo>
                  <a:cubicBezTo>
                    <a:pt x="17251" y="19536"/>
                    <a:pt x="18846" y="18041"/>
                    <a:pt x="19877" y="15922"/>
                  </a:cubicBezTo>
                  <a:cubicBezTo>
                    <a:pt x="20907" y="13804"/>
                    <a:pt x="21372" y="11062"/>
                    <a:pt x="20973" y="8778"/>
                  </a:cubicBezTo>
                  <a:cubicBezTo>
                    <a:pt x="20574" y="6493"/>
                    <a:pt x="19312" y="4665"/>
                    <a:pt x="17717" y="3793"/>
                  </a:cubicBezTo>
                  <a:cubicBezTo>
                    <a:pt x="16122" y="2921"/>
                    <a:pt x="14194" y="3004"/>
                    <a:pt x="12267" y="3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8847025" y="3500175"/>
              <a:ext cx="748860" cy="584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288" fill="norm" stroke="1" extrusionOk="0">
                  <a:moveTo>
                    <a:pt x="13676" y="1427"/>
                  </a:moveTo>
                  <a:cubicBezTo>
                    <a:pt x="13014" y="810"/>
                    <a:pt x="12353" y="193"/>
                    <a:pt x="11089" y="38"/>
                  </a:cubicBezTo>
                  <a:cubicBezTo>
                    <a:pt x="9826" y="-116"/>
                    <a:pt x="7960" y="193"/>
                    <a:pt x="6276" y="1080"/>
                  </a:cubicBezTo>
                  <a:cubicBezTo>
                    <a:pt x="4591" y="1967"/>
                    <a:pt x="3087" y="3433"/>
                    <a:pt x="1974" y="5284"/>
                  </a:cubicBezTo>
                  <a:cubicBezTo>
                    <a:pt x="861" y="7135"/>
                    <a:pt x="139" y="9373"/>
                    <a:pt x="18" y="11417"/>
                  </a:cubicBezTo>
                  <a:cubicBezTo>
                    <a:pt x="-102" y="13461"/>
                    <a:pt x="379" y="15313"/>
                    <a:pt x="1282" y="16933"/>
                  </a:cubicBezTo>
                  <a:cubicBezTo>
                    <a:pt x="2184" y="18553"/>
                    <a:pt x="3508" y="19941"/>
                    <a:pt x="5283" y="20674"/>
                  </a:cubicBezTo>
                  <a:cubicBezTo>
                    <a:pt x="7058" y="21407"/>
                    <a:pt x="9284" y="21484"/>
                    <a:pt x="11480" y="20905"/>
                  </a:cubicBezTo>
                  <a:cubicBezTo>
                    <a:pt x="13676" y="20327"/>
                    <a:pt x="15842" y="19093"/>
                    <a:pt x="17527" y="17280"/>
                  </a:cubicBezTo>
                  <a:cubicBezTo>
                    <a:pt x="19212" y="15467"/>
                    <a:pt x="20415" y="13075"/>
                    <a:pt x="20956" y="11070"/>
                  </a:cubicBezTo>
                  <a:cubicBezTo>
                    <a:pt x="21498" y="9064"/>
                    <a:pt x="21378" y="7444"/>
                    <a:pt x="20565" y="5863"/>
                  </a:cubicBezTo>
                  <a:cubicBezTo>
                    <a:pt x="19753" y="4281"/>
                    <a:pt x="18249" y="2738"/>
                    <a:pt x="16474" y="1928"/>
                  </a:cubicBezTo>
                  <a:cubicBezTo>
                    <a:pt x="14699" y="1118"/>
                    <a:pt x="12653" y="1041"/>
                    <a:pt x="11270" y="1195"/>
                  </a:cubicBezTo>
                  <a:cubicBezTo>
                    <a:pt x="9886" y="1350"/>
                    <a:pt x="9164" y="1735"/>
                    <a:pt x="8442" y="2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10230731" y="3666319"/>
              <a:ext cx="510768" cy="468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323" fill="norm" stroke="1" extrusionOk="0">
                  <a:moveTo>
                    <a:pt x="12032" y="6364"/>
                  </a:moveTo>
                  <a:cubicBezTo>
                    <a:pt x="12032" y="5593"/>
                    <a:pt x="12032" y="4821"/>
                    <a:pt x="12076" y="4098"/>
                  </a:cubicBezTo>
                  <a:cubicBezTo>
                    <a:pt x="12119" y="3375"/>
                    <a:pt x="12207" y="2700"/>
                    <a:pt x="12032" y="2266"/>
                  </a:cubicBezTo>
                  <a:cubicBezTo>
                    <a:pt x="11857" y="1832"/>
                    <a:pt x="11420" y="1639"/>
                    <a:pt x="10327" y="1929"/>
                  </a:cubicBezTo>
                  <a:cubicBezTo>
                    <a:pt x="9233" y="2218"/>
                    <a:pt x="7484" y="2989"/>
                    <a:pt x="5735" y="4436"/>
                  </a:cubicBezTo>
                  <a:cubicBezTo>
                    <a:pt x="3986" y="5882"/>
                    <a:pt x="2237" y="8004"/>
                    <a:pt x="1144" y="10366"/>
                  </a:cubicBezTo>
                  <a:cubicBezTo>
                    <a:pt x="51" y="12729"/>
                    <a:pt x="-386" y="15332"/>
                    <a:pt x="401" y="17309"/>
                  </a:cubicBezTo>
                  <a:cubicBezTo>
                    <a:pt x="1188" y="19286"/>
                    <a:pt x="3199" y="20636"/>
                    <a:pt x="5648" y="21118"/>
                  </a:cubicBezTo>
                  <a:cubicBezTo>
                    <a:pt x="8097" y="21600"/>
                    <a:pt x="10982" y="21214"/>
                    <a:pt x="13475" y="20154"/>
                  </a:cubicBezTo>
                  <a:cubicBezTo>
                    <a:pt x="15967" y="19093"/>
                    <a:pt x="18066" y="17357"/>
                    <a:pt x="19378" y="15091"/>
                  </a:cubicBezTo>
                  <a:cubicBezTo>
                    <a:pt x="20689" y="12825"/>
                    <a:pt x="21214" y="10029"/>
                    <a:pt x="21083" y="7618"/>
                  </a:cubicBezTo>
                  <a:cubicBezTo>
                    <a:pt x="20952" y="5207"/>
                    <a:pt x="20165" y="3182"/>
                    <a:pt x="18328" y="1977"/>
                  </a:cubicBezTo>
                  <a:cubicBezTo>
                    <a:pt x="16492" y="771"/>
                    <a:pt x="13606" y="386"/>
                    <a:pt x="107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285750" y="6155519"/>
              <a:ext cx="124079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9" y="21240"/>
                    <a:pt x="258" y="20880"/>
                    <a:pt x="387" y="20520"/>
                  </a:cubicBezTo>
                  <a:cubicBezTo>
                    <a:pt x="516" y="20160"/>
                    <a:pt x="645" y="19800"/>
                    <a:pt x="783" y="19260"/>
                  </a:cubicBezTo>
                  <a:cubicBezTo>
                    <a:pt x="921" y="18720"/>
                    <a:pt x="1069" y="18000"/>
                    <a:pt x="1210" y="17280"/>
                  </a:cubicBezTo>
                  <a:cubicBezTo>
                    <a:pt x="1352" y="16560"/>
                    <a:pt x="1489" y="15840"/>
                    <a:pt x="1634" y="15120"/>
                  </a:cubicBezTo>
                  <a:cubicBezTo>
                    <a:pt x="1780" y="14400"/>
                    <a:pt x="1934" y="13680"/>
                    <a:pt x="2080" y="12960"/>
                  </a:cubicBezTo>
                  <a:cubicBezTo>
                    <a:pt x="2226" y="12240"/>
                    <a:pt x="2362" y="11520"/>
                    <a:pt x="2500" y="10980"/>
                  </a:cubicBezTo>
                  <a:cubicBezTo>
                    <a:pt x="2638" y="10440"/>
                    <a:pt x="2778" y="10080"/>
                    <a:pt x="2920" y="9720"/>
                  </a:cubicBezTo>
                  <a:cubicBezTo>
                    <a:pt x="3062" y="9360"/>
                    <a:pt x="3206" y="9000"/>
                    <a:pt x="3351" y="8820"/>
                  </a:cubicBezTo>
                  <a:cubicBezTo>
                    <a:pt x="3497" y="8640"/>
                    <a:pt x="3644" y="8640"/>
                    <a:pt x="3792" y="8820"/>
                  </a:cubicBezTo>
                  <a:cubicBezTo>
                    <a:pt x="3939" y="9000"/>
                    <a:pt x="4086" y="9360"/>
                    <a:pt x="4234" y="9900"/>
                  </a:cubicBezTo>
                  <a:cubicBezTo>
                    <a:pt x="4381" y="10440"/>
                    <a:pt x="4529" y="11160"/>
                    <a:pt x="4680" y="11700"/>
                  </a:cubicBezTo>
                  <a:cubicBezTo>
                    <a:pt x="4831" y="12240"/>
                    <a:pt x="4985" y="12600"/>
                    <a:pt x="5142" y="12960"/>
                  </a:cubicBezTo>
                  <a:cubicBezTo>
                    <a:pt x="5299" y="13320"/>
                    <a:pt x="5457" y="13680"/>
                    <a:pt x="5593" y="13860"/>
                  </a:cubicBezTo>
                  <a:cubicBezTo>
                    <a:pt x="5730" y="14040"/>
                    <a:pt x="5844" y="14040"/>
                    <a:pt x="5958" y="14040"/>
                  </a:cubicBezTo>
                  <a:cubicBezTo>
                    <a:pt x="6072" y="14040"/>
                    <a:pt x="6187" y="14040"/>
                    <a:pt x="6306" y="14040"/>
                  </a:cubicBezTo>
                  <a:cubicBezTo>
                    <a:pt x="6426" y="14040"/>
                    <a:pt x="6551" y="14040"/>
                    <a:pt x="6679" y="13860"/>
                  </a:cubicBezTo>
                  <a:cubicBezTo>
                    <a:pt x="6806" y="13680"/>
                    <a:pt x="6935" y="13320"/>
                    <a:pt x="7099" y="12780"/>
                  </a:cubicBezTo>
                  <a:cubicBezTo>
                    <a:pt x="7263" y="12240"/>
                    <a:pt x="7462" y="11520"/>
                    <a:pt x="7622" y="10980"/>
                  </a:cubicBezTo>
                  <a:cubicBezTo>
                    <a:pt x="7782" y="10440"/>
                    <a:pt x="7904" y="10080"/>
                    <a:pt x="8066" y="9360"/>
                  </a:cubicBezTo>
                  <a:cubicBezTo>
                    <a:pt x="8228" y="8640"/>
                    <a:pt x="8431" y="7560"/>
                    <a:pt x="8606" y="6660"/>
                  </a:cubicBezTo>
                  <a:cubicBezTo>
                    <a:pt x="8781" y="5760"/>
                    <a:pt x="8928" y="5040"/>
                    <a:pt x="9072" y="4320"/>
                  </a:cubicBezTo>
                  <a:cubicBezTo>
                    <a:pt x="9216" y="3600"/>
                    <a:pt x="9356" y="2880"/>
                    <a:pt x="9501" y="2340"/>
                  </a:cubicBezTo>
                  <a:cubicBezTo>
                    <a:pt x="9647" y="1800"/>
                    <a:pt x="9798" y="1440"/>
                    <a:pt x="9945" y="1080"/>
                  </a:cubicBezTo>
                  <a:cubicBezTo>
                    <a:pt x="10093" y="720"/>
                    <a:pt x="10236" y="360"/>
                    <a:pt x="10385" y="180"/>
                  </a:cubicBezTo>
                  <a:cubicBezTo>
                    <a:pt x="10535" y="0"/>
                    <a:pt x="10689" y="0"/>
                    <a:pt x="10841" y="0"/>
                  </a:cubicBezTo>
                  <a:cubicBezTo>
                    <a:pt x="10992" y="0"/>
                    <a:pt x="11139" y="0"/>
                    <a:pt x="11294" y="0"/>
                  </a:cubicBezTo>
                  <a:cubicBezTo>
                    <a:pt x="11449" y="0"/>
                    <a:pt x="11611" y="0"/>
                    <a:pt x="11773" y="180"/>
                  </a:cubicBezTo>
                  <a:cubicBezTo>
                    <a:pt x="11935" y="360"/>
                    <a:pt x="12097" y="720"/>
                    <a:pt x="12254" y="1260"/>
                  </a:cubicBezTo>
                  <a:cubicBezTo>
                    <a:pt x="12410" y="1800"/>
                    <a:pt x="12561" y="2520"/>
                    <a:pt x="12714" y="3240"/>
                  </a:cubicBezTo>
                  <a:cubicBezTo>
                    <a:pt x="12867" y="3960"/>
                    <a:pt x="13022" y="4680"/>
                    <a:pt x="13177" y="5220"/>
                  </a:cubicBezTo>
                  <a:cubicBezTo>
                    <a:pt x="13331" y="5760"/>
                    <a:pt x="13486" y="6120"/>
                    <a:pt x="13635" y="6480"/>
                  </a:cubicBezTo>
                  <a:cubicBezTo>
                    <a:pt x="13785" y="6840"/>
                    <a:pt x="13928" y="7200"/>
                    <a:pt x="14074" y="7560"/>
                  </a:cubicBezTo>
                  <a:cubicBezTo>
                    <a:pt x="14219" y="7920"/>
                    <a:pt x="14367" y="8280"/>
                    <a:pt x="14512" y="8460"/>
                  </a:cubicBezTo>
                  <a:cubicBezTo>
                    <a:pt x="14658" y="8640"/>
                    <a:pt x="14802" y="8640"/>
                    <a:pt x="14951" y="8640"/>
                  </a:cubicBezTo>
                  <a:cubicBezTo>
                    <a:pt x="15100" y="8640"/>
                    <a:pt x="15255" y="8640"/>
                    <a:pt x="15411" y="8640"/>
                  </a:cubicBezTo>
                  <a:cubicBezTo>
                    <a:pt x="15568" y="8640"/>
                    <a:pt x="15727" y="8640"/>
                    <a:pt x="15850" y="8640"/>
                  </a:cubicBezTo>
                  <a:cubicBezTo>
                    <a:pt x="15973" y="8640"/>
                    <a:pt x="16062" y="8640"/>
                    <a:pt x="16148" y="8460"/>
                  </a:cubicBezTo>
                  <a:cubicBezTo>
                    <a:pt x="16235" y="8280"/>
                    <a:pt x="16320" y="7920"/>
                    <a:pt x="16412" y="7740"/>
                  </a:cubicBezTo>
                  <a:cubicBezTo>
                    <a:pt x="16504" y="7560"/>
                    <a:pt x="16603" y="7560"/>
                    <a:pt x="16690" y="7560"/>
                  </a:cubicBezTo>
                  <a:cubicBezTo>
                    <a:pt x="16777" y="7560"/>
                    <a:pt x="16850" y="7560"/>
                    <a:pt x="16941" y="7560"/>
                  </a:cubicBezTo>
                  <a:cubicBezTo>
                    <a:pt x="17031" y="7560"/>
                    <a:pt x="17138" y="7560"/>
                    <a:pt x="17230" y="7560"/>
                  </a:cubicBezTo>
                  <a:cubicBezTo>
                    <a:pt x="17322" y="7560"/>
                    <a:pt x="17399" y="7560"/>
                    <a:pt x="17486" y="7560"/>
                  </a:cubicBezTo>
                  <a:cubicBezTo>
                    <a:pt x="17573" y="7560"/>
                    <a:pt x="17668" y="7560"/>
                    <a:pt x="17762" y="7560"/>
                  </a:cubicBezTo>
                  <a:cubicBezTo>
                    <a:pt x="17856" y="7560"/>
                    <a:pt x="17948" y="7560"/>
                    <a:pt x="18035" y="7560"/>
                  </a:cubicBezTo>
                  <a:cubicBezTo>
                    <a:pt x="18122" y="7560"/>
                    <a:pt x="18203" y="7560"/>
                    <a:pt x="18286" y="7560"/>
                  </a:cubicBezTo>
                  <a:cubicBezTo>
                    <a:pt x="18368" y="7560"/>
                    <a:pt x="18453" y="7560"/>
                    <a:pt x="18575" y="7560"/>
                  </a:cubicBezTo>
                  <a:cubicBezTo>
                    <a:pt x="18696" y="7560"/>
                    <a:pt x="18855" y="7560"/>
                    <a:pt x="19011" y="7560"/>
                  </a:cubicBezTo>
                  <a:cubicBezTo>
                    <a:pt x="19168" y="7560"/>
                    <a:pt x="19323" y="7560"/>
                    <a:pt x="19467" y="7740"/>
                  </a:cubicBezTo>
                  <a:cubicBezTo>
                    <a:pt x="19610" y="7920"/>
                    <a:pt x="19743" y="8280"/>
                    <a:pt x="19909" y="8460"/>
                  </a:cubicBezTo>
                  <a:cubicBezTo>
                    <a:pt x="20075" y="8640"/>
                    <a:pt x="20273" y="8640"/>
                    <a:pt x="20434" y="8820"/>
                  </a:cubicBezTo>
                  <a:cubicBezTo>
                    <a:pt x="20594" y="9000"/>
                    <a:pt x="20716" y="9360"/>
                    <a:pt x="20861" y="10080"/>
                  </a:cubicBezTo>
                  <a:cubicBezTo>
                    <a:pt x="21007" y="10800"/>
                    <a:pt x="21176" y="11880"/>
                    <a:pt x="21303" y="13140"/>
                  </a:cubicBezTo>
                  <a:cubicBezTo>
                    <a:pt x="21431" y="14400"/>
                    <a:pt x="21515" y="15840"/>
                    <a:pt x="2160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1144554" y="4032502"/>
              <a:ext cx="48883" cy="1107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5" h="21559" fill="norm" stroke="1" extrusionOk="0">
                  <a:moveTo>
                    <a:pt x="12839" y="41"/>
                  </a:moveTo>
                  <a:cubicBezTo>
                    <a:pt x="8339" y="0"/>
                    <a:pt x="3839" y="-41"/>
                    <a:pt x="1589" y="83"/>
                  </a:cubicBezTo>
                  <a:cubicBezTo>
                    <a:pt x="-661" y="206"/>
                    <a:pt x="-661" y="495"/>
                    <a:pt x="2489" y="1319"/>
                  </a:cubicBezTo>
                  <a:cubicBezTo>
                    <a:pt x="5639" y="2144"/>
                    <a:pt x="11939" y="3504"/>
                    <a:pt x="15539" y="4967"/>
                  </a:cubicBezTo>
                  <a:cubicBezTo>
                    <a:pt x="19139" y="6431"/>
                    <a:pt x="20039" y="7997"/>
                    <a:pt x="20489" y="9667"/>
                  </a:cubicBezTo>
                  <a:cubicBezTo>
                    <a:pt x="20939" y="11336"/>
                    <a:pt x="20939" y="13109"/>
                    <a:pt x="20039" y="14716"/>
                  </a:cubicBezTo>
                  <a:cubicBezTo>
                    <a:pt x="19139" y="16324"/>
                    <a:pt x="17339" y="17767"/>
                    <a:pt x="14639" y="18880"/>
                  </a:cubicBezTo>
                  <a:cubicBezTo>
                    <a:pt x="11939" y="19993"/>
                    <a:pt x="8339" y="20776"/>
                    <a:pt x="4739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1060449" y="4022452"/>
              <a:ext cx="6068954" cy="1339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91" fill="norm" stroke="1" extrusionOk="0">
                  <a:moveTo>
                    <a:pt x="362" y="1015"/>
                  </a:moveTo>
                  <a:cubicBezTo>
                    <a:pt x="331" y="912"/>
                    <a:pt x="301" y="810"/>
                    <a:pt x="275" y="691"/>
                  </a:cubicBezTo>
                  <a:cubicBezTo>
                    <a:pt x="249" y="571"/>
                    <a:pt x="226" y="435"/>
                    <a:pt x="241" y="366"/>
                  </a:cubicBezTo>
                  <a:cubicBezTo>
                    <a:pt x="256" y="298"/>
                    <a:pt x="309" y="298"/>
                    <a:pt x="471" y="418"/>
                  </a:cubicBezTo>
                  <a:cubicBezTo>
                    <a:pt x="633" y="537"/>
                    <a:pt x="904" y="776"/>
                    <a:pt x="1186" y="964"/>
                  </a:cubicBezTo>
                  <a:cubicBezTo>
                    <a:pt x="1469" y="1151"/>
                    <a:pt x="1762" y="1288"/>
                    <a:pt x="2049" y="1356"/>
                  </a:cubicBezTo>
                  <a:cubicBezTo>
                    <a:pt x="2335" y="1424"/>
                    <a:pt x="2613" y="1424"/>
                    <a:pt x="2885" y="1390"/>
                  </a:cubicBezTo>
                  <a:cubicBezTo>
                    <a:pt x="3156" y="1356"/>
                    <a:pt x="3419" y="1288"/>
                    <a:pt x="3687" y="1236"/>
                  </a:cubicBezTo>
                  <a:cubicBezTo>
                    <a:pt x="3954" y="1185"/>
                    <a:pt x="4225" y="1151"/>
                    <a:pt x="4545" y="1134"/>
                  </a:cubicBezTo>
                  <a:cubicBezTo>
                    <a:pt x="4865" y="1117"/>
                    <a:pt x="5234" y="1117"/>
                    <a:pt x="5551" y="1117"/>
                  </a:cubicBezTo>
                  <a:cubicBezTo>
                    <a:pt x="5867" y="1117"/>
                    <a:pt x="6131" y="1117"/>
                    <a:pt x="6394" y="1151"/>
                  </a:cubicBezTo>
                  <a:cubicBezTo>
                    <a:pt x="6658" y="1185"/>
                    <a:pt x="6921" y="1254"/>
                    <a:pt x="7192" y="1305"/>
                  </a:cubicBezTo>
                  <a:cubicBezTo>
                    <a:pt x="7464" y="1356"/>
                    <a:pt x="7742" y="1390"/>
                    <a:pt x="8028" y="1407"/>
                  </a:cubicBezTo>
                  <a:cubicBezTo>
                    <a:pt x="8315" y="1424"/>
                    <a:pt x="8608" y="1424"/>
                    <a:pt x="8906" y="1424"/>
                  </a:cubicBezTo>
                  <a:cubicBezTo>
                    <a:pt x="9203" y="1424"/>
                    <a:pt x="9505" y="1424"/>
                    <a:pt x="9817" y="1424"/>
                  </a:cubicBezTo>
                  <a:cubicBezTo>
                    <a:pt x="10130" y="1424"/>
                    <a:pt x="10454" y="1424"/>
                    <a:pt x="10766" y="1424"/>
                  </a:cubicBezTo>
                  <a:cubicBezTo>
                    <a:pt x="11079" y="1424"/>
                    <a:pt x="11380" y="1424"/>
                    <a:pt x="11681" y="1407"/>
                  </a:cubicBezTo>
                  <a:cubicBezTo>
                    <a:pt x="11982" y="1390"/>
                    <a:pt x="12284" y="1356"/>
                    <a:pt x="12577" y="1305"/>
                  </a:cubicBezTo>
                  <a:cubicBezTo>
                    <a:pt x="12871" y="1254"/>
                    <a:pt x="13157" y="1185"/>
                    <a:pt x="13451" y="1117"/>
                  </a:cubicBezTo>
                  <a:cubicBezTo>
                    <a:pt x="13745" y="1049"/>
                    <a:pt x="14046" y="981"/>
                    <a:pt x="14347" y="929"/>
                  </a:cubicBezTo>
                  <a:cubicBezTo>
                    <a:pt x="14649" y="878"/>
                    <a:pt x="14950" y="844"/>
                    <a:pt x="15247" y="793"/>
                  </a:cubicBezTo>
                  <a:cubicBezTo>
                    <a:pt x="15545" y="742"/>
                    <a:pt x="15838" y="673"/>
                    <a:pt x="16132" y="605"/>
                  </a:cubicBezTo>
                  <a:cubicBezTo>
                    <a:pt x="16426" y="537"/>
                    <a:pt x="16720" y="469"/>
                    <a:pt x="17006" y="418"/>
                  </a:cubicBezTo>
                  <a:cubicBezTo>
                    <a:pt x="17292" y="366"/>
                    <a:pt x="17571" y="332"/>
                    <a:pt x="17834" y="281"/>
                  </a:cubicBezTo>
                  <a:cubicBezTo>
                    <a:pt x="18098" y="230"/>
                    <a:pt x="18346" y="162"/>
                    <a:pt x="18614" y="110"/>
                  </a:cubicBezTo>
                  <a:cubicBezTo>
                    <a:pt x="18881" y="59"/>
                    <a:pt x="19167" y="25"/>
                    <a:pt x="19465" y="8"/>
                  </a:cubicBezTo>
                  <a:cubicBezTo>
                    <a:pt x="19762" y="-9"/>
                    <a:pt x="20071" y="-9"/>
                    <a:pt x="20354" y="93"/>
                  </a:cubicBezTo>
                  <a:cubicBezTo>
                    <a:pt x="20636" y="196"/>
                    <a:pt x="20892" y="400"/>
                    <a:pt x="21080" y="571"/>
                  </a:cubicBezTo>
                  <a:cubicBezTo>
                    <a:pt x="21269" y="742"/>
                    <a:pt x="21389" y="878"/>
                    <a:pt x="21464" y="998"/>
                  </a:cubicBezTo>
                  <a:cubicBezTo>
                    <a:pt x="21540" y="1117"/>
                    <a:pt x="21570" y="1219"/>
                    <a:pt x="21585" y="1492"/>
                  </a:cubicBezTo>
                  <a:cubicBezTo>
                    <a:pt x="21600" y="1765"/>
                    <a:pt x="21600" y="2209"/>
                    <a:pt x="21559" y="3011"/>
                  </a:cubicBezTo>
                  <a:cubicBezTo>
                    <a:pt x="21517" y="3813"/>
                    <a:pt x="21434" y="4973"/>
                    <a:pt x="21363" y="6201"/>
                  </a:cubicBezTo>
                  <a:cubicBezTo>
                    <a:pt x="21291" y="7430"/>
                    <a:pt x="21231" y="8727"/>
                    <a:pt x="21193" y="9972"/>
                  </a:cubicBezTo>
                  <a:cubicBezTo>
                    <a:pt x="21156" y="11218"/>
                    <a:pt x="21141" y="12412"/>
                    <a:pt x="21122" y="13470"/>
                  </a:cubicBezTo>
                  <a:cubicBezTo>
                    <a:pt x="21103" y="14527"/>
                    <a:pt x="21080" y="15449"/>
                    <a:pt x="21020" y="16490"/>
                  </a:cubicBezTo>
                  <a:cubicBezTo>
                    <a:pt x="20960" y="17530"/>
                    <a:pt x="20862" y="18691"/>
                    <a:pt x="20749" y="19441"/>
                  </a:cubicBezTo>
                  <a:cubicBezTo>
                    <a:pt x="20636" y="20192"/>
                    <a:pt x="20508" y="20533"/>
                    <a:pt x="20305" y="20755"/>
                  </a:cubicBezTo>
                  <a:cubicBezTo>
                    <a:pt x="20101" y="20977"/>
                    <a:pt x="19823" y="21079"/>
                    <a:pt x="19525" y="21130"/>
                  </a:cubicBezTo>
                  <a:cubicBezTo>
                    <a:pt x="19228" y="21182"/>
                    <a:pt x="18911" y="21182"/>
                    <a:pt x="18618" y="21182"/>
                  </a:cubicBezTo>
                  <a:cubicBezTo>
                    <a:pt x="18324" y="21182"/>
                    <a:pt x="18053" y="21182"/>
                    <a:pt x="17755" y="21182"/>
                  </a:cubicBezTo>
                  <a:cubicBezTo>
                    <a:pt x="17458" y="21182"/>
                    <a:pt x="17134" y="21182"/>
                    <a:pt x="16833" y="21164"/>
                  </a:cubicBezTo>
                  <a:cubicBezTo>
                    <a:pt x="16531" y="21147"/>
                    <a:pt x="16253" y="21113"/>
                    <a:pt x="15955" y="21096"/>
                  </a:cubicBezTo>
                  <a:cubicBezTo>
                    <a:pt x="15658" y="21079"/>
                    <a:pt x="15341" y="21079"/>
                    <a:pt x="15010" y="21079"/>
                  </a:cubicBezTo>
                  <a:cubicBezTo>
                    <a:pt x="14679" y="21079"/>
                    <a:pt x="14332" y="21079"/>
                    <a:pt x="14027" y="21079"/>
                  </a:cubicBezTo>
                  <a:cubicBezTo>
                    <a:pt x="13722" y="21079"/>
                    <a:pt x="13459" y="21079"/>
                    <a:pt x="13199" y="21096"/>
                  </a:cubicBezTo>
                  <a:cubicBezTo>
                    <a:pt x="12939" y="21113"/>
                    <a:pt x="12683" y="21147"/>
                    <a:pt x="12423" y="21182"/>
                  </a:cubicBezTo>
                  <a:cubicBezTo>
                    <a:pt x="12163" y="21216"/>
                    <a:pt x="11900" y="21250"/>
                    <a:pt x="11628" y="21301"/>
                  </a:cubicBezTo>
                  <a:cubicBezTo>
                    <a:pt x="11357" y="21352"/>
                    <a:pt x="11079" y="21420"/>
                    <a:pt x="10789" y="21472"/>
                  </a:cubicBezTo>
                  <a:cubicBezTo>
                    <a:pt x="10499" y="21523"/>
                    <a:pt x="10197" y="21557"/>
                    <a:pt x="9900" y="21574"/>
                  </a:cubicBezTo>
                  <a:cubicBezTo>
                    <a:pt x="9603" y="21591"/>
                    <a:pt x="9309" y="21591"/>
                    <a:pt x="9011" y="21591"/>
                  </a:cubicBezTo>
                  <a:cubicBezTo>
                    <a:pt x="8714" y="21591"/>
                    <a:pt x="8413" y="21591"/>
                    <a:pt x="8111" y="21591"/>
                  </a:cubicBezTo>
                  <a:cubicBezTo>
                    <a:pt x="7810" y="21591"/>
                    <a:pt x="7509" y="21591"/>
                    <a:pt x="7200" y="21574"/>
                  </a:cubicBezTo>
                  <a:cubicBezTo>
                    <a:pt x="6891" y="21557"/>
                    <a:pt x="6575" y="21523"/>
                    <a:pt x="6259" y="21472"/>
                  </a:cubicBezTo>
                  <a:cubicBezTo>
                    <a:pt x="5942" y="21420"/>
                    <a:pt x="5626" y="21352"/>
                    <a:pt x="5302" y="21284"/>
                  </a:cubicBezTo>
                  <a:cubicBezTo>
                    <a:pt x="4978" y="21216"/>
                    <a:pt x="4647" y="21147"/>
                    <a:pt x="4319" y="21062"/>
                  </a:cubicBezTo>
                  <a:cubicBezTo>
                    <a:pt x="3992" y="20977"/>
                    <a:pt x="3668" y="20874"/>
                    <a:pt x="3348" y="20755"/>
                  </a:cubicBezTo>
                  <a:cubicBezTo>
                    <a:pt x="3028" y="20636"/>
                    <a:pt x="2711" y="20499"/>
                    <a:pt x="2346" y="20346"/>
                  </a:cubicBezTo>
                  <a:cubicBezTo>
                    <a:pt x="1981" y="20192"/>
                    <a:pt x="1567" y="20021"/>
                    <a:pt x="1231" y="19902"/>
                  </a:cubicBezTo>
                  <a:cubicBezTo>
                    <a:pt x="896" y="19782"/>
                    <a:pt x="640" y="19714"/>
                    <a:pt x="448" y="19646"/>
                  </a:cubicBezTo>
                  <a:cubicBezTo>
                    <a:pt x="256" y="19578"/>
                    <a:pt x="128" y="19509"/>
                    <a:pt x="0" y="19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7" name="Drawing"/>
          <p:cNvGrpSpPr/>
          <p:nvPr/>
        </p:nvGrpSpPr>
        <p:grpSpPr>
          <a:xfrm>
            <a:off x="330200" y="1346199"/>
            <a:ext cx="12655550" cy="6483402"/>
            <a:chOff x="0" y="0"/>
            <a:chExt cx="12655549" cy="6483400"/>
          </a:xfrm>
        </p:grpSpPr>
        <p:sp>
          <p:nvSpPr>
            <p:cNvPr id="1158" name="Line"/>
            <p:cNvSpPr/>
            <p:nvPr/>
          </p:nvSpPr>
          <p:spPr>
            <a:xfrm>
              <a:off x="2032942" y="184150"/>
              <a:ext cx="30808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12319" y="0"/>
                  </a:moveTo>
                  <a:cubicBezTo>
                    <a:pt x="6559" y="3353"/>
                    <a:pt x="799" y="6707"/>
                    <a:pt x="79" y="10060"/>
                  </a:cubicBezTo>
                  <a:cubicBezTo>
                    <a:pt x="-641" y="13414"/>
                    <a:pt x="3679" y="16767"/>
                    <a:pt x="7999" y="18690"/>
                  </a:cubicBezTo>
                  <a:cubicBezTo>
                    <a:pt x="12319" y="20614"/>
                    <a:pt x="16639" y="21107"/>
                    <a:pt x="209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1777999" y="63500"/>
              <a:ext cx="5207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7" y="19844"/>
                    <a:pt x="1054" y="18088"/>
                    <a:pt x="2590" y="15717"/>
                  </a:cubicBezTo>
                  <a:cubicBezTo>
                    <a:pt x="4127" y="13346"/>
                    <a:pt x="6673" y="10361"/>
                    <a:pt x="9132" y="7902"/>
                  </a:cubicBezTo>
                  <a:cubicBezTo>
                    <a:pt x="11590" y="5444"/>
                    <a:pt x="13961" y="3512"/>
                    <a:pt x="16024" y="2283"/>
                  </a:cubicBezTo>
                  <a:cubicBezTo>
                    <a:pt x="18088" y="1054"/>
                    <a:pt x="19844" y="5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2292350" y="58888"/>
              <a:ext cx="158750" cy="600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6048" y="5395"/>
                  </a:moveTo>
                  <a:cubicBezTo>
                    <a:pt x="5184" y="6759"/>
                    <a:pt x="4320" y="8123"/>
                    <a:pt x="4176" y="10094"/>
                  </a:cubicBezTo>
                  <a:cubicBezTo>
                    <a:pt x="4032" y="12064"/>
                    <a:pt x="4608" y="14641"/>
                    <a:pt x="4896" y="16498"/>
                  </a:cubicBezTo>
                  <a:cubicBezTo>
                    <a:pt x="5184" y="18355"/>
                    <a:pt x="5184" y="19492"/>
                    <a:pt x="5040" y="20287"/>
                  </a:cubicBezTo>
                  <a:cubicBezTo>
                    <a:pt x="4896" y="21083"/>
                    <a:pt x="4608" y="21538"/>
                    <a:pt x="4176" y="21500"/>
                  </a:cubicBezTo>
                  <a:cubicBezTo>
                    <a:pt x="3744" y="21462"/>
                    <a:pt x="3168" y="20932"/>
                    <a:pt x="2592" y="19264"/>
                  </a:cubicBezTo>
                  <a:cubicBezTo>
                    <a:pt x="2016" y="17597"/>
                    <a:pt x="1440" y="14793"/>
                    <a:pt x="1152" y="11951"/>
                  </a:cubicBezTo>
                  <a:cubicBezTo>
                    <a:pt x="864" y="9109"/>
                    <a:pt x="864" y="6229"/>
                    <a:pt x="1152" y="4372"/>
                  </a:cubicBezTo>
                  <a:cubicBezTo>
                    <a:pt x="1440" y="2515"/>
                    <a:pt x="2016" y="1681"/>
                    <a:pt x="2880" y="1075"/>
                  </a:cubicBezTo>
                  <a:cubicBezTo>
                    <a:pt x="3744" y="469"/>
                    <a:pt x="4896" y="90"/>
                    <a:pt x="7200" y="14"/>
                  </a:cubicBezTo>
                  <a:cubicBezTo>
                    <a:pt x="9504" y="-62"/>
                    <a:pt x="12960" y="165"/>
                    <a:pt x="15984" y="1075"/>
                  </a:cubicBezTo>
                  <a:cubicBezTo>
                    <a:pt x="19008" y="1984"/>
                    <a:pt x="21600" y="3576"/>
                    <a:pt x="21600" y="4978"/>
                  </a:cubicBezTo>
                  <a:cubicBezTo>
                    <a:pt x="21600" y="6380"/>
                    <a:pt x="19008" y="7593"/>
                    <a:pt x="14976" y="8351"/>
                  </a:cubicBezTo>
                  <a:cubicBezTo>
                    <a:pt x="10944" y="9109"/>
                    <a:pt x="5472" y="9412"/>
                    <a:pt x="0" y="9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2762250" y="406400"/>
              <a:ext cx="147261" cy="200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346" fill="norm" stroke="1" extrusionOk="0">
                  <a:moveTo>
                    <a:pt x="0" y="5400"/>
                  </a:moveTo>
                  <a:cubicBezTo>
                    <a:pt x="1217" y="4050"/>
                    <a:pt x="2434" y="2700"/>
                    <a:pt x="4868" y="2587"/>
                  </a:cubicBezTo>
                  <a:cubicBezTo>
                    <a:pt x="7301" y="2475"/>
                    <a:pt x="10952" y="3600"/>
                    <a:pt x="13994" y="6412"/>
                  </a:cubicBezTo>
                  <a:cubicBezTo>
                    <a:pt x="17037" y="9225"/>
                    <a:pt x="19470" y="13725"/>
                    <a:pt x="20535" y="16538"/>
                  </a:cubicBezTo>
                  <a:cubicBezTo>
                    <a:pt x="21600" y="19350"/>
                    <a:pt x="21296" y="20475"/>
                    <a:pt x="19775" y="21037"/>
                  </a:cubicBezTo>
                  <a:cubicBezTo>
                    <a:pt x="18254" y="21600"/>
                    <a:pt x="15515" y="21600"/>
                    <a:pt x="13386" y="19238"/>
                  </a:cubicBezTo>
                  <a:cubicBezTo>
                    <a:pt x="11256" y="16875"/>
                    <a:pt x="9735" y="12150"/>
                    <a:pt x="9735" y="8888"/>
                  </a:cubicBezTo>
                  <a:cubicBezTo>
                    <a:pt x="9735" y="5625"/>
                    <a:pt x="11256" y="3825"/>
                    <a:pt x="13386" y="2587"/>
                  </a:cubicBezTo>
                  <a:cubicBezTo>
                    <a:pt x="15515" y="1350"/>
                    <a:pt x="18254" y="675"/>
                    <a:pt x="209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2989132" y="138571"/>
              <a:ext cx="516068" cy="443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36" fill="norm" stroke="1" extrusionOk="0">
                  <a:moveTo>
                    <a:pt x="1658" y="13197"/>
                  </a:moveTo>
                  <a:cubicBezTo>
                    <a:pt x="1041" y="15235"/>
                    <a:pt x="424" y="17273"/>
                    <a:pt x="159" y="18597"/>
                  </a:cubicBezTo>
                  <a:cubicBezTo>
                    <a:pt x="-105" y="19922"/>
                    <a:pt x="-17" y="20533"/>
                    <a:pt x="248" y="20941"/>
                  </a:cubicBezTo>
                  <a:cubicBezTo>
                    <a:pt x="512" y="21348"/>
                    <a:pt x="953" y="21552"/>
                    <a:pt x="1570" y="20992"/>
                  </a:cubicBezTo>
                  <a:cubicBezTo>
                    <a:pt x="2187" y="20431"/>
                    <a:pt x="2981" y="19107"/>
                    <a:pt x="3422" y="18190"/>
                  </a:cubicBezTo>
                  <a:cubicBezTo>
                    <a:pt x="3862" y="17273"/>
                    <a:pt x="3951" y="16763"/>
                    <a:pt x="4083" y="16050"/>
                  </a:cubicBezTo>
                  <a:cubicBezTo>
                    <a:pt x="4215" y="15337"/>
                    <a:pt x="4391" y="14420"/>
                    <a:pt x="4479" y="14267"/>
                  </a:cubicBezTo>
                  <a:cubicBezTo>
                    <a:pt x="4568" y="14114"/>
                    <a:pt x="4568" y="14726"/>
                    <a:pt x="4656" y="15541"/>
                  </a:cubicBezTo>
                  <a:cubicBezTo>
                    <a:pt x="4744" y="16356"/>
                    <a:pt x="4920" y="17375"/>
                    <a:pt x="5185" y="18037"/>
                  </a:cubicBezTo>
                  <a:cubicBezTo>
                    <a:pt x="5449" y="18699"/>
                    <a:pt x="5802" y="19005"/>
                    <a:pt x="6199" y="19107"/>
                  </a:cubicBezTo>
                  <a:cubicBezTo>
                    <a:pt x="6595" y="19209"/>
                    <a:pt x="7036" y="19107"/>
                    <a:pt x="7697" y="18139"/>
                  </a:cubicBezTo>
                  <a:cubicBezTo>
                    <a:pt x="8359" y="17171"/>
                    <a:pt x="9240" y="15337"/>
                    <a:pt x="9946" y="12739"/>
                  </a:cubicBezTo>
                  <a:cubicBezTo>
                    <a:pt x="10651" y="10141"/>
                    <a:pt x="11180" y="6778"/>
                    <a:pt x="11444" y="4741"/>
                  </a:cubicBezTo>
                  <a:cubicBezTo>
                    <a:pt x="11709" y="2703"/>
                    <a:pt x="11709" y="1990"/>
                    <a:pt x="11753" y="1327"/>
                  </a:cubicBezTo>
                  <a:cubicBezTo>
                    <a:pt x="11797" y="665"/>
                    <a:pt x="11885" y="54"/>
                    <a:pt x="11841" y="3"/>
                  </a:cubicBezTo>
                  <a:cubicBezTo>
                    <a:pt x="11797" y="-48"/>
                    <a:pt x="11621" y="461"/>
                    <a:pt x="11312" y="2652"/>
                  </a:cubicBezTo>
                  <a:cubicBezTo>
                    <a:pt x="11004" y="4843"/>
                    <a:pt x="10563" y="8714"/>
                    <a:pt x="10342" y="11618"/>
                  </a:cubicBezTo>
                  <a:cubicBezTo>
                    <a:pt x="10122" y="14522"/>
                    <a:pt x="10122" y="16458"/>
                    <a:pt x="10254" y="17731"/>
                  </a:cubicBezTo>
                  <a:cubicBezTo>
                    <a:pt x="10386" y="19005"/>
                    <a:pt x="10651" y="19616"/>
                    <a:pt x="11004" y="19871"/>
                  </a:cubicBezTo>
                  <a:cubicBezTo>
                    <a:pt x="11356" y="20126"/>
                    <a:pt x="11797" y="20024"/>
                    <a:pt x="12723" y="18750"/>
                  </a:cubicBezTo>
                  <a:cubicBezTo>
                    <a:pt x="13648" y="17477"/>
                    <a:pt x="15059" y="15031"/>
                    <a:pt x="15853" y="13554"/>
                  </a:cubicBezTo>
                  <a:cubicBezTo>
                    <a:pt x="16646" y="12077"/>
                    <a:pt x="16822" y="11567"/>
                    <a:pt x="16734" y="11109"/>
                  </a:cubicBezTo>
                  <a:cubicBezTo>
                    <a:pt x="16646" y="10650"/>
                    <a:pt x="16293" y="10243"/>
                    <a:pt x="15676" y="10294"/>
                  </a:cubicBezTo>
                  <a:cubicBezTo>
                    <a:pt x="15059" y="10344"/>
                    <a:pt x="14177" y="10854"/>
                    <a:pt x="13340" y="11771"/>
                  </a:cubicBezTo>
                  <a:cubicBezTo>
                    <a:pt x="12502" y="12688"/>
                    <a:pt x="11709" y="14012"/>
                    <a:pt x="11356" y="15082"/>
                  </a:cubicBezTo>
                  <a:cubicBezTo>
                    <a:pt x="11004" y="16152"/>
                    <a:pt x="11092" y="16967"/>
                    <a:pt x="12546" y="17527"/>
                  </a:cubicBezTo>
                  <a:cubicBezTo>
                    <a:pt x="14001" y="18088"/>
                    <a:pt x="16822" y="18394"/>
                    <a:pt x="18542" y="18495"/>
                  </a:cubicBezTo>
                  <a:cubicBezTo>
                    <a:pt x="20261" y="18597"/>
                    <a:pt x="20878" y="18495"/>
                    <a:pt x="21495" y="18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2028735" y="673100"/>
              <a:ext cx="1349466" cy="151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446" fill="norm" stroke="1" extrusionOk="0">
                  <a:moveTo>
                    <a:pt x="865" y="18000"/>
                  </a:moveTo>
                  <a:cubicBezTo>
                    <a:pt x="662" y="18300"/>
                    <a:pt x="459" y="18600"/>
                    <a:pt x="290" y="19200"/>
                  </a:cubicBezTo>
                  <a:cubicBezTo>
                    <a:pt x="120" y="19800"/>
                    <a:pt x="-15" y="20700"/>
                    <a:pt x="2" y="21150"/>
                  </a:cubicBezTo>
                  <a:cubicBezTo>
                    <a:pt x="19" y="21600"/>
                    <a:pt x="188" y="21600"/>
                    <a:pt x="831" y="20700"/>
                  </a:cubicBezTo>
                  <a:cubicBezTo>
                    <a:pt x="1475" y="19800"/>
                    <a:pt x="2592" y="18000"/>
                    <a:pt x="3878" y="15900"/>
                  </a:cubicBezTo>
                  <a:cubicBezTo>
                    <a:pt x="5165" y="13800"/>
                    <a:pt x="6621" y="11400"/>
                    <a:pt x="7975" y="9600"/>
                  </a:cubicBezTo>
                  <a:cubicBezTo>
                    <a:pt x="9329" y="7800"/>
                    <a:pt x="10582" y="6600"/>
                    <a:pt x="12021" y="5400"/>
                  </a:cubicBezTo>
                  <a:cubicBezTo>
                    <a:pt x="13460" y="4200"/>
                    <a:pt x="15085" y="3000"/>
                    <a:pt x="16710" y="2100"/>
                  </a:cubicBezTo>
                  <a:cubicBezTo>
                    <a:pt x="18335" y="1200"/>
                    <a:pt x="19960" y="600"/>
                    <a:pt x="215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2529221" y="730250"/>
              <a:ext cx="721979" cy="107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99" fill="norm" stroke="1" extrusionOk="0">
                  <a:moveTo>
                    <a:pt x="1454" y="20329"/>
                  </a:moveTo>
                  <a:cubicBezTo>
                    <a:pt x="825" y="20753"/>
                    <a:pt x="195" y="21176"/>
                    <a:pt x="37" y="21388"/>
                  </a:cubicBezTo>
                  <a:cubicBezTo>
                    <a:pt x="-120" y="21600"/>
                    <a:pt x="195" y="21600"/>
                    <a:pt x="1486" y="20541"/>
                  </a:cubicBezTo>
                  <a:cubicBezTo>
                    <a:pt x="2777" y="19482"/>
                    <a:pt x="5044" y="17365"/>
                    <a:pt x="7657" y="15035"/>
                  </a:cubicBezTo>
                  <a:cubicBezTo>
                    <a:pt x="10271" y="12706"/>
                    <a:pt x="13230" y="10165"/>
                    <a:pt x="15592" y="7624"/>
                  </a:cubicBezTo>
                  <a:cubicBezTo>
                    <a:pt x="17953" y="5082"/>
                    <a:pt x="19717" y="2541"/>
                    <a:pt x="214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3619500" y="355600"/>
              <a:ext cx="317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057"/>
                    <a:pt x="7200" y="4114"/>
                    <a:pt x="3600" y="7714"/>
                  </a:cubicBezTo>
                  <a:cubicBezTo>
                    <a:pt x="0" y="11314"/>
                    <a:pt x="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3651250" y="476250"/>
              <a:ext cx="381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4492806" y="75784"/>
              <a:ext cx="148272" cy="622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7" h="21468" fill="norm" stroke="1" extrusionOk="0">
                  <a:moveTo>
                    <a:pt x="413" y="7019"/>
                  </a:moveTo>
                  <a:cubicBezTo>
                    <a:pt x="121" y="9209"/>
                    <a:pt x="-171" y="11398"/>
                    <a:pt x="121" y="13660"/>
                  </a:cubicBezTo>
                  <a:cubicBezTo>
                    <a:pt x="413" y="15922"/>
                    <a:pt x="1288" y="18257"/>
                    <a:pt x="1872" y="19644"/>
                  </a:cubicBezTo>
                  <a:cubicBezTo>
                    <a:pt x="2456" y="21030"/>
                    <a:pt x="2748" y="21468"/>
                    <a:pt x="2894" y="21468"/>
                  </a:cubicBezTo>
                  <a:cubicBezTo>
                    <a:pt x="3040" y="21468"/>
                    <a:pt x="3040" y="21030"/>
                    <a:pt x="3040" y="19242"/>
                  </a:cubicBezTo>
                  <a:cubicBezTo>
                    <a:pt x="3040" y="17454"/>
                    <a:pt x="3040" y="14317"/>
                    <a:pt x="3186" y="11398"/>
                  </a:cubicBezTo>
                  <a:cubicBezTo>
                    <a:pt x="3332" y="8479"/>
                    <a:pt x="3624" y="5779"/>
                    <a:pt x="4207" y="3918"/>
                  </a:cubicBezTo>
                  <a:cubicBezTo>
                    <a:pt x="4791" y="2057"/>
                    <a:pt x="5667" y="1036"/>
                    <a:pt x="6834" y="488"/>
                  </a:cubicBezTo>
                  <a:cubicBezTo>
                    <a:pt x="8002" y="-59"/>
                    <a:pt x="9461" y="-132"/>
                    <a:pt x="11651" y="196"/>
                  </a:cubicBezTo>
                  <a:cubicBezTo>
                    <a:pt x="13840" y="525"/>
                    <a:pt x="16759" y="1254"/>
                    <a:pt x="18656" y="2276"/>
                  </a:cubicBezTo>
                  <a:cubicBezTo>
                    <a:pt x="20553" y="3298"/>
                    <a:pt x="21429" y="4611"/>
                    <a:pt x="18802" y="5779"/>
                  </a:cubicBezTo>
                  <a:cubicBezTo>
                    <a:pt x="16175" y="6946"/>
                    <a:pt x="10045" y="7968"/>
                    <a:pt x="3915" y="8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4588787" y="342899"/>
              <a:ext cx="186413" cy="272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525" fill="norm" stroke="1" extrusionOk="0">
                  <a:moveTo>
                    <a:pt x="259" y="9042"/>
                  </a:moveTo>
                  <a:cubicBezTo>
                    <a:pt x="17" y="7702"/>
                    <a:pt x="-226" y="6363"/>
                    <a:pt x="381" y="5609"/>
                  </a:cubicBezTo>
                  <a:cubicBezTo>
                    <a:pt x="987" y="4856"/>
                    <a:pt x="2444" y="4688"/>
                    <a:pt x="4871" y="5860"/>
                  </a:cubicBezTo>
                  <a:cubicBezTo>
                    <a:pt x="7298" y="7033"/>
                    <a:pt x="10695" y="9544"/>
                    <a:pt x="12637" y="12223"/>
                  </a:cubicBezTo>
                  <a:cubicBezTo>
                    <a:pt x="14578" y="14902"/>
                    <a:pt x="15064" y="17749"/>
                    <a:pt x="14821" y="19423"/>
                  </a:cubicBezTo>
                  <a:cubicBezTo>
                    <a:pt x="14578" y="21098"/>
                    <a:pt x="13608" y="21600"/>
                    <a:pt x="12152" y="21516"/>
                  </a:cubicBezTo>
                  <a:cubicBezTo>
                    <a:pt x="10695" y="21433"/>
                    <a:pt x="8754" y="20763"/>
                    <a:pt x="7662" y="18502"/>
                  </a:cubicBezTo>
                  <a:cubicBezTo>
                    <a:pt x="6570" y="16242"/>
                    <a:pt x="6327" y="12391"/>
                    <a:pt x="8754" y="9042"/>
                  </a:cubicBezTo>
                  <a:cubicBezTo>
                    <a:pt x="11181" y="5693"/>
                    <a:pt x="16277" y="2847"/>
                    <a:pt x="213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4872701" y="205041"/>
              <a:ext cx="156499" cy="410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504" fill="norm" stroke="1" extrusionOk="0">
                  <a:moveTo>
                    <a:pt x="21294" y="2895"/>
                  </a:moveTo>
                  <a:cubicBezTo>
                    <a:pt x="21006" y="2341"/>
                    <a:pt x="20718" y="1787"/>
                    <a:pt x="20142" y="1289"/>
                  </a:cubicBezTo>
                  <a:cubicBezTo>
                    <a:pt x="19566" y="790"/>
                    <a:pt x="18702" y="347"/>
                    <a:pt x="17550" y="126"/>
                  </a:cubicBezTo>
                  <a:cubicBezTo>
                    <a:pt x="16398" y="-96"/>
                    <a:pt x="14958" y="-96"/>
                    <a:pt x="12798" y="735"/>
                  </a:cubicBezTo>
                  <a:cubicBezTo>
                    <a:pt x="10638" y="1566"/>
                    <a:pt x="7758" y="3227"/>
                    <a:pt x="5454" y="5886"/>
                  </a:cubicBezTo>
                  <a:cubicBezTo>
                    <a:pt x="3150" y="8544"/>
                    <a:pt x="1422" y="12199"/>
                    <a:pt x="558" y="14636"/>
                  </a:cubicBezTo>
                  <a:cubicBezTo>
                    <a:pt x="-306" y="17073"/>
                    <a:pt x="-306" y="18292"/>
                    <a:pt x="1566" y="19233"/>
                  </a:cubicBezTo>
                  <a:cubicBezTo>
                    <a:pt x="3438" y="20175"/>
                    <a:pt x="7182" y="20839"/>
                    <a:pt x="10926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5074120" y="153349"/>
              <a:ext cx="134101" cy="451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08" fill="norm" stroke="1" extrusionOk="0">
                  <a:moveTo>
                    <a:pt x="12075" y="8131"/>
                  </a:moveTo>
                  <a:cubicBezTo>
                    <a:pt x="10050" y="8938"/>
                    <a:pt x="8025" y="9746"/>
                    <a:pt x="6169" y="11562"/>
                  </a:cubicBezTo>
                  <a:cubicBezTo>
                    <a:pt x="4312" y="13379"/>
                    <a:pt x="2625" y="16205"/>
                    <a:pt x="1781" y="17871"/>
                  </a:cubicBezTo>
                  <a:cubicBezTo>
                    <a:pt x="937" y="19536"/>
                    <a:pt x="937" y="20041"/>
                    <a:pt x="769" y="20546"/>
                  </a:cubicBezTo>
                  <a:cubicBezTo>
                    <a:pt x="600" y="21050"/>
                    <a:pt x="262" y="21555"/>
                    <a:pt x="94" y="21505"/>
                  </a:cubicBezTo>
                  <a:cubicBezTo>
                    <a:pt x="-75" y="21454"/>
                    <a:pt x="-75" y="20848"/>
                    <a:pt x="600" y="18779"/>
                  </a:cubicBezTo>
                  <a:cubicBezTo>
                    <a:pt x="1275" y="16710"/>
                    <a:pt x="2625" y="13177"/>
                    <a:pt x="4819" y="9948"/>
                  </a:cubicBezTo>
                  <a:cubicBezTo>
                    <a:pt x="7012" y="6718"/>
                    <a:pt x="10050" y="3791"/>
                    <a:pt x="12075" y="2125"/>
                  </a:cubicBezTo>
                  <a:cubicBezTo>
                    <a:pt x="14100" y="460"/>
                    <a:pt x="15112" y="56"/>
                    <a:pt x="16294" y="5"/>
                  </a:cubicBezTo>
                  <a:cubicBezTo>
                    <a:pt x="17475" y="-45"/>
                    <a:pt x="18825" y="258"/>
                    <a:pt x="19837" y="1620"/>
                  </a:cubicBezTo>
                  <a:cubicBezTo>
                    <a:pt x="20850" y="2983"/>
                    <a:pt x="21525" y="5405"/>
                    <a:pt x="21356" y="8181"/>
                  </a:cubicBezTo>
                  <a:cubicBezTo>
                    <a:pt x="21187" y="10957"/>
                    <a:pt x="20175" y="14086"/>
                    <a:pt x="19837" y="15953"/>
                  </a:cubicBezTo>
                  <a:cubicBezTo>
                    <a:pt x="19500" y="17820"/>
                    <a:pt x="19837" y="18426"/>
                    <a:pt x="20175" y="19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5073650" y="381000"/>
              <a:ext cx="2159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7018"/>
                    <a:pt x="12282" y="12436"/>
                    <a:pt x="15882" y="8836"/>
                  </a:cubicBezTo>
                  <a:cubicBezTo>
                    <a:pt x="19482" y="5236"/>
                    <a:pt x="20541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5295900" y="133349"/>
              <a:ext cx="72437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3" h="21600" fill="norm" stroke="1" extrusionOk="0">
                  <a:moveTo>
                    <a:pt x="3600" y="0"/>
                  </a:moveTo>
                  <a:cubicBezTo>
                    <a:pt x="4800" y="1015"/>
                    <a:pt x="6000" y="2031"/>
                    <a:pt x="10200" y="3969"/>
                  </a:cubicBezTo>
                  <a:cubicBezTo>
                    <a:pt x="14400" y="5908"/>
                    <a:pt x="21600" y="8769"/>
                    <a:pt x="20400" y="11862"/>
                  </a:cubicBezTo>
                  <a:cubicBezTo>
                    <a:pt x="19200" y="14954"/>
                    <a:pt x="960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5759449" y="431800"/>
              <a:ext cx="2413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95" y="16800"/>
                    <a:pt x="10989" y="12000"/>
                    <a:pt x="14589" y="8400"/>
                  </a:cubicBezTo>
                  <a:cubicBezTo>
                    <a:pt x="18189" y="4800"/>
                    <a:pt x="1989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5784850" y="577850"/>
              <a:ext cx="1968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6612693" y="182033"/>
              <a:ext cx="492957" cy="541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fill="norm" stroke="1" extrusionOk="0">
                  <a:moveTo>
                    <a:pt x="17898" y="844"/>
                  </a:moveTo>
                  <a:cubicBezTo>
                    <a:pt x="18452" y="422"/>
                    <a:pt x="19006" y="0"/>
                    <a:pt x="19144" y="0"/>
                  </a:cubicBezTo>
                  <a:cubicBezTo>
                    <a:pt x="19283" y="0"/>
                    <a:pt x="19006" y="422"/>
                    <a:pt x="17529" y="1308"/>
                  </a:cubicBezTo>
                  <a:cubicBezTo>
                    <a:pt x="16052" y="2194"/>
                    <a:pt x="13375" y="3544"/>
                    <a:pt x="10836" y="4767"/>
                  </a:cubicBezTo>
                  <a:cubicBezTo>
                    <a:pt x="8298" y="5991"/>
                    <a:pt x="5898" y="7087"/>
                    <a:pt x="4513" y="7847"/>
                  </a:cubicBezTo>
                  <a:cubicBezTo>
                    <a:pt x="3129" y="8606"/>
                    <a:pt x="2760" y="9028"/>
                    <a:pt x="2852" y="9281"/>
                  </a:cubicBezTo>
                  <a:cubicBezTo>
                    <a:pt x="2944" y="9534"/>
                    <a:pt x="3498" y="9619"/>
                    <a:pt x="4975" y="9830"/>
                  </a:cubicBezTo>
                  <a:cubicBezTo>
                    <a:pt x="6452" y="10041"/>
                    <a:pt x="8852" y="10378"/>
                    <a:pt x="10283" y="10631"/>
                  </a:cubicBezTo>
                  <a:cubicBezTo>
                    <a:pt x="11713" y="10884"/>
                    <a:pt x="12175" y="11053"/>
                    <a:pt x="12452" y="11348"/>
                  </a:cubicBezTo>
                  <a:cubicBezTo>
                    <a:pt x="12729" y="11644"/>
                    <a:pt x="12821" y="12066"/>
                    <a:pt x="12036" y="12825"/>
                  </a:cubicBezTo>
                  <a:cubicBezTo>
                    <a:pt x="11252" y="13584"/>
                    <a:pt x="9590" y="14681"/>
                    <a:pt x="7744" y="15778"/>
                  </a:cubicBezTo>
                  <a:cubicBezTo>
                    <a:pt x="5898" y="16875"/>
                    <a:pt x="3867" y="17972"/>
                    <a:pt x="2621" y="18689"/>
                  </a:cubicBezTo>
                  <a:cubicBezTo>
                    <a:pt x="1375" y="19406"/>
                    <a:pt x="913" y="19744"/>
                    <a:pt x="544" y="20081"/>
                  </a:cubicBezTo>
                  <a:cubicBezTo>
                    <a:pt x="175" y="20419"/>
                    <a:pt x="-102" y="20756"/>
                    <a:pt x="36" y="20967"/>
                  </a:cubicBezTo>
                  <a:cubicBezTo>
                    <a:pt x="175" y="21178"/>
                    <a:pt x="729" y="21262"/>
                    <a:pt x="2436" y="21178"/>
                  </a:cubicBezTo>
                  <a:cubicBezTo>
                    <a:pt x="4144" y="21094"/>
                    <a:pt x="7006" y="20841"/>
                    <a:pt x="9913" y="20714"/>
                  </a:cubicBezTo>
                  <a:cubicBezTo>
                    <a:pt x="12821" y="20588"/>
                    <a:pt x="15775" y="20588"/>
                    <a:pt x="17713" y="20756"/>
                  </a:cubicBezTo>
                  <a:cubicBezTo>
                    <a:pt x="19652" y="20925"/>
                    <a:pt x="20575" y="21262"/>
                    <a:pt x="214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7442200" y="131147"/>
              <a:ext cx="159290" cy="561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52" fill="norm" stroke="1" extrusionOk="0">
                  <a:moveTo>
                    <a:pt x="3411" y="11248"/>
                  </a:moveTo>
                  <a:cubicBezTo>
                    <a:pt x="3126" y="13998"/>
                    <a:pt x="2842" y="16749"/>
                    <a:pt x="2558" y="18326"/>
                  </a:cubicBezTo>
                  <a:cubicBezTo>
                    <a:pt x="2274" y="19904"/>
                    <a:pt x="1989" y="20309"/>
                    <a:pt x="1705" y="20713"/>
                  </a:cubicBezTo>
                  <a:cubicBezTo>
                    <a:pt x="1421" y="21118"/>
                    <a:pt x="1137" y="21522"/>
                    <a:pt x="995" y="21441"/>
                  </a:cubicBezTo>
                  <a:cubicBezTo>
                    <a:pt x="853" y="21360"/>
                    <a:pt x="853" y="20794"/>
                    <a:pt x="1137" y="19055"/>
                  </a:cubicBezTo>
                  <a:cubicBezTo>
                    <a:pt x="1421" y="17315"/>
                    <a:pt x="1989" y="14403"/>
                    <a:pt x="2984" y="11774"/>
                  </a:cubicBezTo>
                  <a:cubicBezTo>
                    <a:pt x="3979" y="9144"/>
                    <a:pt x="5400" y="6798"/>
                    <a:pt x="6963" y="5100"/>
                  </a:cubicBezTo>
                  <a:cubicBezTo>
                    <a:pt x="8526" y="3401"/>
                    <a:pt x="10232" y="2349"/>
                    <a:pt x="11653" y="1621"/>
                  </a:cubicBezTo>
                  <a:cubicBezTo>
                    <a:pt x="13074" y="893"/>
                    <a:pt x="14211" y="488"/>
                    <a:pt x="15632" y="246"/>
                  </a:cubicBezTo>
                  <a:cubicBezTo>
                    <a:pt x="17053" y="3"/>
                    <a:pt x="18758" y="-78"/>
                    <a:pt x="19895" y="84"/>
                  </a:cubicBezTo>
                  <a:cubicBezTo>
                    <a:pt x="21032" y="246"/>
                    <a:pt x="21600" y="650"/>
                    <a:pt x="21316" y="1944"/>
                  </a:cubicBezTo>
                  <a:cubicBezTo>
                    <a:pt x="21032" y="3239"/>
                    <a:pt x="19895" y="5423"/>
                    <a:pt x="17337" y="7001"/>
                  </a:cubicBezTo>
                  <a:cubicBezTo>
                    <a:pt x="14779" y="8578"/>
                    <a:pt x="10800" y="9549"/>
                    <a:pt x="8100" y="10075"/>
                  </a:cubicBezTo>
                  <a:cubicBezTo>
                    <a:pt x="5400" y="10601"/>
                    <a:pt x="3979" y="10682"/>
                    <a:pt x="2842" y="10560"/>
                  </a:cubicBezTo>
                  <a:cubicBezTo>
                    <a:pt x="1705" y="10439"/>
                    <a:pt x="853" y="10115"/>
                    <a:pt x="0" y="97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7556863" y="406400"/>
              <a:ext cx="190137" cy="266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239" fill="norm" stroke="1" extrusionOk="0">
                  <a:moveTo>
                    <a:pt x="671" y="6581"/>
                  </a:moveTo>
                  <a:cubicBezTo>
                    <a:pt x="197" y="5231"/>
                    <a:pt x="-278" y="3881"/>
                    <a:pt x="197" y="3291"/>
                  </a:cubicBezTo>
                  <a:cubicBezTo>
                    <a:pt x="671" y="2700"/>
                    <a:pt x="2096" y="2869"/>
                    <a:pt x="4351" y="4556"/>
                  </a:cubicBezTo>
                  <a:cubicBezTo>
                    <a:pt x="6606" y="6244"/>
                    <a:pt x="9691" y="9450"/>
                    <a:pt x="11234" y="11981"/>
                  </a:cubicBezTo>
                  <a:cubicBezTo>
                    <a:pt x="12777" y="14512"/>
                    <a:pt x="12777" y="16369"/>
                    <a:pt x="12302" y="17803"/>
                  </a:cubicBezTo>
                  <a:cubicBezTo>
                    <a:pt x="11827" y="19237"/>
                    <a:pt x="10878" y="20250"/>
                    <a:pt x="9810" y="20841"/>
                  </a:cubicBezTo>
                  <a:cubicBezTo>
                    <a:pt x="8742" y="21431"/>
                    <a:pt x="7555" y="21600"/>
                    <a:pt x="6724" y="19659"/>
                  </a:cubicBezTo>
                  <a:cubicBezTo>
                    <a:pt x="5893" y="17719"/>
                    <a:pt x="5419" y="13669"/>
                    <a:pt x="7318" y="10209"/>
                  </a:cubicBezTo>
                  <a:cubicBezTo>
                    <a:pt x="9217" y="6750"/>
                    <a:pt x="13489" y="3881"/>
                    <a:pt x="16219" y="2278"/>
                  </a:cubicBezTo>
                  <a:cubicBezTo>
                    <a:pt x="18948" y="675"/>
                    <a:pt x="20135" y="337"/>
                    <a:pt x="213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7880465" y="217697"/>
              <a:ext cx="190385" cy="43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510" fill="norm" stroke="1" extrusionOk="0">
                  <a:moveTo>
                    <a:pt x="21118" y="3722"/>
                  </a:moveTo>
                  <a:cubicBezTo>
                    <a:pt x="21118" y="2875"/>
                    <a:pt x="21118" y="2028"/>
                    <a:pt x="20766" y="1392"/>
                  </a:cubicBezTo>
                  <a:cubicBezTo>
                    <a:pt x="20414" y="757"/>
                    <a:pt x="19709" y="334"/>
                    <a:pt x="18770" y="122"/>
                  </a:cubicBezTo>
                  <a:cubicBezTo>
                    <a:pt x="17831" y="-90"/>
                    <a:pt x="16657" y="-90"/>
                    <a:pt x="14427" y="651"/>
                  </a:cubicBezTo>
                  <a:cubicBezTo>
                    <a:pt x="12196" y="1392"/>
                    <a:pt x="8909" y="2875"/>
                    <a:pt x="6092" y="5098"/>
                  </a:cubicBezTo>
                  <a:cubicBezTo>
                    <a:pt x="3275" y="7322"/>
                    <a:pt x="927" y="10286"/>
                    <a:pt x="222" y="12986"/>
                  </a:cubicBezTo>
                  <a:cubicBezTo>
                    <a:pt x="-482" y="15686"/>
                    <a:pt x="457" y="18122"/>
                    <a:pt x="3509" y="19498"/>
                  </a:cubicBezTo>
                  <a:cubicBezTo>
                    <a:pt x="6561" y="20875"/>
                    <a:pt x="11727" y="21192"/>
                    <a:pt x="16892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8135798" y="246520"/>
              <a:ext cx="233503" cy="446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05" fill="norm" stroke="1" extrusionOk="0">
                  <a:moveTo>
                    <a:pt x="9208" y="5250"/>
                  </a:moveTo>
                  <a:cubicBezTo>
                    <a:pt x="8235" y="7899"/>
                    <a:pt x="7262" y="10548"/>
                    <a:pt x="5997" y="13095"/>
                  </a:cubicBezTo>
                  <a:cubicBezTo>
                    <a:pt x="4732" y="15643"/>
                    <a:pt x="3175" y="18088"/>
                    <a:pt x="2105" y="19565"/>
                  </a:cubicBezTo>
                  <a:cubicBezTo>
                    <a:pt x="1035" y="21043"/>
                    <a:pt x="451" y="21552"/>
                    <a:pt x="159" y="21501"/>
                  </a:cubicBezTo>
                  <a:cubicBezTo>
                    <a:pt x="-133" y="21450"/>
                    <a:pt x="-133" y="20839"/>
                    <a:pt x="1132" y="18597"/>
                  </a:cubicBezTo>
                  <a:cubicBezTo>
                    <a:pt x="2397" y="16356"/>
                    <a:pt x="4926" y="12484"/>
                    <a:pt x="7553" y="9275"/>
                  </a:cubicBezTo>
                  <a:cubicBezTo>
                    <a:pt x="10181" y="6065"/>
                    <a:pt x="12905" y="3518"/>
                    <a:pt x="14948" y="1990"/>
                  </a:cubicBezTo>
                  <a:cubicBezTo>
                    <a:pt x="16991" y="461"/>
                    <a:pt x="18353" y="-48"/>
                    <a:pt x="19132" y="3"/>
                  </a:cubicBezTo>
                  <a:cubicBezTo>
                    <a:pt x="19910" y="54"/>
                    <a:pt x="20105" y="665"/>
                    <a:pt x="20202" y="2958"/>
                  </a:cubicBezTo>
                  <a:cubicBezTo>
                    <a:pt x="20299" y="5250"/>
                    <a:pt x="20299" y="9224"/>
                    <a:pt x="20494" y="12382"/>
                  </a:cubicBezTo>
                  <a:cubicBezTo>
                    <a:pt x="20689" y="15541"/>
                    <a:pt x="21078" y="17884"/>
                    <a:pt x="21467" y="20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8185150" y="482600"/>
              <a:ext cx="2159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4" y="14400"/>
                    <a:pt x="847" y="7200"/>
                    <a:pt x="2859" y="3600"/>
                  </a:cubicBezTo>
                  <a:cubicBezTo>
                    <a:pt x="4871" y="0"/>
                    <a:pt x="8471" y="0"/>
                    <a:pt x="11859" y="0"/>
                  </a:cubicBezTo>
                  <a:cubicBezTo>
                    <a:pt x="15247" y="0"/>
                    <a:pt x="1842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8531882" y="107949"/>
              <a:ext cx="34269" cy="690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498" fill="norm" stroke="1" extrusionOk="0">
                  <a:moveTo>
                    <a:pt x="20570" y="0"/>
                  </a:moveTo>
                  <a:cubicBezTo>
                    <a:pt x="20570" y="2041"/>
                    <a:pt x="20570" y="4083"/>
                    <a:pt x="20570" y="6322"/>
                  </a:cubicBezTo>
                  <a:cubicBezTo>
                    <a:pt x="20570" y="8561"/>
                    <a:pt x="20570" y="10998"/>
                    <a:pt x="17394" y="13335"/>
                  </a:cubicBezTo>
                  <a:cubicBezTo>
                    <a:pt x="14217" y="15673"/>
                    <a:pt x="7864" y="17912"/>
                    <a:pt x="4052" y="19328"/>
                  </a:cubicBezTo>
                  <a:cubicBezTo>
                    <a:pt x="241" y="20744"/>
                    <a:pt x="-1030" y="21337"/>
                    <a:pt x="876" y="21468"/>
                  </a:cubicBezTo>
                  <a:cubicBezTo>
                    <a:pt x="2782" y="21600"/>
                    <a:pt x="7864" y="21271"/>
                    <a:pt x="12946" y="20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8670693" y="327170"/>
              <a:ext cx="232007" cy="345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216" fill="norm" stroke="1" extrusionOk="0">
                  <a:moveTo>
                    <a:pt x="21523" y="577"/>
                  </a:moveTo>
                  <a:cubicBezTo>
                    <a:pt x="19167" y="186"/>
                    <a:pt x="16810" y="-204"/>
                    <a:pt x="14258" y="121"/>
                  </a:cubicBezTo>
                  <a:cubicBezTo>
                    <a:pt x="11705" y="447"/>
                    <a:pt x="8956" y="1488"/>
                    <a:pt x="6698" y="3374"/>
                  </a:cubicBezTo>
                  <a:cubicBezTo>
                    <a:pt x="4439" y="5261"/>
                    <a:pt x="2672" y="7994"/>
                    <a:pt x="1592" y="10726"/>
                  </a:cubicBezTo>
                  <a:cubicBezTo>
                    <a:pt x="512" y="13459"/>
                    <a:pt x="119" y="16191"/>
                    <a:pt x="21" y="17883"/>
                  </a:cubicBezTo>
                  <a:cubicBezTo>
                    <a:pt x="-77" y="19574"/>
                    <a:pt x="119" y="20225"/>
                    <a:pt x="1494" y="20680"/>
                  </a:cubicBezTo>
                  <a:cubicBezTo>
                    <a:pt x="2868" y="21136"/>
                    <a:pt x="5421" y="21396"/>
                    <a:pt x="8465" y="21071"/>
                  </a:cubicBezTo>
                  <a:cubicBezTo>
                    <a:pt x="11508" y="20745"/>
                    <a:pt x="15043" y="19835"/>
                    <a:pt x="18578" y="18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8674100" y="55880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8997950" y="628650"/>
              <a:ext cx="317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1440"/>
                    <a:pt x="10080" y="2880"/>
                    <a:pt x="6480" y="6480"/>
                  </a:cubicBezTo>
                  <a:cubicBezTo>
                    <a:pt x="2880" y="10080"/>
                    <a:pt x="1440" y="15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9010650" y="526999"/>
              <a:ext cx="44450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0" y="11670"/>
                    <a:pt x="0" y="3363"/>
                    <a:pt x="3600" y="870"/>
                  </a:cubicBezTo>
                  <a:cubicBezTo>
                    <a:pt x="7200" y="-1622"/>
                    <a:pt x="144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9105900" y="254000"/>
              <a:ext cx="94510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379" y="0"/>
                  </a:moveTo>
                  <a:cubicBezTo>
                    <a:pt x="7813" y="2187"/>
                    <a:pt x="14247" y="4375"/>
                    <a:pt x="17694" y="6972"/>
                  </a:cubicBezTo>
                  <a:cubicBezTo>
                    <a:pt x="21140" y="9570"/>
                    <a:pt x="21600" y="12577"/>
                    <a:pt x="18153" y="15084"/>
                  </a:cubicBezTo>
                  <a:cubicBezTo>
                    <a:pt x="14706" y="17590"/>
                    <a:pt x="7353" y="195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9308464" y="62230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9604581" y="196849"/>
              <a:ext cx="170033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600" fill="norm" stroke="1" extrusionOk="0">
                  <a:moveTo>
                    <a:pt x="5050" y="10064"/>
                  </a:moveTo>
                  <a:cubicBezTo>
                    <a:pt x="4269" y="12682"/>
                    <a:pt x="3488" y="15300"/>
                    <a:pt x="2968" y="17059"/>
                  </a:cubicBezTo>
                  <a:cubicBezTo>
                    <a:pt x="2447" y="18818"/>
                    <a:pt x="2187" y="19718"/>
                    <a:pt x="1797" y="20414"/>
                  </a:cubicBezTo>
                  <a:cubicBezTo>
                    <a:pt x="1406" y="21109"/>
                    <a:pt x="886" y="21600"/>
                    <a:pt x="496" y="21600"/>
                  </a:cubicBezTo>
                  <a:cubicBezTo>
                    <a:pt x="105" y="21600"/>
                    <a:pt x="-155" y="21109"/>
                    <a:pt x="105" y="19309"/>
                  </a:cubicBezTo>
                  <a:cubicBezTo>
                    <a:pt x="365" y="17509"/>
                    <a:pt x="1146" y="14400"/>
                    <a:pt x="2578" y="11332"/>
                  </a:cubicBezTo>
                  <a:cubicBezTo>
                    <a:pt x="4009" y="8264"/>
                    <a:pt x="6091" y="5236"/>
                    <a:pt x="7522" y="3436"/>
                  </a:cubicBezTo>
                  <a:cubicBezTo>
                    <a:pt x="8953" y="1636"/>
                    <a:pt x="9734" y="1064"/>
                    <a:pt x="10645" y="655"/>
                  </a:cubicBezTo>
                  <a:cubicBezTo>
                    <a:pt x="11556" y="245"/>
                    <a:pt x="12597" y="0"/>
                    <a:pt x="13638" y="0"/>
                  </a:cubicBezTo>
                  <a:cubicBezTo>
                    <a:pt x="14679" y="0"/>
                    <a:pt x="15720" y="245"/>
                    <a:pt x="17411" y="1268"/>
                  </a:cubicBezTo>
                  <a:cubicBezTo>
                    <a:pt x="19103" y="2291"/>
                    <a:pt x="21445" y="4091"/>
                    <a:pt x="20794" y="5645"/>
                  </a:cubicBezTo>
                  <a:cubicBezTo>
                    <a:pt x="20144" y="7200"/>
                    <a:pt x="16500" y="8509"/>
                    <a:pt x="13768" y="9286"/>
                  </a:cubicBezTo>
                  <a:cubicBezTo>
                    <a:pt x="11035" y="10064"/>
                    <a:pt x="9214" y="10309"/>
                    <a:pt x="7392" y="10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9740900" y="457200"/>
              <a:ext cx="177800" cy="275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7420"/>
                  </a:moveTo>
                  <a:cubicBezTo>
                    <a:pt x="0" y="6595"/>
                    <a:pt x="0" y="5771"/>
                    <a:pt x="643" y="5524"/>
                  </a:cubicBezTo>
                  <a:cubicBezTo>
                    <a:pt x="1286" y="5276"/>
                    <a:pt x="2571" y="5606"/>
                    <a:pt x="4371" y="7173"/>
                  </a:cubicBezTo>
                  <a:cubicBezTo>
                    <a:pt x="6171" y="8739"/>
                    <a:pt x="8486" y="11542"/>
                    <a:pt x="9514" y="14098"/>
                  </a:cubicBezTo>
                  <a:cubicBezTo>
                    <a:pt x="10543" y="16653"/>
                    <a:pt x="10286" y="18962"/>
                    <a:pt x="9514" y="20198"/>
                  </a:cubicBezTo>
                  <a:cubicBezTo>
                    <a:pt x="8743" y="21435"/>
                    <a:pt x="7457" y="21600"/>
                    <a:pt x="6429" y="21353"/>
                  </a:cubicBezTo>
                  <a:cubicBezTo>
                    <a:pt x="5400" y="21105"/>
                    <a:pt x="4629" y="20446"/>
                    <a:pt x="5143" y="17643"/>
                  </a:cubicBezTo>
                  <a:cubicBezTo>
                    <a:pt x="5657" y="14840"/>
                    <a:pt x="7457" y="9893"/>
                    <a:pt x="10414" y="6595"/>
                  </a:cubicBezTo>
                  <a:cubicBezTo>
                    <a:pt x="13371" y="3298"/>
                    <a:pt x="17486" y="16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10012865" y="285200"/>
              <a:ext cx="204286" cy="432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417" fill="norm" stroke="1" extrusionOk="0">
                  <a:moveTo>
                    <a:pt x="21272" y="1914"/>
                  </a:moveTo>
                  <a:cubicBezTo>
                    <a:pt x="19950" y="1285"/>
                    <a:pt x="18627" y="656"/>
                    <a:pt x="17305" y="289"/>
                  </a:cubicBezTo>
                  <a:cubicBezTo>
                    <a:pt x="15982" y="-78"/>
                    <a:pt x="14660" y="-183"/>
                    <a:pt x="12456" y="499"/>
                  </a:cubicBezTo>
                  <a:cubicBezTo>
                    <a:pt x="10252" y="1180"/>
                    <a:pt x="7166" y="2648"/>
                    <a:pt x="4741" y="4693"/>
                  </a:cubicBezTo>
                  <a:cubicBezTo>
                    <a:pt x="2317" y="6737"/>
                    <a:pt x="554" y="9359"/>
                    <a:pt x="113" y="12137"/>
                  </a:cubicBezTo>
                  <a:cubicBezTo>
                    <a:pt x="-328" y="14916"/>
                    <a:pt x="554" y="17852"/>
                    <a:pt x="2207" y="19425"/>
                  </a:cubicBezTo>
                  <a:cubicBezTo>
                    <a:pt x="3860" y="20998"/>
                    <a:pt x="6284" y="21207"/>
                    <a:pt x="8709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10247794" y="335231"/>
              <a:ext cx="204306" cy="338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198" fill="norm" stroke="1" extrusionOk="0">
                  <a:moveTo>
                    <a:pt x="21494" y="2071"/>
                  </a:moveTo>
                  <a:cubicBezTo>
                    <a:pt x="20603" y="1276"/>
                    <a:pt x="19713" y="481"/>
                    <a:pt x="18710" y="149"/>
                  </a:cubicBezTo>
                  <a:cubicBezTo>
                    <a:pt x="17708" y="-182"/>
                    <a:pt x="16595" y="-49"/>
                    <a:pt x="14034" y="1474"/>
                  </a:cubicBezTo>
                  <a:cubicBezTo>
                    <a:pt x="11473" y="2998"/>
                    <a:pt x="7465" y="5914"/>
                    <a:pt x="4570" y="8895"/>
                  </a:cubicBezTo>
                  <a:cubicBezTo>
                    <a:pt x="1675" y="11877"/>
                    <a:pt x="-106" y="14925"/>
                    <a:pt x="5" y="17178"/>
                  </a:cubicBezTo>
                  <a:cubicBezTo>
                    <a:pt x="117" y="19430"/>
                    <a:pt x="2121" y="20888"/>
                    <a:pt x="5238" y="21153"/>
                  </a:cubicBezTo>
                  <a:cubicBezTo>
                    <a:pt x="8356" y="21418"/>
                    <a:pt x="12587" y="20490"/>
                    <a:pt x="16818" y="19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10266818" y="552449"/>
              <a:ext cx="178933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2423" y="21600"/>
                  </a:moveTo>
                  <a:cubicBezTo>
                    <a:pt x="1153" y="21600"/>
                    <a:pt x="-118" y="21600"/>
                    <a:pt x="9" y="18000"/>
                  </a:cubicBezTo>
                  <a:cubicBezTo>
                    <a:pt x="136" y="14400"/>
                    <a:pt x="1661" y="7200"/>
                    <a:pt x="5473" y="3600"/>
                  </a:cubicBezTo>
                  <a:cubicBezTo>
                    <a:pt x="9284" y="0"/>
                    <a:pt x="15383" y="0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10515599" y="654050"/>
              <a:ext cx="381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10560049" y="488950"/>
              <a:ext cx="190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10706099" y="260349"/>
              <a:ext cx="138026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600" fill="norm" stroke="1" extrusionOk="0">
                  <a:moveTo>
                    <a:pt x="5718" y="0"/>
                  </a:moveTo>
                  <a:cubicBezTo>
                    <a:pt x="11118" y="2469"/>
                    <a:pt x="16518" y="4937"/>
                    <a:pt x="19059" y="7611"/>
                  </a:cubicBezTo>
                  <a:cubicBezTo>
                    <a:pt x="21600" y="10286"/>
                    <a:pt x="21282" y="13166"/>
                    <a:pt x="17629" y="15531"/>
                  </a:cubicBezTo>
                  <a:cubicBezTo>
                    <a:pt x="13976" y="17897"/>
                    <a:pt x="6988" y="197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6485858" y="915579"/>
              <a:ext cx="184088" cy="269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357" fill="norm" stroke="1" extrusionOk="0">
                  <a:moveTo>
                    <a:pt x="19370" y="1916"/>
                  </a:moveTo>
                  <a:cubicBezTo>
                    <a:pt x="20341" y="1247"/>
                    <a:pt x="21312" y="577"/>
                    <a:pt x="21069" y="242"/>
                  </a:cubicBezTo>
                  <a:cubicBezTo>
                    <a:pt x="20827" y="-93"/>
                    <a:pt x="19370" y="-93"/>
                    <a:pt x="16822" y="326"/>
                  </a:cubicBezTo>
                  <a:cubicBezTo>
                    <a:pt x="14274" y="744"/>
                    <a:pt x="10633" y="1581"/>
                    <a:pt x="7600" y="3423"/>
                  </a:cubicBezTo>
                  <a:cubicBezTo>
                    <a:pt x="4566" y="5265"/>
                    <a:pt x="2139" y="8112"/>
                    <a:pt x="925" y="10958"/>
                  </a:cubicBezTo>
                  <a:cubicBezTo>
                    <a:pt x="-288" y="13805"/>
                    <a:pt x="-288" y="16651"/>
                    <a:pt x="804" y="18577"/>
                  </a:cubicBezTo>
                  <a:cubicBezTo>
                    <a:pt x="1896" y="20502"/>
                    <a:pt x="4081" y="21507"/>
                    <a:pt x="7357" y="21340"/>
                  </a:cubicBezTo>
                  <a:cubicBezTo>
                    <a:pt x="10633" y="21172"/>
                    <a:pt x="15002" y="19833"/>
                    <a:pt x="19370" y="18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6477000" y="1085850"/>
              <a:ext cx="139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6711950" y="1136649"/>
              <a:ext cx="127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6711950" y="1054100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6974416" y="986265"/>
              <a:ext cx="79492" cy="37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28" fill="norm" stroke="1" extrusionOk="0">
                  <a:moveTo>
                    <a:pt x="4547" y="10077"/>
                  </a:moveTo>
                  <a:cubicBezTo>
                    <a:pt x="3411" y="13354"/>
                    <a:pt x="2274" y="16630"/>
                    <a:pt x="1705" y="18632"/>
                  </a:cubicBezTo>
                  <a:cubicBezTo>
                    <a:pt x="1137" y="20635"/>
                    <a:pt x="1137" y="21363"/>
                    <a:pt x="853" y="21423"/>
                  </a:cubicBezTo>
                  <a:cubicBezTo>
                    <a:pt x="568" y="21484"/>
                    <a:pt x="0" y="20877"/>
                    <a:pt x="0" y="18208"/>
                  </a:cubicBezTo>
                  <a:cubicBezTo>
                    <a:pt x="0" y="15538"/>
                    <a:pt x="568" y="10805"/>
                    <a:pt x="1705" y="7711"/>
                  </a:cubicBezTo>
                  <a:cubicBezTo>
                    <a:pt x="2842" y="4617"/>
                    <a:pt x="4547" y="3160"/>
                    <a:pt x="5968" y="2129"/>
                  </a:cubicBezTo>
                  <a:cubicBezTo>
                    <a:pt x="7389" y="1097"/>
                    <a:pt x="8526" y="491"/>
                    <a:pt x="10516" y="187"/>
                  </a:cubicBezTo>
                  <a:cubicBezTo>
                    <a:pt x="12505" y="-116"/>
                    <a:pt x="15347" y="-116"/>
                    <a:pt x="17621" y="673"/>
                  </a:cubicBezTo>
                  <a:cubicBezTo>
                    <a:pt x="19895" y="1462"/>
                    <a:pt x="21600" y="3039"/>
                    <a:pt x="21316" y="4374"/>
                  </a:cubicBezTo>
                  <a:cubicBezTo>
                    <a:pt x="21032" y="5709"/>
                    <a:pt x="18758" y="6801"/>
                    <a:pt x="16200" y="7529"/>
                  </a:cubicBezTo>
                  <a:cubicBezTo>
                    <a:pt x="13642" y="8257"/>
                    <a:pt x="10800" y="8621"/>
                    <a:pt x="8811" y="8742"/>
                  </a:cubicBezTo>
                  <a:cubicBezTo>
                    <a:pt x="6821" y="8864"/>
                    <a:pt x="5684" y="8742"/>
                    <a:pt x="4547" y="8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7078092" y="1019999"/>
              <a:ext cx="122809" cy="117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102" fill="norm" stroke="1" extrusionOk="0">
                  <a:moveTo>
                    <a:pt x="15749" y="9516"/>
                  </a:moveTo>
                  <a:cubicBezTo>
                    <a:pt x="16116" y="7621"/>
                    <a:pt x="16482" y="5726"/>
                    <a:pt x="15933" y="4021"/>
                  </a:cubicBezTo>
                  <a:cubicBezTo>
                    <a:pt x="15383" y="2316"/>
                    <a:pt x="13919" y="800"/>
                    <a:pt x="12272" y="231"/>
                  </a:cubicBezTo>
                  <a:cubicBezTo>
                    <a:pt x="10624" y="-337"/>
                    <a:pt x="8794" y="42"/>
                    <a:pt x="6780" y="2505"/>
                  </a:cubicBezTo>
                  <a:cubicBezTo>
                    <a:pt x="4766" y="4968"/>
                    <a:pt x="2570" y="9516"/>
                    <a:pt x="1288" y="12737"/>
                  </a:cubicBezTo>
                  <a:cubicBezTo>
                    <a:pt x="7" y="15958"/>
                    <a:pt x="-359" y="17852"/>
                    <a:pt x="373" y="19179"/>
                  </a:cubicBezTo>
                  <a:cubicBezTo>
                    <a:pt x="1105" y="20505"/>
                    <a:pt x="2936" y="21263"/>
                    <a:pt x="4583" y="21074"/>
                  </a:cubicBezTo>
                  <a:cubicBezTo>
                    <a:pt x="6231" y="20884"/>
                    <a:pt x="7695" y="19747"/>
                    <a:pt x="8977" y="18421"/>
                  </a:cubicBezTo>
                  <a:cubicBezTo>
                    <a:pt x="10258" y="17095"/>
                    <a:pt x="11356" y="15579"/>
                    <a:pt x="12638" y="14252"/>
                  </a:cubicBezTo>
                  <a:cubicBezTo>
                    <a:pt x="13919" y="12926"/>
                    <a:pt x="15383" y="11789"/>
                    <a:pt x="16848" y="11979"/>
                  </a:cubicBezTo>
                  <a:cubicBezTo>
                    <a:pt x="18312" y="12168"/>
                    <a:pt x="19777" y="13684"/>
                    <a:pt x="21241" y="15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7213600" y="1015999"/>
              <a:ext cx="63500" cy="151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0"/>
                  </a:moveTo>
                  <a:cubicBezTo>
                    <a:pt x="7200" y="3551"/>
                    <a:pt x="14400" y="7101"/>
                    <a:pt x="18000" y="9616"/>
                  </a:cubicBezTo>
                  <a:cubicBezTo>
                    <a:pt x="21600" y="12132"/>
                    <a:pt x="21600" y="13611"/>
                    <a:pt x="21600" y="15238"/>
                  </a:cubicBezTo>
                  <a:cubicBezTo>
                    <a:pt x="21600" y="16866"/>
                    <a:pt x="21600" y="18641"/>
                    <a:pt x="19800" y="19825"/>
                  </a:cubicBezTo>
                  <a:cubicBezTo>
                    <a:pt x="18000" y="21008"/>
                    <a:pt x="14400" y="21600"/>
                    <a:pt x="12240" y="21008"/>
                  </a:cubicBezTo>
                  <a:cubicBezTo>
                    <a:pt x="10080" y="20416"/>
                    <a:pt x="9360" y="18641"/>
                    <a:pt x="11160" y="14942"/>
                  </a:cubicBezTo>
                  <a:cubicBezTo>
                    <a:pt x="12960" y="11244"/>
                    <a:pt x="17280" y="56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7332047" y="825500"/>
              <a:ext cx="91104" cy="324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368" fill="norm" stroke="1" extrusionOk="0">
                  <a:moveTo>
                    <a:pt x="21129" y="0"/>
                  </a:moveTo>
                  <a:cubicBezTo>
                    <a:pt x="16711" y="3205"/>
                    <a:pt x="12293" y="6410"/>
                    <a:pt x="8856" y="9267"/>
                  </a:cubicBezTo>
                  <a:cubicBezTo>
                    <a:pt x="5420" y="12124"/>
                    <a:pt x="2965" y="14632"/>
                    <a:pt x="1493" y="16583"/>
                  </a:cubicBezTo>
                  <a:cubicBezTo>
                    <a:pt x="20" y="18534"/>
                    <a:pt x="-471" y="19928"/>
                    <a:pt x="511" y="20694"/>
                  </a:cubicBezTo>
                  <a:cubicBezTo>
                    <a:pt x="1493" y="21461"/>
                    <a:pt x="3947" y="21600"/>
                    <a:pt x="7138" y="20973"/>
                  </a:cubicBezTo>
                  <a:cubicBezTo>
                    <a:pt x="10329" y="20346"/>
                    <a:pt x="14256" y="18952"/>
                    <a:pt x="18184" y="17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7329855" y="1009650"/>
              <a:ext cx="80595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8" h="21600" fill="norm" stroke="1" extrusionOk="0">
                  <a:moveTo>
                    <a:pt x="9457" y="21600"/>
                  </a:moveTo>
                  <a:cubicBezTo>
                    <a:pt x="4473" y="16800"/>
                    <a:pt x="-512" y="12000"/>
                    <a:pt x="42" y="8400"/>
                  </a:cubicBezTo>
                  <a:cubicBezTo>
                    <a:pt x="596" y="4800"/>
                    <a:pt x="6688" y="2400"/>
                    <a:pt x="11119" y="1200"/>
                  </a:cubicBezTo>
                  <a:cubicBezTo>
                    <a:pt x="15550" y="0"/>
                    <a:pt x="18319" y="0"/>
                    <a:pt x="210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7461250" y="1041400"/>
              <a:ext cx="38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5073650" y="0"/>
              <a:ext cx="241300" cy="1149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42" y="1313"/>
                    <a:pt x="20084" y="2625"/>
                    <a:pt x="18947" y="3898"/>
                  </a:cubicBezTo>
                  <a:cubicBezTo>
                    <a:pt x="17811" y="5171"/>
                    <a:pt x="16295" y="6404"/>
                    <a:pt x="14968" y="7677"/>
                  </a:cubicBezTo>
                  <a:cubicBezTo>
                    <a:pt x="13642" y="8950"/>
                    <a:pt x="12505" y="10263"/>
                    <a:pt x="11558" y="11536"/>
                  </a:cubicBezTo>
                  <a:cubicBezTo>
                    <a:pt x="10611" y="12809"/>
                    <a:pt x="9853" y="14042"/>
                    <a:pt x="8716" y="15335"/>
                  </a:cubicBezTo>
                  <a:cubicBezTo>
                    <a:pt x="7579" y="16628"/>
                    <a:pt x="6063" y="17980"/>
                    <a:pt x="4547" y="19034"/>
                  </a:cubicBezTo>
                  <a:cubicBezTo>
                    <a:pt x="3032" y="20088"/>
                    <a:pt x="1516" y="208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5270500" y="1022350"/>
              <a:ext cx="1" cy="3556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5238750" y="1006386"/>
              <a:ext cx="176073" cy="42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394" fill="norm" stroke="1" extrusionOk="0">
                  <a:moveTo>
                    <a:pt x="5400" y="4977"/>
                  </a:moveTo>
                  <a:cubicBezTo>
                    <a:pt x="4629" y="4549"/>
                    <a:pt x="3857" y="4121"/>
                    <a:pt x="3857" y="3426"/>
                  </a:cubicBezTo>
                  <a:cubicBezTo>
                    <a:pt x="3857" y="2731"/>
                    <a:pt x="4629" y="1769"/>
                    <a:pt x="6043" y="1074"/>
                  </a:cubicBezTo>
                  <a:cubicBezTo>
                    <a:pt x="7457" y="379"/>
                    <a:pt x="9514" y="-49"/>
                    <a:pt x="11700" y="4"/>
                  </a:cubicBezTo>
                  <a:cubicBezTo>
                    <a:pt x="13886" y="58"/>
                    <a:pt x="16200" y="593"/>
                    <a:pt x="16071" y="2090"/>
                  </a:cubicBezTo>
                  <a:cubicBezTo>
                    <a:pt x="15943" y="3587"/>
                    <a:pt x="13371" y="6046"/>
                    <a:pt x="11443" y="7543"/>
                  </a:cubicBezTo>
                  <a:cubicBezTo>
                    <a:pt x="9514" y="9040"/>
                    <a:pt x="8229" y="9575"/>
                    <a:pt x="8357" y="10002"/>
                  </a:cubicBezTo>
                  <a:cubicBezTo>
                    <a:pt x="8486" y="10430"/>
                    <a:pt x="10029" y="10751"/>
                    <a:pt x="11957" y="11232"/>
                  </a:cubicBezTo>
                  <a:cubicBezTo>
                    <a:pt x="13886" y="11713"/>
                    <a:pt x="16200" y="12355"/>
                    <a:pt x="18000" y="13210"/>
                  </a:cubicBezTo>
                  <a:cubicBezTo>
                    <a:pt x="19800" y="14066"/>
                    <a:pt x="21086" y="15135"/>
                    <a:pt x="21343" y="16204"/>
                  </a:cubicBezTo>
                  <a:cubicBezTo>
                    <a:pt x="21600" y="17274"/>
                    <a:pt x="20829" y="18343"/>
                    <a:pt x="18514" y="19305"/>
                  </a:cubicBezTo>
                  <a:cubicBezTo>
                    <a:pt x="16200" y="20268"/>
                    <a:pt x="12343" y="21123"/>
                    <a:pt x="9000" y="21337"/>
                  </a:cubicBezTo>
                  <a:cubicBezTo>
                    <a:pt x="5657" y="21551"/>
                    <a:pt x="2829" y="21123"/>
                    <a:pt x="0" y="206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8991600" y="127000"/>
              <a:ext cx="165100" cy="1238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665"/>
                    <a:pt x="18831" y="1329"/>
                    <a:pt x="17585" y="2234"/>
                  </a:cubicBezTo>
                  <a:cubicBezTo>
                    <a:pt x="16338" y="3138"/>
                    <a:pt x="15231" y="4283"/>
                    <a:pt x="14262" y="5483"/>
                  </a:cubicBezTo>
                  <a:cubicBezTo>
                    <a:pt x="13292" y="6683"/>
                    <a:pt x="12462" y="7938"/>
                    <a:pt x="11215" y="9212"/>
                  </a:cubicBezTo>
                  <a:cubicBezTo>
                    <a:pt x="9969" y="10486"/>
                    <a:pt x="8308" y="11778"/>
                    <a:pt x="6923" y="13034"/>
                  </a:cubicBezTo>
                  <a:cubicBezTo>
                    <a:pt x="5538" y="14289"/>
                    <a:pt x="4431" y="15508"/>
                    <a:pt x="3600" y="16542"/>
                  </a:cubicBezTo>
                  <a:cubicBezTo>
                    <a:pt x="2769" y="17575"/>
                    <a:pt x="2215" y="18425"/>
                    <a:pt x="1662" y="19237"/>
                  </a:cubicBezTo>
                  <a:cubicBezTo>
                    <a:pt x="1108" y="20049"/>
                    <a:pt x="554" y="208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9105900" y="1181099"/>
              <a:ext cx="317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596"/>
                    <a:pt x="12960" y="9191"/>
                    <a:pt x="9360" y="12791"/>
                  </a:cubicBezTo>
                  <a:cubicBezTo>
                    <a:pt x="5760" y="16391"/>
                    <a:pt x="2880" y="189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9086850" y="1155221"/>
              <a:ext cx="192643" cy="371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316" fill="norm" stroke="1" extrusionOk="0">
                  <a:moveTo>
                    <a:pt x="4877" y="6580"/>
                  </a:moveTo>
                  <a:cubicBezTo>
                    <a:pt x="4413" y="5852"/>
                    <a:pt x="3948" y="5124"/>
                    <a:pt x="4181" y="4214"/>
                  </a:cubicBezTo>
                  <a:cubicBezTo>
                    <a:pt x="4413" y="3304"/>
                    <a:pt x="5342" y="2212"/>
                    <a:pt x="7897" y="1423"/>
                  </a:cubicBezTo>
                  <a:cubicBezTo>
                    <a:pt x="10452" y="634"/>
                    <a:pt x="14632" y="149"/>
                    <a:pt x="17303" y="27"/>
                  </a:cubicBezTo>
                  <a:cubicBezTo>
                    <a:pt x="19974" y="-94"/>
                    <a:pt x="21135" y="149"/>
                    <a:pt x="20787" y="1544"/>
                  </a:cubicBezTo>
                  <a:cubicBezTo>
                    <a:pt x="20439" y="2940"/>
                    <a:pt x="18581" y="5488"/>
                    <a:pt x="17187" y="7005"/>
                  </a:cubicBezTo>
                  <a:cubicBezTo>
                    <a:pt x="15794" y="8522"/>
                    <a:pt x="14865" y="9007"/>
                    <a:pt x="13819" y="9493"/>
                  </a:cubicBezTo>
                  <a:cubicBezTo>
                    <a:pt x="12774" y="9978"/>
                    <a:pt x="11613" y="10463"/>
                    <a:pt x="11613" y="10949"/>
                  </a:cubicBezTo>
                  <a:cubicBezTo>
                    <a:pt x="11613" y="11434"/>
                    <a:pt x="12774" y="11919"/>
                    <a:pt x="14632" y="12951"/>
                  </a:cubicBezTo>
                  <a:cubicBezTo>
                    <a:pt x="16490" y="13982"/>
                    <a:pt x="19045" y="15560"/>
                    <a:pt x="20323" y="16652"/>
                  </a:cubicBezTo>
                  <a:cubicBezTo>
                    <a:pt x="21600" y="17744"/>
                    <a:pt x="21600" y="18351"/>
                    <a:pt x="18697" y="19140"/>
                  </a:cubicBezTo>
                  <a:cubicBezTo>
                    <a:pt x="15794" y="19928"/>
                    <a:pt x="9987" y="20899"/>
                    <a:pt x="6387" y="21203"/>
                  </a:cubicBezTo>
                  <a:cubicBezTo>
                    <a:pt x="2787" y="21506"/>
                    <a:pt x="1394" y="21142"/>
                    <a:pt x="0" y="207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10595562" y="120650"/>
              <a:ext cx="129589" cy="1168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600" fill="norm" stroke="1" extrusionOk="0">
                  <a:moveTo>
                    <a:pt x="21329" y="0"/>
                  </a:moveTo>
                  <a:cubicBezTo>
                    <a:pt x="19239" y="1174"/>
                    <a:pt x="17148" y="2348"/>
                    <a:pt x="15755" y="3620"/>
                  </a:cubicBezTo>
                  <a:cubicBezTo>
                    <a:pt x="14361" y="4891"/>
                    <a:pt x="13664" y="6261"/>
                    <a:pt x="12794" y="7650"/>
                  </a:cubicBezTo>
                  <a:cubicBezTo>
                    <a:pt x="11923" y="9039"/>
                    <a:pt x="10877" y="10448"/>
                    <a:pt x="9310" y="11896"/>
                  </a:cubicBezTo>
                  <a:cubicBezTo>
                    <a:pt x="7742" y="13343"/>
                    <a:pt x="5652" y="14830"/>
                    <a:pt x="4084" y="16122"/>
                  </a:cubicBezTo>
                  <a:cubicBezTo>
                    <a:pt x="2516" y="17413"/>
                    <a:pt x="1471" y="18509"/>
                    <a:pt x="774" y="19330"/>
                  </a:cubicBezTo>
                  <a:cubicBezTo>
                    <a:pt x="77" y="20152"/>
                    <a:pt x="-271" y="20700"/>
                    <a:pt x="252" y="21033"/>
                  </a:cubicBezTo>
                  <a:cubicBezTo>
                    <a:pt x="774" y="21365"/>
                    <a:pt x="2168" y="21483"/>
                    <a:pt x="356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10744200" y="1162050"/>
              <a:ext cx="2540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526"/>
                    <a:pt x="14400" y="11051"/>
                    <a:pt x="10800" y="14651"/>
                  </a:cubicBezTo>
                  <a:cubicBezTo>
                    <a:pt x="7200" y="18251"/>
                    <a:pt x="3600" y="199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10725150" y="1112858"/>
              <a:ext cx="190961" cy="391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229" fill="norm" stroke="1" extrusionOk="0">
                  <a:moveTo>
                    <a:pt x="7043" y="4738"/>
                  </a:moveTo>
                  <a:cubicBezTo>
                    <a:pt x="7043" y="4164"/>
                    <a:pt x="7043" y="3589"/>
                    <a:pt x="7043" y="2728"/>
                  </a:cubicBezTo>
                  <a:cubicBezTo>
                    <a:pt x="7043" y="1866"/>
                    <a:pt x="7043" y="717"/>
                    <a:pt x="9157" y="258"/>
                  </a:cubicBezTo>
                  <a:cubicBezTo>
                    <a:pt x="11270" y="-202"/>
                    <a:pt x="15496" y="28"/>
                    <a:pt x="18078" y="372"/>
                  </a:cubicBezTo>
                  <a:cubicBezTo>
                    <a:pt x="20661" y="717"/>
                    <a:pt x="21600" y="1177"/>
                    <a:pt x="21013" y="2268"/>
                  </a:cubicBezTo>
                  <a:cubicBezTo>
                    <a:pt x="20426" y="3360"/>
                    <a:pt x="18313" y="5083"/>
                    <a:pt x="16435" y="6289"/>
                  </a:cubicBezTo>
                  <a:cubicBezTo>
                    <a:pt x="14557" y="7496"/>
                    <a:pt x="12913" y="8185"/>
                    <a:pt x="11739" y="8760"/>
                  </a:cubicBezTo>
                  <a:cubicBezTo>
                    <a:pt x="10565" y="9334"/>
                    <a:pt x="9861" y="9794"/>
                    <a:pt x="9978" y="10196"/>
                  </a:cubicBezTo>
                  <a:cubicBezTo>
                    <a:pt x="10096" y="10598"/>
                    <a:pt x="11035" y="10943"/>
                    <a:pt x="13148" y="11632"/>
                  </a:cubicBezTo>
                  <a:cubicBezTo>
                    <a:pt x="15261" y="12321"/>
                    <a:pt x="18548" y="13355"/>
                    <a:pt x="19957" y="14619"/>
                  </a:cubicBezTo>
                  <a:cubicBezTo>
                    <a:pt x="21365" y="15883"/>
                    <a:pt x="20896" y="17377"/>
                    <a:pt x="18078" y="18583"/>
                  </a:cubicBezTo>
                  <a:cubicBezTo>
                    <a:pt x="15261" y="19789"/>
                    <a:pt x="10096" y="20709"/>
                    <a:pt x="6691" y="21053"/>
                  </a:cubicBezTo>
                  <a:cubicBezTo>
                    <a:pt x="3287" y="21398"/>
                    <a:pt x="1643" y="21168"/>
                    <a:pt x="0" y="209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0" y="1803399"/>
              <a:ext cx="12573000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689"/>
                  </a:moveTo>
                  <a:cubicBezTo>
                    <a:pt x="0" y="11266"/>
                    <a:pt x="0" y="10842"/>
                    <a:pt x="9" y="10631"/>
                  </a:cubicBezTo>
                  <a:cubicBezTo>
                    <a:pt x="18" y="10419"/>
                    <a:pt x="36" y="10419"/>
                    <a:pt x="111" y="10461"/>
                  </a:cubicBezTo>
                  <a:cubicBezTo>
                    <a:pt x="185" y="10504"/>
                    <a:pt x="316" y="10588"/>
                    <a:pt x="449" y="10461"/>
                  </a:cubicBezTo>
                  <a:cubicBezTo>
                    <a:pt x="582" y="10334"/>
                    <a:pt x="716" y="9995"/>
                    <a:pt x="847" y="9614"/>
                  </a:cubicBezTo>
                  <a:cubicBezTo>
                    <a:pt x="978" y="9233"/>
                    <a:pt x="1105" y="8809"/>
                    <a:pt x="1249" y="8386"/>
                  </a:cubicBezTo>
                  <a:cubicBezTo>
                    <a:pt x="1393" y="7962"/>
                    <a:pt x="1553" y="7539"/>
                    <a:pt x="1691" y="7200"/>
                  </a:cubicBezTo>
                  <a:cubicBezTo>
                    <a:pt x="1829" y="6861"/>
                    <a:pt x="1945" y="6607"/>
                    <a:pt x="2064" y="6353"/>
                  </a:cubicBezTo>
                  <a:cubicBezTo>
                    <a:pt x="2182" y="6099"/>
                    <a:pt x="2302" y="5845"/>
                    <a:pt x="2425" y="5633"/>
                  </a:cubicBezTo>
                  <a:cubicBezTo>
                    <a:pt x="2549" y="5421"/>
                    <a:pt x="2676" y="5252"/>
                    <a:pt x="2815" y="5082"/>
                  </a:cubicBezTo>
                  <a:cubicBezTo>
                    <a:pt x="2953" y="4913"/>
                    <a:pt x="3102" y="4744"/>
                    <a:pt x="3251" y="4616"/>
                  </a:cubicBezTo>
                  <a:cubicBezTo>
                    <a:pt x="3400" y="4489"/>
                    <a:pt x="3549" y="4405"/>
                    <a:pt x="3704" y="4278"/>
                  </a:cubicBezTo>
                  <a:cubicBezTo>
                    <a:pt x="3858" y="4151"/>
                    <a:pt x="4018" y="3981"/>
                    <a:pt x="4136" y="3854"/>
                  </a:cubicBezTo>
                  <a:cubicBezTo>
                    <a:pt x="4255" y="3727"/>
                    <a:pt x="4331" y="3642"/>
                    <a:pt x="4416" y="3558"/>
                  </a:cubicBezTo>
                  <a:cubicBezTo>
                    <a:pt x="4502" y="3473"/>
                    <a:pt x="4596" y="3388"/>
                    <a:pt x="4684" y="3304"/>
                  </a:cubicBezTo>
                  <a:cubicBezTo>
                    <a:pt x="4771" y="3219"/>
                    <a:pt x="4851" y="3134"/>
                    <a:pt x="4936" y="3049"/>
                  </a:cubicBezTo>
                  <a:cubicBezTo>
                    <a:pt x="5022" y="2965"/>
                    <a:pt x="5113" y="2880"/>
                    <a:pt x="5205" y="2795"/>
                  </a:cubicBezTo>
                  <a:cubicBezTo>
                    <a:pt x="5298" y="2711"/>
                    <a:pt x="5393" y="2626"/>
                    <a:pt x="5484" y="2541"/>
                  </a:cubicBezTo>
                  <a:cubicBezTo>
                    <a:pt x="5575" y="2456"/>
                    <a:pt x="5662" y="2372"/>
                    <a:pt x="5809" y="2202"/>
                  </a:cubicBezTo>
                  <a:cubicBezTo>
                    <a:pt x="5956" y="2033"/>
                    <a:pt x="6164" y="1779"/>
                    <a:pt x="6307" y="1609"/>
                  </a:cubicBezTo>
                  <a:cubicBezTo>
                    <a:pt x="6451" y="1440"/>
                    <a:pt x="6531" y="1355"/>
                    <a:pt x="6625" y="1313"/>
                  </a:cubicBezTo>
                  <a:cubicBezTo>
                    <a:pt x="6720" y="1271"/>
                    <a:pt x="6829" y="1271"/>
                    <a:pt x="6938" y="1228"/>
                  </a:cubicBezTo>
                  <a:cubicBezTo>
                    <a:pt x="7047" y="1186"/>
                    <a:pt x="7156" y="1101"/>
                    <a:pt x="7264" y="1016"/>
                  </a:cubicBezTo>
                  <a:cubicBezTo>
                    <a:pt x="7371" y="932"/>
                    <a:pt x="7476" y="847"/>
                    <a:pt x="7635" y="720"/>
                  </a:cubicBezTo>
                  <a:cubicBezTo>
                    <a:pt x="7793" y="593"/>
                    <a:pt x="8004" y="424"/>
                    <a:pt x="8162" y="339"/>
                  </a:cubicBezTo>
                  <a:cubicBezTo>
                    <a:pt x="8320" y="254"/>
                    <a:pt x="8425" y="254"/>
                    <a:pt x="8529" y="254"/>
                  </a:cubicBezTo>
                  <a:cubicBezTo>
                    <a:pt x="8633" y="254"/>
                    <a:pt x="8735" y="254"/>
                    <a:pt x="8840" y="212"/>
                  </a:cubicBezTo>
                  <a:cubicBezTo>
                    <a:pt x="8945" y="169"/>
                    <a:pt x="9055" y="85"/>
                    <a:pt x="9167" y="42"/>
                  </a:cubicBezTo>
                  <a:cubicBezTo>
                    <a:pt x="9280" y="0"/>
                    <a:pt x="9396" y="0"/>
                    <a:pt x="9509" y="0"/>
                  </a:cubicBezTo>
                  <a:cubicBezTo>
                    <a:pt x="9622" y="0"/>
                    <a:pt x="9731" y="0"/>
                    <a:pt x="9893" y="42"/>
                  </a:cubicBezTo>
                  <a:cubicBezTo>
                    <a:pt x="10055" y="85"/>
                    <a:pt x="10269" y="169"/>
                    <a:pt x="10436" y="212"/>
                  </a:cubicBezTo>
                  <a:cubicBezTo>
                    <a:pt x="10604" y="254"/>
                    <a:pt x="10724" y="254"/>
                    <a:pt x="10840" y="296"/>
                  </a:cubicBezTo>
                  <a:cubicBezTo>
                    <a:pt x="10956" y="339"/>
                    <a:pt x="11069" y="424"/>
                    <a:pt x="11185" y="508"/>
                  </a:cubicBezTo>
                  <a:cubicBezTo>
                    <a:pt x="11302" y="593"/>
                    <a:pt x="11422" y="678"/>
                    <a:pt x="11535" y="805"/>
                  </a:cubicBezTo>
                  <a:cubicBezTo>
                    <a:pt x="11647" y="932"/>
                    <a:pt x="11753" y="1101"/>
                    <a:pt x="11869" y="1228"/>
                  </a:cubicBezTo>
                  <a:cubicBezTo>
                    <a:pt x="11985" y="1355"/>
                    <a:pt x="12113" y="1440"/>
                    <a:pt x="12235" y="1567"/>
                  </a:cubicBezTo>
                  <a:cubicBezTo>
                    <a:pt x="12356" y="1694"/>
                    <a:pt x="12473" y="1864"/>
                    <a:pt x="12593" y="2033"/>
                  </a:cubicBezTo>
                  <a:cubicBezTo>
                    <a:pt x="12713" y="2202"/>
                    <a:pt x="12836" y="2372"/>
                    <a:pt x="12955" y="2541"/>
                  </a:cubicBezTo>
                  <a:cubicBezTo>
                    <a:pt x="13073" y="2711"/>
                    <a:pt x="13185" y="2880"/>
                    <a:pt x="13305" y="3049"/>
                  </a:cubicBezTo>
                  <a:cubicBezTo>
                    <a:pt x="13425" y="3219"/>
                    <a:pt x="13553" y="3388"/>
                    <a:pt x="13676" y="3600"/>
                  </a:cubicBezTo>
                  <a:cubicBezTo>
                    <a:pt x="13800" y="3812"/>
                    <a:pt x="13920" y="4066"/>
                    <a:pt x="14044" y="4278"/>
                  </a:cubicBezTo>
                  <a:cubicBezTo>
                    <a:pt x="14167" y="4489"/>
                    <a:pt x="14295" y="4659"/>
                    <a:pt x="14415" y="4828"/>
                  </a:cubicBezTo>
                  <a:cubicBezTo>
                    <a:pt x="14535" y="4998"/>
                    <a:pt x="14647" y="5167"/>
                    <a:pt x="14767" y="5379"/>
                  </a:cubicBezTo>
                  <a:cubicBezTo>
                    <a:pt x="14887" y="5591"/>
                    <a:pt x="15015" y="5845"/>
                    <a:pt x="15138" y="6056"/>
                  </a:cubicBezTo>
                  <a:cubicBezTo>
                    <a:pt x="15262" y="6268"/>
                    <a:pt x="15382" y="6438"/>
                    <a:pt x="15504" y="6649"/>
                  </a:cubicBezTo>
                  <a:cubicBezTo>
                    <a:pt x="15625" y="6861"/>
                    <a:pt x="15749" y="7115"/>
                    <a:pt x="15865" y="7369"/>
                  </a:cubicBezTo>
                  <a:cubicBezTo>
                    <a:pt x="15982" y="7624"/>
                    <a:pt x="16091" y="7878"/>
                    <a:pt x="16205" y="8132"/>
                  </a:cubicBezTo>
                  <a:cubicBezTo>
                    <a:pt x="16320" y="8386"/>
                    <a:pt x="16440" y="8640"/>
                    <a:pt x="16558" y="8894"/>
                  </a:cubicBezTo>
                  <a:cubicBezTo>
                    <a:pt x="16676" y="9148"/>
                    <a:pt x="16793" y="9402"/>
                    <a:pt x="16958" y="9784"/>
                  </a:cubicBezTo>
                  <a:cubicBezTo>
                    <a:pt x="17124" y="10165"/>
                    <a:pt x="17338" y="10673"/>
                    <a:pt x="17502" y="11054"/>
                  </a:cubicBezTo>
                  <a:cubicBezTo>
                    <a:pt x="17665" y="11435"/>
                    <a:pt x="17778" y="11689"/>
                    <a:pt x="17887" y="11944"/>
                  </a:cubicBezTo>
                  <a:cubicBezTo>
                    <a:pt x="17996" y="12198"/>
                    <a:pt x="18102" y="12452"/>
                    <a:pt x="18247" y="12833"/>
                  </a:cubicBezTo>
                  <a:cubicBezTo>
                    <a:pt x="18393" y="13214"/>
                    <a:pt x="18578" y="13722"/>
                    <a:pt x="18722" y="14104"/>
                  </a:cubicBezTo>
                  <a:cubicBezTo>
                    <a:pt x="18865" y="14485"/>
                    <a:pt x="18967" y="14739"/>
                    <a:pt x="19113" y="15120"/>
                  </a:cubicBezTo>
                  <a:cubicBezTo>
                    <a:pt x="19258" y="15501"/>
                    <a:pt x="19447" y="16009"/>
                    <a:pt x="19618" y="16475"/>
                  </a:cubicBezTo>
                  <a:cubicBezTo>
                    <a:pt x="19789" y="16941"/>
                    <a:pt x="19942" y="17365"/>
                    <a:pt x="20125" y="17788"/>
                  </a:cubicBezTo>
                  <a:cubicBezTo>
                    <a:pt x="20309" y="18212"/>
                    <a:pt x="20524" y="18635"/>
                    <a:pt x="20693" y="19016"/>
                  </a:cubicBezTo>
                  <a:cubicBezTo>
                    <a:pt x="20862" y="19398"/>
                    <a:pt x="20985" y="19736"/>
                    <a:pt x="21129" y="20160"/>
                  </a:cubicBezTo>
                  <a:cubicBezTo>
                    <a:pt x="21273" y="20584"/>
                    <a:pt x="21436" y="210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368300" y="2233323"/>
              <a:ext cx="122143" cy="482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18" fill="norm" stroke="1" extrusionOk="0">
                  <a:moveTo>
                    <a:pt x="7688" y="6815"/>
                  </a:moveTo>
                  <a:cubicBezTo>
                    <a:pt x="6956" y="8405"/>
                    <a:pt x="6224" y="9995"/>
                    <a:pt x="6407" y="12052"/>
                  </a:cubicBezTo>
                  <a:cubicBezTo>
                    <a:pt x="6590" y="14109"/>
                    <a:pt x="7688" y="16634"/>
                    <a:pt x="8420" y="18364"/>
                  </a:cubicBezTo>
                  <a:cubicBezTo>
                    <a:pt x="9153" y="20093"/>
                    <a:pt x="9519" y="21028"/>
                    <a:pt x="9702" y="21262"/>
                  </a:cubicBezTo>
                  <a:cubicBezTo>
                    <a:pt x="9885" y="21496"/>
                    <a:pt x="9885" y="21028"/>
                    <a:pt x="9153" y="19158"/>
                  </a:cubicBezTo>
                  <a:cubicBezTo>
                    <a:pt x="8420" y="17288"/>
                    <a:pt x="6956" y="14015"/>
                    <a:pt x="6041" y="11164"/>
                  </a:cubicBezTo>
                  <a:cubicBezTo>
                    <a:pt x="5125" y="8312"/>
                    <a:pt x="4759" y="5880"/>
                    <a:pt x="4759" y="4291"/>
                  </a:cubicBezTo>
                  <a:cubicBezTo>
                    <a:pt x="4759" y="2701"/>
                    <a:pt x="5125" y="1953"/>
                    <a:pt x="6041" y="1345"/>
                  </a:cubicBezTo>
                  <a:cubicBezTo>
                    <a:pt x="6956" y="738"/>
                    <a:pt x="8420" y="270"/>
                    <a:pt x="10251" y="83"/>
                  </a:cubicBezTo>
                  <a:cubicBezTo>
                    <a:pt x="12081" y="-104"/>
                    <a:pt x="14278" y="-10"/>
                    <a:pt x="16658" y="738"/>
                  </a:cubicBezTo>
                  <a:cubicBezTo>
                    <a:pt x="19037" y="1486"/>
                    <a:pt x="21600" y="2888"/>
                    <a:pt x="21051" y="4431"/>
                  </a:cubicBezTo>
                  <a:cubicBezTo>
                    <a:pt x="20502" y="5974"/>
                    <a:pt x="16841" y="7657"/>
                    <a:pt x="12814" y="8732"/>
                  </a:cubicBezTo>
                  <a:cubicBezTo>
                    <a:pt x="8786" y="9808"/>
                    <a:pt x="4393" y="10275"/>
                    <a:pt x="0" y="10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493037" y="2432050"/>
              <a:ext cx="148313" cy="239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444" fill="norm" stroke="1" extrusionOk="0">
                  <a:moveTo>
                    <a:pt x="325" y="7958"/>
                  </a:moveTo>
                  <a:cubicBezTo>
                    <a:pt x="21" y="6632"/>
                    <a:pt x="-283" y="5305"/>
                    <a:pt x="478" y="4642"/>
                  </a:cubicBezTo>
                  <a:cubicBezTo>
                    <a:pt x="1238" y="3979"/>
                    <a:pt x="3063" y="3979"/>
                    <a:pt x="5193" y="5116"/>
                  </a:cubicBezTo>
                  <a:cubicBezTo>
                    <a:pt x="7323" y="6253"/>
                    <a:pt x="9756" y="8526"/>
                    <a:pt x="11125" y="11084"/>
                  </a:cubicBezTo>
                  <a:cubicBezTo>
                    <a:pt x="12494" y="13642"/>
                    <a:pt x="12799" y="16484"/>
                    <a:pt x="12190" y="18379"/>
                  </a:cubicBezTo>
                  <a:cubicBezTo>
                    <a:pt x="11582" y="20274"/>
                    <a:pt x="10061" y="21221"/>
                    <a:pt x="8692" y="21411"/>
                  </a:cubicBezTo>
                  <a:cubicBezTo>
                    <a:pt x="7323" y="21600"/>
                    <a:pt x="6106" y="21032"/>
                    <a:pt x="5649" y="18663"/>
                  </a:cubicBezTo>
                  <a:cubicBezTo>
                    <a:pt x="5193" y="16295"/>
                    <a:pt x="5497" y="12126"/>
                    <a:pt x="8235" y="8716"/>
                  </a:cubicBezTo>
                  <a:cubicBezTo>
                    <a:pt x="10973" y="5305"/>
                    <a:pt x="16145" y="2653"/>
                    <a:pt x="213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689768" y="2311141"/>
              <a:ext cx="103982" cy="381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495" fill="norm" stroke="1" extrusionOk="0">
                  <a:moveTo>
                    <a:pt x="19535" y="1804"/>
                  </a:moveTo>
                  <a:cubicBezTo>
                    <a:pt x="17841" y="969"/>
                    <a:pt x="16147" y="134"/>
                    <a:pt x="14453" y="14"/>
                  </a:cubicBezTo>
                  <a:cubicBezTo>
                    <a:pt x="12759" y="-105"/>
                    <a:pt x="11065" y="492"/>
                    <a:pt x="8312" y="2461"/>
                  </a:cubicBezTo>
                  <a:cubicBezTo>
                    <a:pt x="5559" y="4430"/>
                    <a:pt x="1747" y="7771"/>
                    <a:pt x="477" y="10874"/>
                  </a:cubicBezTo>
                  <a:cubicBezTo>
                    <a:pt x="-794" y="13977"/>
                    <a:pt x="477" y="16841"/>
                    <a:pt x="4288" y="18571"/>
                  </a:cubicBezTo>
                  <a:cubicBezTo>
                    <a:pt x="8100" y="20302"/>
                    <a:pt x="14453" y="20898"/>
                    <a:pt x="20806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901700" y="2387600"/>
              <a:ext cx="1651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62" y="4696"/>
                    <a:pt x="10523" y="9391"/>
                    <a:pt x="14123" y="12991"/>
                  </a:cubicBezTo>
                  <a:cubicBezTo>
                    <a:pt x="17723" y="16591"/>
                    <a:pt x="19662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968872" y="2305050"/>
              <a:ext cx="78878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21182" y="0"/>
                  </a:moveTo>
                  <a:cubicBezTo>
                    <a:pt x="16066" y="2364"/>
                    <a:pt x="10950" y="4728"/>
                    <a:pt x="7256" y="7737"/>
                  </a:cubicBezTo>
                  <a:cubicBezTo>
                    <a:pt x="3561" y="10746"/>
                    <a:pt x="1287" y="14400"/>
                    <a:pt x="435" y="16818"/>
                  </a:cubicBezTo>
                  <a:cubicBezTo>
                    <a:pt x="-418" y="19236"/>
                    <a:pt x="150" y="20418"/>
                    <a:pt x="7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1143000" y="2514600"/>
              <a:ext cx="57150" cy="256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9600" y="0"/>
                  </a:moveTo>
                  <a:cubicBezTo>
                    <a:pt x="6400" y="1948"/>
                    <a:pt x="3200" y="3895"/>
                    <a:pt x="1600" y="7082"/>
                  </a:cubicBezTo>
                  <a:cubicBezTo>
                    <a:pt x="0" y="10269"/>
                    <a:pt x="0" y="14695"/>
                    <a:pt x="0" y="17351"/>
                  </a:cubicBezTo>
                  <a:cubicBezTo>
                    <a:pt x="0" y="20007"/>
                    <a:pt x="0" y="20892"/>
                    <a:pt x="2000" y="21246"/>
                  </a:cubicBezTo>
                  <a:cubicBezTo>
                    <a:pt x="4000" y="21600"/>
                    <a:pt x="8000" y="21423"/>
                    <a:pt x="11600" y="20626"/>
                  </a:cubicBezTo>
                  <a:cubicBezTo>
                    <a:pt x="15200" y="19830"/>
                    <a:pt x="18400" y="18413"/>
                    <a:pt x="21600" y="16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1104900" y="2641600"/>
              <a:ext cx="1270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1231900" y="2654300"/>
              <a:ext cx="1016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1295400" y="2616200"/>
              <a:ext cx="63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1352550" y="2577536"/>
              <a:ext cx="158750" cy="154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2" fill="norm" stroke="1" extrusionOk="0">
                  <a:moveTo>
                    <a:pt x="0" y="954"/>
                  </a:moveTo>
                  <a:cubicBezTo>
                    <a:pt x="2016" y="370"/>
                    <a:pt x="4032" y="-214"/>
                    <a:pt x="5472" y="78"/>
                  </a:cubicBezTo>
                  <a:cubicBezTo>
                    <a:pt x="6912" y="370"/>
                    <a:pt x="7776" y="1537"/>
                    <a:pt x="8208" y="4456"/>
                  </a:cubicBezTo>
                  <a:cubicBezTo>
                    <a:pt x="8640" y="7375"/>
                    <a:pt x="8640" y="12045"/>
                    <a:pt x="8208" y="14964"/>
                  </a:cubicBezTo>
                  <a:cubicBezTo>
                    <a:pt x="7776" y="17883"/>
                    <a:pt x="6912" y="19051"/>
                    <a:pt x="7200" y="19927"/>
                  </a:cubicBezTo>
                  <a:cubicBezTo>
                    <a:pt x="7488" y="20802"/>
                    <a:pt x="8928" y="21386"/>
                    <a:pt x="11520" y="21240"/>
                  </a:cubicBezTo>
                  <a:cubicBezTo>
                    <a:pt x="14112" y="21094"/>
                    <a:pt x="17856" y="20218"/>
                    <a:pt x="21600" y="19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1555750" y="2489200"/>
              <a:ext cx="133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574800" y="2578100"/>
              <a:ext cx="1841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1939395" y="2326392"/>
              <a:ext cx="245005" cy="286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220" fill="norm" stroke="1" extrusionOk="0">
                  <a:moveTo>
                    <a:pt x="14723" y="3117"/>
                  </a:moveTo>
                  <a:cubicBezTo>
                    <a:pt x="15277" y="2021"/>
                    <a:pt x="15831" y="926"/>
                    <a:pt x="15646" y="378"/>
                  </a:cubicBezTo>
                  <a:cubicBezTo>
                    <a:pt x="15461" y="-170"/>
                    <a:pt x="14538" y="-170"/>
                    <a:pt x="12692" y="691"/>
                  </a:cubicBezTo>
                  <a:cubicBezTo>
                    <a:pt x="10846" y="1552"/>
                    <a:pt x="8077" y="3273"/>
                    <a:pt x="5769" y="5308"/>
                  </a:cubicBezTo>
                  <a:cubicBezTo>
                    <a:pt x="3461" y="7343"/>
                    <a:pt x="1615" y="9691"/>
                    <a:pt x="692" y="11960"/>
                  </a:cubicBezTo>
                  <a:cubicBezTo>
                    <a:pt x="-231" y="14230"/>
                    <a:pt x="-231" y="16421"/>
                    <a:pt x="692" y="18065"/>
                  </a:cubicBezTo>
                  <a:cubicBezTo>
                    <a:pt x="1615" y="19708"/>
                    <a:pt x="3461" y="20804"/>
                    <a:pt x="6415" y="21117"/>
                  </a:cubicBezTo>
                  <a:cubicBezTo>
                    <a:pt x="9369" y="21430"/>
                    <a:pt x="13431" y="20960"/>
                    <a:pt x="16107" y="20569"/>
                  </a:cubicBezTo>
                  <a:cubicBezTo>
                    <a:pt x="18784" y="20178"/>
                    <a:pt x="20077" y="19865"/>
                    <a:pt x="21369" y="19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2386377" y="2076450"/>
              <a:ext cx="39324" cy="743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546" fill="norm" stroke="1" extrusionOk="0">
                  <a:moveTo>
                    <a:pt x="4067" y="0"/>
                  </a:moveTo>
                  <a:cubicBezTo>
                    <a:pt x="1794" y="2270"/>
                    <a:pt x="-480" y="4541"/>
                    <a:pt x="88" y="6842"/>
                  </a:cubicBezTo>
                  <a:cubicBezTo>
                    <a:pt x="657" y="9143"/>
                    <a:pt x="4067" y="11475"/>
                    <a:pt x="6909" y="13623"/>
                  </a:cubicBezTo>
                  <a:cubicBezTo>
                    <a:pt x="9752" y="15770"/>
                    <a:pt x="12025" y="17734"/>
                    <a:pt x="13162" y="18931"/>
                  </a:cubicBezTo>
                  <a:cubicBezTo>
                    <a:pt x="14299" y="20127"/>
                    <a:pt x="14299" y="20557"/>
                    <a:pt x="14299" y="20925"/>
                  </a:cubicBezTo>
                  <a:cubicBezTo>
                    <a:pt x="14299" y="21293"/>
                    <a:pt x="14299" y="21600"/>
                    <a:pt x="15436" y="21539"/>
                  </a:cubicBezTo>
                  <a:cubicBezTo>
                    <a:pt x="16573" y="21477"/>
                    <a:pt x="18846" y="21048"/>
                    <a:pt x="2112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2514599" y="2311400"/>
              <a:ext cx="24765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8" y="2989"/>
                    <a:pt x="6277" y="5977"/>
                    <a:pt x="9600" y="9306"/>
                  </a:cubicBezTo>
                  <a:cubicBezTo>
                    <a:pt x="12923" y="12634"/>
                    <a:pt x="16431" y="16302"/>
                    <a:pt x="18462" y="18408"/>
                  </a:cubicBezTo>
                  <a:cubicBezTo>
                    <a:pt x="20492" y="20513"/>
                    <a:pt x="21046" y="21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2609849" y="2235200"/>
              <a:ext cx="107951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3300"/>
                    <a:pt x="12282" y="6600"/>
                    <a:pt x="8682" y="9550"/>
                  </a:cubicBezTo>
                  <a:cubicBezTo>
                    <a:pt x="5082" y="12500"/>
                    <a:pt x="2541" y="15100"/>
                    <a:pt x="1271" y="17050"/>
                  </a:cubicBezTo>
                  <a:cubicBezTo>
                    <a:pt x="0" y="19000"/>
                    <a:pt x="0" y="20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2794577" y="2463800"/>
              <a:ext cx="94673" cy="29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73" fill="norm" stroke="1" extrusionOk="0">
                  <a:moveTo>
                    <a:pt x="11389" y="0"/>
                  </a:moveTo>
                  <a:cubicBezTo>
                    <a:pt x="7549" y="3757"/>
                    <a:pt x="3709" y="7513"/>
                    <a:pt x="1789" y="10643"/>
                  </a:cubicBezTo>
                  <a:cubicBezTo>
                    <a:pt x="-131" y="13774"/>
                    <a:pt x="-131" y="16278"/>
                    <a:pt x="109" y="18000"/>
                  </a:cubicBezTo>
                  <a:cubicBezTo>
                    <a:pt x="349" y="19722"/>
                    <a:pt x="829" y="20661"/>
                    <a:pt x="2509" y="21130"/>
                  </a:cubicBezTo>
                  <a:cubicBezTo>
                    <a:pt x="4189" y="21600"/>
                    <a:pt x="7069" y="21600"/>
                    <a:pt x="10429" y="21052"/>
                  </a:cubicBezTo>
                  <a:cubicBezTo>
                    <a:pt x="13789" y="20504"/>
                    <a:pt x="17629" y="19409"/>
                    <a:pt x="21469" y="18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2781299" y="2546350"/>
              <a:ext cx="1651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6000"/>
                    <a:pt x="11631" y="10400"/>
                    <a:pt x="15231" y="6800"/>
                  </a:cubicBezTo>
                  <a:cubicBezTo>
                    <a:pt x="18831" y="3200"/>
                    <a:pt x="2021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3054350" y="2399736"/>
              <a:ext cx="12700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040" y="11375"/>
                    <a:pt x="10080" y="2735"/>
                    <a:pt x="13680" y="575"/>
                  </a:cubicBezTo>
                  <a:cubicBezTo>
                    <a:pt x="17280" y="-1585"/>
                    <a:pt x="1944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3041650" y="2540000"/>
              <a:ext cx="158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3353015" y="2359922"/>
              <a:ext cx="158536" cy="169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0857" fill="norm" stroke="1" extrusionOk="0">
                  <a:moveTo>
                    <a:pt x="19910" y="1060"/>
                  </a:moveTo>
                  <a:cubicBezTo>
                    <a:pt x="18803" y="280"/>
                    <a:pt x="17695" y="-501"/>
                    <a:pt x="14510" y="410"/>
                  </a:cubicBezTo>
                  <a:cubicBezTo>
                    <a:pt x="11326" y="1321"/>
                    <a:pt x="6064" y="3923"/>
                    <a:pt x="3018" y="6916"/>
                  </a:cubicBezTo>
                  <a:cubicBezTo>
                    <a:pt x="-28" y="9909"/>
                    <a:pt x="-859" y="13292"/>
                    <a:pt x="941" y="15764"/>
                  </a:cubicBezTo>
                  <a:cubicBezTo>
                    <a:pt x="2741" y="18236"/>
                    <a:pt x="7172" y="19798"/>
                    <a:pt x="10910" y="20448"/>
                  </a:cubicBezTo>
                  <a:cubicBezTo>
                    <a:pt x="14649" y="21099"/>
                    <a:pt x="17695" y="20839"/>
                    <a:pt x="20741" y="20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3575050" y="2139950"/>
              <a:ext cx="156864" cy="60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864" y="455"/>
                  </a:moveTo>
                  <a:cubicBezTo>
                    <a:pt x="2016" y="227"/>
                    <a:pt x="3168" y="0"/>
                    <a:pt x="4320" y="0"/>
                  </a:cubicBezTo>
                  <a:cubicBezTo>
                    <a:pt x="5472" y="0"/>
                    <a:pt x="6624" y="227"/>
                    <a:pt x="8928" y="1516"/>
                  </a:cubicBezTo>
                  <a:cubicBezTo>
                    <a:pt x="11232" y="2804"/>
                    <a:pt x="14688" y="5154"/>
                    <a:pt x="17280" y="7389"/>
                  </a:cubicBezTo>
                  <a:cubicBezTo>
                    <a:pt x="19872" y="9625"/>
                    <a:pt x="21600" y="11747"/>
                    <a:pt x="21312" y="13794"/>
                  </a:cubicBezTo>
                  <a:cubicBezTo>
                    <a:pt x="21024" y="15840"/>
                    <a:pt x="18720" y="17811"/>
                    <a:pt x="14832" y="19099"/>
                  </a:cubicBezTo>
                  <a:cubicBezTo>
                    <a:pt x="10944" y="20387"/>
                    <a:pt x="5472" y="209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2483385" y="2889514"/>
              <a:ext cx="928268" cy="88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32" fill="norm" stroke="1" extrusionOk="0">
                  <a:moveTo>
                    <a:pt x="868" y="19993"/>
                  </a:moveTo>
                  <a:cubicBezTo>
                    <a:pt x="477" y="20507"/>
                    <a:pt x="86" y="21022"/>
                    <a:pt x="12" y="21279"/>
                  </a:cubicBezTo>
                  <a:cubicBezTo>
                    <a:pt x="-61" y="21536"/>
                    <a:pt x="183" y="21536"/>
                    <a:pt x="1185" y="20765"/>
                  </a:cubicBezTo>
                  <a:cubicBezTo>
                    <a:pt x="2187" y="19993"/>
                    <a:pt x="3946" y="18450"/>
                    <a:pt x="5754" y="16393"/>
                  </a:cubicBezTo>
                  <a:cubicBezTo>
                    <a:pt x="7563" y="14336"/>
                    <a:pt x="9420" y="11765"/>
                    <a:pt x="11325" y="9450"/>
                  </a:cubicBezTo>
                  <a:cubicBezTo>
                    <a:pt x="13231" y="7136"/>
                    <a:pt x="15186" y="5079"/>
                    <a:pt x="16652" y="3793"/>
                  </a:cubicBezTo>
                  <a:cubicBezTo>
                    <a:pt x="18118" y="2507"/>
                    <a:pt x="19096" y="1993"/>
                    <a:pt x="19877" y="1479"/>
                  </a:cubicBezTo>
                  <a:cubicBezTo>
                    <a:pt x="20659" y="965"/>
                    <a:pt x="21246" y="450"/>
                    <a:pt x="21392" y="193"/>
                  </a:cubicBezTo>
                  <a:cubicBezTo>
                    <a:pt x="21539" y="-64"/>
                    <a:pt x="21246" y="-64"/>
                    <a:pt x="21001" y="193"/>
                  </a:cubicBezTo>
                  <a:cubicBezTo>
                    <a:pt x="20757" y="450"/>
                    <a:pt x="20562" y="965"/>
                    <a:pt x="20366" y="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2702983" y="2983281"/>
              <a:ext cx="662518" cy="82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4" fill="norm" stroke="1" extrusionOk="0">
                  <a:moveTo>
                    <a:pt x="690" y="18131"/>
                  </a:moveTo>
                  <a:cubicBezTo>
                    <a:pt x="345" y="19211"/>
                    <a:pt x="0" y="20291"/>
                    <a:pt x="0" y="20831"/>
                  </a:cubicBezTo>
                  <a:cubicBezTo>
                    <a:pt x="0" y="21371"/>
                    <a:pt x="345" y="21371"/>
                    <a:pt x="1587" y="19751"/>
                  </a:cubicBezTo>
                  <a:cubicBezTo>
                    <a:pt x="2829" y="18131"/>
                    <a:pt x="4969" y="14891"/>
                    <a:pt x="7281" y="11651"/>
                  </a:cubicBezTo>
                  <a:cubicBezTo>
                    <a:pt x="9592" y="8411"/>
                    <a:pt x="12077" y="5171"/>
                    <a:pt x="14319" y="3011"/>
                  </a:cubicBezTo>
                  <a:cubicBezTo>
                    <a:pt x="16562" y="851"/>
                    <a:pt x="18564" y="-229"/>
                    <a:pt x="19737" y="41"/>
                  </a:cubicBezTo>
                  <a:cubicBezTo>
                    <a:pt x="20910" y="311"/>
                    <a:pt x="21255" y="1931"/>
                    <a:pt x="21600" y="3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3098800" y="3168650"/>
              <a:ext cx="1905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891"/>
                    <a:pt x="9600" y="11782"/>
                    <a:pt x="13200" y="15382"/>
                  </a:cubicBezTo>
                  <a:cubicBezTo>
                    <a:pt x="16800" y="18982"/>
                    <a:pt x="192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3092450" y="3131826"/>
              <a:ext cx="210764" cy="259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94" fill="norm" stroke="1" extrusionOk="0">
                  <a:moveTo>
                    <a:pt x="2592" y="4635"/>
                  </a:moveTo>
                  <a:cubicBezTo>
                    <a:pt x="2376" y="3582"/>
                    <a:pt x="2160" y="2528"/>
                    <a:pt x="2808" y="1738"/>
                  </a:cubicBezTo>
                  <a:cubicBezTo>
                    <a:pt x="3456" y="948"/>
                    <a:pt x="4968" y="421"/>
                    <a:pt x="7020" y="157"/>
                  </a:cubicBezTo>
                  <a:cubicBezTo>
                    <a:pt x="9072" y="-106"/>
                    <a:pt x="11664" y="-106"/>
                    <a:pt x="13392" y="684"/>
                  </a:cubicBezTo>
                  <a:cubicBezTo>
                    <a:pt x="15120" y="1474"/>
                    <a:pt x="15984" y="3055"/>
                    <a:pt x="15768" y="4635"/>
                  </a:cubicBezTo>
                  <a:cubicBezTo>
                    <a:pt x="15552" y="6216"/>
                    <a:pt x="14256" y="7796"/>
                    <a:pt x="12852" y="9026"/>
                  </a:cubicBezTo>
                  <a:cubicBezTo>
                    <a:pt x="11448" y="10255"/>
                    <a:pt x="9936" y="11133"/>
                    <a:pt x="10044" y="11748"/>
                  </a:cubicBezTo>
                  <a:cubicBezTo>
                    <a:pt x="10152" y="12362"/>
                    <a:pt x="11880" y="12714"/>
                    <a:pt x="13932" y="13328"/>
                  </a:cubicBezTo>
                  <a:cubicBezTo>
                    <a:pt x="15984" y="13943"/>
                    <a:pt x="18360" y="14821"/>
                    <a:pt x="19764" y="15699"/>
                  </a:cubicBezTo>
                  <a:cubicBezTo>
                    <a:pt x="21168" y="16577"/>
                    <a:pt x="21600" y="17455"/>
                    <a:pt x="21492" y="18245"/>
                  </a:cubicBezTo>
                  <a:cubicBezTo>
                    <a:pt x="21384" y="19035"/>
                    <a:pt x="20736" y="19738"/>
                    <a:pt x="17064" y="20265"/>
                  </a:cubicBezTo>
                  <a:cubicBezTo>
                    <a:pt x="13392" y="20792"/>
                    <a:pt x="6696" y="21143"/>
                    <a:pt x="0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977900" y="2908300"/>
              <a:ext cx="825500" cy="70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19059"/>
                  </a:moveTo>
                  <a:cubicBezTo>
                    <a:pt x="1662" y="20329"/>
                    <a:pt x="3323" y="21600"/>
                    <a:pt x="5095" y="20965"/>
                  </a:cubicBezTo>
                  <a:cubicBezTo>
                    <a:pt x="6868" y="20329"/>
                    <a:pt x="8751" y="17788"/>
                    <a:pt x="10772" y="15247"/>
                  </a:cubicBezTo>
                  <a:cubicBezTo>
                    <a:pt x="12794" y="12706"/>
                    <a:pt x="14954" y="10165"/>
                    <a:pt x="16782" y="7624"/>
                  </a:cubicBezTo>
                  <a:cubicBezTo>
                    <a:pt x="18609" y="5082"/>
                    <a:pt x="20105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066800" y="3003550"/>
              <a:ext cx="7937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74" y="18720"/>
                    <a:pt x="4147" y="15840"/>
                    <a:pt x="6278" y="12960"/>
                  </a:cubicBezTo>
                  <a:cubicBezTo>
                    <a:pt x="8410" y="10080"/>
                    <a:pt x="10598" y="7200"/>
                    <a:pt x="12672" y="5040"/>
                  </a:cubicBezTo>
                  <a:cubicBezTo>
                    <a:pt x="14746" y="2880"/>
                    <a:pt x="16704" y="1440"/>
                    <a:pt x="18173" y="720"/>
                  </a:cubicBezTo>
                  <a:cubicBezTo>
                    <a:pt x="19642" y="0"/>
                    <a:pt x="2062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352550" y="3252198"/>
              <a:ext cx="215900" cy="291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21526"/>
                  </a:moveTo>
                  <a:cubicBezTo>
                    <a:pt x="3812" y="16674"/>
                    <a:pt x="7624" y="11822"/>
                    <a:pt x="10059" y="8613"/>
                  </a:cubicBezTo>
                  <a:cubicBezTo>
                    <a:pt x="12494" y="5404"/>
                    <a:pt x="13553" y="3839"/>
                    <a:pt x="14612" y="2509"/>
                  </a:cubicBezTo>
                  <a:cubicBezTo>
                    <a:pt x="15671" y="1178"/>
                    <a:pt x="16729" y="83"/>
                    <a:pt x="17259" y="4"/>
                  </a:cubicBezTo>
                  <a:cubicBezTo>
                    <a:pt x="17788" y="-74"/>
                    <a:pt x="17788" y="865"/>
                    <a:pt x="17894" y="3839"/>
                  </a:cubicBezTo>
                  <a:cubicBezTo>
                    <a:pt x="18000" y="6813"/>
                    <a:pt x="18212" y="11822"/>
                    <a:pt x="18847" y="14952"/>
                  </a:cubicBezTo>
                  <a:cubicBezTo>
                    <a:pt x="19482" y="18083"/>
                    <a:pt x="20541" y="19335"/>
                    <a:pt x="21600" y="20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416050" y="3416300"/>
              <a:ext cx="139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4114800" y="2492093"/>
              <a:ext cx="2286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200" y="11375"/>
                    <a:pt x="12400" y="2735"/>
                    <a:pt x="16000" y="575"/>
                  </a:cubicBezTo>
                  <a:cubicBezTo>
                    <a:pt x="19600" y="-1585"/>
                    <a:pt x="206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4152900" y="2635250"/>
              <a:ext cx="2603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8" y="15300"/>
                    <a:pt x="10537" y="9000"/>
                    <a:pt x="14137" y="5400"/>
                  </a:cubicBezTo>
                  <a:cubicBezTo>
                    <a:pt x="17737" y="1800"/>
                    <a:pt x="19668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4925483" y="2220184"/>
              <a:ext cx="106037" cy="63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444" fill="norm" stroke="1" extrusionOk="0">
                  <a:moveTo>
                    <a:pt x="416" y="6515"/>
                  </a:moveTo>
                  <a:cubicBezTo>
                    <a:pt x="416" y="8875"/>
                    <a:pt x="416" y="11236"/>
                    <a:pt x="831" y="13489"/>
                  </a:cubicBezTo>
                  <a:cubicBezTo>
                    <a:pt x="1247" y="15742"/>
                    <a:pt x="2077" y="17887"/>
                    <a:pt x="2493" y="19282"/>
                  </a:cubicBezTo>
                  <a:cubicBezTo>
                    <a:pt x="2908" y="20677"/>
                    <a:pt x="2908" y="21320"/>
                    <a:pt x="2908" y="21428"/>
                  </a:cubicBezTo>
                  <a:cubicBezTo>
                    <a:pt x="2908" y="21535"/>
                    <a:pt x="2908" y="21106"/>
                    <a:pt x="2493" y="19640"/>
                  </a:cubicBezTo>
                  <a:cubicBezTo>
                    <a:pt x="2077" y="18173"/>
                    <a:pt x="1247" y="15670"/>
                    <a:pt x="831" y="13167"/>
                  </a:cubicBezTo>
                  <a:cubicBezTo>
                    <a:pt x="416" y="10663"/>
                    <a:pt x="416" y="8160"/>
                    <a:pt x="1039" y="6086"/>
                  </a:cubicBezTo>
                  <a:cubicBezTo>
                    <a:pt x="1662" y="4012"/>
                    <a:pt x="2908" y="2367"/>
                    <a:pt x="4154" y="1401"/>
                  </a:cubicBezTo>
                  <a:cubicBezTo>
                    <a:pt x="5400" y="436"/>
                    <a:pt x="6647" y="150"/>
                    <a:pt x="8516" y="42"/>
                  </a:cubicBezTo>
                  <a:cubicBezTo>
                    <a:pt x="10385" y="-65"/>
                    <a:pt x="12877" y="7"/>
                    <a:pt x="15577" y="543"/>
                  </a:cubicBezTo>
                  <a:cubicBezTo>
                    <a:pt x="18277" y="1079"/>
                    <a:pt x="21185" y="2081"/>
                    <a:pt x="20770" y="3225"/>
                  </a:cubicBezTo>
                  <a:cubicBezTo>
                    <a:pt x="20354" y="4369"/>
                    <a:pt x="16616" y="5657"/>
                    <a:pt x="13916" y="6444"/>
                  </a:cubicBezTo>
                  <a:cubicBezTo>
                    <a:pt x="11216" y="7230"/>
                    <a:pt x="9554" y="7516"/>
                    <a:pt x="7270" y="7731"/>
                  </a:cubicBezTo>
                  <a:cubicBezTo>
                    <a:pt x="4985" y="7946"/>
                    <a:pt x="2077" y="8089"/>
                    <a:pt x="831" y="8232"/>
                  </a:cubicBezTo>
                  <a:cubicBezTo>
                    <a:pt x="-415" y="8375"/>
                    <a:pt x="0" y="8518"/>
                    <a:pt x="416" y="8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5015936" y="2476500"/>
              <a:ext cx="203764" cy="273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76" fill="norm" stroke="1" extrusionOk="0">
                  <a:moveTo>
                    <a:pt x="728" y="8474"/>
                  </a:moveTo>
                  <a:cubicBezTo>
                    <a:pt x="282" y="7311"/>
                    <a:pt x="-163" y="6148"/>
                    <a:pt x="60" y="5317"/>
                  </a:cubicBezTo>
                  <a:cubicBezTo>
                    <a:pt x="282" y="4486"/>
                    <a:pt x="1173" y="3988"/>
                    <a:pt x="3400" y="4071"/>
                  </a:cubicBezTo>
                  <a:cubicBezTo>
                    <a:pt x="5627" y="4154"/>
                    <a:pt x="9190" y="4818"/>
                    <a:pt x="11528" y="7145"/>
                  </a:cubicBezTo>
                  <a:cubicBezTo>
                    <a:pt x="13866" y="9471"/>
                    <a:pt x="14979" y="13458"/>
                    <a:pt x="15091" y="16034"/>
                  </a:cubicBezTo>
                  <a:cubicBezTo>
                    <a:pt x="15202" y="18609"/>
                    <a:pt x="14311" y="19772"/>
                    <a:pt x="13309" y="20520"/>
                  </a:cubicBezTo>
                  <a:cubicBezTo>
                    <a:pt x="12307" y="21268"/>
                    <a:pt x="11194" y="21600"/>
                    <a:pt x="10303" y="21434"/>
                  </a:cubicBezTo>
                  <a:cubicBezTo>
                    <a:pt x="9412" y="21268"/>
                    <a:pt x="8744" y="20603"/>
                    <a:pt x="8967" y="18028"/>
                  </a:cubicBezTo>
                  <a:cubicBezTo>
                    <a:pt x="9190" y="15452"/>
                    <a:pt x="10303" y="10966"/>
                    <a:pt x="12530" y="7643"/>
                  </a:cubicBezTo>
                  <a:cubicBezTo>
                    <a:pt x="14757" y="4320"/>
                    <a:pt x="18097" y="2160"/>
                    <a:pt x="214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5344583" y="2288782"/>
              <a:ext cx="173568" cy="473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21600" y="3042"/>
                  </a:moveTo>
                  <a:cubicBezTo>
                    <a:pt x="21337" y="2562"/>
                    <a:pt x="21073" y="2082"/>
                    <a:pt x="20546" y="1554"/>
                  </a:cubicBezTo>
                  <a:cubicBezTo>
                    <a:pt x="20020" y="1026"/>
                    <a:pt x="19229" y="450"/>
                    <a:pt x="17912" y="162"/>
                  </a:cubicBezTo>
                  <a:cubicBezTo>
                    <a:pt x="16595" y="-126"/>
                    <a:pt x="14751" y="-126"/>
                    <a:pt x="12117" y="978"/>
                  </a:cubicBezTo>
                  <a:cubicBezTo>
                    <a:pt x="9483" y="2082"/>
                    <a:pt x="6059" y="4290"/>
                    <a:pt x="3688" y="7026"/>
                  </a:cubicBezTo>
                  <a:cubicBezTo>
                    <a:pt x="1317" y="9762"/>
                    <a:pt x="0" y="13026"/>
                    <a:pt x="0" y="15522"/>
                  </a:cubicBezTo>
                  <a:cubicBezTo>
                    <a:pt x="0" y="18018"/>
                    <a:pt x="1317" y="19746"/>
                    <a:pt x="4346" y="20610"/>
                  </a:cubicBezTo>
                  <a:cubicBezTo>
                    <a:pt x="7376" y="21474"/>
                    <a:pt x="12117" y="21474"/>
                    <a:pt x="16859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5600700" y="2406650"/>
              <a:ext cx="26035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83" y="697"/>
                    <a:pt x="4566" y="1394"/>
                    <a:pt x="7112" y="3368"/>
                  </a:cubicBezTo>
                  <a:cubicBezTo>
                    <a:pt x="9659" y="5342"/>
                    <a:pt x="12468" y="8594"/>
                    <a:pt x="14927" y="11845"/>
                  </a:cubicBezTo>
                  <a:cubicBezTo>
                    <a:pt x="17385" y="15097"/>
                    <a:pt x="19493" y="183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5708650" y="2381250"/>
              <a:ext cx="133350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2509"/>
                    <a:pt x="14743" y="5018"/>
                    <a:pt x="11657" y="7855"/>
                  </a:cubicBezTo>
                  <a:cubicBezTo>
                    <a:pt x="8571" y="10691"/>
                    <a:pt x="5829" y="13855"/>
                    <a:pt x="3943" y="16200"/>
                  </a:cubicBezTo>
                  <a:cubicBezTo>
                    <a:pt x="2057" y="18545"/>
                    <a:pt x="1029" y="20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5975314" y="2597150"/>
              <a:ext cx="69886" cy="263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357" fill="norm" stroke="1" extrusionOk="0">
                  <a:moveTo>
                    <a:pt x="7634" y="0"/>
                  </a:moveTo>
                  <a:cubicBezTo>
                    <a:pt x="5728" y="3943"/>
                    <a:pt x="3822" y="7886"/>
                    <a:pt x="2234" y="11314"/>
                  </a:cubicBezTo>
                  <a:cubicBezTo>
                    <a:pt x="646" y="14743"/>
                    <a:pt x="-625" y="17657"/>
                    <a:pt x="328" y="19371"/>
                  </a:cubicBezTo>
                  <a:cubicBezTo>
                    <a:pt x="1281" y="21086"/>
                    <a:pt x="4457" y="21600"/>
                    <a:pt x="8269" y="21257"/>
                  </a:cubicBezTo>
                  <a:cubicBezTo>
                    <a:pt x="12081" y="20914"/>
                    <a:pt x="16528" y="19714"/>
                    <a:pt x="20975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5962650" y="2736849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6102350" y="2768600"/>
              <a:ext cx="825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6159499" y="2698750"/>
              <a:ext cx="190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6248400" y="2705100"/>
              <a:ext cx="95250" cy="15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0"/>
                  </a:moveTo>
                  <a:cubicBezTo>
                    <a:pt x="2400" y="300"/>
                    <a:pt x="4800" y="600"/>
                    <a:pt x="6480" y="1500"/>
                  </a:cubicBezTo>
                  <a:cubicBezTo>
                    <a:pt x="8160" y="2400"/>
                    <a:pt x="9120" y="3900"/>
                    <a:pt x="8400" y="6600"/>
                  </a:cubicBezTo>
                  <a:cubicBezTo>
                    <a:pt x="7680" y="9300"/>
                    <a:pt x="5280" y="13200"/>
                    <a:pt x="3360" y="15900"/>
                  </a:cubicBezTo>
                  <a:cubicBezTo>
                    <a:pt x="1440" y="18600"/>
                    <a:pt x="0" y="20100"/>
                    <a:pt x="480" y="20850"/>
                  </a:cubicBezTo>
                  <a:cubicBezTo>
                    <a:pt x="960" y="21600"/>
                    <a:pt x="3360" y="21600"/>
                    <a:pt x="7200" y="21000"/>
                  </a:cubicBezTo>
                  <a:cubicBezTo>
                    <a:pt x="11040" y="20400"/>
                    <a:pt x="16320" y="19200"/>
                    <a:pt x="2160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6445249" y="2603500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6438900" y="2724150"/>
              <a:ext cx="152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6755690" y="2497880"/>
              <a:ext cx="184861" cy="225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319" fill="norm" stroke="1" extrusionOk="0">
                  <a:moveTo>
                    <a:pt x="15371" y="980"/>
                  </a:moveTo>
                  <a:cubicBezTo>
                    <a:pt x="14400" y="380"/>
                    <a:pt x="13430" y="-220"/>
                    <a:pt x="11852" y="80"/>
                  </a:cubicBezTo>
                  <a:cubicBezTo>
                    <a:pt x="10275" y="380"/>
                    <a:pt x="8090" y="1580"/>
                    <a:pt x="5663" y="3980"/>
                  </a:cubicBezTo>
                  <a:cubicBezTo>
                    <a:pt x="3236" y="6380"/>
                    <a:pt x="567" y="9980"/>
                    <a:pt x="81" y="13080"/>
                  </a:cubicBezTo>
                  <a:cubicBezTo>
                    <a:pt x="-404" y="16180"/>
                    <a:pt x="1295" y="18780"/>
                    <a:pt x="4814" y="20080"/>
                  </a:cubicBezTo>
                  <a:cubicBezTo>
                    <a:pt x="8333" y="21380"/>
                    <a:pt x="13672" y="21380"/>
                    <a:pt x="16706" y="21280"/>
                  </a:cubicBezTo>
                  <a:cubicBezTo>
                    <a:pt x="19740" y="21180"/>
                    <a:pt x="20468" y="20980"/>
                    <a:pt x="21196" y="20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7177616" y="2152650"/>
              <a:ext cx="23285" cy="787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927" y="0"/>
                  </a:moveTo>
                  <a:cubicBezTo>
                    <a:pt x="1964" y="1568"/>
                    <a:pt x="0" y="3135"/>
                    <a:pt x="0" y="5110"/>
                  </a:cubicBezTo>
                  <a:cubicBezTo>
                    <a:pt x="0" y="7084"/>
                    <a:pt x="1964" y="9465"/>
                    <a:pt x="2945" y="11700"/>
                  </a:cubicBezTo>
                  <a:cubicBezTo>
                    <a:pt x="3927" y="13935"/>
                    <a:pt x="3927" y="16026"/>
                    <a:pt x="6873" y="17652"/>
                  </a:cubicBezTo>
                  <a:cubicBezTo>
                    <a:pt x="9818" y="19277"/>
                    <a:pt x="15709" y="20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7334250" y="2457450"/>
              <a:ext cx="22860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3103"/>
                    <a:pt x="6000" y="6207"/>
                    <a:pt x="9200" y="9000"/>
                  </a:cubicBezTo>
                  <a:cubicBezTo>
                    <a:pt x="12400" y="11793"/>
                    <a:pt x="15800" y="14276"/>
                    <a:pt x="17900" y="16324"/>
                  </a:cubicBezTo>
                  <a:cubicBezTo>
                    <a:pt x="20000" y="18372"/>
                    <a:pt x="20800" y="199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7378767" y="2416904"/>
              <a:ext cx="158684" cy="449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30" fill="norm" stroke="1" extrusionOk="0">
                  <a:moveTo>
                    <a:pt x="21307" y="722"/>
                  </a:moveTo>
                  <a:cubicBezTo>
                    <a:pt x="20454" y="319"/>
                    <a:pt x="19602" y="-85"/>
                    <a:pt x="18749" y="16"/>
                  </a:cubicBezTo>
                  <a:cubicBezTo>
                    <a:pt x="17896" y="117"/>
                    <a:pt x="17044" y="722"/>
                    <a:pt x="15765" y="2489"/>
                  </a:cubicBezTo>
                  <a:cubicBezTo>
                    <a:pt x="14486" y="4255"/>
                    <a:pt x="12781" y="7182"/>
                    <a:pt x="10223" y="10311"/>
                  </a:cubicBezTo>
                  <a:cubicBezTo>
                    <a:pt x="7665" y="13440"/>
                    <a:pt x="4254" y="16771"/>
                    <a:pt x="2265" y="18739"/>
                  </a:cubicBezTo>
                  <a:cubicBezTo>
                    <a:pt x="275" y="20708"/>
                    <a:pt x="-293" y="21313"/>
                    <a:pt x="133" y="21414"/>
                  </a:cubicBezTo>
                  <a:cubicBezTo>
                    <a:pt x="560" y="21515"/>
                    <a:pt x="1981" y="21111"/>
                    <a:pt x="3402" y="20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7620505" y="2654300"/>
              <a:ext cx="56645" cy="254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23" fill="norm" stroke="1" extrusionOk="0">
                  <a:moveTo>
                    <a:pt x="11809" y="0"/>
                  </a:moveTo>
                  <a:cubicBezTo>
                    <a:pt x="8609" y="3749"/>
                    <a:pt x="5409" y="7498"/>
                    <a:pt x="3409" y="10711"/>
                  </a:cubicBezTo>
                  <a:cubicBezTo>
                    <a:pt x="1409" y="13924"/>
                    <a:pt x="609" y="16602"/>
                    <a:pt x="209" y="18387"/>
                  </a:cubicBezTo>
                  <a:cubicBezTo>
                    <a:pt x="-191" y="20172"/>
                    <a:pt x="-191" y="21064"/>
                    <a:pt x="1809" y="21332"/>
                  </a:cubicBezTo>
                  <a:cubicBezTo>
                    <a:pt x="3809" y="21600"/>
                    <a:pt x="7809" y="21243"/>
                    <a:pt x="11409" y="20707"/>
                  </a:cubicBezTo>
                  <a:cubicBezTo>
                    <a:pt x="15009" y="20172"/>
                    <a:pt x="18209" y="19458"/>
                    <a:pt x="21409" y="18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7575550" y="2774950"/>
              <a:ext cx="1143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7721600" y="2774950"/>
              <a:ext cx="889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7772400" y="2730500"/>
              <a:ext cx="63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7886700" y="2705100"/>
              <a:ext cx="63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8007350" y="2641600"/>
              <a:ext cx="1016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8020050" y="2755899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8249774" y="2561176"/>
              <a:ext cx="176676" cy="279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302" fill="norm" stroke="1" extrusionOk="0">
                  <a:moveTo>
                    <a:pt x="21211" y="2256"/>
                  </a:moveTo>
                  <a:cubicBezTo>
                    <a:pt x="20957" y="1450"/>
                    <a:pt x="20703" y="644"/>
                    <a:pt x="19686" y="241"/>
                  </a:cubicBezTo>
                  <a:cubicBezTo>
                    <a:pt x="18670" y="-162"/>
                    <a:pt x="16891" y="-162"/>
                    <a:pt x="14223" y="1047"/>
                  </a:cubicBezTo>
                  <a:cubicBezTo>
                    <a:pt x="11555" y="2256"/>
                    <a:pt x="7997" y="4674"/>
                    <a:pt x="5329" y="7414"/>
                  </a:cubicBezTo>
                  <a:cubicBezTo>
                    <a:pt x="2660" y="10154"/>
                    <a:pt x="882" y="13217"/>
                    <a:pt x="246" y="15232"/>
                  </a:cubicBezTo>
                  <a:cubicBezTo>
                    <a:pt x="-389" y="17247"/>
                    <a:pt x="119" y="18214"/>
                    <a:pt x="2787" y="19101"/>
                  </a:cubicBezTo>
                  <a:cubicBezTo>
                    <a:pt x="5456" y="19987"/>
                    <a:pt x="10284" y="20793"/>
                    <a:pt x="13587" y="21116"/>
                  </a:cubicBezTo>
                  <a:cubicBezTo>
                    <a:pt x="16891" y="21438"/>
                    <a:pt x="18670" y="21277"/>
                    <a:pt x="20449" y="21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8648700" y="2823633"/>
              <a:ext cx="79022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17053" y="3927"/>
                  </a:moveTo>
                  <a:cubicBezTo>
                    <a:pt x="18758" y="1964"/>
                    <a:pt x="20463" y="0"/>
                    <a:pt x="21032" y="0"/>
                  </a:cubicBezTo>
                  <a:cubicBezTo>
                    <a:pt x="21600" y="0"/>
                    <a:pt x="21032" y="1964"/>
                    <a:pt x="17337" y="5891"/>
                  </a:cubicBezTo>
                  <a:cubicBezTo>
                    <a:pt x="13642" y="9818"/>
                    <a:pt x="6821" y="157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8921750" y="2484584"/>
              <a:ext cx="209550" cy="39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1285"/>
                  </a:moveTo>
                  <a:cubicBezTo>
                    <a:pt x="0" y="710"/>
                    <a:pt x="0" y="136"/>
                    <a:pt x="545" y="21"/>
                  </a:cubicBezTo>
                  <a:cubicBezTo>
                    <a:pt x="1091" y="-94"/>
                    <a:pt x="2182" y="251"/>
                    <a:pt x="3818" y="1515"/>
                  </a:cubicBezTo>
                  <a:cubicBezTo>
                    <a:pt x="5455" y="2778"/>
                    <a:pt x="7636" y="4961"/>
                    <a:pt x="10364" y="8178"/>
                  </a:cubicBezTo>
                  <a:cubicBezTo>
                    <a:pt x="13091" y="11395"/>
                    <a:pt x="16364" y="15646"/>
                    <a:pt x="18218" y="18174"/>
                  </a:cubicBezTo>
                  <a:cubicBezTo>
                    <a:pt x="20073" y="20702"/>
                    <a:pt x="20509" y="21506"/>
                    <a:pt x="20836" y="21506"/>
                  </a:cubicBezTo>
                  <a:cubicBezTo>
                    <a:pt x="21164" y="21506"/>
                    <a:pt x="21382" y="20702"/>
                    <a:pt x="21600" y="19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8987621" y="2418911"/>
              <a:ext cx="181779" cy="535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364" fill="norm" stroke="1" extrusionOk="0">
                  <a:moveTo>
                    <a:pt x="21322" y="270"/>
                  </a:moveTo>
                  <a:cubicBezTo>
                    <a:pt x="20329" y="17"/>
                    <a:pt x="19336" y="-236"/>
                    <a:pt x="18094" y="397"/>
                  </a:cubicBezTo>
                  <a:cubicBezTo>
                    <a:pt x="16853" y="1030"/>
                    <a:pt x="15363" y="2548"/>
                    <a:pt x="13750" y="4573"/>
                  </a:cubicBezTo>
                  <a:cubicBezTo>
                    <a:pt x="12136" y="6598"/>
                    <a:pt x="10398" y="9130"/>
                    <a:pt x="8288" y="11787"/>
                  </a:cubicBezTo>
                  <a:cubicBezTo>
                    <a:pt x="6177" y="14445"/>
                    <a:pt x="3694" y="17230"/>
                    <a:pt x="2081" y="18959"/>
                  </a:cubicBezTo>
                  <a:cubicBezTo>
                    <a:pt x="467" y="20689"/>
                    <a:pt x="-278" y="21364"/>
                    <a:pt x="94" y="21364"/>
                  </a:cubicBezTo>
                  <a:cubicBezTo>
                    <a:pt x="467" y="21364"/>
                    <a:pt x="1956" y="20689"/>
                    <a:pt x="3446" y="200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9204065" y="2724149"/>
              <a:ext cx="73286" cy="262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38" fill="norm" stroke="1" extrusionOk="0">
                  <a:moveTo>
                    <a:pt x="8407" y="0"/>
                  </a:moveTo>
                  <a:cubicBezTo>
                    <a:pt x="6556" y="4493"/>
                    <a:pt x="4704" y="8986"/>
                    <a:pt x="3161" y="12182"/>
                  </a:cubicBezTo>
                  <a:cubicBezTo>
                    <a:pt x="1618" y="15379"/>
                    <a:pt x="384" y="17280"/>
                    <a:pt x="76" y="18662"/>
                  </a:cubicBezTo>
                  <a:cubicBezTo>
                    <a:pt x="-233" y="20045"/>
                    <a:pt x="384" y="20909"/>
                    <a:pt x="2236" y="21254"/>
                  </a:cubicBezTo>
                  <a:cubicBezTo>
                    <a:pt x="4087" y="21600"/>
                    <a:pt x="7173" y="21427"/>
                    <a:pt x="10567" y="20995"/>
                  </a:cubicBezTo>
                  <a:cubicBezTo>
                    <a:pt x="13961" y="20563"/>
                    <a:pt x="17664" y="19872"/>
                    <a:pt x="21367" y="19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9182100" y="2851150"/>
              <a:ext cx="1270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9467849" y="2692400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9455150" y="2787650"/>
              <a:ext cx="1778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9742786" y="2615268"/>
              <a:ext cx="127559" cy="238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132" fill="norm" stroke="1" extrusionOk="0">
                  <a:moveTo>
                    <a:pt x="20592" y="3464"/>
                  </a:moveTo>
                  <a:cubicBezTo>
                    <a:pt x="20941" y="2337"/>
                    <a:pt x="21289" y="1210"/>
                    <a:pt x="20592" y="552"/>
                  </a:cubicBezTo>
                  <a:cubicBezTo>
                    <a:pt x="19895" y="-105"/>
                    <a:pt x="18154" y="-293"/>
                    <a:pt x="15192" y="646"/>
                  </a:cubicBezTo>
                  <a:cubicBezTo>
                    <a:pt x="12231" y="1585"/>
                    <a:pt x="8050" y="3651"/>
                    <a:pt x="4915" y="6750"/>
                  </a:cubicBezTo>
                  <a:cubicBezTo>
                    <a:pt x="1779" y="9850"/>
                    <a:pt x="-311" y="13982"/>
                    <a:pt x="37" y="16611"/>
                  </a:cubicBezTo>
                  <a:cubicBezTo>
                    <a:pt x="386" y="19241"/>
                    <a:pt x="3173" y="20368"/>
                    <a:pt x="6657" y="20837"/>
                  </a:cubicBezTo>
                  <a:cubicBezTo>
                    <a:pt x="10141" y="21307"/>
                    <a:pt x="14321" y="21119"/>
                    <a:pt x="18502" y="20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9963149" y="2457450"/>
              <a:ext cx="111947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0" h="21600" fill="norm" stroke="1" extrusionOk="0">
                  <a:moveTo>
                    <a:pt x="0" y="0"/>
                  </a:moveTo>
                  <a:cubicBezTo>
                    <a:pt x="5400" y="2070"/>
                    <a:pt x="10800" y="4140"/>
                    <a:pt x="14850" y="6480"/>
                  </a:cubicBezTo>
                  <a:cubicBezTo>
                    <a:pt x="18900" y="8820"/>
                    <a:pt x="21600" y="11430"/>
                    <a:pt x="19864" y="13815"/>
                  </a:cubicBezTo>
                  <a:cubicBezTo>
                    <a:pt x="18129" y="16200"/>
                    <a:pt x="11957" y="18360"/>
                    <a:pt x="7907" y="19620"/>
                  </a:cubicBezTo>
                  <a:cubicBezTo>
                    <a:pt x="3857" y="20880"/>
                    <a:pt x="1929" y="21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10147300" y="2882900"/>
              <a:ext cx="254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10445750" y="2462874"/>
              <a:ext cx="104864" cy="401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0784" fill="norm" stroke="1" extrusionOk="0">
                  <a:moveTo>
                    <a:pt x="0" y="10903"/>
                  </a:moveTo>
                  <a:cubicBezTo>
                    <a:pt x="432" y="15399"/>
                    <a:pt x="864" y="19894"/>
                    <a:pt x="1080" y="20661"/>
                  </a:cubicBezTo>
                  <a:cubicBezTo>
                    <a:pt x="1296" y="21429"/>
                    <a:pt x="1296" y="18469"/>
                    <a:pt x="1944" y="15234"/>
                  </a:cubicBezTo>
                  <a:cubicBezTo>
                    <a:pt x="2592" y="12000"/>
                    <a:pt x="3888" y="8491"/>
                    <a:pt x="4752" y="6298"/>
                  </a:cubicBezTo>
                  <a:cubicBezTo>
                    <a:pt x="5616" y="4105"/>
                    <a:pt x="6048" y="3228"/>
                    <a:pt x="6912" y="2351"/>
                  </a:cubicBezTo>
                  <a:cubicBezTo>
                    <a:pt x="7776" y="1474"/>
                    <a:pt x="9072" y="597"/>
                    <a:pt x="10800" y="213"/>
                  </a:cubicBezTo>
                  <a:cubicBezTo>
                    <a:pt x="12528" y="-171"/>
                    <a:pt x="14688" y="-61"/>
                    <a:pt x="16848" y="761"/>
                  </a:cubicBezTo>
                  <a:cubicBezTo>
                    <a:pt x="19008" y="1583"/>
                    <a:pt x="21168" y="3118"/>
                    <a:pt x="21384" y="4599"/>
                  </a:cubicBezTo>
                  <a:cubicBezTo>
                    <a:pt x="21600" y="6079"/>
                    <a:pt x="19872" y="7504"/>
                    <a:pt x="16416" y="8491"/>
                  </a:cubicBezTo>
                  <a:cubicBezTo>
                    <a:pt x="12960" y="9478"/>
                    <a:pt x="7776" y="10026"/>
                    <a:pt x="4968" y="10355"/>
                  </a:cubicBezTo>
                  <a:cubicBezTo>
                    <a:pt x="2160" y="10684"/>
                    <a:pt x="1728" y="10793"/>
                    <a:pt x="1296" y="1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10532205" y="2667000"/>
              <a:ext cx="161196" cy="217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317" fill="norm" stroke="1" extrusionOk="0">
                  <a:moveTo>
                    <a:pt x="324" y="7477"/>
                  </a:moveTo>
                  <a:cubicBezTo>
                    <a:pt x="44" y="6438"/>
                    <a:pt x="-237" y="5400"/>
                    <a:pt x="324" y="4881"/>
                  </a:cubicBezTo>
                  <a:cubicBezTo>
                    <a:pt x="885" y="4362"/>
                    <a:pt x="2288" y="4362"/>
                    <a:pt x="4111" y="5088"/>
                  </a:cubicBezTo>
                  <a:cubicBezTo>
                    <a:pt x="5934" y="5815"/>
                    <a:pt x="8179" y="7269"/>
                    <a:pt x="9862" y="9346"/>
                  </a:cubicBezTo>
                  <a:cubicBezTo>
                    <a:pt x="11545" y="11423"/>
                    <a:pt x="12667" y="14123"/>
                    <a:pt x="12807" y="16304"/>
                  </a:cubicBezTo>
                  <a:cubicBezTo>
                    <a:pt x="12947" y="18485"/>
                    <a:pt x="12106" y="20146"/>
                    <a:pt x="10984" y="20873"/>
                  </a:cubicBezTo>
                  <a:cubicBezTo>
                    <a:pt x="9862" y="21600"/>
                    <a:pt x="8459" y="21392"/>
                    <a:pt x="7758" y="20562"/>
                  </a:cubicBezTo>
                  <a:cubicBezTo>
                    <a:pt x="7057" y="19731"/>
                    <a:pt x="7057" y="18277"/>
                    <a:pt x="8740" y="15058"/>
                  </a:cubicBezTo>
                  <a:cubicBezTo>
                    <a:pt x="10423" y="11838"/>
                    <a:pt x="13789" y="6854"/>
                    <a:pt x="16173" y="4050"/>
                  </a:cubicBezTo>
                  <a:cubicBezTo>
                    <a:pt x="18558" y="1246"/>
                    <a:pt x="19960" y="623"/>
                    <a:pt x="213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10913533" y="2449345"/>
              <a:ext cx="154518" cy="458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21600" y="1271"/>
                  </a:moveTo>
                  <a:cubicBezTo>
                    <a:pt x="21304" y="776"/>
                    <a:pt x="21008" y="280"/>
                    <a:pt x="19973" y="82"/>
                  </a:cubicBezTo>
                  <a:cubicBezTo>
                    <a:pt x="18937" y="-116"/>
                    <a:pt x="17162" y="-17"/>
                    <a:pt x="14203" y="1073"/>
                  </a:cubicBezTo>
                  <a:cubicBezTo>
                    <a:pt x="11244" y="2163"/>
                    <a:pt x="7101" y="4244"/>
                    <a:pt x="4290" y="6622"/>
                  </a:cubicBezTo>
                  <a:cubicBezTo>
                    <a:pt x="1479" y="9000"/>
                    <a:pt x="0" y="11675"/>
                    <a:pt x="0" y="14053"/>
                  </a:cubicBezTo>
                  <a:cubicBezTo>
                    <a:pt x="0" y="16431"/>
                    <a:pt x="1479" y="18512"/>
                    <a:pt x="3847" y="19701"/>
                  </a:cubicBezTo>
                  <a:cubicBezTo>
                    <a:pt x="6214" y="20890"/>
                    <a:pt x="9468" y="21187"/>
                    <a:pt x="12723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11106150" y="2565400"/>
              <a:ext cx="18415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31" y="3040"/>
                    <a:pt x="5462" y="6080"/>
                    <a:pt x="8566" y="9440"/>
                  </a:cubicBezTo>
                  <a:cubicBezTo>
                    <a:pt x="11669" y="12800"/>
                    <a:pt x="15145" y="16480"/>
                    <a:pt x="17379" y="18560"/>
                  </a:cubicBezTo>
                  <a:cubicBezTo>
                    <a:pt x="19614" y="20640"/>
                    <a:pt x="20607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11137900" y="2518687"/>
              <a:ext cx="152400" cy="370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21600" y="131"/>
                  </a:moveTo>
                  <a:cubicBezTo>
                    <a:pt x="20100" y="9"/>
                    <a:pt x="18600" y="-114"/>
                    <a:pt x="17400" y="193"/>
                  </a:cubicBezTo>
                  <a:cubicBezTo>
                    <a:pt x="16200" y="500"/>
                    <a:pt x="15300" y="1236"/>
                    <a:pt x="13200" y="3506"/>
                  </a:cubicBezTo>
                  <a:cubicBezTo>
                    <a:pt x="11100" y="5777"/>
                    <a:pt x="7800" y="9581"/>
                    <a:pt x="5400" y="12834"/>
                  </a:cubicBezTo>
                  <a:cubicBezTo>
                    <a:pt x="3000" y="16086"/>
                    <a:pt x="1500" y="18786"/>
                    <a:pt x="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11291752" y="2724150"/>
              <a:ext cx="49348" cy="234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374" fill="norm" stroke="1" extrusionOk="0">
                  <a:moveTo>
                    <a:pt x="20982" y="0"/>
                  </a:moveTo>
                  <a:cubicBezTo>
                    <a:pt x="17382" y="1929"/>
                    <a:pt x="13782" y="3857"/>
                    <a:pt x="10182" y="6943"/>
                  </a:cubicBezTo>
                  <a:cubicBezTo>
                    <a:pt x="6582" y="10029"/>
                    <a:pt x="2982" y="14271"/>
                    <a:pt x="1182" y="16971"/>
                  </a:cubicBezTo>
                  <a:cubicBezTo>
                    <a:pt x="-618" y="19671"/>
                    <a:pt x="-618" y="20829"/>
                    <a:pt x="2982" y="21214"/>
                  </a:cubicBezTo>
                  <a:cubicBezTo>
                    <a:pt x="6582" y="21600"/>
                    <a:pt x="13782" y="21214"/>
                    <a:pt x="20982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11277599" y="2857500"/>
              <a:ext cx="1079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71" y="15840"/>
                    <a:pt x="2541" y="10080"/>
                    <a:pt x="6141" y="6480"/>
                  </a:cubicBezTo>
                  <a:cubicBezTo>
                    <a:pt x="9741" y="2880"/>
                    <a:pt x="1567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11404600" y="2857500"/>
              <a:ext cx="1143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11445593" y="2819400"/>
              <a:ext cx="9808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815"/>
                    <a:pt x="2735" y="11631"/>
                    <a:pt x="575" y="15231"/>
                  </a:cubicBezTo>
                  <a:cubicBezTo>
                    <a:pt x="-1585" y="18831"/>
                    <a:pt x="2735" y="2021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11559893" y="2813050"/>
              <a:ext cx="9808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635"/>
                    <a:pt x="2735" y="11270"/>
                    <a:pt x="575" y="14870"/>
                  </a:cubicBezTo>
                  <a:cubicBezTo>
                    <a:pt x="-1585" y="18470"/>
                    <a:pt x="2735" y="20035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11645899" y="2736850"/>
              <a:ext cx="1143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11639550" y="2863850"/>
              <a:ext cx="139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1843783" y="2694624"/>
              <a:ext cx="151367" cy="188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0948" fill="norm" stroke="1" extrusionOk="0">
                  <a:moveTo>
                    <a:pt x="17609" y="3275"/>
                  </a:moveTo>
                  <a:cubicBezTo>
                    <a:pt x="17609" y="2101"/>
                    <a:pt x="17609" y="927"/>
                    <a:pt x="16870" y="340"/>
                  </a:cubicBezTo>
                  <a:cubicBezTo>
                    <a:pt x="16130" y="-247"/>
                    <a:pt x="14650" y="-247"/>
                    <a:pt x="11839" y="1749"/>
                  </a:cubicBezTo>
                  <a:cubicBezTo>
                    <a:pt x="9028" y="3744"/>
                    <a:pt x="4886" y="7736"/>
                    <a:pt x="2519" y="10436"/>
                  </a:cubicBezTo>
                  <a:cubicBezTo>
                    <a:pt x="152" y="13136"/>
                    <a:pt x="-440" y="14544"/>
                    <a:pt x="300" y="16305"/>
                  </a:cubicBezTo>
                  <a:cubicBezTo>
                    <a:pt x="1039" y="18066"/>
                    <a:pt x="3111" y="20179"/>
                    <a:pt x="6809" y="20766"/>
                  </a:cubicBezTo>
                  <a:cubicBezTo>
                    <a:pt x="10508" y="21353"/>
                    <a:pt x="15834" y="20414"/>
                    <a:pt x="21160" y="19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12099643" y="2476500"/>
              <a:ext cx="47908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21255" y="0"/>
                  </a:moveTo>
                  <a:cubicBezTo>
                    <a:pt x="15620" y="2602"/>
                    <a:pt x="9985" y="5205"/>
                    <a:pt x="6229" y="8198"/>
                  </a:cubicBezTo>
                  <a:cubicBezTo>
                    <a:pt x="2472" y="11190"/>
                    <a:pt x="594" y="14573"/>
                    <a:pt x="125" y="16872"/>
                  </a:cubicBezTo>
                  <a:cubicBezTo>
                    <a:pt x="-345" y="19171"/>
                    <a:pt x="594" y="20386"/>
                    <a:pt x="15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12191999" y="2730500"/>
              <a:ext cx="11430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281"/>
                    <a:pt x="7200" y="8562"/>
                    <a:pt x="10800" y="12162"/>
                  </a:cubicBezTo>
                  <a:cubicBezTo>
                    <a:pt x="14400" y="15762"/>
                    <a:pt x="18000" y="186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12204699" y="2717800"/>
              <a:ext cx="1460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43" y="2250"/>
                    <a:pt x="14087" y="4500"/>
                    <a:pt x="10643" y="7500"/>
                  </a:cubicBezTo>
                  <a:cubicBezTo>
                    <a:pt x="7200" y="10500"/>
                    <a:pt x="4070" y="14250"/>
                    <a:pt x="2348" y="16725"/>
                  </a:cubicBezTo>
                  <a:cubicBezTo>
                    <a:pt x="626" y="19200"/>
                    <a:pt x="313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12310533" y="2863850"/>
              <a:ext cx="91017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70" y="4871"/>
                    <a:pt x="8540" y="9741"/>
                    <a:pt x="4772" y="12812"/>
                  </a:cubicBezTo>
                  <a:cubicBezTo>
                    <a:pt x="1005" y="15882"/>
                    <a:pt x="0" y="17153"/>
                    <a:pt x="0" y="18318"/>
                  </a:cubicBezTo>
                  <a:cubicBezTo>
                    <a:pt x="0" y="19482"/>
                    <a:pt x="1005" y="20541"/>
                    <a:pt x="3265" y="21071"/>
                  </a:cubicBezTo>
                  <a:cubicBezTo>
                    <a:pt x="5526" y="21600"/>
                    <a:pt x="9042" y="21600"/>
                    <a:pt x="125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12287250" y="2981506"/>
              <a:ext cx="889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057" y="11918"/>
                    <a:pt x="4114" y="3818"/>
                    <a:pt x="7714" y="1118"/>
                  </a:cubicBezTo>
                  <a:cubicBezTo>
                    <a:pt x="11314" y="-1582"/>
                    <a:pt x="1645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12344399" y="2768600"/>
              <a:ext cx="889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12350750" y="2876550"/>
              <a:ext cx="889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12455328" y="2804704"/>
              <a:ext cx="104973" cy="128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232" fill="norm" stroke="1" extrusionOk="0">
                  <a:moveTo>
                    <a:pt x="15922" y="329"/>
                  </a:moveTo>
                  <a:cubicBezTo>
                    <a:pt x="13804" y="-20"/>
                    <a:pt x="11686" y="-368"/>
                    <a:pt x="8933" y="851"/>
                  </a:cubicBezTo>
                  <a:cubicBezTo>
                    <a:pt x="6180" y="2071"/>
                    <a:pt x="2792" y="4858"/>
                    <a:pt x="1098" y="7645"/>
                  </a:cubicBezTo>
                  <a:cubicBezTo>
                    <a:pt x="-596" y="10432"/>
                    <a:pt x="-596" y="13219"/>
                    <a:pt x="3004" y="15484"/>
                  </a:cubicBezTo>
                  <a:cubicBezTo>
                    <a:pt x="6604" y="17748"/>
                    <a:pt x="13804" y="19490"/>
                    <a:pt x="21004" y="21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12547600" y="2635250"/>
              <a:ext cx="952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12528549" y="3003550"/>
              <a:ext cx="1206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3067050" y="4076700"/>
              <a:ext cx="3175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7200"/>
                    <a:pt x="7200" y="14400"/>
                    <a:pt x="10800" y="18000"/>
                  </a:cubicBezTo>
                  <a:cubicBezTo>
                    <a:pt x="14400" y="21600"/>
                    <a:pt x="180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3234266" y="3937000"/>
              <a:ext cx="16935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483"/>
                    <a:pt x="0" y="4966"/>
                    <a:pt x="0" y="8566"/>
                  </a:cubicBezTo>
                  <a:cubicBezTo>
                    <a:pt x="0" y="12166"/>
                    <a:pt x="10800" y="168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4191000" y="3659337"/>
              <a:ext cx="137661" cy="686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545" fill="norm" stroke="1" extrusionOk="0">
                  <a:moveTo>
                    <a:pt x="0" y="8120"/>
                  </a:moveTo>
                  <a:cubicBezTo>
                    <a:pt x="1290" y="10446"/>
                    <a:pt x="2579" y="12772"/>
                    <a:pt x="3707" y="14899"/>
                  </a:cubicBezTo>
                  <a:cubicBezTo>
                    <a:pt x="4836" y="17026"/>
                    <a:pt x="5803" y="18953"/>
                    <a:pt x="6287" y="20083"/>
                  </a:cubicBezTo>
                  <a:cubicBezTo>
                    <a:pt x="6770" y="21213"/>
                    <a:pt x="6770" y="21545"/>
                    <a:pt x="6448" y="21545"/>
                  </a:cubicBezTo>
                  <a:cubicBezTo>
                    <a:pt x="6125" y="21545"/>
                    <a:pt x="5481" y="21213"/>
                    <a:pt x="4675" y="20050"/>
                  </a:cubicBezTo>
                  <a:cubicBezTo>
                    <a:pt x="3869" y="18887"/>
                    <a:pt x="2901" y="16893"/>
                    <a:pt x="2257" y="14533"/>
                  </a:cubicBezTo>
                  <a:cubicBezTo>
                    <a:pt x="1612" y="12174"/>
                    <a:pt x="1290" y="9449"/>
                    <a:pt x="1773" y="7123"/>
                  </a:cubicBezTo>
                  <a:cubicBezTo>
                    <a:pt x="2257" y="4797"/>
                    <a:pt x="3546" y="2869"/>
                    <a:pt x="4836" y="1739"/>
                  </a:cubicBezTo>
                  <a:cubicBezTo>
                    <a:pt x="6125" y="610"/>
                    <a:pt x="7415" y="277"/>
                    <a:pt x="8866" y="111"/>
                  </a:cubicBezTo>
                  <a:cubicBezTo>
                    <a:pt x="10316" y="-55"/>
                    <a:pt x="11928" y="-55"/>
                    <a:pt x="13863" y="244"/>
                  </a:cubicBezTo>
                  <a:cubicBezTo>
                    <a:pt x="15797" y="543"/>
                    <a:pt x="18054" y="1141"/>
                    <a:pt x="19504" y="2039"/>
                  </a:cubicBezTo>
                  <a:cubicBezTo>
                    <a:pt x="20955" y="2936"/>
                    <a:pt x="21600" y="4132"/>
                    <a:pt x="20149" y="5063"/>
                  </a:cubicBezTo>
                  <a:cubicBezTo>
                    <a:pt x="18699" y="5993"/>
                    <a:pt x="15152" y="6658"/>
                    <a:pt x="11928" y="7123"/>
                  </a:cubicBezTo>
                  <a:cubicBezTo>
                    <a:pt x="8704" y="7588"/>
                    <a:pt x="5803" y="7854"/>
                    <a:pt x="4352" y="8053"/>
                  </a:cubicBezTo>
                  <a:cubicBezTo>
                    <a:pt x="2901" y="8253"/>
                    <a:pt x="2901" y="8386"/>
                    <a:pt x="2901" y="8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4318000" y="3987800"/>
              <a:ext cx="114300" cy="251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5891"/>
                  </a:moveTo>
                  <a:cubicBezTo>
                    <a:pt x="1200" y="5177"/>
                    <a:pt x="2400" y="4463"/>
                    <a:pt x="3800" y="4374"/>
                  </a:cubicBezTo>
                  <a:cubicBezTo>
                    <a:pt x="5200" y="4284"/>
                    <a:pt x="6800" y="4820"/>
                    <a:pt x="9400" y="6426"/>
                  </a:cubicBezTo>
                  <a:cubicBezTo>
                    <a:pt x="12000" y="8033"/>
                    <a:pt x="15600" y="10711"/>
                    <a:pt x="16800" y="13299"/>
                  </a:cubicBezTo>
                  <a:cubicBezTo>
                    <a:pt x="18000" y="15888"/>
                    <a:pt x="16800" y="18387"/>
                    <a:pt x="15200" y="19815"/>
                  </a:cubicBezTo>
                  <a:cubicBezTo>
                    <a:pt x="13600" y="21243"/>
                    <a:pt x="11600" y="21600"/>
                    <a:pt x="9600" y="20886"/>
                  </a:cubicBezTo>
                  <a:cubicBezTo>
                    <a:pt x="7600" y="20172"/>
                    <a:pt x="5600" y="18387"/>
                    <a:pt x="6200" y="15263"/>
                  </a:cubicBezTo>
                  <a:cubicBezTo>
                    <a:pt x="6800" y="12139"/>
                    <a:pt x="10000" y="7676"/>
                    <a:pt x="13000" y="4909"/>
                  </a:cubicBezTo>
                  <a:cubicBezTo>
                    <a:pt x="16000" y="2142"/>
                    <a:pt x="18800" y="10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4564163" y="3761177"/>
              <a:ext cx="179287" cy="467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13" fill="norm" stroke="1" extrusionOk="0">
                  <a:moveTo>
                    <a:pt x="21274" y="200"/>
                  </a:moveTo>
                  <a:cubicBezTo>
                    <a:pt x="18511" y="7"/>
                    <a:pt x="15748" y="-187"/>
                    <a:pt x="12734" y="346"/>
                  </a:cubicBezTo>
                  <a:cubicBezTo>
                    <a:pt x="9721" y="878"/>
                    <a:pt x="6455" y="2138"/>
                    <a:pt x="3944" y="4220"/>
                  </a:cubicBezTo>
                  <a:cubicBezTo>
                    <a:pt x="1432" y="6303"/>
                    <a:pt x="-326" y="9209"/>
                    <a:pt x="51" y="12114"/>
                  </a:cubicBezTo>
                  <a:cubicBezTo>
                    <a:pt x="427" y="15020"/>
                    <a:pt x="2939" y="17926"/>
                    <a:pt x="5827" y="19476"/>
                  </a:cubicBezTo>
                  <a:cubicBezTo>
                    <a:pt x="8716" y="21026"/>
                    <a:pt x="11981" y="21219"/>
                    <a:pt x="15246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4743449" y="3822699"/>
              <a:ext cx="2095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3429"/>
                    <a:pt x="6545" y="6857"/>
                    <a:pt x="9818" y="9943"/>
                  </a:cubicBezTo>
                  <a:cubicBezTo>
                    <a:pt x="13091" y="13029"/>
                    <a:pt x="16364" y="15771"/>
                    <a:pt x="18327" y="17657"/>
                  </a:cubicBezTo>
                  <a:cubicBezTo>
                    <a:pt x="20291" y="19543"/>
                    <a:pt x="20945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4813300" y="3752850"/>
              <a:ext cx="120650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47" y="1590"/>
                    <a:pt x="16295" y="3179"/>
                    <a:pt x="13453" y="5610"/>
                  </a:cubicBezTo>
                  <a:cubicBezTo>
                    <a:pt x="10611" y="8042"/>
                    <a:pt x="7579" y="11314"/>
                    <a:pt x="5305" y="14119"/>
                  </a:cubicBezTo>
                  <a:cubicBezTo>
                    <a:pt x="3032" y="16925"/>
                    <a:pt x="1516" y="192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5010944" y="3975099"/>
              <a:ext cx="50006" cy="304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422" fill="norm" stroke="1" extrusionOk="0">
                  <a:moveTo>
                    <a:pt x="15862" y="0"/>
                  </a:moveTo>
                  <a:cubicBezTo>
                    <a:pt x="12262" y="2681"/>
                    <a:pt x="8662" y="5363"/>
                    <a:pt x="5962" y="8566"/>
                  </a:cubicBezTo>
                  <a:cubicBezTo>
                    <a:pt x="3262" y="11768"/>
                    <a:pt x="1462" y="15492"/>
                    <a:pt x="562" y="17801"/>
                  </a:cubicBezTo>
                  <a:cubicBezTo>
                    <a:pt x="-338" y="20110"/>
                    <a:pt x="-338" y="21004"/>
                    <a:pt x="1912" y="21302"/>
                  </a:cubicBezTo>
                  <a:cubicBezTo>
                    <a:pt x="4162" y="21600"/>
                    <a:pt x="8662" y="21302"/>
                    <a:pt x="12262" y="20855"/>
                  </a:cubicBezTo>
                  <a:cubicBezTo>
                    <a:pt x="15862" y="20408"/>
                    <a:pt x="18562" y="19812"/>
                    <a:pt x="21262" y="19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4978399" y="4108450"/>
              <a:ext cx="1143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6200"/>
                    <a:pt x="10400" y="10800"/>
                    <a:pt x="14000" y="7200"/>
                  </a:cubicBezTo>
                  <a:cubicBezTo>
                    <a:pt x="17600" y="3600"/>
                    <a:pt x="196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5130799" y="4121150"/>
              <a:ext cx="1016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5188892" y="4076699"/>
              <a:ext cx="18109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4629"/>
                    <a:pt x="-1068" y="9257"/>
                    <a:pt x="132" y="12857"/>
                  </a:cubicBezTo>
                  <a:cubicBezTo>
                    <a:pt x="1332" y="16457"/>
                    <a:pt x="10932" y="19029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5276850" y="4025899"/>
              <a:ext cx="127000" cy="212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1283"/>
                  </a:moveTo>
                  <a:cubicBezTo>
                    <a:pt x="1440" y="642"/>
                    <a:pt x="2880" y="0"/>
                    <a:pt x="4500" y="0"/>
                  </a:cubicBezTo>
                  <a:cubicBezTo>
                    <a:pt x="6120" y="0"/>
                    <a:pt x="7920" y="642"/>
                    <a:pt x="9720" y="2780"/>
                  </a:cubicBezTo>
                  <a:cubicBezTo>
                    <a:pt x="11520" y="4919"/>
                    <a:pt x="13320" y="8554"/>
                    <a:pt x="13140" y="11549"/>
                  </a:cubicBezTo>
                  <a:cubicBezTo>
                    <a:pt x="12960" y="14543"/>
                    <a:pt x="10800" y="16895"/>
                    <a:pt x="9000" y="18606"/>
                  </a:cubicBezTo>
                  <a:cubicBezTo>
                    <a:pt x="7200" y="20317"/>
                    <a:pt x="5760" y="21386"/>
                    <a:pt x="6840" y="21493"/>
                  </a:cubicBezTo>
                  <a:cubicBezTo>
                    <a:pt x="7920" y="21600"/>
                    <a:pt x="11520" y="20745"/>
                    <a:pt x="14400" y="19996"/>
                  </a:cubicBezTo>
                  <a:cubicBezTo>
                    <a:pt x="17280" y="19248"/>
                    <a:pt x="19440" y="18606"/>
                    <a:pt x="21600" y="17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5505449" y="3949700"/>
              <a:ext cx="1143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5486399" y="4044950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5801647" y="3865249"/>
              <a:ext cx="167354" cy="198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132" fill="norm" stroke="1" extrusionOk="0">
                  <a:moveTo>
                    <a:pt x="17084" y="2902"/>
                  </a:moveTo>
                  <a:cubicBezTo>
                    <a:pt x="16817" y="1777"/>
                    <a:pt x="16551" y="652"/>
                    <a:pt x="15617" y="202"/>
                  </a:cubicBezTo>
                  <a:cubicBezTo>
                    <a:pt x="14684" y="-248"/>
                    <a:pt x="13084" y="-23"/>
                    <a:pt x="10284" y="1665"/>
                  </a:cubicBezTo>
                  <a:cubicBezTo>
                    <a:pt x="7484" y="3352"/>
                    <a:pt x="3484" y="6502"/>
                    <a:pt x="1484" y="9540"/>
                  </a:cubicBezTo>
                  <a:cubicBezTo>
                    <a:pt x="-516" y="12577"/>
                    <a:pt x="-516" y="15502"/>
                    <a:pt x="1617" y="17527"/>
                  </a:cubicBezTo>
                  <a:cubicBezTo>
                    <a:pt x="3751" y="19552"/>
                    <a:pt x="8017" y="20677"/>
                    <a:pt x="11617" y="21014"/>
                  </a:cubicBezTo>
                  <a:cubicBezTo>
                    <a:pt x="15217" y="21352"/>
                    <a:pt x="18151" y="20902"/>
                    <a:pt x="21084" y="20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6192161" y="3511550"/>
              <a:ext cx="63153" cy="908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556" fill="norm" stroke="1" extrusionOk="0">
                  <a:moveTo>
                    <a:pt x="18513" y="0"/>
                  </a:moveTo>
                  <a:cubicBezTo>
                    <a:pt x="19906" y="1859"/>
                    <a:pt x="21300" y="3717"/>
                    <a:pt x="20603" y="5626"/>
                  </a:cubicBezTo>
                  <a:cubicBezTo>
                    <a:pt x="19906" y="7535"/>
                    <a:pt x="17119" y="9494"/>
                    <a:pt x="14332" y="11403"/>
                  </a:cubicBezTo>
                  <a:cubicBezTo>
                    <a:pt x="11545" y="13312"/>
                    <a:pt x="8758" y="15170"/>
                    <a:pt x="6319" y="16727"/>
                  </a:cubicBezTo>
                  <a:cubicBezTo>
                    <a:pt x="3881" y="18285"/>
                    <a:pt x="1790" y="19540"/>
                    <a:pt x="745" y="20344"/>
                  </a:cubicBezTo>
                  <a:cubicBezTo>
                    <a:pt x="-300" y="21148"/>
                    <a:pt x="-300" y="21500"/>
                    <a:pt x="1094" y="21550"/>
                  </a:cubicBezTo>
                  <a:cubicBezTo>
                    <a:pt x="2487" y="21600"/>
                    <a:pt x="5274" y="21349"/>
                    <a:pt x="8061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6311900" y="3841750"/>
              <a:ext cx="19050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3086"/>
                    <a:pt x="6720" y="6171"/>
                    <a:pt x="10320" y="9386"/>
                  </a:cubicBezTo>
                  <a:cubicBezTo>
                    <a:pt x="13920" y="12600"/>
                    <a:pt x="17760" y="15943"/>
                    <a:pt x="19680" y="18000"/>
                  </a:cubicBezTo>
                  <a:cubicBezTo>
                    <a:pt x="21600" y="20057"/>
                    <a:pt x="21600" y="20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6356350" y="3809999"/>
              <a:ext cx="1524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00" y="1098"/>
                    <a:pt x="17400" y="2197"/>
                    <a:pt x="14700" y="4637"/>
                  </a:cubicBezTo>
                  <a:cubicBezTo>
                    <a:pt x="12000" y="7078"/>
                    <a:pt x="8700" y="10861"/>
                    <a:pt x="6150" y="13912"/>
                  </a:cubicBezTo>
                  <a:cubicBezTo>
                    <a:pt x="3600" y="16963"/>
                    <a:pt x="1800" y="192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6547383" y="3981450"/>
              <a:ext cx="69318" cy="277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47" fill="norm" stroke="1" extrusionOk="0">
                  <a:moveTo>
                    <a:pt x="13580" y="0"/>
                  </a:moveTo>
                  <a:cubicBezTo>
                    <a:pt x="9653" y="3764"/>
                    <a:pt x="5726" y="7527"/>
                    <a:pt x="3435" y="10473"/>
                  </a:cubicBezTo>
                  <a:cubicBezTo>
                    <a:pt x="1144" y="13418"/>
                    <a:pt x="490" y="15545"/>
                    <a:pt x="162" y="17264"/>
                  </a:cubicBezTo>
                  <a:cubicBezTo>
                    <a:pt x="-165" y="18982"/>
                    <a:pt x="-165" y="20291"/>
                    <a:pt x="1799" y="20945"/>
                  </a:cubicBezTo>
                  <a:cubicBezTo>
                    <a:pt x="3762" y="21600"/>
                    <a:pt x="7690" y="21600"/>
                    <a:pt x="11290" y="21027"/>
                  </a:cubicBezTo>
                  <a:cubicBezTo>
                    <a:pt x="14890" y="20455"/>
                    <a:pt x="18162" y="19309"/>
                    <a:pt x="21435" y="18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6540499" y="4089400"/>
              <a:ext cx="133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6705600" y="4108449"/>
              <a:ext cx="1143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6750050" y="4070350"/>
              <a:ext cx="63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6898216" y="4038599"/>
              <a:ext cx="423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554"/>
                    <a:pt x="0" y="11109"/>
                    <a:pt x="0" y="14709"/>
                  </a:cubicBezTo>
                  <a:cubicBezTo>
                    <a:pt x="0" y="18309"/>
                    <a:pt x="10800" y="199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7010400" y="3917950"/>
              <a:ext cx="1143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7016750" y="4025900"/>
              <a:ext cx="1651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6200"/>
                    <a:pt x="9969" y="10800"/>
                    <a:pt x="13569" y="7200"/>
                  </a:cubicBezTo>
                  <a:cubicBezTo>
                    <a:pt x="17169" y="3600"/>
                    <a:pt x="1938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7340600" y="3767431"/>
              <a:ext cx="152400" cy="328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21600" y="1529"/>
                  </a:moveTo>
                  <a:cubicBezTo>
                    <a:pt x="18300" y="979"/>
                    <a:pt x="15000" y="428"/>
                    <a:pt x="12600" y="153"/>
                  </a:cubicBezTo>
                  <a:cubicBezTo>
                    <a:pt x="10200" y="-122"/>
                    <a:pt x="8700" y="-122"/>
                    <a:pt x="6750" y="979"/>
                  </a:cubicBezTo>
                  <a:cubicBezTo>
                    <a:pt x="4800" y="2079"/>
                    <a:pt x="2400" y="4281"/>
                    <a:pt x="1350" y="6069"/>
                  </a:cubicBezTo>
                  <a:cubicBezTo>
                    <a:pt x="300" y="7858"/>
                    <a:pt x="600" y="9233"/>
                    <a:pt x="2100" y="10816"/>
                  </a:cubicBezTo>
                  <a:cubicBezTo>
                    <a:pt x="3600" y="12398"/>
                    <a:pt x="6300" y="14186"/>
                    <a:pt x="8100" y="15562"/>
                  </a:cubicBezTo>
                  <a:cubicBezTo>
                    <a:pt x="9900" y="16938"/>
                    <a:pt x="10800" y="17901"/>
                    <a:pt x="11100" y="18726"/>
                  </a:cubicBezTo>
                  <a:cubicBezTo>
                    <a:pt x="11400" y="19552"/>
                    <a:pt x="11100" y="20240"/>
                    <a:pt x="9600" y="20721"/>
                  </a:cubicBezTo>
                  <a:cubicBezTo>
                    <a:pt x="8100" y="21203"/>
                    <a:pt x="5400" y="21478"/>
                    <a:pt x="3600" y="21340"/>
                  </a:cubicBezTo>
                  <a:cubicBezTo>
                    <a:pt x="1800" y="21203"/>
                    <a:pt x="900" y="20653"/>
                    <a:pt x="0" y="20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7404100" y="4159250"/>
              <a:ext cx="698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7702550" y="3835400"/>
              <a:ext cx="204883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600" fill="norm" stroke="1" extrusionOk="0">
                  <a:moveTo>
                    <a:pt x="0" y="0"/>
                  </a:moveTo>
                  <a:cubicBezTo>
                    <a:pt x="4800" y="3600"/>
                    <a:pt x="9600" y="7200"/>
                    <a:pt x="13309" y="10260"/>
                  </a:cubicBezTo>
                  <a:cubicBezTo>
                    <a:pt x="17018" y="13320"/>
                    <a:pt x="19636" y="15840"/>
                    <a:pt x="20618" y="17640"/>
                  </a:cubicBezTo>
                  <a:cubicBezTo>
                    <a:pt x="21600" y="19440"/>
                    <a:pt x="20945" y="20520"/>
                    <a:pt x="202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7776856" y="3879850"/>
              <a:ext cx="141594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21249" y="0"/>
                  </a:moveTo>
                  <a:cubicBezTo>
                    <a:pt x="16802" y="3480"/>
                    <a:pt x="12355" y="6960"/>
                    <a:pt x="8702" y="9840"/>
                  </a:cubicBezTo>
                  <a:cubicBezTo>
                    <a:pt x="5049" y="12720"/>
                    <a:pt x="2190" y="15000"/>
                    <a:pt x="920" y="16860"/>
                  </a:cubicBezTo>
                  <a:cubicBezTo>
                    <a:pt x="-351" y="18720"/>
                    <a:pt x="-33" y="20160"/>
                    <a:pt x="2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7998629" y="4019550"/>
              <a:ext cx="59521" cy="271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463" fill="norm" stroke="1" extrusionOk="0">
                  <a:moveTo>
                    <a:pt x="20945" y="0"/>
                  </a:moveTo>
                  <a:cubicBezTo>
                    <a:pt x="15731" y="3181"/>
                    <a:pt x="10517" y="6363"/>
                    <a:pt x="7166" y="9209"/>
                  </a:cubicBezTo>
                  <a:cubicBezTo>
                    <a:pt x="3814" y="12056"/>
                    <a:pt x="2324" y="14567"/>
                    <a:pt x="1207" y="16577"/>
                  </a:cubicBezTo>
                  <a:cubicBezTo>
                    <a:pt x="90" y="18586"/>
                    <a:pt x="-655" y="20093"/>
                    <a:pt x="835" y="20847"/>
                  </a:cubicBezTo>
                  <a:cubicBezTo>
                    <a:pt x="2324" y="21600"/>
                    <a:pt x="6048" y="21600"/>
                    <a:pt x="9773" y="21181"/>
                  </a:cubicBezTo>
                  <a:cubicBezTo>
                    <a:pt x="13497" y="20763"/>
                    <a:pt x="17221" y="19926"/>
                    <a:pt x="20945" y="19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8001000" y="4152900"/>
              <a:ext cx="889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8178799" y="405765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8197850" y="4152899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8512175" y="3970946"/>
              <a:ext cx="149225" cy="175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333" fill="norm" stroke="1" extrusionOk="0">
                  <a:moveTo>
                    <a:pt x="15750" y="5133"/>
                  </a:moveTo>
                  <a:cubicBezTo>
                    <a:pt x="15750" y="3333"/>
                    <a:pt x="15750" y="1533"/>
                    <a:pt x="14850" y="633"/>
                  </a:cubicBezTo>
                  <a:cubicBezTo>
                    <a:pt x="13950" y="-267"/>
                    <a:pt x="12150" y="-267"/>
                    <a:pt x="9450" y="1019"/>
                  </a:cubicBezTo>
                  <a:cubicBezTo>
                    <a:pt x="6750" y="2304"/>
                    <a:pt x="3150" y="4876"/>
                    <a:pt x="1350" y="8219"/>
                  </a:cubicBezTo>
                  <a:cubicBezTo>
                    <a:pt x="-450" y="11562"/>
                    <a:pt x="-450" y="15676"/>
                    <a:pt x="1350" y="18119"/>
                  </a:cubicBezTo>
                  <a:cubicBezTo>
                    <a:pt x="3150" y="20562"/>
                    <a:pt x="6750" y="21333"/>
                    <a:pt x="10350" y="21333"/>
                  </a:cubicBezTo>
                  <a:cubicBezTo>
                    <a:pt x="13950" y="21333"/>
                    <a:pt x="17550" y="20562"/>
                    <a:pt x="21150" y="19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8642350" y="3702049"/>
              <a:ext cx="116312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600" fill="norm" stroke="1" extrusionOk="0">
                  <a:moveTo>
                    <a:pt x="0" y="0"/>
                  </a:moveTo>
                  <a:cubicBezTo>
                    <a:pt x="1516" y="1294"/>
                    <a:pt x="3032" y="2589"/>
                    <a:pt x="6632" y="4611"/>
                  </a:cubicBezTo>
                  <a:cubicBezTo>
                    <a:pt x="10232" y="6634"/>
                    <a:pt x="15916" y="9384"/>
                    <a:pt x="18758" y="11649"/>
                  </a:cubicBezTo>
                  <a:cubicBezTo>
                    <a:pt x="21600" y="13915"/>
                    <a:pt x="21600" y="15694"/>
                    <a:pt x="18189" y="17272"/>
                  </a:cubicBezTo>
                  <a:cubicBezTo>
                    <a:pt x="14779" y="18849"/>
                    <a:pt x="7958" y="20225"/>
                    <a:pt x="11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8832850" y="4159250"/>
              <a:ext cx="12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9051643" y="3729021"/>
              <a:ext cx="127433" cy="61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470" fill="norm" stroke="1" extrusionOk="0">
                  <a:moveTo>
                    <a:pt x="569" y="7989"/>
                  </a:moveTo>
                  <a:cubicBezTo>
                    <a:pt x="220" y="10521"/>
                    <a:pt x="-128" y="13053"/>
                    <a:pt x="46" y="15176"/>
                  </a:cubicBezTo>
                  <a:cubicBezTo>
                    <a:pt x="220" y="17299"/>
                    <a:pt x="917" y="19012"/>
                    <a:pt x="1440" y="20055"/>
                  </a:cubicBezTo>
                  <a:cubicBezTo>
                    <a:pt x="1962" y="21098"/>
                    <a:pt x="2311" y="21470"/>
                    <a:pt x="2485" y="21470"/>
                  </a:cubicBezTo>
                  <a:cubicBezTo>
                    <a:pt x="2659" y="21470"/>
                    <a:pt x="2659" y="21098"/>
                    <a:pt x="2485" y="19571"/>
                  </a:cubicBezTo>
                  <a:cubicBezTo>
                    <a:pt x="2311" y="18044"/>
                    <a:pt x="1962" y="15362"/>
                    <a:pt x="1962" y="12681"/>
                  </a:cubicBezTo>
                  <a:cubicBezTo>
                    <a:pt x="1962" y="10000"/>
                    <a:pt x="2311" y="7318"/>
                    <a:pt x="3182" y="5233"/>
                  </a:cubicBezTo>
                  <a:cubicBezTo>
                    <a:pt x="4053" y="3147"/>
                    <a:pt x="5446" y="1658"/>
                    <a:pt x="7014" y="838"/>
                  </a:cubicBezTo>
                  <a:cubicBezTo>
                    <a:pt x="8582" y="19"/>
                    <a:pt x="10324" y="-130"/>
                    <a:pt x="12762" y="93"/>
                  </a:cubicBezTo>
                  <a:cubicBezTo>
                    <a:pt x="15201" y="317"/>
                    <a:pt x="18337" y="913"/>
                    <a:pt x="19904" y="1956"/>
                  </a:cubicBezTo>
                  <a:cubicBezTo>
                    <a:pt x="21472" y="2998"/>
                    <a:pt x="21472" y="4488"/>
                    <a:pt x="18859" y="5829"/>
                  </a:cubicBezTo>
                  <a:cubicBezTo>
                    <a:pt x="16246" y="7169"/>
                    <a:pt x="11020" y="8361"/>
                    <a:pt x="5795" y="9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9131300" y="4038070"/>
              <a:ext cx="152400" cy="239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0" y="3957"/>
                  </a:moveTo>
                  <a:cubicBezTo>
                    <a:pt x="0" y="2653"/>
                    <a:pt x="0" y="1350"/>
                    <a:pt x="750" y="605"/>
                  </a:cubicBezTo>
                  <a:cubicBezTo>
                    <a:pt x="1500" y="-140"/>
                    <a:pt x="3000" y="-326"/>
                    <a:pt x="5550" y="791"/>
                  </a:cubicBezTo>
                  <a:cubicBezTo>
                    <a:pt x="8100" y="1908"/>
                    <a:pt x="11700" y="4329"/>
                    <a:pt x="13800" y="7122"/>
                  </a:cubicBezTo>
                  <a:cubicBezTo>
                    <a:pt x="15900" y="9915"/>
                    <a:pt x="16500" y="13081"/>
                    <a:pt x="16200" y="15315"/>
                  </a:cubicBezTo>
                  <a:cubicBezTo>
                    <a:pt x="15900" y="17550"/>
                    <a:pt x="14700" y="18853"/>
                    <a:pt x="13500" y="19784"/>
                  </a:cubicBezTo>
                  <a:cubicBezTo>
                    <a:pt x="12300" y="20715"/>
                    <a:pt x="11100" y="21274"/>
                    <a:pt x="10350" y="20995"/>
                  </a:cubicBezTo>
                  <a:cubicBezTo>
                    <a:pt x="9600" y="20715"/>
                    <a:pt x="9300" y="19598"/>
                    <a:pt x="10200" y="16619"/>
                  </a:cubicBezTo>
                  <a:cubicBezTo>
                    <a:pt x="11100" y="13640"/>
                    <a:pt x="13200" y="8798"/>
                    <a:pt x="15300" y="5819"/>
                  </a:cubicBezTo>
                  <a:cubicBezTo>
                    <a:pt x="17400" y="2840"/>
                    <a:pt x="19500" y="1722"/>
                    <a:pt x="21600" y="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9384226" y="3824497"/>
              <a:ext cx="168852" cy="468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517" fill="norm" stroke="1" extrusionOk="0">
                  <a:moveTo>
                    <a:pt x="20680" y="3128"/>
                  </a:moveTo>
                  <a:cubicBezTo>
                    <a:pt x="20944" y="2447"/>
                    <a:pt x="21207" y="1766"/>
                    <a:pt x="20812" y="1231"/>
                  </a:cubicBezTo>
                  <a:cubicBezTo>
                    <a:pt x="20417" y="695"/>
                    <a:pt x="19363" y="306"/>
                    <a:pt x="18178" y="112"/>
                  </a:cubicBezTo>
                  <a:cubicBezTo>
                    <a:pt x="16992" y="-83"/>
                    <a:pt x="15675" y="-83"/>
                    <a:pt x="13436" y="598"/>
                  </a:cubicBezTo>
                  <a:cubicBezTo>
                    <a:pt x="11197" y="1279"/>
                    <a:pt x="8036" y="2641"/>
                    <a:pt x="5402" y="4879"/>
                  </a:cubicBezTo>
                  <a:cubicBezTo>
                    <a:pt x="2768" y="7117"/>
                    <a:pt x="661" y="10231"/>
                    <a:pt x="134" y="12858"/>
                  </a:cubicBezTo>
                  <a:cubicBezTo>
                    <a:pt x="-393" y="15485"/>
                    <a:pt x="661" y="17625"/>
                    <a:pt x="2900" y="18987"/>
                  </a:cubicBezTo>
                  <a:cubicBezTo>
                    <a:pt x="5139" y="20349"/>
                    <a:pt x="8563" y="20933"/>
                    <a:pt x="11987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9563100" y="3898900"/>
              <a:ext cx="18415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1" y="3655"/>
                    <a:pt x="8441" y="7311"/>
                    <a:pt x="12041" y="10911"/>
                  </a:cubicBezTo>
                  <a:cubicBezTo>
                    <a:pt x="15641" y="14511"/>
                    <a:pt x="18621" y="180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9588500" y="3879850"/>
              <a:ext cx="15240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0" y="3323"/>
                    <a:pt x="15000" y="6646"/>
                    <a:pt x="11400" y="9914"/>
                  </a:cubicBezTo>
                  <a:cubicBezTo>
                    <a:pt x="7800" y="13182"/>
                    <a:pt x="3900" y="16394"/>
                    <a:pt x="1950" y="18332"/>
                  </a:cubicBezTo>
                  <a:cubicBezTo>
                    <a:pt x="0" y="20271"/>
                    <a:pt x="0" y="209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9773809" y="4089399"/>
              <a:ext cx="100442" cy="29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33" fill="norm" stroke="1" extrusionOk="0">
                  <a:moveTo>
                    <a:pt x="17303" y="0"/>
                  </a:moveTo>
                  <a:cubicBezTo>
                    <a:pt x="15053" y="463"/>
                    <a:pt x="12803" y="926"/>
                    <a:pt x="10553" y="2777"/>
                  </a:cubicBezTo>
                  <a:cubicBezTo>
                    <a:pt x="8303" y="4629"/>
                    <a:pt x="6053" y="7869"/>
                    <a:pt x="4253" y="10800"/>
                  </a:cubicBezTo>
                  <a:cubicBezTo>
                    <a:pt x="2453" y="13731"/>
                    <a:pt x="1103" y="16354"/>
                    <a:pt x="428" y="18051"/>
                  </a:cubicBezTo>
                  <a:cubicBezTo>
                    <a:pt x="-247" y="19749"/>
                    <a:pt x="-247" y="20520"/>
                    <a:pt x="1328" y="20983"/>
                  </a:cubicBezTo>
                  <a:cubicBezTo>
                    <a:pt x="2903" y="21446"/>
                    <a:pt x="6053" y="21600"/>
                    <a:pt x="9653" y="21214"/>
                  </a:cubicBezTo>
                  <a:cubicBezTo>
                    <a:pt x="13253" y="20829"/>
                    <a:pt x="17303" y="19903"/>
                    <a:pt x="21353" y="18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9753599" y="4203700"/>
              <a:ext cx="1079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71" y="15600"/>
                    <a:pt x="2541" y="9600"/>
                    <a:pt x="6141" y="6000"/>
                  </a:cubicBezTo>
                  <a:cubicBezTo>
                    <a:pt x="9741" y="2400"/>
                    <a:pt x="1567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9886949" y="4273549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9944099" y="4203700"/>
              <a:ext cx="190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267"/>
                    <a:pt x="0" y="8533"/>
                    <a:pt x="3600" y="12133"/>
                  </a:cubicBezTo>
                  <a:cubicBezTo>
                    <a:pt x="7200" y="15733"/>
                    <a:pt x="14400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10058400" y="4210050"/>
              <a:ext cx="127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10179050" y="4083050"/>
              <a:ext cx="1651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10236200" y="4184650"/>
              <a:ext cx="1016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10439400" y="3948484"/>
              <a:ext cx="146050" cy="321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21600" y="928"/>
                  </a:moveTo>
                  <a:cubicBezTo>
                    <a:pt x="18470" y="505"/>
                    <a:pt x="15339" y="81"/>
                    <a:pt x="12052" y="11"/>
                  </a:cubicBezTo>
                  <a:cubicBezTo>
                    <a:pt x="8765" y="-60"/>
                    <a:pt x="5322" y="222"/>
                    <a:pt x="3130" y="999"/>
                  </a:cubicBezTo>
                  <a:cubicBezTo>
                    <a:pt x="939" y="1775"/>
                    <a:pt x="0" y="3046"/>
                    <a:pt x="0" y="4387"/>
                  </a:cubicBezTo>
                  <a:cubicBezTo>
                    <a:pt x="0" y="5728"/>
                    <a:pt x="939" y="7140"/>
                    <a:pt x="3913" y="8834"/>
                  </a:cubicBezTo>
                  <a:cubicBezTo>
                    <a:pt x="6887" y="10528"/>
                    <a:pt x="11896" y="12505"/>
                    <a:pt x="15026" y="14128"/>
                  </a:cubicBezTo>
                  <a:cubicBezTo>
                    <a:pt x="18157" y="15752"/>
                    <a:pt x="19409" y="17022"/>
                    <a:pt x="19878" y="18011"/>
                  </a:cubicBezTo>
                  <a:cubicBezTo>
                    <a:pt x="20348" y="18999"/>
                    <a:pt x="20035" y="19705"/>
                    <a:pt x="18626" y="20269"/>
                  </a:cubicBezTo>
                  <a:cubicBezTo>
                    <a:pt x="17217" y="20834"/>
                    <a:pt x="14713" y="21258"/>
                    <a:pt x="12522" y="21399"/>
                  </a:cubicBezTo>
                  <a:cubicBezTo>
                    <a:pt x="10330" y="21540"/>
                    <a:pt x="8452" y="21399"/>
                    <a:pt x="7670" y="20764"/>
                  </a:cubicBezTo>
                  <a:cubicBezTo>
                    <a:pt x="6887" y="20128"/>
                    <a:pt x="7200" y="18999"/>
                    <a:pt x="7513" y="178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10727266" y="3734798"/>
              <a:ext cx="59268" cy="767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20057" y="1752"/>
                  </a:moveTo>
                  <a:cubicBezTo>
                    <a:pt x="20057" y="1456"/>
                    <a:pt x="20057" y="1159"/>
                    <a:pt x="20443" y="803"/>
                  </a:cubicBezTo>
                  <a:cubicBezTo>
                    <a:pt x="20829" y="447"/>
                    <a:pt x="21600" y="31"/>
                    <a:pt x="21600" y="2"/>
                  </a:cubicBezTo>
                  <a:cubicBezTo>
                    <a:pt x="21600" y="-28"/>
                    <a:pt x="20829" y="328"/>
                    <a:pt x="19671" y="1545"/>
                  </a:cubicBezTo>
                  <a:cubicBezTo>
                    <a:pt x="18514" y="2761"/>
                    <a:pt x="16971" y="4838"/>
                    <a:pt x="15043" y="6885"/>
                  </a:cubicBezTo>
                  <a:cubicBezTo>
                    <a:pt x="13114" y="8932"/>
                    <a:pt x="10800" y="10950"/>
                    <a:pt x="8486" y="12879"/>
                  </a:cubicBezTo>
                  <a:cubicBezTo>
                    <a:pt x="6171" y="14807"/>
                    <a:pt x="3857" y="16647"/>
                    <a:pt x="2314" y="17982"/>
                  </a:cubicBezTo>
                  <a:cubicBezTo>
                    <a:pt x="771" y="19317"/>
                    <a:pt x="0" y="20148"/>
                    <a:pt x="0" y="20712"/>
                  </a:cubicBezTo>
                  <a:cubicBezTo>
                    <a:pt x="0" y="21275"/>
                    <a:pt x="771" y="21572"/>
                    <a:pt x="2700" y="21513"/>
                  </a:cubicBezTo>
                  <a:cubicBezTo>
                    <a:pt x="4629" y="21453"/>
                    <a:pt x="7714" y="21038"/>
                    <a:pt x="10800" y="20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10883900" y="3987799"/>
              <a:ext cx="1778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214"/>
                    <a:pt x="6171" y="6429"/>
                    <a:pt x="9643" y="9579"/>
                  </a:cubicBezTo>
                  <a:cubicBezTo>
                    <a:pt x="13114" y="12729"/>
                    <a:pt x="16971" y="15814"/>
                    <a:pt x="19029" y="17807"/>
                  </a:cubicBezTo>
                  <a:cubicBezTo>
                    <a:pt x="21086" y="19800"/>
                    <a:pt x="21343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10916162" y="4000499"/>
              <a:ext cx="139189" cy="371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09" fill="norm" stroke="1" extrusionOk="0">
                  <a:moveTo>
                    <a:pt x="21200" y="0"/>
                  </a:moveTo>
                  <a:cubicBezTo>
                    <a:pt x="17331" y="3661"/>
                    <a:pt x="13463" y="7322"/>
                    <a:pt x="10078" y="10495"/>
                  </a:cubicBezTo>
                  <a:cubicBezTo>
                    <a:pt x="6693" y="13668"/>
                    <a:pt x="3791" y="16353"/>
                    <a:pt x="2018" y="18183"/>
                  </a:cubicBezTo>
                  <a:cubicBezTo>
                    <a:pt x="245" y="20014"/>
                    <a:pt x="-400" y="20990"/>
                    <a:pt x="245" y="21295"/>
                  </a:cubicBezTo>
                  <a:cubicBezTo>
                    <a:pt x="890" y="21600"/>
                    <a:pt x="2824" y="21234"/>
                    <a:pt x="4758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11138495" y="4146550"/>
              <a:ext cx="62905" cy="280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98" fill="norm" stroke="1" extrusionOk="0">
                  <a:moveTo>
                    <a:pt x="19238" y="0"/>
                  </a:moveTo>
                  <a:cubicBezTo>
                    <a:pt x="12758" y="3869"/>
                    <a:pt x="6278" y="7737"/>
                    <a:pt x="3038" y="10800"/>
                  </a:cubicBezTo>
                  <a:cubicBezTo>
                    <a:pt x="-202" y="13863"/>
                    <a:pt x="-202" y="16119"/>
                    <a:pt x="158" y="17812"/>
                  </a:cubicBezTo>
                  <a:cubicBezTo>
                    <a:pt x="518" y="19504"/>
                    <a:pt x="1238" y="20633"/>
                    <a:pt x="3398" y="21116"/>
                  </a:cubicBezTo>
                  <a:cubicBezTo>
                    <a:pt x="5558" y="21600"/>
                    <a:pt x="9158" y="21439"/>
                    <a:pt x="12398" y="20794"/>
                  </a:cubicBezTo>
                  <a:cubicBezTo>
                    <a:pt x="15638" y="20149"/>
                    <a:pt x="18518" y="19021"/>
                    <a:pt x="21398" y="17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11099800" y="4305300"/>
              <a:ext cx="1333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5840"/>
                    <a:pt x="6857" y="10080"/>
                    <a:pt x="10457" y="6480"/>
                  </a:cubicBezTo>
                  <a:cubicBezTo>
                    <a:pt x="14057" y="2880"/>
                    <a:pt x="1782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11404600" y="4114799"/>
              <a:ext cx="1016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11353799" y="4197349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11580171" y="4038464"/>
              <a:ext cx="167329" cy="180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119" fill="norm" stroke="1" extrusionOk="0">
                  <a:moveTo>
                    <a:pt x="17081" y="3740"/>
                  </a:moveTo>
                  <a:cubicBezTo>
                    <a:pt x="17348" y="2498"/>
                    <a:pt x="17614" y="1257"/>
                    <a:pt x="16414" y="512"/>
                  </a:cubicBezTo>
                  <a:cubicBezTo>
                    <a:pt x="15214" y="-233"/>
                    <a:pt x="12548" y="-481"/>
                    <a:pt x="9481" y="2002"/>
                  </a:cubicBezTo>
                  <a:cubicBezTo>
                    <a:pt x="6414" y="4485"/>
                    <a:pt x="2948" y="9698"/>
                    <a:pt x="1214" y="12926"/>
                  </a:cubicBezTo>
                  <a:cubicBezTo>
                    <a:pt x="-519" y="16153"/>
                    <a:pt x="-519" y="17395"/>
                    <a:pt x="2014" y="18636"/>
                  </a:cubicBezTo>
                  <a:cubicBezTo>
                    <a:pt x="4548" y="19878"/>
                    <a:pt x="9614" y="21119"/>
                    <a:pt x="13214" y="21119"/>
                  </a:cubicBezTo>
                  <a:cubicBezTo>
                    <a:pt x="16814" y="21119"/>
                    <a:pt x="18948" y="19878"/>
                    <a:pt x="21081" y="18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11728450" y="3873499"/>
              <a:ext cx="150918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4" h="21600" fill="norm" stroke="1" extrusionOk="0">
                  <a:moveTo>
                    <a:pt x="12096" y="0"/>
                  </a:moveTo>
                  <a:cubicBezTo>
                    <a:pt x="14112" y="1849"/>
                    <a:pt x="16128" y="3697"/>
                    <a:pt x="18000" y="6130"/>
                  </a:cubicBezTo>
                  <a:cubicBezTo>
                    <a:pt x="19872" y="8562"/>
                    <a:pt x="21600" y="11578"/>
                    <a:pt x="19728" y="14157"/>
                  </a:cubicBezTo>
                  <a:cubicBezTo>
                    <a:pt x="17856" y="16735"/>
                    <a:pt x="12384" y="18876"/>
                    <a:pt x="8496" y="20043"/>
                  </a:cubicBezTo>
                  <a:cubicBezTo>
                    <a:pt x="4608" y="21211"/>
                    <a:pt x="2304" y="214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8858250" y="3413124"/>
              <a:ext cx="155575" cy="1161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4" fill="norm" stroke="1" extrusionOk="0">
                  <a:moveTo>
                    <a:pt x="21600" y="0"/>
                  </a:moveTo>
                  <a:cubicBezTo>
                    <a:pt x="20865" y="59"/>
                    <a:pt x="20131" y="118"/>
                    <a:pt x="19690" y="374"/>
                  </a:cubicBezTo>
                  <a:cubicBezTo>
                    <a:pt x="19249" y="630"/>
                    <a:pt x="19102" y="1082"/>
                    <a:pt x="18735" y="1672"/>
                  </a:cubicBezTo>
                  <a:cubicBezTo>
                    <a:pt x="18367" y="2262"/>
                    <a:pt x="17780" y="2990"/>
                    <a:pt x="17339" y="3718"/>
                  </a:cubicBezTo>
                  <a:cubicBezTo>
                    <a:pt x="16898" y="4446"/>
                    <a:pt x="16604" y="5174"/>
                    <a:pt x="16237" y="5921"/>
                  </a:cubicBezTo>
                  <a:cubicBezTo>
                    <a:pt x="15869" y="6669"/>
                    <a:pt x="15429" y="7436"/>
                    <a:pt x="15135" y="8174"/>
                  </a:cubicBezTo>
                  <a:cubicBezTo>
                    <a:pt x="14841" y="8911"/>
                    <a:pt x="14694" y="9620"/>
                    <a:pt x="14547" y="10328"/>
                  </a:cubicBezTo>
                  <a:cubicBezTo>
                    <a:pt x="14400" y="11036"/>
                    <a:pt x="14253" y="11744"/>
                    <a:pt x="14033" y="12443"/>
                  </a:cubicBezTo>
                  <a:cubicBezTo>
                    <a:pt x="13812" y="13141"/>
                    <a:pt x="13518" y="13830"/>
                    <a:pt x="12931" y="14528"/>
                  </a:cubicBezTo>
                  <a:cubicBezTo>
                    <a:pt x="12343" y="15226"/>
                    <a:pt x="11461" y="15934"/>
                    <a:pt x="10580" y="16554"/>
                  </a:cubicBezTo>
                  <a:cubicBezTo>
                    <a:pt x="9698" y="17174"/>
                    <a:pt x="8816" y="17705"/>
                    <a:pt x="7714" y="18315"/>
                  </a:cubicBezTo>
                  <a:cubicBezTo>
                    <a:pt x="6612" y="18925"/>
                    <a:pt x="5290" y="19613"/>
                    <a:pt x="4261" y="20154"/>
                  </a:cubicBezTo>
                  <a:cubicBezTo>
                    <a:pt x="3233" y="20695"/>
                    <a:pt x="2498" y="21089"/>
                    <a:pt x="1837" y="21315"/>
                  </a:cubicBezTo>
                  <a:cubicBezTo>
                    <a:pt x="1176" y="21541"/>
                    <a:pt x="588" y="21600"/>
                    <a:pt x="294" y="21580"/>
                  </a:cubicBezTo>
                  <a:cubicBezTo>
                    <a:pt x="0" y="21561"/>
                    <a:pt x="0" y="21462"/>
                    <a:pt x="0" y="2136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8867775" y="3486150"/>
              <a:ext cx="3131672" cy="1209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fill="norm" stroke="1" extrusionOk="0">
                  <a:moveTo>
                    <a:pt x="853" y="794"/>
                  </a:moveTo>
                  <a:cubicBezTo>
                    <a:pt x="1021" y="680"/>
                    <a:pt x="1189" y="567"/>
                    <a:pt x="1412" y="491"/>
                  </a:cubicBezTo>
                  <a:cubicBezTo>
                    <a:pt x="1634" y="416"/>
                    <a:pt x="1911" y="378"/>
                    <a:pt x="2199" y="331"/>
                  </a:cubicBezTo>
                  <a:cubicBezTo>
                    <a:pt x="2488" y="283"/>
                    <a:pt x="2787" y="227"/>
                    <a:pt x="3075" y="180"/>
                  </a:cubicBezTo>
                  <a:cubicBezTo>
                    <a:pt x="3363" y="132"/>
                    <a:pt x="3640" y="94"/>
                    <a:pt x="3932" y="66"/>
                  </a:cubicBezTo>
                  <a:cubicBezTo>
                    <a:pt x="4224" y="38"/>
                    <a:pt x="4530" y="19"/>
                    <a:pt x="4804" y="9"/>
                  </a:cubicBezTo>
                  <a:cubicBezTo>
                    <a:pt x="5077" y="0"/>
                    <a:pt x="5318" y="0"/>
                    <a:pt x="5566" y="0"/>
                  </a:cubicBezTo>
                  <a:cubicBezTo>
                    <a:pt x="5814" y="0"/>
                    <a:pt x="6069" y="0"/>
                    <a:pt x="6321" y="0"/>
                  </a:cubicBezTo>
                  <a:cubicBezTo>
                    <a:pt x="6573" y="0"/>
                    <a:pt x="6821" y="0"/>
                    <a:pt x="7076" y="19"/>
                  </a:cubicBezTo>
                  <a:cubicBezTo>
                    <a:pt x="7331" y="38"/>
                    <a:pt x="7594" y="76"/>
                    <a:pt x="7867" y="113"/>
                  </a:cubicBezTo>
                  <a:cubicBezTo>
                    <a:pt x="8141" y="151"/>
                    <a:pt x="8426" y="189"/>
                    <a:pt x="8710" y="236"/>
                  </a:cubicBezTo>
                  <a:cubicBezTo>
                    <a:pt x="8995" y="283"/>
                    <a:pt x="9279" y="340"/>
                    <a:pt x="9567" y="387"/>
                  </a:cubicBezTo>
                  <a:cubicBezTo>
                    <a:pt x="9855" y="435"/>
                    <a:pt x="10147" y="472"/>
                    <a:pt x="10432" y="510"/>
                  </a:cubicBezTo>
                  <a:cubicBezTo>
                    <a:pt x="10716" y="548"/>
                    <a:pt x="10993" y="586"/>
                    <a:pt x="11271" y="624"/>
                  </a:cubicBezTo>
                  <a:cubicBezTo>
                    <a:pt x="11548" y="661"/>
                    <a:pt x="11825" y="699"/>
                    <a:pt x="12095" y="728"/>
                  </a:cubicBezTo>
                  <a:cubicBezTo>
                    <a:pt x="12365" y="756"/>
                    <a:pt x="12627" y="775"/>
                    <a:pt x="12886" y="794"/>
                  </a:cubicBezTo>
                  <a:cubicBezTo>
                    <a:pt x="13145" y="813"/>
                    <a:pt x="13401" y="831"/>
                    <a:pt x="13660" y="850"/>
                  </a:cubicBezTo>
                  <a:cubicBezTo>
                    <a:pt x="13919" y="869"/>
                    <a:pt x="14181" y="888"/>
                    <a:pt x="14440" y="907"/>
                  </a:cubicBezTo>
                  <a:cubicBezTo>
                    <a:pt x="14699" y="926"/>
                    <a:pt x="14954" y="945"/>
                    <a:pt x="15210" y="954"/>
                  </a:cubicBezTo>
                  <a:cubicBezTo>
                    <a:pt x="15465" y="964"/>
                    <a:pt x="15720" y="964"/>
                    <a:pt x="16009" y="964"/>
                  </a:cubicBezTo>
                  <a:cubicBezTo>
                    <a:pt x="16297" y="964"/>
                    <a:pt x="16618" y="964"/>
                    <a:pt x="16917" y="964"/>
                  </a:cubicBezTo>
                  <a:cubicBezTo>
                    <a:pt x="17216" y="964"/>
                    <a:pt x="17493" y="964"/>
                    <a:pt x="17781" y="973"/>
                  </a:cubicBezTo>
                  <a:cubicBezTo>
                    <a:pt x="18069" y="983"/>
                    <a:pt x="18368" y="1002"/>
                    <a:pt x="18657" y="1030"/>
                  </a:cubicBezTo>
                  <a:cubicBezTo>
                    <a:pt x="18945" y="1058"/>
                    <a:pt x="19222" y="1096"/>
                    <a:pt x="19492" y="1134"/>
                  </a:cubicBezTo>
                  <a:cubicBezTo>
                    <a:pt x="19762" y="1172"/>
                    <a:pt x="20024" y="1209"/>
                    <a:pt x="20269" y="1247"/>
                  </a:cubicBezTo>
                  <a:cubicBezTo>
                    <a:pt x="20513" y="1285"/>
                    <a:pt x="20739" y="1323"/>
                    <a:pt x="20925" y="1408"/>
                  </a:cubicBezTo>
                  <a:cubicBezTo>
                    <a:pt x="21111" y="1493"/>
                    <a:pt x="21257" y="1625"/>
                    <a:pt x="21367" y="1890"/>
                  </a:cubicBezTo>
                  <a:cubicBezTo>
                    <a:pt x="21476" y="2154"/>
                    <a:pt x="21549" y="2551"/>
                    <a:pt x="21574" y="3071"/>
                  </a:cubicBezTo>
                  <a:cubicBezTo>
                    <a:pt x="21600" y="3591"/>
                    <a:pt x="21578" y="4233"/>
                    <a:pt x="21553" y="4904"/>
                  </a:cubicBezTo>
                  <a:cubicBezTo>
                    <a:pt x="21527" y="5575"/>
                    <a:pt x="21498" y="6274"/>
                    <a:pt x="21472" y="6973"/>
                  </a:cubicBezTo>
                  <a:cubicBezTo>
                    <a:pt x="21447" y="7672"/>
                    <a:pt x="21425" y="8372"/>
                    <a:pt x="21388" y="9109"/>
                  </a:cubicBezTo>
                  <a:cubicBezTo>
                    <a:pt x="21352" y="9846"/>
                    <a:pt x="21301" y="10620"/>
                    <a:pt x="21253" y="11357"/>
                  </a:cubicBezTo>
                  <a:cubicBezTo>
                    <a:pt x="21206" y="12094"/>
                    <a:pt x="21162" y="12794"/>
                    <a:pt x="21122" y="13512"/>
                  </a:cubicBezTo>
                  <a:cubicBezTo>
                    <a:pt x="21082" y="14230"/>
                    <a:pt x="21046" y="14967"/>
                    <a:pt x="21002" y="15713"/>
                  </a:cubicBezTo>
                  <a:cubicBezTo>
                    <a:pt x="20958" y="16460"/>
                    <a:pt x="20907" y="17216"/>
                    <a:pt x="20834" y="17868"/>
                  </a:cubicBezTo>
                  <a:cubicBezTo>
                    <a:pt x="20761" y="18520"/>
                    <a:pt x="20666" y="19068"/>
                    <a:pt x="20524" y="19550"/>
                  </a:cubicBezTo>
                  <a:cubicBezTo>
                    <a:pt x="20382" y="20031"/>
                    <a:pt x="20192" y="20447"/>
                    <a:pt x="19981" y="20759"/>
                  </a:cubicBezTo>
                  <a:cubicBezTo>
                    <a:pt x="19769" y="21071"/>
                    <a:pt x="19536" y="21279"/>
                    <a:pt x="19284" y="21411"/>
                  </a:cubicBezTo>
                  <a:cubicBezTo>
                    <a:pt x="19032" y="21543"/>
                    <a:pt x="18762" y="21600"/>
                    <a:pt x="18492" y="21600"/>
                  </a:cubicBezTo>
                  <a:cubicBezTo>
                    <a:pt x="18222" y="21600"/>
                    <a:pt x="17953" y="21543"/>
                    <a:pt x="17675" y="21449"/>
                  </a:cubicBezTo>
                  <a:cubicBezTo>
                    <a:pt x="17398" y="21354"/>
                    <a:pt x="17114" y="21222"/>
                    <a:pt x="16840" y="21080"/>
                  </a:cubicBezTo>
                  <a:cubicBezTo>
                    <a:pt x="16567" y="20939"/>
                    <a:pt x="16304" y="20787"/>
                    <a:pt x="16027" y="20627"/>
                  </a:cubicBezTo>
                  <a:cubicBezTo>
                    <a:pt x="15750" y="20466"/>
                    <a:pt x="15458" y="20296"/>
                    <a:pt x="15191" y="20145"/>
                  </a:cubicBezTo>
                  <a:cubicBezTo>
                    <a:pt x="14925" y="19994"/>
                    <a:pt x="14684" y="19861"/>
                    <a:pt x="14422" y="19729"/>
                  </a:cubicBezTo>
                  <a:cubicBezTo>
                    <a:pt x="14159" y="19597"/>
                    <a:pt x="13875" y="19465"/>
                    <a:pt x="13587" y="19351"/>
                  </a:cubicBezTo>
                  <a:cubicBezTo>
                    <a:pt x="13298" y="19238"/>
                    <a:pt x="13007" y="19143"/>
                    <a:pt x="12751" y="19058"/>
                  </a:cubicBezTo>
                  <a:cubicBezTo>
                    <a:pt x="12496" y="18973"/>
                    <a:pt x="12277" y="18898"/>
                    <a:pt x="12058" y="18841"/>
                  </a:cubicBezTo>
                  <a:cubicBezTo>
                    <a:pt x="11840" y="18784"/>
                    <a:pt x="11621" y="18746"/>
                    <a:pt x="11395" y="18699"/>
                  </a:cubicBezTo>
                  <a:cubicBezTo>
                    <a:pt x="11168" y="18652"/>
                    <a:pt x="10935" y="18595"/>
                    <a:pt x="10702" y="18557"/>
                  </a:cubicBezTo>
                  <a:cubicBezTo>
                    <a:pt x="10468" y="18520"/>
                    <a:pt x="10235" y="18501"/>
                    <a:pt x="10005" y="18472"/>
                  </a:cubicBezTo>
                  <a:cubicBezTo>
                    <a:pt x="9775" y="18444"/>
                    <a:pt x="9549" y="18406"/>
                    <a:pt x="9316" y="18378"/>
                  </a:cubicBezTo>
                  <a:cubicBezTo>
                    <a:pt x="9082" y="18350"/>
                    <a:pt x="8841" y="18331"/>
                    <a:pt x="8597" y="18321"/>
                  </a:cubicBezTo>
                  <a:cubicBezTo>
                    <a:pt x="8353" y="18312"/>
                    <a:pt x="8105" y="18312"/>
                    <a:pt x="7864" y="18302"/>
                  </a:cubicBezTo>
                  <a:cubicBezTo>
                    <a:pt x="7623" y="18293"/>
                    <a:pt x="7390" y="18274"/>
                    <a:pt x="7149" y="18265"/>
                  </a:cubicBezTo>
                  <a:cubicBezTo>
                    <a:pt x="6908" y="18255"/>
                    <a:pt x="6660" y="18255"/>
                    <a:pt x="6412" y="18255"/>
                  </a:cubicBezTo>
                  <a:cubicBezTo>
                    <a:pt x="6164" y="18255"/>
                    <a:pt x="5916" y="18255"/>
                    <a:pt x="5675" y="18265"/>
                  </a:cubicBezTo>
                  <a:cubicBezTo>
                    <a:pt x="5435" y="18274"/>
                    <a:pt x="5201" y="18293"/>
                    <a:pt x="4971" y="18312"/>
                  </a:cubicBezTo>
                  <a:cubicBezTo>
                    <a:pt x="4742" y="18331"/>
                    <a:pt x="4516" y="18350"/>
                    <a:pt x="4242" y="18369"/>
                  </a:cubicBezTo>
                  <a:cubicBezTo>
                    <a:pt x="3968" y="18387"/>
                    <a:pt x="3647" y="18406"/>
                    <a:pt x="3359" y="18425"/>
                  </a:cubicBezTo>
                  <a:cubicBezTo>
                    <a:pt x="3071" y="18444"/>
                    <a:pt x="2816" y="18463"/>
                    <a:pt x="2539" y="18472"/>
                  </a:cubicBezTo>
                  <a:cubicBezTo>
                    <a:pt x="2261" y="18482"/>
                    <a:pt x="1962" y="18482"/>
                    <a:pt x="1652" y="18472"/>
                  </a:cubicBezTo>
                  <a:cubicBezTo>
                    <a:pt x="1342" y="18463"/>
                    <a:pt x="1021" y="18444"/>
                    <a:pt x="744" y="18444"/>
                  </a:cubicBezTo>
                  <a:cubicBezTo>
                    <a:pt x="467" y="18444"/>
                    <a:pt x="233" y="18463"/>
                    <a:pt x="0" y="1848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9722085" y="4707961"/>
              <a:ext cx="12466" cy="260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72" fill="norm" stroke="1" extrusionOk="0">
                  <a:moveTo>
                    <a:pt x="21200" y="569"/>
                  </a:moveTo>
                  <a:cubicBezTo>
                    <a:pt x="14000" y="220"/>
                    <a:pt x="6800" y="-128"/>
                    <a:pt x="3200" y="46"/>
                  </a:cubicBezTo>
                  <a:cubicBezTo>
                    <a:pt x="-400" y="220"/>
                    <a:pt x="-400" y="917"/>
                    <a:pt x="500" y="3007"/>
                  </a:cubicBezTo>
                  <a:cubicBezTo>
                    <a:pt x="1400" y="5098"/>
                    <a:pt x="3200" y="8582"/>
                    <a:pt x="4100" y="11891"/>
                  </a:cubicBezTo>
                  <a:cubicBezTo>
                    <a:pt x="5000" y="15201"/>
                    <a:pt x="5000" y="18337"/>
                    <a:pt x="5000" y="2147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9700247" y="4662858"/>
              <a:ext cx="162270" cy="172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88" fill="norm" stroke="1" extrusionOk="0">
                  <a:moveTo>
                    <a:pt x="332" y="10425"/>
                  </a:moveTo>
                  <a:cubicBezTo>
                    <a:pt x="57" y="8581"/>
                    <a:pt x="-218" y="6737"/>
                    <a:pt x="264" y="5288"/>
                  </a:cubicBezTo>
                  <a:cubicBezTo>
                    <a:pt x="745" y="3839"/>
                    <a:pt x="1983" y="2786"/>
                    <a:pt x="4391" y="1864"/>
                  </a:cubicBezTo>
                  <a:cubicBezTo>
                    <a:pt x="6799" y="942"/>
                    <a:pt x="10376" y="151"/>
                    <a:pt x="13265" y="20"/>
                  </a:cubicBezTo>
                  <a:cubicBezTo>
                    <a:pt x="16154" y="-112"/>
                    <a:pt x="18355" y="415"/>
                    <a:pt x="19662" y="1732"/>
                  </a:cubicBezTo>
                  <a:cubicBezTo>
                    <a:pt x="20969" y="3049"/>
                    <a:pt x="21382" y="5156"/>
                    <a:pt x="20900" y="7659"/>
                  </a:cubicBezTo>
                  <a:cubicBezTo>
                    <a:pt x="20419" y="10161"/>
                    <a:pt x="19043" y="13059"/>
                    <a:pt x="16842" y="15364"/>
                  </a:cubicBezTo>
                  <a:cubicBezTo>
                    <a:pt x="14641" y="17668"/>
                    <a:pt x="11614" y="19381"/>
                    <a:pt x="9275" y="20303"/>
                  </a:cubicBezTo>
                  <a:cubicBezTo>
                    <a:pt x="6936" y="21225"/>
                    <a:pt x="5285" y="21356"/>
                    <a:pt x="3634" y="2148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9812527" y="4931734"/>
              <a:ext cx="93473" cy="13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1452" fill="norm" stroke="1" extrusionOk="0">
                  <a:moveTo>
                    <a:pt x="20736" y="4270"/>
                  </a:moveTo>
                  <a:cubicBezTo>
                    <a:pt x="20736" y="3452"/>
                    <a:pt x="20736" y="2634"/>
                    <a:pt x="20266" y="1897"/>
                  </a:cubicBezTo>
                  <a:cubicBezTo>
                    <a:pt x="19797" y="1161"/>
                    <a:pt x="18858" y="507"/>
                    <a:pt x="17801" y="179"/>
                  </a:cubicBezTo>
                  <a:cubicBezTo>
                    <a:pt x="16745" y="-148"/>
                    <a:pt x="15571" y="-148"/>
                    <a:pt x="12753" y="1243"/>
                  </a:cubicBezTo>
                  <a:cubicBezTo>
                    <a:pt x="9936" y="2634"/>
                    <a:pt x="5475" y="5416"/>
                    <a:pt x="2775" y="8279"/>
                  </a:cubicBezTo>
                  <a:cubicBezTo>
                    <a:pt x="75" y="11143"/>
                    <a:pt x="-864" y="14088"/>
                    <a:pt x="897" y="16297"/>
                  </a:cubicBezTo>
                  <a:cubicBezTo>
                    <a:pt x="2658" y="18507"/>
                    <a:pt x="7119" y="19979"/>
                    <a:pt x="10053" y="20716"/>
                  </a:cubicBezTo>
                  <a:cubicBezTo>
                    <a:pt x="12988" y="21452"/>
                    <a:pt x="14397" y="21452"/>
                    <a:pt x="15806" y="2145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9966325" y="4997449"/>
              <a:ext cx="184150" cy="22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45" y="18514"/>
                    <a:pt x="8690" y="15429"/>
                    <a:pt x="12290" y="11829"/>
                  </a:cubicBezTo>
                  <a:cubicBezTo>
                    <a:pt x="15890" y="8229"/>
                    <a:pt x="18745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10109200" y="4972049"/>
              <a:ext cx="77832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0" y="0"/>
                  </a:moveTo>
                  <a:cubicBezTo>
                    <a:pt x="6130" y="831"/>
                    <a:pt x="12259" y="1662"/>
                    <a:pt x="16054" y="2492"/>
                  </a:cubicBezTo>
                  <a:cubicBezTo>
                    <a:pt x="19849" y="3323"/>
                    <a:pt x="21308" y="4154"/>
                    <a:pt x="21454" y="6508"/>
                  </a:cubicBezTo>
                  <a:cubicBezTo>
                    <a:pt x="21600" y="8862"/>
                    <a:pt x="20432" y="12738"/>
                    <a:pt x="18535" y="15508"/>
                  </a:cubicBezTo>
                  <a:cubicBezTo>
                    <a:pt x="16638" y="18277"/>
                    <a:pt x="14011" y="19938"/>
                    <a:pt x="11384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10248130" y="4946040"/>
              <a:ext cx="68907" cy="137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530" fill="norm" stroke="1" extrusionOk="0">
                  <a:moveTo>
                    <a:pt x="17384" y="1093"/>
                  </a:moveTo>
                  <a:cubicBezTo>
                    <a:pt x="13255" y="595"/>
                    <a:pt x="9125" y="96"/>
                    <a:pt x="6108" y="13"/>
                  </a:cubicBezTo>
                  <a:cubicBezTo>
                    <a:pt x="3090" y="-70"/>
                    <a:pt x="1184" y="262"/>
                    <a:pt x="390" y="844"/>
                  </a:cubicBezTo>
                  <a:cubicBezTo>
                    <a:pt x="-404" y="1425"/>
                    <a:pt x="-86" y="2256"/>
                    <a:pt x="2296" y="3419"/>
                  </a:cubicBezTo>
                  <a:cubicBezTo>
                    <a:pt x="4678" y="4582"/>
                    <a:pt x="9125" y="6078"/>
                    <a:pt x="12937" y="7988"/>
                  </a:cubicBezTo>
                  <a:cubicBezTo>
                    <a:pt x="16749" y="9899"/>
                    <a:pt x="19925" y="12225"/>
                    <a:pt x="20561" y="14219"/>
                  </a:cubicBezTo>
                  <a:cubicBezTo>
                    <a:pt x="21196" y="16213"/>
                    <a:pt x="19290" y="17875"/>
                    <a:pt x="15796" y="19038"/>
                  </a:cubicBezTo>
                  <a:cubicBezTo>
                    <a:pt x="12302" y="20201"/>
                    <a:pt x="7220" y="20865"/>
                    <a:pt x="2137" y="2153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10455274" y="4905374"/>
              <a:ext cx="114301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10474325" y="4962525"/>
              <a:ext cx="1016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10636462" y="4793239"/>
              <a:ext cx="110129" cy="265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425" fill="norm" stroke="1" extrusionOk="0">
                  <a:moveTo>
                    <a:pt x="2360" y="8789"/>
                  </a:moveTo>
                  <a:cubicBezTo>
                    <a:pt x="1760" y="10241"/>
                    <a:pt x="1160" y="11692"/>
                    <a:pt x="860" y="13656"/>
                  </a:cubicBezTo>
                  <a:cubicBezTo>
                    <a:pt x="560" y="15619"/>
                    <a:pt x="560" y="18095"/>
                    <a:pt x="460" y="19547"/>
                  </a:cubicBezTo>
                  <a:cubicBezTo>
                    <a:pt x="360" y="20998"/>
                    <a:pt x="160" y="21425"/>
                    <a:pt x="60" y="21425"/>
                  </a:cubicBezTo>
                  <a:cubicBezTo>
                    <a:pt x="-40" y="21425"/>
                    <a:pt x="-40" y="20998"/>
                    <a:pt x="260" y="19333"/>
                  </a:cubicBezTo>
                  <a:cubicBezTo>
                    <a:pt x="560" y="17668"/>
                    <a:pt x="1160" y="14766"/>
                    <a:pt x="2460" y="11692"/>
                  </a:cubicBezTo>
                  <a:cubicBezTo>
                    <a:pt x="3760" y="8619"/>
                    <a:pt x="5760" y="5374"/>
                    <a:pt x="7660" y="3325"/>
                  </a:cubicBezTo>
                  <a:cubicBezTo>
                    <a:pt x="9560" y="1276"/>
                    <a:pt x="11360" y="423"/>
                    <a:pt x="13260" y="124"/>
                  </a:cubicBezTo>
                  <a:cubicBezTo>
                    <a:pt x="15160" y="-175"/>
                    <a:pt x="17160" y="81"/>
                    <a:pt x="18760" y="721"/>
                  </a:cubicBezTo>
                  <a:cubicBezTo>
                    <a:pt x="20360" y="1362"/>
                    <a:pt x="21560" y="2386"/>
                    <a:pt x="20260" y="3752"/>
                  </a:cubicBezTo>
                  <a:cubicBezTo>
                    <a:pt x="18960" y="5118"/>
                    <a:pt x="15160" y="6826"/>
                    <a:pt x="12360" y="7850"/>
                  </a:cubicBezTo>
                  <a:cubicBezTo>
                    <a:pt x="9560" y="8875"/>
                    <a:pt x="7760" y="9216"/>
                    <a:pt x="5960" y="955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10699724" y="4982487"/>
              <a:ext cx="66701" cy="97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172" fill="norm" stroke="1" extrusionOk="0">
                  <a:moveTo>
                    <a:pt x="20943" y="491"/>
                  </a:moveTo>
                  <a:cubicBezTo>
                    <a:pt x="19281" y="32"/>
                    <a:pt x="17620" y="-428"/>
                    <a:pt x="14131" y="721"/>
                  </a:cubicBezTo>
                  <a:cubicBezTo>
                    <a:pt x="10641" y="1870"/>
                    <a:pt x="5325" y="4627"/>
                    <a:pt x="2500" y="7729"/>
                  </a:cubicBezTo>
                  <a:cubicBezTo>
                    <a:pt x="-325" y="10832"/>
                    <a:pt x="-657" y="14278"/>
                    <a:pt x="1005" y="16576"/>
                  </a:cubicBezTo>
                  <a:cubicBezTo>
                    <a:pt x="2666" y="18874"/>
                    <a:pt x="6321" y="20023"/>
                    <a:pt x="9977" y="2117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10823575" y="4985221"/>
              <a:ext cx="63678" cy="129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9" h="21522" fill="norm" stroke="1" extrusionOk="0">
                  <a:moveTo>
                    <a:pt x="18514" y="976"/>
                  </a:moveTo>
                  <a:cubicBezTo>
                    <a:pt x="17143" y="449"/>
                    <a:pt x="15771" y="-78"/>
                    <a:pt x="13200" y="10"/>
                  </a:cubicBezTo>
                  <a:cubicBezTo>
                    <a:pt x="10629" y="98"/>
                    <a:pt x="6857" y="800"/>
                    <a:pt x="5486" y="1942"/>
                  </a:cubicBezTo>
                  <a:cubicBezTo>
                    <a:pt x="4114" y="3083"/>
                    <a:pt x="5143" y="4663"/>
                    <a:pt x="7886" y="6332"/>
                  </a:cubicBezTo>
                  <a:cubicBezTo>
                    <a:pt x="10629" y="8000"/>
                    <a:pt x="15086" y="9756"/>
                    <a:pt x="17829" y="11161"/>
                  </a:cubicBezTo>
                  <a:cubicBezTo>
                    <a:pt x="20571" y="12566"/>
                    <a:pt x="21600" y="13620"/>
                    <a:pt x="19543" y="15024"/>
                  </a:cubicBezTo>
                  <a:cubicBezTo>
                    <a:pt x="17486" y="16429"/>
                    <a:pt x="12343" y="18185"/>
                    <a:pt x="8571" y="19327"/>
                  </a:cubicBezTo>
                  <a:cubicBezTo>
                    <a:pt x="4800" y="20468"/>
                    <a:pt x="2400" y="20995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10348774" y="2200275"/>
              <a:ext cx="58876" cy="1171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21457" y="0"/>
                  </a:moveTo>
                  <a:cubicBezTo>
                    <a:pt x="17986" y="507"/>
                    <a:pt x="14514" y="1015"/>
                    <a:pt x="12007" y="1610"/>
                  </a:cubicBezTo>
                  <a:cubicBezTo>
                    <a:pt x="9500" y="2205"/>
                    <a:pt x="7957" y="2888"/>
                    <a:pt x="6607" y="3561"/>
                  </a:cubicBezTo>
                  <a:cubicBezTo>
                    <a:pt x="5257" y="4234"/>
                    <a:pt x="4100" y="4898"/>
                    <a:pt x="3136" y="5639"/>
                  </a:cubicBezTo>
                  <a:cubicBezTo>
                    <a:pt x="2171" y="6380"/>
                    <a:pt x="1400" y="7200"/>
                    <a:pt x="821" y="8029"/>
                  </a:cubicBezTo>
                  <a:cubicBezTo>
                    <a:pt x="243" y="8859"/>
                    <a:pt x="-143" y="9698"/>
                    <a:pt x="50" y="10527"/>
                  </a:cubicBezTo>
                  <a:cubicBezTo>
                    <a:pt x="243" y="11356"/>
                    <a:pt x="1014" y="12176"/>
                    <a:pt x="1978" y="12937"/>
                  </a:cubicBezTo>
                  <a:cubicBezTo>
                    <a:pt x="2943" y="13698"/>
                    <a:pt x="4100" y="14400"/>
                    <a:pt x="4871" y="15093"/>
                  </a:cubicBezTo>
                  <a:cubicBezTo>
                    <a:pt x="5643" y="15785"/>
                    <a:pt x="6028" y="16468"/>
                    <a:pt x="5643" y="17259"/>
                  </a:cubicBezTo>
                  <a:cubicBezTo>
                    <a:pt x="5257" y="18049"/>
                    <a:pt x="4100" y="18946"/>
                    <a:pt x="3136" y="19688"/>
                  </a:cubicBezTo>
                  <a:cubicBezTo>
                    <a:pt x="2171" y="20429"/>
                    <a:pt x="1400" y="21015"/>
                    <a:pt x="62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10487024" y="2323229"/>
              <a:ext cx="2168526" cy="131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2735"/>
                  </a:moveTo>
                  <a:cubicBezTo>
                    <a:pt x="105" y="1525"/>
                    <a:pt x="211" y="315"/>
                    <a:pt x="443" y="56"/>
                  </a:cubicBezTo>
                  <a:cubicBezTo>
                    <a:pt x="675" y="-203"/>
                    <a:pt x="1033" y="488"/>
                    <a:pt x="1413" y="1179"/>
                  </a:cubicBezTo>
                  <a:cubicBezTo>
                    <a:pt x="1792" y="1871"/>
                    <a:pt x="2193" y="2562"/>
                    <a:pt x="2599" y="2907"/>
                  </a:cubicBezTo>
                  <a:cubicBezTo>
                    <a:pt x="3004" y="3253"/>
                    <a:pt x="3416" y="3253"/>
                    <a:pt x="3790" y="3253"/>
                  </a:cubicBezTo>
                  <a:cubicBezTo>
                    <a:pt x="4164" y="3253"/>
                    <a:pt x="4501" y="3253"/>
                    <a:pt x="4854" y="3167"/>
                  </a:cubicBezTo>
                  <a:cubicBezTo>
                    <a:pt x="5208" y="3080"/>
                    <a:pt x="5577" y="2907"/>
                    <a:pt x="5956" y="2735"/>
                  </a:cubicBezTo>
                  <a:cubicBezTo>
                    <a:pt x="6336" y="2562"/>
                    <a:pt x="6726" y="2389"/>
                    <a:pt x="7116" y="2216"/>
                  </a:cubicBezTo>
                  <a:cubicBezTo>
                    <a:pt x="7506" y="2043"/>
                    <a:pt x="7896" y="1871"/>
                    <a:pt x="8296" y="1698"/>
                  </a:cubicBezTo>
                  <a:cubicBezTo>
                    <a:pt x="8697" y="1525"/>
                    <a:pt x="9108" y="1352"/>
                    <a:pt x="9493" y="1179"/>
                  </a:cubicBezTo>
                  <a:cubicBezTo>
                    <a:pt x="9878" y="1007"/>
                    <a:pt x="10236" y="834"/>
                    <a:pt x="10621" y="661"/>
                  </a:cubicBezTo>
                  <a:cubicBezTo>
                    <a:pt x="11006" y="488"/>
                    <a:pt x="11417" y="315"/>
                    <a:pt x="11881" y="229"/>
                  </a:cubicBezTo>
                  <a:cubicBezTo>
                    <a:pt x="12344" y="143"/>
                    <a:pt x="12861" y="143"/>
                    <a:pt x="13283" y="143"/>
                  </a:cubicBezTo>
                  <a:cubicBezTo>
                    <a:pt x="13704" y="143"/>
                    <a:pt x="14031" y="143"/>
                    <a:pt x="14421" y="402"/>
                  </a:cubicBezTo>
                  <a:cubicBezTo>
                    <a:pt x="14811" y="661"/>
                    <a:pt x="15264" y="1179"/>
                    <a:pt x="15702" y="1871"/>
                  </a:cubicBezTo>
                  <a:cubicBezTo>
                    <a:pt x="16139" y="2562"/>
                    <a:pt x="16561" y="3426"/>
                    <a:pt x="16956" y="4290"/>
                  </a:cubicBezTo>
                  <a:cubicBezTo>
                    <a:pt x="17352" y="5154"/>
                    <a:pt x="17721" y="6018"/>
                    <a:pt x="18127" y="7227"/>
                  </a:cubicBezTo>
                  <a:cubicBezTo>
                    <a:pt x="18532" y="8437"/>
                    <a:pt x="18975" y="9992"/>
                    <a:pt x="19418" y="11634"/>
                  </a:cubicBezTo>
                  <a:cubicBezTo>
                    <a:pt x="19861" y="13275"/>
                    <a:pt x="20303" y="15003"/>
                    <a:pt x="20667" y="16645"/>
                  </a:cubicBezTo>
                  <a:cubicBezTo>
                    <a:pt x="21031" y="18287"/>
                    <a:pt x="21315" y="19842"/>
                    <a:pt x="21600" y="2139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10372724" y="3317875"/>
              <a:ext cx="226060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1175" y="21600"/>
                    <a:pt x="20751" y="21600"/>
                    <a:pt x="20376" y="21450"/>
                  </a:cubicBezTo>
                  <a:cubicBezTo>
                    <a:pt x="20002" y="21300"/>
                    <a:pt x="19679" y="21000"/>
                    <a:pt x="19370" y="20700"/>
                  </a:cubicBezTo>
                  <a:cubicBezTo>
                    <a:pt x="19062" y="20400"/>
                    <a:pt x="18769" y="20100"/>
                    <a:pt x="18460" y="19725"/>
                  </a:cubicBezTo>
                  <a:cubicBezTo>
                    <a:pt x="18152" y="19350"/>
                    <a:pt x="17828" y="18900"/>
                    <a:pt x="17474" y="18375"/>
                  </a:cubicBezTo>
                  <a:cubicBezTo>
                    <a:pt x="17120" y="17850"/>
                    <a:pt x="16736" y="17250"/>
                    <a:pt x="16347" y="16725"/>
                  </a:cubicBezTo>
                  <a:cubicBezTo>
                    <a:pt x="15957" y="16200"/>
                    <a:pt x="15563" y="15750"/>
                    <a:pt x="15143" y="15225"/>
                  </a:cubicBezTo>
                  <a:cubicBezTo>
                    <a:pt x="14724" y="14700"/>
                    <a:pt x="14279" y="14100"/>
                    <a:pt x="13813" y="13575"/>
                  </a:cubicBezTo>
                  <a:cubicBezTo>
                    <a:pt x="13348" y="13050"/>
                    <a:pt x="12863" y="12600"/>
                    <a:pt x="12504" y="12300"/>
                  </a:cubicBezTo>
                  <a:cubicBezTo>
                    <a:pt x="12145" y="12000"/>
                    <a:pt x="11912" y="11850"/>
                    <a:pt x="11528" y="11550"/>
                  </a:cubicBezTo>
                  <a:cubicBezTo>
                    <a:pt x="11144" y="11250"/>
                    <a:pt x="10608" y="10800"/>
                    <a:pt x="10234" y="10500"/>
                  </a:cubicBezTo>
                  <a:cubicBezTo>
                    <a:pt x="9860" y="10200"/>
                    <a:pt x="9647" y="10050"/>
                    <a:pt x="9283" y="9750"/>
                  </a:cubicBezTo>
                  <a:cubicBezTo>
                    <a:pt x="8919" y="9450"/>
                    <a:pt x="8403" y="9000"/>
                    <a:pt x="7898" y="8550"/>
                  </a:cubicBezTo>
                  <a:cubicBezTo>
                    <a:pt x="7392" y="8100"/>
                    <a:pt x="6897" y="7650"/>
                    <a:pt x="6512" y="7275"/>
                  </a:cubicBezTo>
                  <a:cubicBezTo>
                    <a:pt x="6128" y="6900"/>
                    <a:pt x="5855" y="6600"/>
                    <a:pt x="5491" y="6300"/>
                  </a:cubicBezTo>
                  <a:cubicBezTo>
                    <a:pt x="5127" y="6000"/>
                    <a:pt x="4672" y="5700"/>
                    <a:pt x="4141" y="5250"/>
                  </a:cubicBezTo>
                  <a:cubicBezTo>
                    <a:pt x="3610" y="4800"/>
                    <a:pt x="3003" y="4200"/>
                    <a:pt x="2467" y="3600"/>
                  </a:cubicBezTo>
                  <a:cubicBezTo>
                    <a:pt x="1931" y="3000"/>
                    <a:pt x="1466" y="2400"/>
                    <a:pt x="1067" y="1800"/>
                  </a:cubicBezTo>
                  <a:cubicBezTo>
                    <a:pt x="667" y="1200"/>
                    <a:pt x="334" y="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9744074" y="2050353"/>
              <a:ext cx="91266" cy="342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407" fill="norm" stroke="1" extrusionOk="0">
                  <a:moveTo>
                    <a:pt x="0" y="6781"/>
                  </a:moveTo>
                  <a:cubicBezTo>
                    <a:pt x="0" y="7970"/>
                    <a:pt x="0" y="9159"/>
                    <a:pt x="485" y="10645"/>
                  </a:cubicBezTo>
                  <a:cubicBezTo>
                    <a:pt x="971" y="12131"/>
                    <a:pt x="1942" y="13915"/>
                    <a:pt x="2791" y="15665"/>
                  </a:cubicBezTo>
                  <a:cubicBezTo>
                    <a:pt x="3640" y="17416"/>
                    <a:pt x="4369" y="19133"/>
                    <a:pt x="4733" y="20157"/>
                  </a:cubicBezTo>
                  <a:cubicBezTo>
                    <a:pt x="5097" y="21181"/>
                    <a:pt x="5097" y="21511"/>
                    <a:pt x="4854" y="21379"/>
                  </a:cubicBezTo>
                  <a:cubicBezTo>
                    <a:pt x="4611" y="21247"/>
                    <a:pt x="4126" y="20652"/>
                    <a:pt x="3519" y="19166"/>
                  </a:cubicBezTo>
                  <a:cubicBezTo>
                    <a:pt x="2912" y="17680"/>
                    <a:pt x="2184" y="15302"/>
                    <a:pt x="1942" y="12825"/>
                  </a:cubicBezTo>
                  <a:cubicBezTo>
                    <a:pt x="1699" y="10348"/>
                    <a:pt x="1942" y="7772"/>
                    <a:pt x="2670" y="5790"/>
                  </a:cubicBezTo>
                  <a:cubicBezTo>
                    <a:pt x="3398" y="3808"/>
                    <a:pt x="4611" y="2421"/>
                    <a:pt x="5582" y="1529"/>
                  </a:cubicBezTo>
                  <a:cubicBezTo>
                    <a:pt x="6553" y="638"/>
                    <a:pt x="7281" y="241"/>
                    <a:pt x="8373" y="76"/>
                  </a:cubicBezTo>
                  <a:cubicBezTo>
                    <a:pt x="9465" y="-89"/>
                    <a:pt x="10921" y="-23"/>
                    <a:pt x="13348" y="638"/>
                  </a:cubicBezTo>
                  <a:cubicBezTo>
                    <a:pt x="15775" y="1298"/>
                    <a:pt x="19173" y="2553"/>
                    <a:pt x="20387" y="3775"/>
                  </a:cubicBezTo>
                  <a:cubicBezTo>
                    <a:pt x="21600" y="4997"/>
                    <a:pt x="20629" y="6186"/>
                    <a:pt x="18930" y="7078"/>
                  </a:cubicBezTo>
                  <a:cubicBezTo>
                    <a:pt x="17231" y="7970"/>
                    <a:pt x="14804" y="8564"/>
                    <a:pt x="12378" y="8828"/>
                  </a:cubicBezTo>
                  <a:cubicBezTo>
                    <a:pt x="9951" y="9093"/>
                    <a:pt x="7524" y="9027"/>
                    <a:pt x="5097" y="896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9838336" y="2225400"/>
              <a:ext cx="99414" cy="125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0976" fill="norm" stroke="1" extrusionOk="0">
                  <a:moveTo>
                    <a:pt x="21135" y="4295"/>
                  </a:moveTo>
                  <a:cubicBezTo>
                    <a:pt x="19335" y="2879"/>
                    <a:pt x="17535" y="1462"/>
                    <a:pt x="15960" y="666"/>
                  </a:cubicBezTo>
                  <a:cubicBezTo>
                    <a:pt x="14385" y="-131"/>
                    <a:pt x="13035" y="-308"/>
                    <a:pt x="11347" y="666"/>
                  </a:cubicBezTo>
                  <a:cubicBezTo>
                    <a:pt x="9660" y="1640"/>
                    <a:pt x="7635" y="3764"/>
                    <a:pt x="5497" y="6685"/>
                  </a:cubicBezTo>
                  <a:cubicBezTo>
                    <a:pt x="3360" y="9607"/>
                    <a:pt x="1110" y="13325"/>
                    <a:pt x="323" y="15981"/>
                  </a:cubicBezTo>
                  <a:cubicBezTo>
                    <a:pt x="-465" y="18636"/>
                    <a:pt x="210" y="20230"/>
                    <a:pt x="2123" y="20761"/>
                  </a:cubicBezTo>
                  <a:cubicBezTo>
                    <a:pt x="4035" y="21292"/>
                    <a:pt x="7185" y="20761"/>
                    <a:pt x="9435" y="20053"/>
                  </a:cubicBezTo>
                  <a:cubicBezTo>
                    <a:pt x="11685" y="19344"/>
                    <a:pt x="13035" y="18459"/>
                    <a:pt x="14385" y="1757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9946481" y="2222546"/>
              <a:ext cx="140494" cy="137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119" fill="norm" stroke="1" extrusionOk="0">
                  <a:moveTo>
                    <a:pt x="9240" y="1941"/>
                  </a:moveTo>
                  <a:cubicBezTo>
                    <a:pt x="9240" y="1129"/>
                    <a:pt x="9240" y="317"/>
                    <a:pt x="8760" y="74"/>
                  </a:cubicBezTo>
                  <a:cubicBezTo>
                    <a:pt x="8280" y="-170"/>
                    <a:pt x="7320" y="155"/>
                    <a:pt x="5720" y="1535"/>
                  </a:cubicBezTo>
                  <a:cubicBezTo>
                    <a:pt x="4120" y="2916"/>
                    <a:pt x="1880" y="5352"/>
                    <a:pt x="760" y="8113"/>
                  </a:cubicBezTo>
                  <a:cubicBezTo>
                    <a:pt x="-360" y="10874"/>
                    <a:pt x="-360" y="13959"/>
                    <a:pt x="1560" y="16395"/>
                  </a:cubicBezTo>
                  <a:cubicBezTo>
                    <a:pt x="3480" y="18832"/>
                    <a:pt x="7320" y="20618"/>
                    <a:pt x="10920" y="21024"/>
                  </a:cubicBezTo>
                  <a:cubicBezTo>
                    <a:pt x="14520" y="21430"/>
                    <a:pt x="17880" y="20456"/>
                    <a:pt x="21240" y="1948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3924300" y="3444747"/>
              <a:ext cx="82550" cy="1241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4" fill="norm" stroke="1" extrusionOk="0">
                  <a:moveTo>
                    <a:pt x="0" y="278"/>
                  </a:moveTo>
                  <a:cubicBezTo>
                    <a:pt x="0" y="150"/>
                    <a:pt x="0" y="21"/>
                    <a:pt x="0" y="2"/>
                  </a:cubicBezTo>
                  <a:cubicBezTo>
                    <a:pt x="0" y="-16"/>
                    <a:pt x="0" y="76"/>
                    <a:pt x="692" y="444"/>
                  </a:cubicBezTo>
                  <a:cubicBezTo>
                    <a:pt x="1385" y="812"/>
                    <a:pt x="2769" y="1456"/>
                    <a:pt x="3877" y="2137"/>
                  </a:cubicBezTo>
                  <a:cubicBezTo>
                    <a:pt x="4985" y="2817"/>
                    <a:pt x="5815" y="3535"/>
                    <a:pt x="6785" y="4234"/>
                  </a:cubicBezTo>
                  <a:cubicBezTo>
                    <a:pt x="7754" y="4933"/>
                    <a:pt x="8862" y="5614"/>
                    <a:pt x="9969" y="6350"/>
                  </a:cubicBezTo>
                  <a:cubicBezTo>
                    <a:pt x="11077" y="7086"/>
                    <a:pt x="12185" y="7877"/>
                    <a:pt x="12877" y="8613"/>
                  </a:cubicBezTo>
                  <a:cubicBezTo>
                    <a:pt x="13569" y="9349"/>
                    <a:pt x="13846" y="10030"/>
                    <a:pt x="14123" y="10747"/>
                  </a:cubicBezTo>
                  <a:cubicBezTo>
                    <a:pt x="14400" y="11465"/>
                    <a:pt x="14677" y="12219"/>
                    <a:pt x="15092" y="12964"/>
                  </a:cubicBezTo>
                  <a:cubicBezTo>
                    <a:pt x="15508" y="13709"/>
                    <a:pt x="16062" y="14445"/>
                    <a:pt x="16615" y="15190"/>
                  </a:cubicBezTo>
                  <a:cubicBezTo>
                    <a:pt x="17169" y="15936"/>
                    <a:pt x="17723" y="16690"/>
                    <a:pt x="18000" y="17435"/>
                  </a:cubicBezTo>
                  <a:cubicBezTo>
                    <a:pt x="18277" y="18180"/>
                    <a:pt x="18277" y="18916"/>
                    <a:pt x="18415" y="19523"/>
                  </a:cubicBezTo>
                  <a:cubicBezTo>
                    <a:pt x="18554" y="20131"/>
                    <a:pt x="18831" y="20609"/>
                    <a:pt x="19385" y="20931"/>
                  </a:cubicBezTo>
                  <a:cubicBezTo>
                    <a:pt x="19938" y="21253"/>
                    <a:pt x="20769" y="21418"/>
                    <a:pt x="21600" y="2158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3914956" y="3403600"/>
              <a:ext cx="4970158" cy="1257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600" fill="norm" stroke="1" extrusionOk="0">
                  <a:moveTo>
                    <a:pt x="13" y="1745"/>
                  </a:moveTo>
                  <a:cubicBezTo>
                    <a:pt x="4" y="1618"/>
                    <a:pt x="-5" y="1491"/>
                    <a:pt x="4" y="1418"/>
                  </a:cubicBezTo>
                  <a:cubicBezTo>
                    <a:pt x="13" y="1345"/>
                    <a:pt x="41" y="1327"/>
                    <a:pt x="142" y="1327"/>
                  </a:cubicBezTo>
                  <a:cubicBezTo>
                    <a:pt x="243" y="1327"/>
                    <a:pt x="418" y="1345"/>
                    <a:pt x="581" y="1345"/>
                  </a:cubicBezTo>
                  <a:cubicBezTo>
                    <a:pt x="744" y="1345"/>
                    <a:pt x="896" y="1327"/>
                    <a:pt x="1052" y="1291"/>
                  </a:cubicBezTo>
                  <a:cubicBezTo>
                    <a:pt x="1209" y="1255"/>
                    <a:pt x="1370" y="1200"/>
                    <a:pt x="1544" y="1136"/>
                  </a:cubicBezTo>
                  <a:cubicBezTo>
                    <a:pt x="1719" y="1073"/>
                    <a:pt x="1908" y="1000"/>
                    <a:pt x="2085" y="927"/>
                  </a:cubicBezTo>
                  <a:cubicBezTo>
                    <a:pt x="2262" y="855"/>
                    <a:pt x="2427" y="782"/>
                    <a:pt x="2600" y="727"/>
                  </a:cubicBezTo>
                  <a:cubicBezTo>
                    <a:pt x="2772" y="673"/>
                    <a:pt x="2951" y="636"/>
                    <a:pt x="3110" y="609"/>
                  </a:cubicBezTo>
                  <a:cubicBezTo>
                    <a:pt x="3269" y="582"/>
                    <a:pt x="3406" y="564"/>
                    <a:pt x="3586" y="536"/>
                  </a:cubicBezTo>
                  <a:cubicBezTo>
                    <a:pt x="3765" y="509"/>
                    <a:pt x="3986" y="473"/>
                    <a:pt x="4167" y="445"/>
                  </a:cubicBezTo>
                  <a:cubicBezTo>
                    <a:pt x="4349" y="418"/>
                    <a:pt x="4492" y="400"/>
                    <a:pt x="4639" y="391"/>
                  </a:cubicBezTo>
                  <a:cubicBezTo>
                    <a:pt x="4786" y="382"/>
                    <a:pt x="4938" y="382"/>
                    <a:pt x="5098" y="382"/>
                  </a:cubicBezTo>
                  <a:cubicBezTo>
                    <a:pt x="5259" y="382"/>
                    <a:pt x="5429" y="382"/>
                    <a:pt x="5590" y="373"/>
                  </a:cubicBezTo>
                  <a:cubicBezTo>
                    <a:pt x="5751" y="364"/>
                    <a:pt x="5903" y="345"/>
                    <a:pt x="6071" y="327"/>
                  </a:cubicBezTo>
                  <a:cubicBezTo>
                    <a:pt x="6239" y="309"/>
                    <a:pt x="6423" y="291"/>
                    <a:pt x="6600" y="273"/>
                  </a:cubicBezTo>
                  <a:cubicBezTo>
                    <a:pt x="6777" y="255"/>
                    <a:pt x="6947" y="236"/>
                    <a:pt x="7117" y="218"/>
                  </a:cubicBezTo>
                  <a:cubicBezTo>
                    <a:pt x="7287" y="200"/>
                    <a:pt x="7457" y="182"/>
                    <a:pt x="7639" y="164"/>
                  </a:cubicBezTo>
                  <a:cubicBezTo>
                    <a:pt x="7820" y="145"/>
                    <a:pt x="8013" y="127"/>
                    <a:pt x="8202" y="118"/>
                  </a:cubicBezTo>
                  <a:cubicBezTo>
                    <a:pt x="8390" y="109"/>
                    <a:pt x="8574" y="109"/>
                    <a:pt x="8761" y="100"/>
                  </a:cubicBezTo>
                  <a:cubicBezTo>
                    <a:pt x="8947" y="91"/>
                    <a:pt x="9135" y="73"/>
                    <a:pt x="9324" y="55"/>
                  </a:cubicBezTo>
                  <a:cubicBezTo>
                    <a:pt x="9512" y="36"/>
                    <a:pt x="9701" y="18"/>
                    <a:pt x="9889" y="9"/>
                  </a:cubicBezTo>
                  <a:cubicBezTo>
                    <a:pt x="10078" y="0"/>
                    <a:pt x="10266" y="0"/>
                    <a:pt x="10448" y="0"/>
                  </a:cubicBezTo>
                  <a:cubicBezTo>
                    <a:pt x="10629" y="0"/>
                    <a:pt x="10804" y="0"/>
                    <a:pt x="10986" y="0"/>
                  </a:cubicBezTo>
                  <a:cubicBezTo>
                    <a:pt x="11167" y="0"/>
                    <a:pt x="11356" y="0"/>
                    <a:pt x="11544" y="0"/>
                  </a:cubicBezTo>
                  <a:cubicBezTo>
                    <a:pt x="11733" y="0"/>
                    <a:pt x="11921" y="0"/>
                    <a:pt x="12105" y="0"/>
                  </a:cubicBezTo>
                  <a:cubicBezTo>
                    <a:pt x="12289" y="0"/>
                    <a:pt x="12469" y="0"/>
                    <a:pt x="12652" y="0"/>
                  </a:cubicBezTo>
                  <a:cubicBezTo>
                    <a:pt x="12836" y="0"/>
                    <a:pt x="13025" y="0"/>
                    <a:pt x="13209" y="0"/>
                  </a:cubicBezTo>
                  <a:cubicBezTo>
                    <a:pt x="13393" y="0"/>
                    <a:pt x="13572" y="0"/>
                    <a:pt x="13756" y="18"/>
                  </a:cubicBezTo>
                  <a:cubicBezTo>
                    <a:pt x="13940" y="36"/>
                    <a:pt x="14128" y="73"/>
                    <a:pt x="14315" y="100"/>
                  </a:cubicBezTo>
                  <a:cubicBezTo>
                    <a:pt x="14501" y="127"/>
                    <a:pt x="14685" y="145"/>
                    <a:pt x="14866" y="173"/>
                  </a:cubicBezTo>
                  <a:cubicBezTo>
                    <a:pt x="15048" y="200"/>
                    <a:pt x="15227" y="236"/>
                    <a:pt x="15397" y="273"/>
                  </a:cubicBezTo>
                  <a:cubicBezTo>
                    <a:pt x="15567" y="309"/>
                    <a:pt x="15728" y="345"/>
                    <a:pt x="15894" y="382"/>
                  </a:cubicBezTo>
                  <a:cubicBezTo>
                    <a:pt x="16059" y="418"/>
                    <a:pt x="16229" y="455"/>
                    <a:pt x="16388" y="500"/>
                  </a:cubicBezTo>
                  <a:cubicBezTo>
                    <a:pt x="16547" y="545"/>
                    <a:pt x="16694" y="600"/>
                    <a:pt x="16864" y="664"/>
                  </a:cubicBezTo>
                  <a:cubicBezTo>
                    <a:pt x="17034" y="727"/>
                    <a:pt x="17227" y="800"/>
                    <a:pt x="17416" y="873"/>
                  </a:cubicBezTo>
                  <a:cubicBezTo>
                    <a:pt x="17604" y="945"/>
                    <a:pt x="17788" y="1018"/>
                    <a:pt x="17961" y="1082"/>
                  </a:cubicBezTo>
                  <a:cubicBezTo>
                    <a:pt x="18133" y="1145"/>
                    <a:pt x="18294" y="1200"/>
                    <a:pt x="18471" y="1282"/>
                  </a:cubicBezTo>
                  <a:cubicBezTo>
                    <a:pt x="18648" y="1364"/>
                    <a:pt x="18841" y="1473"/>
                    <a:pt x="19027" y="1573"/>
                  </a:cubicBezTo>
                  <a:cubicBezTo>
                    <a:pt x="19213" y="1673"/>
                    <a:pt x="19393" y="1764"/>
                    <a:pt x="19577" y="1864"/>
                  </a:cubicBezTo>
                  <a:cubicBezTo>
                    <a:pt x="19761" y="1964"/>
                    <a:pt x="19949" y="2073"/>
                    <a:pt x="20124" y="2191"/>
                  </a:cubicBezTo>
                  <a:cubicBezTo>
                    <a:pt x="20298" y="2309"/>
                    <a:pt x="20459" y="2436"/>
                    <a:pt x="20629" y="2555"/>
                  </a:cubicBezTo>
                  <a:cubicBezTo>
                    <a:pt x="20800" y="2673"/>
                    <a:pt x="20979" y="2782"/>
                    <a:pt x="21119" y="2864"/>
                  </a:cubicBezTo>
                  <a:cubicBezTo>
                    <a:pt x="21259" y="2945"/>
                    <a:pt x="21361" y="3000"/>
                    <a:pt x="21423" y="3036"/>
                  </a:cubicBezTo>
                  <a:cubicBezTo>
                    <a:pt x="21485" y="3073"/>
                    <a:pt x="21508" y="3091"/>
                    <a:pt x="21528" y="3127"/>
                  </a:cubicBezTo>
                  <a:cubicBezTo>
                    <a:pt x="21549" y="3164"/>
                    <a:pt x="21567" y="3218"/>
                    <a:pt x="21579" y="3355"/>
                  </a:cubicBezTo>
                  <a:cubicBezTo>
                    <a:pt x="21590" y="3491"/>
                    <a:pt x="21595" y="3709"/>
                    <a:pt x="21590" y="4109"/>
                  </a:cubicBezTo>
                  <a:cubicBezTo>
                    <a:pt x="21586" y="4509"/>
                    <a:pt x="21572" y="5091"/>
                    <a:pt x="21549" y="5745"/>
                  </a:cubicBezTo>
                  <a:cubicBezTo>
                    <a:pt x="21526" y="6400"/>
                    <a:pt x="21494" y="7127"/>
                    <a:pt x="21469" y="7836"/>
                  </a:cubicBezTo>
                  <a:cubicBezTo>
                    <a:pt x="21443" y="8545"/>
                    <a:pt x="21425" y="9236"/>
                    <a:pt x="21406" y="9945"/>
                  </a:cubicBezTo>
                  <a:cubicBezTo>
                    <a:pt x="21388" y="10655"/>
                    <a:pt x="21370" y="11382"/>
                    <a:pt x="21347" y="12045"/>
                  </a:cubicBezTo>
                  <a:cubicBezTo>
                    <a:pt x="21324" y="12709"/>
                    <a:pt x="21296" y="13309"/>
                    <a:pt x="21255" y="13964"/>
                  </a:cubicBezTo>
                  <a:cubicBezTo>
                    <a:pt x="21213" y="14618"/>
                    <a:pt x="21158" y="15327"/>
                    <a:pt x="21101" y="15973"/>
                  </a:cubicBezTo>
                  <a:cubicBezTo>
                    <a:pt x="21043" y="16618"/>
                    <a:pt x="20984" y="17200"/>
                    <a:pt x="20910" y="17782"/>
                  </a:cubicBezTo>
                  <a:cubicBezTo>
                    <a:pt x="20836" y="18364"/>
                    <a:pt x="20749" y="18945"/>
                    <a:pt x="20646" y="19427"/>
                  </a:cubicBezTo>
                  <a:cubicBezTo>
                    <a:pt x="20542" y="19909"/>
                    <a:pt x="20423" y="20291"/>
                    <a:pt x="20285" y="20573"/>
                  </a:cubicBezTo>
                  <a:cubicBezTo>
                    <a:pt x="20147" y="20855"/>
                    <a:pt x="19990" y="21036"/>
                    <a:pt x="19827" y="21173"/>
                  </a:cubicBezTo>
                  <a:cubicBezTo>
                    <a:pt x="19664" y="21309"/>
                    <a:pt x="19494" y="21400"/>
                    <a:pt x="19326" y="21455"/>
                  </a:cubicBezTo>
                  <a:cubicBezTo>
                    <a:pt x="19158" y="21509"/>
                    <a:pt x="18993" y="21527"/>
                    <a:pt x="18834" y="21545"/>
                  </a:cubicBezTo>
                  <a:cubicBezTo>
                    <a:pt x="18675" y="21564"/>
                    <a:pt x="18524" y="21582"/>
                    <a:pt x="18356" y="21591"/>
                  </a:cubicBezTo>
                  <a:cubicBezTo>
                    <a:pt x="18188" y="21600"/>
                    <a:pt x="18004" y="21600"/>
                    <a:pt x="17811" y="21600"/>
                  </a:cubicBezTo>
                  <a:cubicBezTo>
                    <a:pt x="17618" y="21600"/>
                    <a:pt x="17416" y="21600"/>
                    <a:pt x="17236" y="21600"/>
                  </a:cubicBezTo>
                  <a:cubicBezTo>
                    <a:pt x="17057" y="21600"/>
                    <a:pt x="16901" y="21600"/>
                    <a:pt x="16744" y="21600"/>
                  </a:cubicBezTo>
                  <a:cubicBezTo>
                    <a:pt x="16588" y="21600"/>
                    <a:pt x="16432" y="21600"/>
                    <a:pt x="16275" y="21600"/>
                  </a:cubicBezTo>
                  <a:cubicBezTo>
                    <a:pt x="16119" y="21600"/>
                    <a:pt x="15963" y="21600"/>
                    <a:pt x="15795" y="21600"/>
                  </a:cubicBezTo>
                  <a:cubicBezTo>
                    <a:pt x="15627" y="21600"/>
                    <a:pt x="15448" y="21600"/>
                    <a:pt x="15269" y="21600"/>
                  </a:cubicBezTo>
                  <a:cubicBezTo>
                    <a:pt x="15089" y="21600"/>
                    <a:pt x="14910" y="21600"/>
                    <a:pt x="14728" y="21600"/>
                  </a:cubicBezTo>
                  <a:cubicBezTo>
                    <a:pt x="14547" y="21600"/>
                    <a:pt x="14363" y="21600"/>
                    <a:pt x="14172" y="21600"/>
                  </a:cubicBezTo>
                  <a:cubicBezTo>
                    <a:pt x="13981" y="21600"/>
                    <a:pt x="13784" y="21600"/>
                    <a:pt x="13639" y="21600"/>
                  </a:cubicBezTo>
                  <a:cubicBezTo>
                    <a:pt x="13494" y="21600"/>
                    <a:pt x="13402" y="21600"/>
                    <a:pt x="13296" y="21600"/>
                  </a:cubicBezTo>
                  <a:cubicBezTo>
                    <a:pt x="13190" y="21600"/>
                    <a:pt x="13071" y="21600"/>
                    <a:pt x="12963" y="21600"/>
                  </a:cubicBezTo>
                  <a:cubicBezTo>
                    <a:pt x="12855" y="21600"/>
                    <a:pt x="12758" y="21600"/>
                    <a:pt x="12655" y="21600"/>
                  </a:cubicBezTo>
                  <a:cubicBezTo>
                    <a:pt x="12551" y="21600"/>
                    <a:pt x="12441" y="21600"/>
                    <a:pt x="12335" y="21600"/>
                  </a:cubicBezTo>
                  <a:cubicBezTo>
                    <a:pt x="12229" y="21600"/>
                    <a:pt x="12128" y="21600"/>
                    <a:pt x="12011" y="21600"/>
                  </a:cubicBezTo>
                  <a:cubicBezTo>
                    <a:pt x="11894" y="21600"/>
                    <a:pt x="11761" y="21600"/>
                    <a:pt x="11646" y="21600"/>
                  </a:cubicBezTo>
                  <a:cubicBezTo>
                    <a:pt x="11531" y="21600"/>
                    <a:pt x="11434" y="21600"/>
                    <a:pt x="11319" y="21600"/>
                  </a:cubicBezTo>
                  <a:cubicBezTo>
                    <a:pt x="11204" y="21600"/>
                    <a:pt x="11071" y="21600"/>
                    <a:pt x="10956" y="21600"/>
                  </a:cubicBezTo>
                  <a:cubicBezTo>
                    <a:pt x="10841" y="21600"/>
                    <a:pt x="10744" y="21600"/>
                    <a:pt x="10636" y="21600"/>
                  </a:cubicBezTo>
                  <a:cubicBezTo>
                    <a:pt x="10528" y="21600"/>
                    <a:pt x="10409" y="21600"/>
                    <a:pt x="10292" y="21600"/>
                  </a:cubicBezTo>
                  <a:cubicBezTo>
                    <a:pt x="10174" y="21600"/>
                    <a:pt x="10059" y="21600"/>
                    <a:pt x="9938" y="21600"/>
                  </a:cubicBezTo>
                  <a:cubicBezTo>
                    <a:pt x="9816" y="21600"/>
                    <a:pt x="9687" y="21600"/>
                    <a:pt x="9574" y="21600"/>
                  </a:cubicBezTo>
                  <a:cubicBezTo>
                    <a:pt x="9462" y="21600"/>
                    <a:pt x="9365" y="21600"/>
                    <a:pt x="9250" y="21591"/>
                  </a:cubicBezTo>
                  <a:cubicBezTo>
                    <a:pt x="9135" y="21582"/>
                    <a:pt x="9002" y="21564"/>
                    <a:pt x="8887" y="21555"/>
                  </a:cubicBezTo>
                  <a:cubicBezTo>
                    <a:pt x="8772" y="21545"/>
                    <a:pt x="8675" y="21545"/>
                    <a:pt x="8567" y="21536"/>
                  </a:cubicBezTo>
                  <a:cubicBezTo>
                    <a:pt x="8459" y="21527"/>
                    <a:pt x="8340" y="21509"/>
                    <a:pt x="8229" y="21491"/>
                  </a:cubicBezTo>
                  <a:cubicBezTo>
                    <a:pt x="8119" y="21473"/>
                    <a:pt x="8018" y="21455"/>
                    <a:pt x="7905" y="21436"/>
                  </a:cubicBezTo>
                  <a:cubicBezTo>
                    <a:pt x="7793" y="21418"/>
                    <a:pt x="7669" y="21400"/>
                    <a:pt x="7558" y="21391"/>
                  </a:cubicBezTo>
                  <a:cubicBezTo>
                    <a:pt x="7448" y="21382"/>
                    <a:pt x="7351" y="21382"/>
                    <a:pt x="7246" y="21373"/>
                  </a:cubicBezTo>
                  <a:cubicBezTo>
                    <a:pt x="7140" y="21364"/>
                    <a:pt x="7025" y="21345"/>
                    <a:pt x="6919" y="21327"/>
                  </a:cubicBezTo>
                  <a:cubicBezTo>
                    <a:pt x="6813" y="21309"/>
                    <a:pt x="6717" y="21291"/>
                    <a:pt x="6611" y="21273"/>
                  </a:cubicBezTo>
                  <a:cubicBezTo>
                    <a:pt x="6505" y="21255"/>
                    <a:pt x="6390" y="21236"/>
                    <a:pt x="6280" y="21218"/>
                  </a:cubicBezTo>
                  <a:cubicBezTo>
                    <a:pt x="6170" y="21200"/>
                    <a:pt x="6064" y="21182"/>
                    <a:pt x="5956" y="21164"/>
                  </a:cubicBezTo>
                  <a:cubicBezTo>
                    <a:pt x="5848" y="21145"/>
                    <a:pt x="5738" y="21127"/>
                    <a:pt x="5632" y="21109"/>
                  </a:cubicBezTo>
                  <a:cubicBezTo>
                    <a:pt x="5526" y="21091"/>
                    <a:pt x="5425" y="21073"/>
                    <a:pt x="5312" y="21055"/>
                  </a:cubicBezTo>
                  <a:cubicBezTo>
                    <a:pt x="5200" y="21036"/>
                    <a:pt x="5075" y="21018"/>
                    <a:pt x="4910" y="21000"/>
                  </a:cubicBezTo>
                  <a:cubicBezTo>
                    <a:pt x="4744" y="20982"/>
                    <a:pt x="4538" y="20964"/>
                    <a:pt x="4324" y="20945"/>
                  </a:cubicBezTo>
                  <a:cubicBezTo>
                    <a:pt x="4110" y="20927"/>
                    <a:pt x="3889" y="20909"/>
                    <a:pt x="3680" y="20900"/>
                  </a:cubicBezTo>
                  <a:cubicBezTo>
                    <a:pt x="3471" y="20891"/>
                    <a:pt x="3273" y="20891"/>
                    <a:pt x="3075" y="20882"/>
                  </a:cubicBezTo>
                  <a:cubicBezTo>
                    <a:pt x="2878" y="20873"/>
                    <a:pt x="2680" y="20855"/>
                    <a:pt x="2485" y="20845"/>
                  </a:cubicBezTo>
                  <a:cubicBezTo>
                    <a:pt x="2289" y="20836"/>
                    <a:pt x="2096" y="20836"/>
                    <a:pt x="1912" y="20836"/>
                  </a:cubicBezTo>
                  <a:cubicBezTo>
                    <a:pt x="1728" y="20836"/>
                    <a:pt x="1554" y="20836"/>
                    <a:pt x="1328" y="20809"/>
                  </a:cubicBezTo>
                  <a:cubicBezTo>
                    <a:pt x="1103" y="20782"/>
                    <a:pt x="827" y="20727"/>
                    <a:pt x="639" y="20673"/>
                  </a:cubicBezTo>
                  <a:cubicBezTo>
                    <a:pt x="450" y="20618"/>
                    <a:pt x="349" y="20564"/>
                    <a:pt x="248" y="2050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5247410" y="4902200"/>
              <a:ext cx="6119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600" fill="norm" stroke="1" extrusionOk="0">
                  <a:moveTo>
                    <a:pt x="299" y="0"/>
                  </a:moveTo>
                  <a:cubicBezTo>
                    <a:pt x="-67" y="1405"/>
                    <a:pt x="-433" y="2810"/>
                    <a:pt x="1398" y="4610"/>
                  </a:cubicBezTo>
                  <a:cubicBezTo>
                    <a:pt x="3228" y="6410"/>
                    <a:pt x="7255" y="8605"/>
                    <a:pt x="10184" y="11063"/>
                  </a:cubicBezTo>
                  <a:cubicBezTo>
                    <a:pt x="13113" y="13522"/>
                    <a:pt x="14943" y="16244"/>
                    <a:pt x="16591" y="18044"/>
                  </a:cubicBezTo>
                  <a:cubicBezTo>
                    <a:pt x="18238" y="19844"/>
                    <a:pt x="19703" y="20722"/>
                    <a:pt x="21167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5251449" y="4849980"/>
              <a:ext cx="146141" cy="185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398" fill="norm" stroke="1" extrusionOk="0">
                  <a:moveTo>
                    <a:pt x="4196" y="15174"/>
                  </a:moveTo>
                  <a:cubicBezTo>
                    <a:pt x="3419" y="12978"/>
                    <a:pt x="2642" y="10781"/>
                    <a:pt x="2564" y="8645"/>
                  </a:cubicBezTo>
                  <a:cubicBezTo>
                    <a:pt x="2486" y="6510"/>
                    <a:pt x="3108" y="4435"/>
                    <a:pt x="4817" y="2910"/>
                  </a:cubicBezTo>
                  <a:cubicBezTo>
                    <a:pt x="6527" y="1384"/>
                    <a:pt x="9324" y="408"/>
                    <a:pt x="11888" y="103"/>
                  </a:cubicBezTo>
                  <a:cubicBezTo>
                    <a:pt x="14452" y="-202"/>
                    <a:pt x="16783" y="164"/>
                    <a:pt x="18570" y="1323"/>
                  </a:cubicBezTo>
                  <a:cubicBezTo>
                    <a:pt x="20357" y="2483"/>
                    <a:pt x="21600" y="4435"/>
                    <a:pt x="21445" y="6632"/>
                  </a:cubicBezTo>
                  <a:cubicBezTo>
                    <a:pt x="21289" y="8829"/>
                    <a:pt x="19735" y="11269"/>
                    <a:pt x="16472" y="13588"/>
                  </a:cubicBezTo>
                  <a:cubicBezTo>
                    <a:pt x="13209" y="15906"/>
                    <a:pt x="8236" y="18103"/>
                    <a:pt x="5206" y="19384"/>
                  </a:cubicBezTo>
                  <a:cubicBezTo>
                    <a:pt x="2176" y="20666"/>
                    <a:pt x="1088" y="21032"/>
                    <a:pt x="0" y="2139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5403251" y="5103767"/>
              <a:ext cx="73336" cy="149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530" fill="norm" stroke="1" extrusionOk="0">
                  <a:moveTo>
                    <a:pt x="15688" y="3429"/>
                  </a:moveTo>
                  <a:cubicBezTo>
                    <a:pt x="15384" y="2668"/>
                    <a:pt x="15079" y="1907"/>
                    <a:pt x="14471" y="1223"/>
                  </a:cubicBezTo>
                  <a:cubicBezTo>
                    <a:pt x="13863" y="538"/>
                    <a:pt x="12950" y="-70"/>
                    <a:pt x="11125" y="6"/>
                  </a:cubicBezTo>
                  <a:cubicBezTo>
                    <a:pt x="9299" y="82"/>
                    <a:pt x="6561" y="843"/>
                    <a:pt x="4584" y="1603"/>
                  </a:cubicBezTo>
                  <a:cubicBezTo>
                    <a:pt x="2606" y="2364"/>
                    <a:pt x="1389" y="3124"/>
                    <a:pt x="629" y="3885"/>
                  </a:cubicBezTo>
                  <a:cubicBezTo>
                    <a:pt x="-132" y="4645"/>
                    <a:pt x="-436" y="5406"/>
                    <a:pt x="1085" y="6167"/>
                  </a:cubicBezTo>
                  <a:cubicBezTo>
                    <a:pt x="2606" y="6927"/>
                    <a:pt x="5953" y="7688"/>
                    <a:pt x="9451" y="8524"/>
                  </a:cubicBezTo>
                  <a:cubicBezTo>
                    <a:pt x="12950" y="9361"/>
                    <a:pt x="16601" y="10274"/>
                    <a:pt x="18578" y="11110"/>
                  </a:cubicBezTo>
                  <a:cubicBezTo>
                    <a:pt x="20556" y="11947"/>
                    <a:pt x="20860" y="12707"/>
                    <a:pt x="21012" y="13468"/>
                  </a:cubicBezTo>
                  <a:cubicBezTo>
                    <a:pt x="21164" y="14229"/>
                    <a:pt x="21164" y="14989"/>
                    <a:pt x="19947" y="15978"/>
                  </a:cubicBezTo>
                  <a:cubicBezTo>
                    <a:pt x="18730" y="16967"/>
                    <a:pt x="16296" y="18184"/>
                    <a:pt x="14015" y="19096"/>
                  </a:cubicBezTo>
                  <a:cubicBezTo>
                    <a:pt x="11733" y="20009"/>
                    <a:pt x="9603" y="20617"/>
                    <a:pt x="7474" y="20998"/>
                  </a:cubicBezTo>
                  <a:cubicBezTo>
                    <a:pt x="5344" y="21378"/>
                    <a:pt x="3215" y="21530"/>
                    <a:pt x="3063" y="21530"/>
                  </a:cubicBezTo>
                  <a:cubicBezTo>
                    <a:pt x="2910" y="21530"/>
                    <a:pt x="4736" y="21378"/>
                    <a:pt x="6561" y="2122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5535620" y="5105140"/>
              <a:ext cx="103181" cy="105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0985" fill="norm" stroke="1" extrusionOk="0">
                  <a:moveTo>
                    <a:pt x="8835" y="3197"/>
                  </a:moveTo>
                  <a:cubicBezTo>
                    <a:pt x="8835" y="2149"/>
                    <a:pt x="8835" y="1100"/>
                    <a:pt x="8289" y="471"/>
                  </a:cubicBezTo>
                  <a:cubicBezTo>
                    <a:pt x="7744" y="-158"/>
                    <a:pt x="6653" y="-368"/>
                    <a:pt x="5126" y="1205"/>
                  </a:cubicBezTo>
                  <a:cubicBezTo>
                    <a:pt x="3598" y="2778"/>
                    <a:pt x="1635" y="6133"/>
                    <a:pt x="653" y="9174"/>
                  </a:cubicBezTo>
                  <a:cubicBezTo>
                    <a:pt x="-329" y="12215"/>
                    <a:pt x="-329" y="14941"/>
                    <a:pt x="1526" y="17038"/>
                  </a:cubicBezTo>
                  <a:cubicBezTo>
                    <a:pt x="3380" y="19135"/>
                    <a:pt x="7089" y="20603"/>
                    <a:pt x="10689" y="20917"/>
                  </a:cubicBezTo>
                  <a:cubicBezTo>
                    <a:pt x="14289" y="21232"/>
                    <a:pt x="17780" y="20393"/>
                    <a:pt x="21271" y="1955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5042820" y="4326915"/>
              <a:ext cx="253080" cy="17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0077" fill="norm" stroke="1" extrusionOk="0">
                  <a:moveTo>
                    <a:pt x="454" y="18691"/>
                  </a:moveTo>
                  <a:cubicBezTo>
                    <a:pt x="12" y="19891"/>
                    <a:pt x="-431" y="21091"/>
                    <a:pt x="808" y="18691"/>
                  </a:cubicBezTo>
                  <a:cubicBezTo>
                    <a:pt x="2048" y="16291"/>
                    <a:pt x="4969" y="10291"/>
                    <a:pt x="8156" y="6091"/>
                  </a:cubicBezTo>
                  <a:cubicBezTo>
                    <a:pt x="11343" y="1891"/>
                    <a:pt x="14795" y="-509"/>
                    <a:pt x="17008" y="91"/>
                  </a:cubicBezTo>
                  <a:cubicBezTo>
                    <a:pt x="19221" y="691"/>
                    <a:pt x="20195" y="4291"/>
                    <a:pt x="21169" y="789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5038379" y="4371974"/>
              <a:ext cx="200371" cy="9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600" fill="norm" stroke="1" extrusionOk="0">
                  <a:moveTo>
                    <a:pt x="2751" y="21600"/>
                  </a:moveTo>
                  <a:cubicBezTo>
                    <a:pt x="1507" y="19200"/>
                    <a:pt x="263" y="16800"/>
                    <a:pt x="37" y="16800"/>
                  </a:cubicBezTo>
                  <a:cubicBezTo>
                    <a:pt x="-189" y="16800"/>
                    <a:pt x="603" y="19200"/>
                    <a:pt x="3034" y="19200"/>
                  </a:cubicBezTo>
                  <a:cubicBezTo>
                    <a:pt x="5465" y="19200"/>
                    <a:pt x="9537" y="16800"/>
                    <a:pt x="12873" y="13200"/>
                  </a:cubicBezTo>
                  <a:cubicBezTo>
                    <a:pt x="16209" y="9600"/>
                    <a:pt x="18810" y="4800"/>
                    <a:pt x="21411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6438900" y="4338502"/>
              <a:ext cx="352425" cy="27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21290"/>
                  </a:moveTo>
                  <a:cubicBezTo>
                    <a:pt x="130" y="17136"/>
                    <a:pt x="259" y="12982"/>
                    <a:pt x="1200" y="9659"/>
                  </a:cubicBezTo>
                  <a:cubicBezTo>
                    <a:pt x="2141" y="6336"/>
                    <a:pt x="3892" y="3844"/>
                    <a:pt x="5903" y="2182"/>
                  </a:cubicBezTo>
                  <a:cubicBezTo>
                    <a:pt x="7914" y="521"/>
                    <a:pt x="10184" y="-310"/>
                    <a:pt x="12843" y="105"/>
                  </a:cubicBezTo>
                  <a:cubicBezTo>
                    <a:pt x="15503" y="521"/>
                    <a:pt x="18551" y="2182"/>
                    <a:pt x="21600" y="384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6540500" y="4362450"/>
              <a:ext cx="295275" cy="22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65" y="19543"/>
                    <a:pt x="5729" y="17486"/>
                    <a:pt x="8555" y="14914"/>
                  </a:cubicBezTo>
                  <a:cubicBezTo>
                    <a:pt x="11381" y="12343"/>
                    <a:pt x="14168" y="9257"/>
                    <a:pt x="16335" y="6686"/>
                  </a:cubicBezTo>
                  <a:cubicBezTo>
                    <a:pt x="18503" y="4114"/>
                    <a:pt x="20052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7950200" y="3765550"/>
              <a:ext cx="393700" cy="574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0" y="40"/>
                    <a:pt x="581" y="80"/>
                    <a:pt x="1103" y="597"/>
                  </a:cubicBezTo>
                  <a:cubicBezTo>
                    <a:pt x="1626" y="1114"/>
                    <a:pt x="2381" y="2108"/>
                    <a:pt x="3310" y="3123"/>
                  </a:cubicBezTo>
                  <a:cubicBezTo>
                    <a:pt x="4239" y="4137"/>
                    <a:pt x="5342" y="5171"/>
                    <a:pt x="6619" y="6305"/>
                  </a:cubicBezTo>
                  <a:cubicBezTo>
                    <a:pt x="7897" y="7439"/>
                    <a:pt x="9348" y="8672"/>
                    <a:pt x="10713" y="10004"/>
                  </a:cubicBezTo>
                  <a:cubicBezTo>
                    <a:pt x="12077" y="11337"/>
                    <a:pt x="13355" y="12769"/>
                    <a:pt x="14516" y="14122"/>
                  </a:cubicBezTo>
                  <a:cubicBezTo>
                    <a:pt x="15677" y="15474"/>
                    <a:pt x="16723" y="16747"/>
                    <a:pt x="17681" y="17901"/>
                  </a:cubicBezTo>
                  <a:cubicBezTo>
                    <a:pt x="18639" y="19054"/>
                    <a:pt x="19510" y="20088"/>
                    <a:pt x="20148" y="20685"/>
                  </a:cubicBezTo>
                  <a:cubicBezTo>
                    <a:pt x="20787" y="21282"/>
                    <a:pt x="21194" y="214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7594321" y="3835400"/>
              <a:ext cx="863879" cy="56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600" fill="norm" stroke="1" extrusionOk="0">
                  <a:moveTo>
                    <a:pt x="325" y="21600"/>
                  </a:moveTo>
                  <a:cubicBezTo>
                    <a:pt x="245" y="21438"/>
                    <a:pt x="166" y="21276"/>
                    <a:pt x="100" y="21094"/>
                  </a:cubicBezTo>
                  <a:cubicBezTo>
                    <a:pt x="34" y="20912"/>
                    <a:pt x="-19" y="20710"/>
                    <a:pt x="7" y="20528"/>
                  </a:cubicBezTo>
                  <a:cubicBezTo>
                    <a:pt x="34" y="20346"/>
                    <a:pt x="140" y="20184"/>
                    <a:pt x="576" y="19739"/>
                  </a:cubicBezTo>
                  <a:cubicBezTo>
                    <a:pt x="1012" y="19294"/>
                    <a:pt x="1779" y="18566"/>
                    <a:pt x="2612" y="17757"/>
                  </a:cubicBezTo>
                  <a:cubicBezTo>
                    <a:pt x="3444" y="16948"/>
                    <a:pt x="4343" y="16058"/>
                    <a:pt x="5255" y="15169"/>
                  </a:cubicBezTo>
                  <a:cubicBezTo>
                    <a:pt x="6168" y="14279"/>
                    <a:pt x="7093" y="13389"/>
                    <a:pt x="7912" y="12580"/>
                  </a:cubicBezTo>
                  <a:cubicBezTo>
                    <a:pt x="8732" y="11771"/>
                    <a:pt x="9446" y="11043"/>
                    <a:pt x="10173" y="10315"/>
                  </a:cubicBezTo>
                  <a:cubicBezTo>
                    <a:pt x="10900" y="9587"/>
                    <a:pt x="11640" y="8858"/>
                    <a:pt x="12367" y="8151"/>
                  </a:cubicBezTo>
                  <a:cubicBezTo>
                    <a:pt x="13094" y="7443"/>
                    <a:pt x="13808" y="6755"/>
                    <a:pt x="14615" y="5966"/>
                  </a:cubicBezTo>
                  <a:cubicBezTo>
                    <a:pt x="15421" y="5178"/>
                    <a:pt x="16320" y="4288"/>
                    <a:pt x="17232" y="3438"/>
                  </a:cubicBezTo>
                  <a:cubicBezTo>
                    <a:pt x="18144" y="2589"/>
                    <a:pt x="19069" y="1780"/>
                    <a:pt x="19796" y="1213"/>
                  </a:cubicBezTo>
                  <a:cubicBezTo>
                    <a:pt x="20523" y="647"/>
                    <a:pt x="21052" y="324"/>
                    <a:pt x="21581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9102725" y="2491160"/>
              <a:ext cx="460375" cy="623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0" y="1141"/>
                  </a:moveTo>
                  <a:cubicBezTo>
                    <a:pt x="50" y="921"/>
                    <a:pt x="99" y="701"/>
                    <a:pt x="149" y="482"/>
                  </a:cubicBezTo>
                  <a:cubicBezTo>
                    <a:pt x="199" y="262"/>
                    <a:pt x="248" y="42"/>
                    <a:pt x="372" y="6"/>
                  </a:cubicBezTo>
                  <a:cubicBezTo>
                    <a:pt x="497" y="-31"/>
                    <a:pt x="695" y="115"/>
                    <a:pt x="1316" y="555"/>
                  </a:cubicBezTo>
                  <a:cubicBezTo>
                    <a:pt x="1937" y="994"/>
                    <a:pt x="2979" y="1726"/>
                    <a:pt x="4072" y="2568"/>
                  </a:cubicBezTo>
                  <a:cubicBezTo>
                    <a:pt x="5164" y="3410"/>
                    <a:pt x="6306" y="4362"/>
                    <a:pt x="7548" y="5442"/>
                  </a:cubicBezTo>
                  <a:cubicBezTo>
                    <a:pt x="8789" y="6522"/>
                    <a:pt x="10130" y="7730"/>
                    <a:pt x="11321" y="8810"/>
                  </a:cubicBezTo>
                  <a:cubicBezTo>
                    <a:pt x="12513" y="9890"/>
                    <a:pt x="13556" y="10842"/>
                    <a:pt x="14698" y="11904"/>
                  </a:cubicBezTo>
                  <a:cubicBezTo>
                    <a:pt x="15840" y="12966"/>
                    <a:pt x="17081" y="14137"/>
                    <a:pt x="18199" y="15327"/>
                  </a:cubicBezTo>
                  <a:cubicBezTo>
                    <a:pt x="19316" y="16517"/>
                    <a:pt x="20309" y="17725"/>
                    <a:pt x="20855" y="18768"/>
                  </a:cubicBezTo>
                  <a:cubicBezTo>
                    <a:pt x="21401" y="19812"/>
                    <a:pt x="21501" y="20690"/>
                    <a:pt x="21600" y="2156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8952934" y="2608121"/>
              <a:ext cx="822891" cy="425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59" fill="norm" stroke="1" extrusionOk="0">
                  <a:moveTo>
                    <a:pt x="1014" y="21151"/>
                  </a:moveTo>
                  <a:cubicBezTo>
                    <a:pt x="764" y="21205"/>
                    <a:pt x="515" y="21258"/>
                    <a:pt x="320" y="21339"/>
                  </a:cubicBezTo>
                  <a:cubicBezTo>
                    <a:pt x="126" y="21419"/>
                    <a:pt x="-13" y="21526"/>
                    <a:pt x="1" y="21553"/>
                  </a:cubicBezTo>
                  <a:cubicBezTo>
                    <a:pt x="15" y="21580"/>
                    <a:pt x="181" y="21526"/>
                    <a:pt x="695" y="20964"/>
                  </a:cubicBezTo>
                  <a:cubicBezTo>
                    <a:pt x="1209" y="20401"/>
                    <a:pt x="2069" y="19329"/>
                    <a:pt x="2902" y="18311"/>
                  </a:cubicBezTo>
                  <a:cubicBezTo>
                    <a:pt x="3735" y="17292"/>
                    <a:pt x="4540" y="16327"/>
                    <a:pt x="5318" y="15443"/>
                  </a:cubicBezTo>
                  <a:cubicBezTo>
                    <a:pt x="6095" y="14559"/>
                    <a:pt x="6845" y="13755"/>
                    <a:pt x="7608" y="12924"/>
                  </a:cubicBezTo>
                  <a:cubicBezTo>
                    <a:pt x="8372" y="12093"/>
                    <a:pt x="9149" y="11236"/>
                    <a:pt x="10176" y="10190"/>
                  </a:cubicBezTo>
                  <a:cubicBezTo>
                    <a:pt x="11203" y="9145"/>
                    <a:pt x="12481" y="7913"/>
                    <a:pt x="13674" y="6787"/>
                  </a:cubicBezTo>
                  <a:cubicBezTo>
                    <a:pt x="14868" y="5661"/>
                    <a:pt x="15979" y="4643"/>
                    <a:pt x="17089" y="3651"/>
                  </a:cubicBezTo>
                  <a:cubicBezTo>
                    <a:pt x="18200" y="2660"/>
                    <a:pt x="19310" y="1695"/>
                    <a:pt x="19977" y="1132"/>
                  </a:cubicBezTo>
                  <a:cubicBezTo>
                    <a:pt x="20643" y="570"/>
                    <a:pt x="20865" y="409"/>
                    <a:pt x="21046" y="275"/>
                  </a:cubicBezTo>
                  <a:cubicBezTo>
                    <a:pt x="21226" y="141"/>
                    <a:pt x="21365" y="34"/>
                    <a:pt x="21448" y="7"/>
                  </a:cubicBezTo>
                  <a:cubicBezTo>
                    <a:pt x="21531" y="-20"/>
                    <a:pt x="21559" y="34"/>
                    <a:pt x="21587" y="8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6432550" y="1920199"/>
              <a:ext cx="101183" cy="312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1467" fill="norm" stroke="1" extrusionOk="0">
                  <a:moveTo>
                    <a:pt x="648" y="10956"/>
                  </a:moveTo>
                  <a:cubicBezTo>
                    <a:pt x="648" y="10592"/>
                    <a:pt x="648" y="10228"/>
                    <a:pt x="648" y="9865"/>
                  </a:cubicBezTo>
                  <a:cubicBezTo>
                    <a:pt x="648" y="9501"/>
                    <a:pt x="648" y="9137"/>
                    <a:pt x="648" y="9137"/>
                  </a:cubicBezTo>
                  <a:cubicBezTo>
                    <a:pt x="648" y="9137"/>
                    <a:pt x="648" y="9501"/>
                    <a:pt x="1404" y="10701"/>
                  </a:cubicBezTo>
                  <a:cubicBezTo>
                    <a:pt x="2160" y="11901"/>
                    <a:pt x="3672" y="13937"/>
                    <a:pt x="4968" y="15756"/>
                  </a:cubicBezTo>
                  <a:cubicBezTo>
                    <a:pt x="6264" y="17574"/>
                    <a:pt x="7344" y="19174"/>
                    <a:pt x="8100" y="20156"/>
                  </a:cubicBezTo>
                  <a:cubicBezTo>
                    <a:pt x="8856" y="21137"/>
                    <a:pt x="9288" y="21501"/>
                    <a:pt x="9288" y="21465"/>
                  </a:cubicBezTo>
                  <a:cubicBezTo>
                    <a:pt x="9288" y="21428"/>
                    <a:pt x="8856" y="20992"/>
                    <a:pt x="7668" y="19537"/>
                  </a:cubicBezTo>
                  <a:cubicBezTo>
                    <a:pt x="6480" y="18083"/>
                    <a:pt x="4536" y="15610"/>
                    <a:pt x="3240" y="12919"/>
                  </a:cubicBezTo>
                  <a:cubicBezTo>
                    <a:pt x="1944" y="10228"/>
                    <a:pt x="1296" y="7319"/>
                    <a:pt x="1296" y="5319"/>
                  </a:cubicBezTo>
                  <a:cubicBezTo>
                    <a:pt x="1296" y="3319"/>
                    <a:pt x="1944" y="2228"/>
                    <a:pt x="2484" y="1501"/>
                  </a:cubicBezTo>
                  <a:cubicBezTo>
                    <a:pt x="3024" y="774"/>
                    <a:pt x="3456" y="410"/>
                    <a:pt x="4212" y="192"/>
                  </a:cubicBezTo>
                  <a:cubicBezTo>
                    <a:pt x="4968" y="-26"/>
                    <a:pt x="6048" y="-99"/>
                    <a:pt x="8640" y="192"/>
                  </a:cubicBezTo>
                  <a:cubicBezTo>
                    <a:pt x="11232" y="483"/>
                    <a:pt x="15336" y="1137"/>
                    <a:pt x="17928" y="2265"/>
                  </a:cubicBezTo>
                  <a:cubicBezTo>
                    <a:pt x="20520" y="3392"/>
                    <a:pt x="21600" y="4992"/>
                    <a:pt x="19656" y="6483"/>
                  </a:cubicBezTo>
                  <a:cubicBezTo>
                    <a:pt x="17712" y="7974"/>
                    <a:pt x="12744" y="9356"/>
                    <a:pt x="8964" y="10228"/>
                  </a:cubicBezTo>
                  <a:cubicBezTo>
                    <a:pt x="5184" y="11101"/>
                    <a:pt x="2592" y="11465"/>
                    <a:pt x="0" y="1182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6561093" y="2165720"/>
              <a:ext cx="77833" cy="103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0826" fill="norm" stroke="1" extrusionOk="0">
                  <a:moveTo>
                    <a:pt x="21466" y="8907"/>
                  </a:moveTo>
                  <a:cubicBezTo>
                    <a:pt x="20590" y="5913"/>
                    <a:pt x="19715" y="2919"/>
                    <a:pt x="18547" y="1315"/>
                  </a:cubicBezTo>
                  <a:cubicBezTo>
                    <a:pt x="17380" y="-289"/>
                    <a:pt x="15920" y="-503"/>
                    <a:pt x="13147" y="1101"/>
                  </a:cubicBezTo>
                  <a:cubicBezTo>
                    <a:pt x="10374" y="2705"/>
                    <a:pt x="6288" y="6127"/>
                    <a:pt x="3661" y="9014"/>
                  </a:cubicBezTo>
                  <a:cubicBezTo>
                    <a:pt x="1034" y="11901"/>
                    <a:pt x="-134" y="14253"/>
                    <a:pt x="12" y="16392"/>
                  </a:cubicBezTo>
                  <a:cubicBezTo>
                    <a:pt x="158" y="18531"/>
                    <a:pt x="1617" y="20455"/>
                    <a:pt x="5266" y="20776"/>
                  </a:cubicBezTo>
                  <a:cubicBezTo>
                    <a:pt x="8915" y="21097"/>
                    <a:pt x="14752" y="19814"/>
                    <a:pt x="20590" y="1853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6698271" y="2143919"/>
              <a:ext cx="83530" cy="154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490" fill="norm" stroke="1" extrusionOk="0">
                  <a:moveTo>
                    <a:pt x="16049" y="1653"/>
                  </a:moveTo>
                  <a:cubicBezTo>
                    <a:pt x="15258" y="1066"/>
                    <a:pt x="14468" y="478"/>
                    <a:pt x="12756" y="184"/>
                  </a:cubicBezTo>
                  <a:cubicBezTo>
                    <a:pt x="11044" y="-110"/>
                    <a:pt x="8410" y="-110"/>
                    <a:pt x="6170" y="625"/>
                  </a:cubicBezTo>
                  <a:cubicBezTo>
                    <a:pt x="3931" y="1359"/>
                    <a:pt x="2088" y="2829"/>
                    <a:pt x="902" y="5180"/>
                  </a:cubicBezTo>
                  <a:cubicBezTo>
                    <a:pt x="-283" y="7531"/>
                    <a:pt x="-810" y="10763"/>
                    <a:pt x="2614" y="13629"/>
                  </a:cubicBezTo>
                  <a:cubicBezTo>
                    <a:pt x="6039" y="16494"/>
                    <a:pt x="13414" y="18992"/>
                    <a:pt x="20790" y="2149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2895599" y="6159500"/>
              <a:ext cx="298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77" y="14400"/>
                    <a:pt x="7353" y="7200"/>
                    <a:pt x="10953" y="3600"/>
                  </a:cubicBezTo>
                  <a:cubicBezTo>
                    <a:pt x="14553" y="0"/>
                    <a:pt x="1807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2946400" y="6324600"/>
              <a:ext cx="2286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0" y="15840"/>
                    <a:pt x="9200" y="10080"/>
                    <a:pt x="12800" y="6480"/>
                  </a:cubicBezTo>
                  <a:cubicBezTo>
                    <a:pt x="16400" y="2880"/>
                    <a:pt x="190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3771900" y="5871624"/>
              <a:ext cx="213407" cy="558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0875" fill="norm" stroke="1" extrusionOk="0">
                  <a:moveTo>
                    <a:pt x="0" y="11948"/>
                  </a:moveTo>
                  <a:cubicBezTo>
                    <a:pt x="839" y="14875"/>
                    <a:pt x="1678" y="17803"/>
                    <a:pt x="1992" y="19425"/>
                  </a:cubicBezTo>
                  <a:cubicBezTo>
                    <a:pt x="2307" y="21047"/>
                    <a:pt x="2097" y="21363"/>
                    <a:pt x="1887" y="20097"/>
                  </a:cubicBezTo>
                  <a:cubicBezTo>
                    <a:pt x="1678" y="18831"/>
                    <a:pt x="1468" y="15983"/>
                    <a:pt x="1783" y="13134"/>
                  </a:cubicBezTo>
                  <a:cubicBezTo>
                    <a:pt x="2097" y="10286"/>
                    <a:pt x="2936" y="7438"/>
                    <a:pt x="4194" y="5262"/>
                  </a:cubicBezTo>
                  <a:cubicBezTo>
                    <a:pt x="5452" y="3086"/>
                    <a:pt x="7130" y="1583"/>
                    <a:pt x="9122" y="752"/>
                  </a:cubicBezTo>
                  <a:cubicBezTo>
                    <a:pt x="11115" y="-79"/>
                    <a:pt x="13421" y="-237"/>
                    <a:pt x="15728" y="356"/>
                  </a:cubicBezTo>
                  <a:cubicBezTo>
                    <a:pt x="18035" y="950"/>
                    <a:pt x="20342" y="2295"/>
                    <a:pt x="20971" y="3482"/>
                  </a:cubicBezTo>
                  <a:cubicBezTo>
                    <a:pt x="21600" y="4668"/>
                    <a:pt x="20551" y="5697"/>
                    <a:pt x="17091" y="6726"/>
                  </a:cubicBezTo>
                  <a:cubicBezTo>
                    <a:pt x="13631" y="7754"/>
                    <a:pt x="7759" y="8783"/>
                    <a:pt x="1887" y="9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3947423" y="6307251"/>
              <a:ext cx="148327" cy="165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063" fill="norm" stroke="1" extrusionOk="0">
                  <a:moveTo>
                    <a:pt x="19223" y="1403"/>
                  </a:moveTo>
                  <a:cubicBezTo>
                    <a:pt x="18023" y="593"/>
                    <a:pt x="16823" y="-217"/>
                    <a:pt x="14723" y="53"/>
                  </a:cubicBezTo>
                  <a:cubicBezTo>
                    <a:pt x="12623" y="323"/>
                    <a:pt x="9623" y="1673"/>
                    <a:pt x="6773" y="3968"/>
                  </a:cubicBezTo>
                  <a:cubicBezTo>
                    <a:pt x="3923" y="6263"/>
                    <a:pt x="1223" y="9503"/>
                    <a:pt x="323" y="12608"/>
                  </a:cubicBezTo>
                  <a:cubicBezTo>
                    <a:pt x="-577" y="15713"/>
                    <a:pt x="323" y="18683"/>
                    <a:pt x="4073" y="20033"/>
                  </a:cubicBezTo>
                  <a:cubicBezTo>
                    <a:pt x="7823" y="21383"/>
                    <a:pt x="14423" y="21113"/>
                    <a:pt x="21023" y="20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4123266" y="6348572"/>
              <a:ext cx="156634" cy="134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5" fill="norm" stroke="1" extrusionOk="0">
                  <a:moveTo>
                    <a:pt x="18097" y="1184"/>
                  </a:moveTo>
                  <a:cubicBezTo>
                    <a:pt x="16054" y="217"/>
                    <a:pt x="14011" y="-750"/>
                    <a:pt x="11092" y="862"/>
                  </a:cubicBezTo>
                  <a:cubicBezTo>
                    <a:pt x="8173" y="2474"/>
                    <a:pt x="4378" y="6665"/>
                    <a:pt x="2335" y="9728"/>
                  </a:cubicBezTo>
                  <a:cubicBezTo>
                    <a:pt x="292" y="12790"/>
                    <a:pt x="0" y="14725"/>
                    <a:pt x="0" y="16498"/>
                  </a:cubicBezTo>
                  <a:cubicBezTo>
                    <a:pt x="0" y="18271"/>
                    <a:pt x="292" y="19883"/>
                    <a:pt x="3941" y="20366"/>
                  </a:cubicBezTo>
                  <a:cubicBezTo>
                    <a:pt x="7589" y="20850"/>
                    <a:pt x="14595" y="20205"/>
                    <a:pt x="21600" y="19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4438014" y="633095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4660899" y="5884523"/>
              <a:ext cx="214490" cy="577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369" fill="norm" stroke="1" extrusionOk="0">
                  <a:moveTo>
                    <a:pt x="0" y="8993"/>
                  </a:moveTo>
                  <a:cubicBezTo>
                    <a:pt x="208" y="8524"/>
                    <a:pt x="415" y="8054"/>
                    <a:pt x="623" y="8015"/>
                  </a:cubicBezTo>
                  <a:cubicBezTo>
                    <a:pt x="831" y="7976"/>
                    <a:pt x="1038" y="8367"/>
                    <a:pt x="1246" y="10011"/>
                  </a:cubicBezTo>
                  <a:cubicBezTo>
                    <a:pt x="1454" y="11654"/>
                    <a:pt x="1662" y="14550"/>
                    <a:pt x="1765" y="16545"/>
                  </a:cubicBezTo>
                  <a:cubicBezTo>
                    <a:pt x="1869" y="18541"/>
                    <a:pt x="1869" y="19637"/>
                    <a:pt x="1869" y="20380"/>
                  </a:cubicBezTo>
                  <a:cubicBezTo>
                    <a:pt x="1869" y="21124"/>
                    <a:pt x="1869" y="21515"/>
                    <a:pt x="2077" y="21319"/>
                  </a:cubicBezTo>
                  <a:cubicBezTo>
                    <a:pt x="2285" y="21124"/>
                    <a:pt x="2700" y="20341"/>
                    <a:pt x="3115" y="18698"/>
                  </a:cubicBezTo>
                  <a:cubicBezTo>
                    <a:pt x="3531" y="17054"/>
                    <a:pt x="3946" y="14550"/>
                    <a:pt x="5088" y="11811"/>
                  </a:cubicBezTo>
                  <a:cubicBezTo>
                    <a:pt x="6231" y="9072"/>
                    <a:pt x="8100" y="6098"/>
                    <a:pt x="9762" y="4102"/>
                  </a:cubicBezTo>
                  <a:cubicBezTo>
                    <a:pt x="11423" y="2106"/>
                    <a:pt x="12877" y="1089"/>
                    <a:pt x="14123" y="541"/>
                  </a:cubicBezTo>
                  <a:cubicBezTo>
                    <a:pt x="15369" y="-7"/>
                    <a:pt x="16408" y="-85"/>
                    <a:pt x="17342" y="72"/>
                  </a:cubicBezTo>
                  <a:cubicBezTo>
                    <a:pt x="18277" y="228"/>
                    <a:pt x="19108" y="619"/>
                    <a:pt x="19938" y="1558"/>
                  </a:cubicBezTo>
                  <a:cubicBezTo>
                    <a:pt x="20769" y="2498"/>
                    <a:pt x="21600" y="3985"/>
                    <a:pt x="20562" y="5198"/>
                  </a:cubicBezTo>
                  <a:cubicBezTo>
                    <a:pt x="19523" y="6411"/>
                    <a:pt x="16615" y="7350"/>
                    <a:pt x="14227" y="7976"/>
                  </a:cubicBezTo>
                  <a:cubicBezTo>
                    <a:pt x="11838" y="8602"/>
                    <a:pt x="9969" y="8915"/>
                    <a:pt x="8100" y="9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4861305" y="6272097"/>
              <a:ext cx="142496" cy="175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0836" fill="norm" stroke="1" extrusionOk="0">
                  <a:moveTo>
                    <a:pt x="21384" y="5477"/>
                  </a:moveTo>
                  <a:cubicBezTo>
                    <a:pt x="20431" y="4472"/>
                    <a:pt x="19478" y="3468"/>
                    <a:pt x="17890" y="2212"/>
                  </a:cubicBezTo>
                  <a:cubicBezTo>
                    <a:pt x="16302" y="956"/>
                    <a:pt x="14078" y="-551"/>
                    <a:pt x="11378" y="202"/>
                  </a:cubicBezTo>
                  <a:cubicBezTo>
                    <a:pt x="8678" y="956"/>
                    <a:pt x="5502" y="3970"/>
                    <a:pt x="3437" y="7235"/>
                  </a:cubicBezTo>
                  <a:cubicBezTo>
                    <a:pt x="1372" y="10500"/>
                    <a:pt x="419" y="14016"/>
                    <a:pt x="102" y="16402"/>
                  </a:cubicBezTo>
                  <a:cubicBezTo>
                    <a:pt x="-216" y="18789"/>
                    <a:pt x="102" y="20044"/>
                    <a:pt x="2643" y="20547"/>
                  </a:cubicBezTo>
                  <a:cubicBezTo>
                    <a:pt x="5184" y="21049"/>
                    <a:pt x="9949" y="20798"/>
                    <a:pt x="14713" y="20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5030099" y="6311900"/>
              <a:ext cx="1832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600" fill="norm" stroke="1" extrusionOk="0">
                  <a:moveTo>
                    <a:pt x="15187" y="0"/>
                  </a:moveTo>
                  <a:cubicBezTo>
                    <a:pt x="11790" y="1029"/>
                    <a:pt x="8392" y="2057"/>
                    <a:pt x="5843" y="4114"/>
                  </a:cubicBezTo>
                  <a:cubicBezTo>
                    <a:pt x="3295" y="6171"/>
                    <a:pt x="1596" y="9257"/>
                    <a:pt x="625" y="11657"/>
                  </a:cubicBezTo>
                  <a:cubicBezTo>
                    <a:pt x="-345" y="14057"/>
                    <a:pt x="-588" y="15771"/>
                    <a:pt x="2931" y="17314"/>
                  </a:cubicBezTo>
                  <a:cubicBezTo>
                    <a:pt x="6450" y="18857"/>
                    <a:pt x="13731" y="20229"/>
                    <a:pt x="210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5524500" y="6127750"/>
              <a:ext cx="3111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2" y="16800"/>
                    <a:pt x="9404" y="12000"/>
                    <a:pt x="13004" y="8400"/>
                  </a:cubicBezTo>
                  <a:cubicBezTo>
                    <a:pt x="16604" y="4800"/>
                    <a:pt x="1910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5683249" y="6019800"/>
              <a:ext cx="4445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2682"/>
                    <a:pt x="6171" y="5365"/>
                    <a:pt x="9771" y="8965"/>
                  </a:cubicBezTo>
                  <a:cubicBezTo>
                    <a:pt x="13371" y="12565"/>
                    <a:pt x="17486" y="170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6235700" y="5708171"/>
              <a:ext cx="197028" cy="627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29" fill="norm" stroke="1" extrusionOk="0">
                  <a:moveTo>
                    <a:pt x="0" y="9985"/>
                  </a:moveTo>
                  <a:cubicBezTo>
                    <a:pt x="230" y="11286"/>
                    <a:pt x="460" y="12586"/>
                    <a:pt x="1034" y="14392"/>
                  </a:cubicBezTo>
                  <a:cubicBezTo>
                    <a:pt x="1609" y="16198"/>
                    <a:pt x="2528" y="18510"/>
                    <a:pt x="3102" y="19846"/>
                  </a:cubicBezTo>
                  <a:cubicBezTo>
                    <a:pt x="3677" y="21183"/>
                    <a:pt x="3906" y="21544"/>
                    <a:pt x="4021" y="21400"/>
                  </a:cubicBezTo>
                  <a:cubicBezTo>
                    <a:pt x="4136" y="21255"/>
                    <a:pt x="4136" y="20605"/>
                    <a:pt x="4136" y="18907"/>
                  </a:cubicBezTo>
                  <a:cubicBezTo>
                    <a:pt x="4136" y="17210"/>
                    <a:pt x="4136" y="14464"/>
                    <a:pt x="4711" y="11828"/>
                  </a:cubicBezTo>
                  <a:cubicBezTo>
                    <a:pt x="5285" y="9191"/>
                    <a:pt x="6434" y="6662"/>
                    <a:pt x="7468" y="4820"/>
                  </a:cubicBezTo>
                  <a:cubicBezTo>
                    <a:pt x="8502" y="2978"/>
                    <a:pt x="9421" y="1822"/>
                    <a:pt x="10226" y="1100"/>
                  </a:cubicBezTo>
                  <a:cubicBezTo>
                    <a:pt x="11030" y="377"/>
                    <a:pt x="11719" y="88"/>
                    <a:pt x="12753" y="16"/>
                  </a:cubicBezTo>
                  <a:cubicBezTo>
                    <a:pt x="13787" y="-56"/>
                    <a:pt x="15166" y="88"/>
                    <a:pt x="17004" y="919"/>
                  </a:cubicBezTo>
                  <a:cubicBezTo>
                    <a:pt x="18843" y="1750"/>
                    <a:pt x="21140" y="3267"/>
                    <a:pt x="21370" y="4604"/>
                  </a:cubicBezTo>
                  <a:cubicBezTo>
                    <a:pt x="21600" y="5940"/>
                    <a:pt x="19762" y="7096"/>
                    <a:pt x="16660" y="7999"/>
                  </a:cubicBezTo>
                  <a:cubicBezTo>
                    <a:pt x="13557" y="8902"/>
                    <a:pt x="9191" y="9552"/>
                    <a:pt x="4826" y="10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6420153" y="6139200"/>
              <a:ext cx="115031" cy="201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9" h="21202" fill="norm" stroke="1" extrusionOk="0">
                  <a:moveTo>
                    <a:pt x="20057" y="4140"/>
                  </a:moveTo>
                  <a:cubicBezTo>
                    <a:pt x="16333" y="2804"/>
                    <a:pt x="12609" y="1467"/>
                    <a:pt x="9257" y="688"/>
                  </a:cubicBezTo>
                  <a:cubicBezTo>
                    <a:pt x="5905" y="-91"/>
                    <a:pt x="2926" y="-314"/>
                    <a:pt x="1250" y="577"/>
                  </a:cubicBezTo>
                  <a:cubicBezTo>
                    <a:pt x="-426" y="1467"/>
                    <a:pt x="-798" y="3472"/>
                    <a:pt x="2554" y="6366"/>
                  </a:cubicBezTo>
                  <a:cubicBezTo>
                    <a:pt x="5905" y="9261"/>
                    <a:pt x="12981" y="13047"/>
                    <a:pt x="16705" y="15496"/>
                  </a:cubicBezTo>
                  <a:cubicBezTo>
                    <a:pt x="20430" y="17946"/>
                    <a:pt x="20802" y="19059"/>
                    <a:pt x="19685" y="19839"/>
                  </a:cubicBezTo>
                  <a:cubicBezTo>
                    <a:pt x="18568" y="20618"/>
                    <a:pt x="15961" y="21063"/>
                    <a:pt x="13354" y="21175"/>
                  </a:cubicBezTo>
                  <a:cubicBezTo>
                    <a:pt x="10747" y="21286"/>
                    <a:pt x="8140" y="21063"/>
                    <a:pt x="6836" y="20395"/>
                  </a:cubicBezTo>
                  <a:cubicBezTo>
                    <a:pt x="5533" y="19727"/>
                    <a:pt x="5533" y="18614"/>
                    <a:pt x="5533" y="17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6607924" y="6188810"/>
              <a:ext cx="161176" cy="142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31" fill="norm" stroke="1" extrusionOk="0">
                  <a:moveTo>
                    <a:pt x="20518" y="4178"/>
                  </a:moveTo>
                  <a:cubicBezTo>
                    <a:pt x="18274" y="2272"/>
                    <a:pt x="16030" y="366"/>
                    <a:pt x="13225" y="49"/>
                  </a:cubicBezTo>
                  <a:cubicBezTo>
                    <a:pt x="10420" y="-269"/>
                    <a:pt x="7054" y="1002"/>
                    <a:pt x="4529" y="3066"/>
                  </a:cubicBezTo>
                  <a:cubicBezTo>
                    <a:pt x="2004" y="5131"/>
                    <a:pt x="321" y="7990"/>
                    <a:pt x="41" y="10849"/>
                  </a:cubicBezTo>
                  <a:cubicBezTo>
                    <a:pt x="-240" y="13707"/>
                    <a:pt x="882" y="16566"/>
                    <a:pt x="4669" y="18313"/>
                  </a:cubicBezTo>
                  <a:cubicBezTo>
                    <a:pt x="8456" y="20060"/>
                    <a:pt x="14908" y="20696"/>
                    <a:pt x="21360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6908800" y="62484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7118350" y="5688037"/>
              <a:ext cx="252926" cy="547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338" fill="norm" stroke="1" extrusionOk="0">
                  <a:moveTo>
                    <a:pt x="0" y="8965"/>
                  </a:moveTo>
                  <a:cubicBezTo>
                    <a:pt x="1239" y="11356"/>
                    <a:pt x="2479" y="13747"/>
                    <a:pt x="3187" y="15602"/>
                  </a:cubicBezTo>
                  <a:cubicBezTo>
                    <a:pt x="3895" y="17457"/>
                    <a:pt x="4072" y="18776"/>
                    <a:pt x="4161" y="19765"/>
                  </a:cubicBezTo>
                  <a:cubicBezTo>
                    <a:pt x="4249" y="20754"/>
                    <a:pt x="4249" y="21414"/>
                    <a:pt x="4161" y="21332"/>
                  </a:cubicBezTo>
                  <a:cubicBezTo>
                    <a:pt x="4072" y="21249"/>
                    <a:pt x="3895" y="20425"/>
                    <a:pt x="3718" y="18405"/>
                  </a:cubicBezTo>
                  <a:cubicBezTo>
                    <a:pt x="3541" y="16385"/>
                    <a:pt x="3364" y="13170"/>
                    <a:pt x="3630" y="10284"/>
                  </a:cubicBezTo>
                  <a:cubicBezTo>
                    <a:pt x="3895" y="7399"/>
                    <a:pt x="4603" y="4843"/>
                    <a:pt x="5666" y="3112"/>
                  </a:cubicBezTo>
                  <a:cubicBezTo>
                    <a:pt x="6728" y="1380"/>
                    <a:pt x="8144" y="474"/>
                    <a:pt x="9915" y="144"/>
                  </a:cubicBezTo>
                  <a:cubicBezTo>
                    <a:pt x="11685" y="-186"/>
                    <a:pt x="13810" y="61"/>
                    <a:pt x="15934" y="803"/>
                  </a:cubicBezTo>
                  <a:cubicBezTo>
                    <a:pt x="18059" y="1545"/>
                    <a:pt x="20184" y="2782"/>
                    <a:pt x="20892" y="4060"/>
                  </a:cubicBezTo>
                  <a:cubicBezTo>
                    <a:pt x="21600" y="5338"/>
                    <a:pt x="20892" y="6657"/>
                    <a:pt x="18679" y="7770"/>
                  </a:cubicBezTo>
                  <a:cubicBezTo>
                    <a:pt x="16466" y="8883"/>
                    <a:pt x="12748" y="9790"/>
                    <a:pt x="9030" y="10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7376405" y="6123651"/>
              <a:ext cx="122946" cy="148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0734" fill="norm" stroke="1" extrusionOk="0">
                  <a:moveTo>
                    <a:pt x="18750" y="5011"/>
                  </a:moveTo>
                  <a:cubicBezTo>
                    <a:pt x="15510" y="3236"/>
                    <a:pt x="12270" y="1460"/>
                    <a:pt x="9750" y="573"/>
                  </a:cubicBezTo>
                  <a:cubicBezTo>
                    <a:pt x="7230" y="-315"/>
                    <a:pt x="5430" y="-315"/>
                    <a:pt x="3450" y="1608"/>
                  </a:cubicBezTo>
                  <a:cubicBezTo>
                    <a:pt x="1470" y="3532"/>
                    <a:pt x="-690" y="7378"/>
                    <a:pt x="210" y="11077"/>
                  </a:cubicBezTo>
                  <a:cubicBezTo>
                    <a:pt x="1110" y="14775"/>
                    <a:pt x="5070" y="18326"/>
                    <a:pt x="9030" y="19806"/>
                  </a:cubicBezTo>
                  <a:cubicBezTo>
                    <a:pt x="12990" y="21285"/>
                    <a:pt x="16950" y="20693"/>
                    <a:pt x="20910" y="20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7569200" y="6099762"/>
              <a:ext cx="114300" cy="218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21600" y="2123"/>
                  </a:moveTo>
                  <a:cubicBezTo>
                    <a:pt x="19600" y="1500"/>
                    <a:pt x="17600" y="876"/>
                    <a:pt x="15200" y="461"/>
                  </a:cubicBezTo>
                  <a:cubicBezTo>
                    <a:pt x="12800" y="46"/>
                    <a:pt x="10000" y="-162"/>
                    <a:pt x="8000" y="150"/>
                  </a:cubicBezTo>
                  <a:cubicBezTo>
                    <a:pt x="6000" y="461"/>
                    <a:pt x="4800" y="1292"/>
                    <a:pt x="6400" y="3161"/>
                  </a:cubicBezTo>
                  <a:cubicBezTo>
                    <a:pt x="8000" y="5030"/>
                    <a:pt x="12400" y="7938"/>
                    <a:pt x="15400" y="9703"/>
                  </a:cubicBezTo>
                  <a:cubicBezTo>
                    <a:pt x="18400" y="11469"/>
                    <a:pt x="20000" y="12092"/>
                    <a:pt x="18200" y="13753"/>
                  </a:cubicBezTo>
                  <a:cubicBezTo>
                    <a:pt x="16400" y="15415"/>
                    <a:pt x="11200" y="18115"/>
                    <a:pt x="7600" y="19569"/>
                  </a:cubicBezTo>
                  <a:cubicBezTo>
                    <a:pt x="4000" y="21023"/>
                    <a:pt x="2000" y="21230"/>
                    <a:pt x="0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4" name="Drawing"/>
          <p:cNvGrpSpPr/>
          <p:nvPr/>
        </p:nvGrpSpPr>
        <p:grpSpPr>
          <a:xfrm>
            <a:off x="1155136" y="1838705"/>
            <a:ext cx="9704249" cy="4130296"/>
            <a:chOff x="0" y="0"/>
            <a:chExt cx="9704247" cy="4130294"/>
          </a:xfrm>
        </p:grpSpPr>
        <p:sp>
          <p:nvSpPr>
            <p:cNvPr id="1419" name="Line"/>
            <p:cNvSpPr/>
            <p:nvPr/>
          </p:nvSpPr>
          <p:spPr>
            <a:xfrm>
              <a:off x="45013" y="491744"/>
              <a:ext cx="50801" cy="736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2110"/>
                    <a:pt x="9000" y="4221"/>
                    <a:pt x="12150" y="6455"/>
                  </a:cubicBezTo>
                  <a:cubicBezTo>
                    <a:pt x="15300" y="8690"/>
                    <a:pt x="17100" y="11048"/>
                    <a:pt x="18450" y="13438"/>
                  </a:cubicBezTo>
                  <a:cubicBezTo>
                    <a:pt x="19800" y="15828"/>
                    <a:pt x="20700" y="18248"/>
                    <a:pt x="21150" y="19614"/>
                  </a:cubicBezTo>
                  <a:cubicBezTo>
                    <a:pt x="21600" y="20979"/>
                    <a:pt x="21600" y="212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6913" y="370835"/>
              <a:ext cx="355689" cy="419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505" fill="norm" stroke="1" extrusionOk="0">
                  <a:moveTo>
                    <a:pt x="2653" y="10759"/>
                  </a:moveTo>
                  <a:cubicBezTo>
                    <a:pt x="1895" y="10217"/>
                    <a:pt x="1137" y="9674"/>
                    <a:pt x="758" y="9077"/>
                  </a:cubicBezTo>
                  <a:cubicBezTo>
                    <a:pt x="379" y="8480"/>
                    <a:pt x="379" y="7829"/>
                    <a:pt x="1326" y="6580"/>
                  </a:cubicBezTo>
                  <a:cubicBezTo>
                    <a:pt x="2274" y="5332"/>
                    <a:pt x="4168" y="3487"/>
                    <a:pt x="6758" y="2184"/>
                  </a:cubicBezTo>
                  <a:cubicBezTo>
                    <a:pt x="9347" y="882"/>
                    <a:pt x="12632" y="122"/>
                    <a:pt x="15095" y="14"/>
                  </a:cubicBezTo>
                  <a:cubicBezTo>
                    <a:pt x="17558" y="-95"/>
                    <a:pt x="19200" y="448"/>
                    <a:pt x="20211" y="2184"/>
                  </a:cubicBezTo>
                  <a:cubicBezTo>
                    <a:pt x="21221" y="3921"/>
                    <a:pt x="21600" y="6852"/>
                    <a:pt x="20779" y="9511"/>
                  </a:cubicBezTo>
                  <a:cubicBezTo>
                    <a:pt x="19958" y="12170"/>
                    <a:pt x="17937" y="14558"/>
                    <a:pt x="15221" y="16349"/>
                  </a:cubicBezTo>
                  <a:cubicBezTo>
                    <a:pt x="12505" y="18140"/>
                    <a:pt x="9095" y="19334"/>
                    <a:pt x="6442" y="20094"/>
                  </a:cubicBezTo>
                  <a:cubicBezTo>
                    <a:pt x="3789" y="20854"/>
                    <a:pt x="1895" y="21179"/>
                    <a:pt x="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267263" y="-1"/>
              <a:ext cx="294651" cy="301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97" fill="norm" stroke="1" extrusionOk="0">
                  <a:moveTo>
                    <a:pt x="11109" y="4731"/>
                  </a:moveTo>
                  <a:cubicBezTo>
                    <a:pt x="10800" y="3522"/>
                    <a:pt x="10491" y="2314"/>
                    <a:pt x="10646" y="1483"/>
                  </a:cubicBezTo>
                  <a:cubicBezTo>
                    <a:pt x="10800" y="652"/>
                    <a:pt x="11417" y="199"/>
                    <a:pt x="12574" y="48"/>
                  </a:cubicBezTo>
                  <a:cubicBezTo>
                    <a:pt x="13731" y="-103"/>
                    <a:pt x="15429" y="48"/>
                    <a:pt x="16586" y="1256"/>
                  </a:cubicBezTo>
                  <a:cubicBezTo>
                    <a:pt x="17743" y="2465"/>
                    <a:pt x="18360" y="4731"/>
                    <a:pt x="18591" y="6241"/>
                  </a:cubicBezTo>
                  <a:cubicBezTo>
                    <a:pt x="18823" y="7752"/>
                    <a:pt x="18669" y="8507"/>
                    <a:pt x="18283" y="9187"/>
                  </a:cubicBezTo>
                  <a:cubicBezTo>
                    <a:pt x="17897" y="9866"/>
                    <a:pt x="17280" y="10470"/>
                    <a:pt x="17434" y="10848"/>
                  </a:cubicBezTo>
                  <a:cubicBezTo>
                    <a:pt x="17589" y="11226"/>
                    <a:pt x="18514" y="11377"/>
                    <a:pt x="19286" y="11830"/>
                  </a:cubicBezTo>
                  <a:cubicBezTo>
                    <a:pt x="20057" y="12283"/>
                    <a:pt x="20674" y="13038"/>
                    <a:pt x="21060" y="13869"/>
                  </a:cubicBezTo>
                  <a:cubicBezTo>
                    <a:pt x="21446" y="14700"/>
                    <a:pt x="21600" y="15606"/>
                    <a:pt x="21369" y="16286"/>
                  </a:cubicBezTo>
                  <a:cubicBezTo>
                    <a:pt x="21137" y="16966"/>
                    <a:pt x="20520" y="17419"/>
                    <a:pt x="17434" y="18249"/>
                  </a:cubicBezTo>
                  <a:cubicBezTo>
                    <a:pt x="14349" y="19080"/>
                    <a:pt x="8794" y="20289"/>
                    <a:pt x="5477" y="20893"/>
                  </a:cubicBezTo>
                  <a:cubicBezTo>
                    <a:pt x="2160" y="21497"/>
                    <a:pt x="1080" y="21497"/>
                    <a:pt x="0" y="21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041783" y="801671"/>
              <a:ext cx="260531" cy="16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0460" fill="norm" stroke="1" extrusionOk="0">
                  <a:moveTo>
                    <a:pt x="2628" y="9660"/>
                  </a:moveTo>
                  <a:cubicBezTo>
                    <a:pt x="1235" y="15060"/>
                    <a:pt x="-159" y="20460"/>
                    <a:pt x="15" y="20460"/>
                  </a:cubicBezTo>
                  <a:cubicBezTo>
                    <a:pt x="189" y="20460"/>
                    <a:pt x="1931" y="15060"/>
                    <a:pt x="5328" y="9660"/>
                  </a:cubicBezTo>
                  <a:cubicBezTo>
                    <a:pt x="8725" y="4260"/>
                    <a:pt x="13776" y="-1140"/>
                    <a:pt x="16738" y="210"/>
                  </a:cubicBezTo>
                  <a:cubicBezTo>
                    <a:pt x="19699" y="1560"/>
                    <a:pt x="20570" y="9660"/>
                    <a:pt x="21441" y="17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129731" y="942594"/>
              <a:ext cx="267832" cy="64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0682" fill="norm" stroke="1" extrusionOk="0">
                  <a:moveTo>
                    <a:pt x="1622" y="6075"/>
                  </a:moveTo>
                  <a:cubicBezTo>
                    <a:pt x="771" y="10800"/>
                    <a:pt x="-79" y="15525"/>
                    <a:pt x="6" y="18225"/>
                  </a:cubicBezTo>
                  <a:cubicBezTo>
                    <a:pt x="91" y="20925"/>
                    <a:pt x="1112" y="21600"/>
                    <a:pt x="3748" y="19237"/>
                  </a:cubicBezTo>
                  <a:cubicBezTo>
                    <a:pt x="6384" y="16875"/>
                    <a:pt x="10636" y="11475"/>
                    <a:pt x="13867" y="7762"/>
                  </a:cubicBezTo>
                  <a:cubicBezTo>
                    <a:pt x="17099" y="4050"/>
                    <a:pt x="19310" y="2025"/>
                    <a:pt x="215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778563" y="574294"/>
              <a:ext cx="5080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2724"/>
                    <a:pt x="3600" y="5449"/>
                    <a:pt x="7200" y="8465"/>
                  </a:cubicBezTo>
                  <a:cubicBezTo>
                    <a:pt x="10800" y="11481"/>
                    <a:pt x="16200" y="14789"/>
                    <a:pt x="18900" y="17027"/>
                  </a:cubicBezTo>
                  <a:cubicBezTo>
                    <a:pt x="21600" y="19265"/>
                    <a:pt x="21600" y="20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1726073" y="435540"/>
              <a:ext cx="339722" cy="291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375" fill="norm" stroke="1" extrusionOk="0">
                  <a:moveTo>
                    <a:pt x="1290" y="16247"/>
                  </a:moveTo>
                  <a:cubicBezTo>
                    <a:pt x="500" y="14382"/>
                    <a:pt x="-290" y="12517"/>
                    <a:pt x="105" y="10264"/>
                  </a:cubicBezTo>
                  <a:cubicBezTo>
                    <a:pt x="500" y="8011"/>
                    <a:pt x="2081" y="5369"/>
                    <a:pt x="4188" y="3504"/>
                  </a:cubicBezTo>
                  <a:cubicBezTo>
                    <a:pt x="6295" y="1640"/>
                    <a:pt x="8930" y="552"/>
                    <a:pt x="11564" y="163"/>
                  </a:cubicBezTo>
                  <a:cubicBezTo>
                    <a:pt x="14198" y="-225"/>
                    <a:pt x="16832" y="86"/>
                    <a:pt x="18610" y="1018"/>
                  </a:cubicBezTo>
                  <a:cubicBezTo>
                    <a:pt x="20388" y="1951"/>
                    <a:pt x="21310" y="3504"/>
                    <a:pt x="21112" y="5525"/>
                  </a:cubicBezTo>
                  <a:cubicBezTo>
                    <a:pt x="20915" y="7545"/>
                    <a:pt x="19598" y="10031"/>
                    <a:pt x="16832" y="12751"/>
                  </a:cubicBezTo>
                  <a:cubicBezTo>
                    <a:pt x="14066" y="15470"/>
                    <a:pt x="9851" y="18422"/>
                    <a:pt x="5637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1935767" y="132359"/>
              <a:ext cx="306346" cy="160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061" fill="norm" stroke="1" extrusionOk="0">
                  <a:moveTo>
                    <a:pt x="108" y="13787"/>
                  </a:moveTo>
                  <a:cubicBezTo>
                    <a:pt x="-40" y="12402"/>
                    <a:pt x="-188" y="11018"/>
                    <a:pt x="774" y="8664"/>
                  </a:cubicBezTo>
                  <a:cubicBezTo>
                    <a:pt x="1735" y="6310"/>
                    <a:pt x="3807" y="2987"/>
                    <a:pt x="5212" y="1326"/>
                  </a:cubicBezTo>
                  <a:cubicBezTo>
                    <a:pt x="6617" y="-336"/>
                    <a:pt x="7357" y="-336"/>
                    <a:pt x="7801" y="772"/>
                  </a:cubicBezTo>
                  <a:cubicBezTo>
                    <a:pt x="8245" y="1879"/>
                    <a:pt x="8393" y="4095"/>
                    <a:pt x="8171" y="6726"/>
                  </a:cubicBezTo>
                  <a:cubicBezTo>
                    <a:pt x="7949" y="9356"/>
                    <a:pt x="7357" y="12402"/>
                    <a:pt x="6913" y="14895"/>
                  </a:cubicBezTo>
                  <a:cubicBezTo>
                    <a:pt x="6470" y="17387"/>
                    <a:pt x="6174" y="19326"/>
                    <a:pt x="6765" y="20295"/>
                  </a:cubicBezTo>
                  <a:cubicBezTo>
                    <a:pt x="7357" y="21264"/>
                    <a:pt x="8837" y="21264"/>
                    <a:pt x="11426" y="20572"/>
                  </a:cubicBezTo>
                  <a:cubicBezTo>
                    <a:pt x="14015" y="19879"/>
                    <a:pt x="17713" y="18495"/>
                    <a:pt x="21412" y="17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2350063" y="712867"/>
              <a:ext cx="374651" cy="22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1319"/>
                  </a:moveTo>
                  <a:cubicBezTo>
                    <a:pt x="488" y="511"/>
                    <a:pt x="976" y="-296"/>
                    <a:pt x="2197" y="108"/>
                  </a:cubicBezTo>
                  <a:cubicBezTo>
                    <a:pt x="3417" y="511"/>
                    <a:pt x="5369" y="2126"/>
                    <a:pt x="8298" y="4953"/>
                  </a:cubicBezTo>
                  <a:cubicBezTo>
                    <a:pt x="11227" y="7779"/>
                    <a:pt x="15132" y="11816"/>
                    <a:pt x="17512" y="14743"/>
                  </a:cubicBezTo>
                  <a:cubicBezTo>
                    <a:pt x="19892" y="17670"/>
                    <a:pt x="20746" y="19487"/>
                    <a:pt x="21600" y="21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2545019" y="629181"/>
              <a:ext cx="103494" cy="402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495" fill="norm" stroke="1" extrusionOk="0">
                  <a:moveTo>
                    <a:pt x="21122" y="121"/>
                  </a:moveTo>
                  <a:cubicBezTo>
                    <a:pt x="18962" y="8"/>
                    <a:pt x="16802" y="-105"/>
                    <a:pt x="15074" y="178"/>
                  </a:cubicBezTo>
                  <a:cubicBezTo>
                    <a:pt x="13346" y="460"/>
                    <a:pt x="12050" y="1139"/>
                    <a:pt x="9458" y="3175"/>
                  </a:cubicBezTo>
                  <a:cubicBezTo>
                    <a:pt x="6866" y="5210"/>
                    <a:pt x="2978" y="8603"/>
                    <a:pt x="1250" y="11882"/>
                  </a:cubicBezTo>
                  <a:cubicBezTo>
                    <a:pt x="-478" y="15162"/>
                    <a:pt x="-46" y="18329"/>
                    <a:pt x="386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3003550" y="498094"/>
              <a:ext cx="31888" cy="498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8" h="21557" fill="norm" stroke="1" extrusionOk="0">
                  <a:moveTo>
                    <a:pt x="4409" y="0"/>
                  </a:moveTo>
                  <a:cubicBezTo>
                    <a:pt x="1709" y="2563"/>
                    <a:pt x="-991" y="5125"/>
                    <a:pt x="359" y="7963"/>
                  </a:cubicBezTo>
                  <a:cubicBezTo>
                    <a:pt x="1709" y="10800"/>
                    <a:pt x="7109" y="13912"/>
                    <a:pt x="10484" y="15971"/>
                  </a:cubicBezTo>
                  <a:cubicBezTo>
                    <a:pt x="13859" y="18031"/>
                    <a:pt x="15209" y="19037"/>
                    <a:pt x="16559" y="19907"/>
                  </a:cubicBezTo>
                  <a:cubicBezTo>
                    <a:pt x="17909" y="20776"/>
                    <a:pt x="19259" y="21508"/>
                    <a:pt x="19934" y="21554"/>
                  </a:cubicBezTo>
                  <a:cubicBezTo>
                    <a:pt x="20609" y="21600"/>
                    <a:pt x="20609" y="20959"/>
                    <a:pt x="18584" y="19953"/>
                  </a:cubicBezTo>
                  <a:cubicBezTo>
                    <a:pt x="16559" y="18946"/>
                    <a:pt x="12509" y="17573"/>
                    <a:pt x="8459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2959663" y="392034"/>
              <a:ext cx="247641" cy="366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489" fill="norm" stroke="1" extrusionOk="0">
                  <a:moveTo>
                    <a:pt x="3267" y="21489"/>
                  </a:moveTo>
                  <a:cubicBezTo>
                    <a:pt x="2178" y="17392"/>
                    <a:pt x="1089" y="13296"/>
                    <a:pt x="635" y="9944"/>
                  </a:cubicBezTo>
                  <a:cubicBezTo>
                    <a:pt x="182" y="6592"/>
                    <a:pt x="363" y="3986"/>
                    <a:pt x="1271" y="2310"/>
                  </a:cubicBezTo>
                  <a:cubicBezTo>
                    <a:pt x="2178" y="634"/>
                    <a:pt x="3812" y="-111"/>
                    <a:pt x="6444" y="13"/>
                  </a:cubicBezTo>
                  <a:cubicBezTo>
                    <a:pt x="9076" y="137"/>
                    <a:pt x="12706" y="1130"/>
                    <a:pt x="15610" y="2496"/>
                  </a:cubicBezTo>
                  <a:cubicBezTo>
                    <a:pt x="18514" y="3861"/>
                    <a:pt x="20692" y="5599"/>
                    <a:pt x="21146" y="7523"/>
                  </a:cubicBezTo>
                  <a:cubicBezTo>
                    <a:pt x="21600" y="9448"/>
                    <a:pt x="20329" y="11558"/>
                    <a:pt x="17516" y="13296"/>
                  </a:cubicBezTo>
                  <a:cubicBezTo>
                    <a:pt x="14703" y="15034"/>
                    <a:pt x="10346" y="16399"/>
                    <a:pt x="7170" y="17082"/>
                  </a:cubicBezTo>
                  <a:cubicBezTo>
                    <a:pt x="3993" y="17765"/>
                    <a:pt x="1997" y="17765"/>
                    <a:pt x="0" y="17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2975073" y="1183894"/>
              <a:ext cx="378291" cy="7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81" fill="norm" stroke="1" extrusionOk="0">
                  <a:moveTo>
                    <a:pt x="2366" y="18758"/>
                  </a:moveTo>
                  <a:cubicBezTo>
                    <a:pt x="1286" y="19895"/>
                    <a:pt x="206" y="21032"/>
                    <a:pt x="26" y="21316"/>
                  </a:cubicBezTo>
                  <a:cubicBezTo>
                    <a:pt x="-154" y="21600"/>
                    <a:pt x="566" y="21032"/>
                    <a:pt x="2906" y="18189"/>
                  </a:cubicBezTo>
                  <a:cubicBezTo>
                    <a:pt x="5246" y="15347"/>
                    <a:pt x="9206" y="10232"/>
                    <a:pt x="12566" y="6821"/>
                  </a:cubicBezTo>
                  <a:cubicBezTo>
                    <a:pt x="15926" y="3411"/>
                    <a:pt x="18686" y="1705"/>
                    <a:pt x="2144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3068144" y="1234694"/>
              <a:ext cx="380470" cy="129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306" fill="norm" stroke="1" extrusionOk="0">
                  <a:moveTo>
                    <a:pt x="2118" y="20903"/>
                  </a:moveTo>
                  <a:cubicBezTo>
                    <a:pt x="1164" y="21252"/>
                    <a:pt x="209" y="21600"/>
                    <a:pt x="30" y="20903"/>
                  </a:cubicBezTo>
                  <a:cubicBezTo>
                    <a:pt x="-149" y="20206"/>
                    <a:pt x="448" y="18465"/>
                    <a:pt x="2715" y="15503"/>
                  </a:cubicBezTo>
                  <a:cubicBezTo>
                    <a:pt x="4982" y="12542"/>
                    <a:pt x="8921" y="8361"/>
                    <a:pt x="12322" y="5574"/>
                  </a:cubicBezTo>
                  <a:cubicBezTo>
                    <a:pt x="15723" y="2787"/>
                    <a:pt x="18587" y="1394"/>
                    <a:pt x="214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0" y="2273979"/>
              <a:ext cx="288708" cy="706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08" fill="norm" stroke="1" extrusionOk="0">
                  <a:moveTo>
                    <a:pt x="1440" y="8333"/>
                  </a:moveTo>
                  <a:cubicBezTo>
                    <a:pt x="818" y="9807"/>
                    <a:pt x="197" y="11281"/>
                    <a:pt x="41" y="12819"/>
                  </a:cubicBezTo>
                  <a:cubicBezTo>
                    <a:pt x="-114" y="14358"/>
                    <a:pt x="197" y="15960"/>
                    <a:pt x="508" y="17723"/>
                  </a:cubicBezTo>
                  <a:cubicBezTo>
                    <a:pt x="818" y="19485"/>
                    <a:pt x="1129" y="21408"/>
                    <a:pt x="1129" y="21408"/>
                  </a:cubicBezTo>
                  <a:cubicBezTo>
                    <a:pt x="1129" y="21408"/>
                    <a:pt x="818" y="19485"/>
                    <a:pt x="508" y="17242"/>
                  </a:cubicBezTo>
                  <a:cubicBezTo>
                    <a:pt x="197" y="14999"/>
                    <a:pt x="-114" y="12435"/>
                    <a:pt x="119" y="9967"/>
                  </a:cubicBezTo>
                  <a:cubicBezTo>
                    <a:pt x="352" y="7499"/>
                    <a:pt x="1129" y="5128"/>
                    <a:pt x="2372" y="3429"/>
                  </a:cubicBezTo>
                  <a:cubicBezTo>
                    <a:pt x="3615" y="1731"/>
                    <a:pt x="5325" y="705"/>
                    <a:pt x="7500" y="257"/>
                  </a:cubicBezTo>
                  <a:cubicBezTo>
                    <a:pt x="9676" y="-192"/>
                    <a:pt x="12318" y="-64"/>
                    <a:pt x="14726" y="737"/>
                  </a:cubicBezTo>
                  <a:cubicBezTo>
                    <a:pt x="17135" y="1539"/>
                    <a:pt x="19310" y="3013"/>
                    <a:pt x="20398" y="4615"/>
                  </a:cubicBezTo>
                  <a:cubicBezTo>
                    <a:pt x="21486" y="6217"/>
                    <a:pt x="21486" y="7948"/>
                    <a:pt x="20243" y="9294"/>
                  </a:cubicBezTo>
                  <a:cubicBezTo>
                    <a:pt x="19000" y="10640"/>
                    <a:pt x="16513" y="11601"/>
                    <a:pt x="14027" y="12146"/>
                  </a:cubicBezTo>
                  <a:cubicBezTo>
                    <a:pt x="11541" y="12691"/>
                    <a:pt x="9054" y="12819"/>
                    <a:pt x="7423" y="12851"/>
                  </a:cubicBezTo>
                  <a:cubicBezTo>
                    <a:pt x="5791" y="12883"/>
                    <a:pt x="5014" y="12819"/>
                    <a:pt x="4548" y="12595"/>
                  </a:cubicBezTo>
                  <a:cubicBezTo>
                    <a:pt x="4082" y="12371"/>
                    <a:pt x="3926" y="11986"/>
                    <a:pt x="4392" y="11569"/>
                  </a:cubicBezTo>
                  <a:cubicBezTo>
                    <a:pt x="4859" y="11153"/>
                    <a:pt x="5946" y="10704"/>
                    <a:pt x="7034" y="10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362513" y="1939544"/>
              <a:ext cx="2540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009"/>
                    <a:pt x="10800" y="10017"/>
                    <a:pt x="14400" y="13617"/>
                  </a:cubicBezTo>
                  <a:cubicBezTo>
                    <a:pt x="18000" y="17217"/>
                    <a:pt x="19800" y="19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390387" y="1958594"/>
              <a:ext cx="175327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600" fill="norm" stroke="1" extrusionOk="0">
                  <a:moveTo>
                    <a:pt x="14950" y="0"/>
                  </a:moveTo>
                  <a:cubicBezTo>
                    <a:pt x="12155" y="982"/>
                    <a:pt x="9360" y="1964"/>
                    <a:pt x="6564" y="4582"/>
                  </a:cubicBezTo>
                  <a:cubicBezTo>
                    <a:pt x="3769" y="7200"/>
                    <a:pt x="974" y="11455"/>
                    <a:pt x="211" y="14482"/>
                  </a:cubicBezTo>
                  <a:cubicBezTo>
                    <a:pt x="-551" y="17509"/>
                    <a:pt x="720" y="19309"/>
                    <a:pt x="4531" y="20291"/>
                  </a:cubicBezTo>
                  <a:cubicBezTo>
                    <a:pt x="8343" y="21273"/>
                    <a:pt x="14696" y="21436"/>
                    <a:pt x="210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965763" y="2589574"/>
              <a:ext cx="222251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909" y="11375"/>
                    <a:pt x="7817" y="2735"/>
                    <a:pt x="11417" y="575"/>
                  </a:cubicBezTo>
                  <a:cubicBezTo>
                    <a:pt x="15017" y="-1585"/>
                    <a:pt x="1830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1008096" y="2784094"/>
              <a:ext cx="300567" cy="59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6" fill="norm" stroke="1" extrusionOk="0">
                  <a:moveTo>
                    <a:pt x="1521" y="13407"/>
                  </a:moveTo>
                  <a:cubicBezTo>
                    <a:pt x="761" y="15641"/>
                    <a:pt x="0" y="17876"/>
                    <a:pt x="0" y="19366"/>
                  </a:cubicBezTo>
                  <a:cubicBezTo>
                    <a:pt x="0" y="20855"/>
                    <a:pt x="761" y="21600"/>
                    <a:pt x="3651" y="19366"/>
                  </a:cubicBezTo>
                  <a:cubicBezTo>
                    <a:pt x="6541" y="17131"/>
                    <a:pt x="11561" y="11917"/>
                    <a:pt x="14907" y="8193"/>
                  </a:cubicBezTo>
                  <a:cubicBezTo>
                    <a:pt x="18254" y="4469"/>
                    <a:pt x="19927" y="2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2026683" y="2220661"/>
              <a:ext cx="412281" cy="1712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78" fill="norm" stroke="1" extrusionOk="0">
                  <a:moveTo>
                    <a:pt x="21575" y="698"/>
                  </a:moveTo>
                  <a:cubicBezTo>
                    <a:pt x="21353" y="565"/>
                    <a:pt x="21132" y="431"/>
                    <a:pt x="19747" y="298"/>
                  </a:cubicBezTo>
                  <a:cubicBezTo>
                    <a:pt x="18363" y="165"/>
                    <a:pt x="15815" y="31"/>
                    <a:pt x="13157" y="5"/>
                  </a:cubicBezTo>
                  <a:cubicBezTo>
                    <a:pt x="10498" y="-22"/>
                    <a:pt x="7729" y="58"/>
                    <a:pt x="5680" y="231"/>
                  </a:cubicBezTo>
                  <a:cubicBezTo>
                    <a:pt x="3630" y="405"/>
                    <a:pt x="2301" y="671"/>
                    <a:pt x="1637" y="1218"/>
                  </a:cubicBezTo>
                  <a:cubicBezTo>
                    <a:pt x="972" y="1765"/>
                    <a:pt x="972" y="2591"/>
                    <a:pt x="1138" y="3471"/>
                  </a:cubicBezTo>
                  <a:cubicBezTo>
                    <a:pt x="1304" y="4351"/>
                    <a:pt x="1637" y="5285"/>
                    <a:pt x="1913" y="6218"/>
                  </a:cubicBezTo>
                  <a:cubicBezTo>
                    <a:pt x="2190" y="7151"/>
                    <a:pt x="2412" y="8085"/>
                    <a:pt x="2578" y="9085"/>
                  </a:cubicBezTo>
                  <a:cubicBezTo>
                    <a:pt x="2744" y="10085"/>
                    <a:pt x="2855" y="11151"/>
                    <a:pt x="2855" y="12165"/>
                  </a:cubicBezTo>
                  <a:cubicBezTo>
                    <a:pt x="2855" y="13178"/>
                    <a:pt x="2744" y="14138"/>
                    <a:pt x="2523" y="14965"/>
                  </a:cubicBezTo>
                  <a:cubicBezTo>
                    <a:pt x="2301" y="15791"/>
                    <a:pt x="1969" y="16485"/>
                    <a:pt x="1581" y="17325"/>
                  </a:cubicBezTo>
                  <a:cubicBezTo>
                    <a:pt x="1193" y="18165"/>
                    <a:pt x="750" y="19151"/>
                    <a:pt x="473" y="19791"/>
                  </a:cubicBezTo>
                  <a:cubicBezTo>
                    <a:pt x="197" y="20431"/>
                    <a:pt x="86" y="20725"/>
                    <a:pt x="30" y="20938"/>
                  </a:cubicBezTo>
                  <a:cubicBezTo>
                    <a:pt x="-25" y="21151"/>
                    <a:pt x="-25" y="21285"/>
                    <a:pt x="197" y="21391"/>
                  </a:cubicBezTo>
                  <a:cubicBezTo>
                    <a:pt x="418" y="21498"/>
                    <a:pt x="861" y="21578"/>
                    <a:pt x="1803" y="21578"/>
                  </a:cubicBezTo>
                  <a:cubicBezTo>
                    <a:pt x="2744" y="21578"/>
                    <a:pt x="4184" y="21498"/>
                    <a:pt x="6787" y="21445"/>
                  </a:cubicBezTo>
                  <a:cubicBezTo>
                    <a:pt x="9390" y="21391"/>
                    <a:pt x="13157" y="21365"/>
                    <a:pt x="15317" y="21365"/>
                  </a:cubicBezTo>
                  <a:cubicBezTo>
                    <a:pt x="17477" y="21365"/>
                    <a:pt x="18030" y="21391"/>
                    <a:pt x="18584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4464613" y="2312671"/>
              <a:ext cx="544551" cy="1785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67" fill="norm" stroke="1" extrusionOk="0">
                  <a:moveTo>
                    <a:pt x="0" y="402"/>
                  </a:moveTo>
                  <a:cubicBezTo>
                    <a:pt x="2836" y="274"/>
                    <a:pt x="5671" y="146"/>
                    <a:pt x="8423" y="69"/>
                  </a:cubicBezTo>
                  <a:cubicBezTo>
                    <a:pt x="11175" y="-7"/>
                    <a:pt x="13844" y="-33"/>
                    <a:pt x="15971" y="56"/>
                  </a:cubicBezTo>
                  <a:cubicBezTo>
                    <a:pt x="18097" y="146"/>
                    <a:pt x="19682" y="350"/>
                    <a:pt x="20558" y="632"/>
                  </a:cubicBezTo>
                  <a:cubicBezTo>
                    <a:pt x="21433" y="913"/>
                    <a:pt x="21600" y="1271"/>
                    <a:pt x="21350" y="1871"/>
                  </a:cubicBezTo>
                  <a:cubicBezTo>
                    <a:pt x="21100" y="2472"/>
                    <a:pt x="20432" y="3316"/>
                    <a:pt x="19890" y="4146"/>
                  </a:cubicBezTo>
                  <a:cubicBezTo>
                    <a:pt x="19348" y="4977"/>
                    <a:pt x="18931" y="5795"/>
                    <a:pt x="18681" y="6651"/>
                  </a:cubicBezTo>
                  <a:cubicBezTo>
                    <a:pt x="18431" y="7508"/>
                    <a:pt x="18347" y="8403"/>
                    <a:pt x="18389" y="9297"/>
                  </a:cubicBezTo>
                  <a:cubicBezTo>
                    <a:pt x="18431" y="10192"/>
                    <a:pt x="18598" y="11087"/>
                    <a:pt x="18806" y="11994"/>
                  </a:cubicBezTo>
                  <a:cubicBezTo>
                    <a:pt x="19015" y="12901"/>
                    <a:pt x="19265" y="13822"/>
                    <a:pt x="19348" y="14780"/>
                  </a:cubicBezTo>
                  <a:cubicBezTo>
                    <a:pt x="19432" y="15739"/>
                    <a:pt x="19348" y="16736"/>
                    <a:pt x="19348" y="17592"/>
                  </a:cubicBezTo>
                  <a:cubicBezTo>
                    <a:pt x="19348" y="18448"/>
                    <a:pt x="19432" y="19164"/>
                    <a:pt x="19557" y="19701"/>
                  </a:cubicBezTo>
                  <a:cubicBezTo>
                    <a:pt x="19682" y="20238"/>
                    <a:pt x="19849" y="20596"/>
                    <a:pt x="19640" y="20800"/>
                  </a:cubicBezTo>
                  <a:cubicBezTo>
                    <a:pt x="19432" y="21005"/>
                    <a:pt x="18848" y="21056"/>
                    <a:pt x="16888" y="21132"/>
                  </a:cubicBezTo>
                  <a:cubicBezTo>
                    <a:pt x="14928" y="21209"/>
                    <a:pt x="11592" y="21311"/>
                    <a:pt x="8632" y="21388"/>
                  </a:cubicBezTo>
                  <a:cubicBezTo>
                    <a:pt x="5671" y="21465"/>
                    <a:pt x="3086" y="21516"/>
                    <a:pt x="500" y="21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2578663" y="2351627"/>
              <a:ext cx="181505" cy="605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39" fill="norm" stroke="1" extrusionOk="0">
                  <a:moveTo>
                    <a:pt x="0" y="5874"/>
                  </a:moveTo>
                  <a:cubicBezTo>
                    <a:pt x="745" y="8424"/>
                    <a:pt x="1490" y="10974"/>
                    <a:pt x="2110" y="13412"/>
                  </a:cubicBezTo>
                  <a:cubicBezTo>
                    <a:pt x="2731" y="15849"/>
                    <a:pt x="3228" y="18174"/>
                    <a:pt x="3600" y="19561"/>
                  </a:cubicBezTo>
                  <a:cubicBezTo>
                    <a:pt x="3972" y="20949"/>
                    <a:pt x="4221" y="21399"/>
                    <a:pt x="4469" y="21437"/>
                  </a:cubicBezTo>
                  <a:cubicBezTo>
                    <a:pt x="4717" y="21474"/>
                    <a:pt x="4966" y="21099"/>
                    <a:pt x="5090" y="19412"/>
                  </a:cubicBezTo>
                  <a:cubicBezTo>
                    <a:pt x="5214" y="17724"/>
                    <a:pt x="5214" y="14724"/>
                    <a:pt x="5090" y="11949"/>
                  </a:cubicBezTo>
                  <a:cubicBezTo>
                    <a:pt x="4966" y="9174"/>
                    <a:pt x="4717" y="6624"/>
                    <a:pt x="4717" y="4899"/>
                  </a:cubicBezTo>
                  <a:cubicBezTo>
                    <a:pt x="4717" y="3174"/>
                    <a:pt x="4966" y="2274"/>
                    <a:pt x="5586" y="1599"/>
                  </a:cubicBezTo>
                  <a:cubicBezTo>
                    <a:pt x="6207" y="924"/>
                    <a:pt x="7200" y="474"/>
                    <a:pt x="8690" y="212"/>
                  </a:cubicBezTo>
                  <a:cubicBezTo>
                    <a:pt x="10179" y="-51"/>
                    <a:pt x="12166" y="-126"/>
                    <a:pt x="14400" y="324"/>
                  </a:cubicBezTo>
                  <a:cubicBezTo>
                    <a:pt x="16634" y="774"/>
                    <a:pt x="19117" y="1749"/>
                    <a:pt x="20359" y="2462"/>
                  </a:cubicBezTo>
                  <a:cubicBezTo>
                    <a:pt x="21600" y="3174"/>
                    <a:pt x="21600" y="3624"/>
                    <a:pt x="20359" y="4187"/>
                  </a:cubicBezTo>
                  <a:cubicBezTo>
                    <a:pt x="19117" y="4749"/>
                    <a:pt x="16634" y="5424"/>
                    <a:pt x="13779" y="6024"/>
                  </a:cubicBezTo>
                  <a:cubicBezTo>
                    <a:pt x="10924" y="6624"/>
                    <a:pt x="7697" y="7149"/>
                    <a:pt x="4469" y="7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2820496" y="2128912"/>
              <a:ext cx="50268" cy="26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519" fill="norm" stroke="1" extrusionOk="0">
                  <a:moveTo>
                    <a:pt x="2473" y="1661"/>
                  </a:moveTo>
                  <a:cubicBezTo>
                    <a:pt x="1573" y="790"/>
                    <a:pt x="673" y="-81"/>
                    <a:pt x="223" y="6"/>
                  </a:cubicBezTo>
                  <a:cubicBezTo>
                    <a:pt x="-227" y="93"/>
                    <a:pt x="-227" y="1138"/>
                    <a:pt x="2473" y="4187"/>
                  </a:cubicBezTo>
                  <a:cubicBezTo>
                    <a:pt x="5173" y="7235"/>
                    <a:pt x="10573" y="12287"/>
                    <a:pt x="14173" y="15509"/>
                  </a:cubicBezTo>
                  <a:cubicBezTo>
                    <a:pt x="17773" y="18732"/>
                    <a:pt x="19573" y="20125"/>
                    <a:pt x="21373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2859346" y="2171230"/>
              <a:ext cx="125718" cy="168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76" fill="norm" stroke="1" extrusionOk="0">
                  <a:moveTo>
                    <a:pt x="14657" y="2846"/>
                  </a:moveTo>
                  <a:cubicBezTo>
                    <a:pt x="15011" y="1496"/>
                    <a:pt x="15365" y="146"/>
                    <a:pt x="14657" y="11"/>
                  </a:cubicBezTo>
                  <a:cubicBezTo>
                    <a:pt x="13949" y="-124"/>
                    <a:pt x="12179" y="956"/>
                    <a:pt x="9700" y="3386"/>
                  </a:cubicBezTo>
                  <a:cubicBezTo>
                    <a:pt x="7221" y="5816"/>
                    <a:pt x="4034" y="9596"/>
                    <a:pt x="2087" y="12161"/>
                  </a:cubicBezTo>
                  <a:cubicBezTo>
                    <a:pt x="139" y="14726"/>
                    <a:pt x="-569" y="16076"/>
                    <a:pt x="493" y="17426"/>
                  </a:cubicBezTo>
                  <a:cubicBezTo>
                    <a:pt x="1556" y="18776"/>
                    <a:pt x="4388" y="20126"/>
                    <a:pt x="8106" y="20801"/>
                  </a:cubicBezTo>
                  <a:cubicBezTo>
                    <a:pt x="11824" y="21476"/>
                    <a:pt x="16428" y="21476"/>
                    <a:pt x="21031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3029513" y="2301494"/>
              <a:ext cx="159856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1705" y="0"/>
                  </a:moveTo>
                  <a:cubicBezTo>
                    <a:pt x="6537" y="2145"/>
                    <a:pt x="11368" y="4289"/>
                    <a:pt x="15063" y="6817"/>
                  </a:cubicBezTo>
                  <a:cubicBezTo>
                    <a:pt x="18758" y="9345"/>
                    <a:pt x="21316" y="12255"/>
                    <a:pt x="21458" y="14477"/>
                  </a:cubicBezTo>
                  <a:cubicBezTo>
                    <a:pt x="21600" y="16698"/>
                    <a:pt x="19326" y="18230"/>
                    <a:pt x="15347" y="19302"/>
                  </a:cubicBezTo>
                  <a:cubicBezTo>
                    <a:pt x="11368" y="20374"/>
                    <a:pt x="5684" y="209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2297217" y="2485593"/>
              <a:ext cx="192547" cy="520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515" fill="norm" stroke="1" extrusionOk="0">
                  <a:moveTo>
                    <a:pt x="19524" y="265"/>
                  </a:moveTo>
                  <a:cubicBezTo>
                    <a:pt x="18375" y="90"/>
                    <a:pt x="17226" y="-85"/>
                    <a:pt x="15503" y="46"/>
                  </a:cubicBezTo>
                  <a:cubicBezTo>
                    <a:pt x="13780" y="177"/>
                    <a:pt x="11482" y="615"/>
                    <a:pt x="8609" y="2145"/>
                  </a:cubicBezTo>
                  <a:cubicBezTo>
                    <a:pt x="5737" y="3675"/>
                    <a:pt x="2290" y="6299"/>
                    <a:pt x="797" y="8791"/>
                  </a:cubicBezTo>
                  <a:cubicBezTo>
                    <a:pt x="-697" y="11283"/>
                    <a:pt x="-237" y="13645"/>
                    <a:pt x="3439" y="15743"/>
                  </a:cubicBezTo>
                  <a:cubicBezTo>
                    <a:pt x="7116" y="17842"/>
                    <a:pt x="14009" y="19679"/>
                    <a:pt x="20903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3264463" y="2911094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3372413" y="2936494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4178863" y="2552599"/>
              <a:ext cx="138544" cy="497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428" fill="norm" stroke="1" extrusionOk="0">
                  <a:moveTo>
                    <a:pt x="4836" y="5046"/>
                  </a:moveTo>
                  <a:cubicBezTo>
                    <a:pt x="5158" y="7324"/>
                    <a:pt x="5481" y="9603"/>
                    <a:pt x="5642" y="12200"/>
                  </a:cubicBezTo>
                  <a:cubicBezTo>
                    <a:pt x="5803" y="14798"/>
                    <a:pt x="5803" y="17714"/>
                    <a:pt x="5481" y="19400"/>
                  </a:cubicBezTo>
                  <a:cubicBezTo>
                    <a:pt x="5158" y="21086"/>
                    <a:pt x="4513" y="21542"/>
                    <a:pt x="4191" y="21405"/>
                  </a:cubicBezTo>
                  <a:cubicBezTo>
                    <a:pt x="3869" y="21269"/>
                    <a:pt x="3869" y="20539"/>
                    <a:pt x="3869" y="18443"/>
                  </a:cubicBezTo>
                  <a:cubicBezTo>
                    <a:pt x="3869" y="16347"/>
                    <a:pt x="3869" y="12884"/>
                    <a:pt x="4030" y="9922"/>
                  </a:cubicBezTo>
                  <a:cubicBezTo>
                    <a:pt x="4191" y="6960"/>
                    <a:pt x="4513" y="4499"/>
                    <a:pt x="4836" y="3041"/>
                  </a:cubicBezTo>
                  <a:cubicBezTo>
                    <a:pt x="5158" y="1583"/>
                    <a:pt x="5481" y="1127"/>
                    <a:pt x="6287" y="762"/>
                  </a:cubicBezTo>
                  <a:cubicBezTo>
                    <a:pt x="7093" y="398"/>
                    <a:pt x="8382" y="124"/>
                    <a:pt x="9994" y="33"/>
                  </a:cubicBezTo>
                  <a:cubicBezTo>
                    <a:pt x="11606" y="-58"/>
                    <a:pt x="13540" y="33"/>
                    <a:pt x="15636" y="352"/>
                  </a:cubicBezTo>
                  <a:cubicBezTo>
                    <a:pt x="17731" y="671"/>
                    <a:pt x="19988" y="1218"/>
                    <a:pt x="20794" y="2038"/>
                  </a:cubicBezTo>
                  <a:cubicBezTo>
                    <a:pt x="21600" y="2858"/>
                    <a:pt x="20955" y="3952"/>
                    <a:pt x="17248" y="5000"/>
                  </a:cubicBezTo>
                  <a:cubicBezTo>
                    <a:pt x="13540" y="6048"/>
                    <a:pt x="6770" y="7051"/>
                    <a:pt x="0" y="8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4388413" y="2453894"/>
              <a:ext cx="63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4390682" y="2491994"/>
              <a:ext cx="112032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16371" y="0"/>
                  </a:moveTo>
                  <a:cubicBezTo>
                    <a:pt x="12771" y="1516"/>
                    <a:pt x="9171" y="3032"/>
                    <a:pt x="6371" y="5116"/>
                  </a:cubicBezTo>
                  <a:cubicBezTo>
                    <a:pt x="3571" y="7200"/>
                    <a:pt x="1571" y="9853"/>
                    <a:pt x="571" y="12126"/>
                  </a:cubicBezTo>
                  <a:cubicBezTo>
                    <a:pt x="-429" y="14400"/>
                    <a:pt x="-429" y="16295"/>
                    <a:pt x="3171" y="17811"/>
                  </a:cubicBezTo>
                  <a:cubicBezTo>
                    <a:pt x="6771" y="19326"/>
                    <a:pt x="13971" y="20463"/>
                    <a:pt x="211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4502713" y="2479294"/>
              <a:ext cx="162401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fill="norm" stroke="1" extrusionOk="0">
                  <a:moveTo>
                    <a:pt x="7477" y="0"/>
                  </a:moveTo>
                  <a:cubicBezTo>
                    <a:pt x="10246" y="1108"/>
                    <a:pt x="13015" y="2215"/>
                    <a:pt x="15646" y="3916"/>
                  </a:cubicBezTo>
                  <a:cubicBezTo>
                    <a:pt x="18277" y="5618"/>
                    <a:pt x="20769" y="7912"/>
                    <a:pt x="21185" y="10325"/>
                  </a:cubicBezTo>
                  <a:cubicBezTo>
                    <a:pt x="21600" y="12738"/>
                    <a:pt x="19938" y="15270"/>
                    <a:pt x="16062" y="17169"/>
                  </a:cubicBezTo>
                  <a:cubicBezTo>
                    <a:pt x="12185" y="19068"/>
                    <a:pt x="6092" y="203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3938266" y="2577107"/>
              <a:ext cx="215198" cy="511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404" fill="norm" stroke="1" extrusionOk="0">
                  <a:moveTo>
                    <a:pt x="20915" y="158"/>
                  </a:moveTo>
                  <a:cubicBezTo>
                    <a:pt x="18858" y="-19"/>
                    <a:pt x="16801" y="-196"/>
                    <a:pt x="13818" y="512"/>
                  </a:cubicBezTo>
                  <a:cubicBezTo>
                    <a:pt x="10835" y="1220"/>
                    <a:pt x="6926" y="2814"/>
                    <a:pt x="4046" y="4584"/>
                  </a:cubicBezTo>
                  <a:cubicBezTo>
                    <a:pt x="1166" y="6355"/>
                    <a:pt x="-685" y="8302"/>
                    <a:pt x="241" y="10781"/>
                  </a:cubicBezTo>
                  <a:cubicBezTo>
                    <a:pt x="1166" y="13260"/>
                    <a:pt x="4869" y="16270"/>
                    <a:pt x="8058" y="18129"/>
                  </a:cubicBezTo>
                  <a:cubicBezTo>
                    <a:pt x="11246" y="19988"/>
                    <a:pt x="13921" y="20696"/>
                    <a:pt x="16595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4648763" y="3126994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4705913" y="3088858"/>
              <a:ext cx="107951" cy="155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5" fill="norm" stroke="1" extrusionOk="0">
                  <a:moveTo>
                    <a:pt x="0" y="3461"/>
                  </a:moveTo>
                  <a:cubicBezTo>
                    <a:pt x="424" y="2021"/>
                    <a:pt x="847" y="581"/>
                    <a:pt x="2118" y="149"/>
                  </a:cubicBezTo>
                  <a:cubicBezTo>
                    <a:pt x="3388" y="-283"/>
                    <a:pt x="5506" y="293"/>
                    <a:pt x="7412" y="1013"/>
                  </a:cubicBezTo>
                  <a:cubicBezTo>
                    <a:pt x="9318" y="1733"/>
                    <a:pt x="11012" y="2597"/>
                    <a:pt x="11435" y="4901"/>
                  </a:cubicBezTo>
                  <a:cubicBezTo>
                    <a:pt x="11859" y="7205"/>
                    <a:pt x="11012" y="10949"/>
                    <a:pt x="9741" y="13397"/>
                  </a:cubicBezTo>
                  <a:cubicBezTo>
                    <a:pt x="8471" y="15845"/>
                    <a:pt x="6776" y="16997"/>
                    <a:pt x="6565" y="18149"/>
                  </a:cubicBezTo>
                  <a:cubicBezTo>
                    <a:pt x="6353" y="19301"/>
                    <a:pt x="7624" y="20453"/>
                    <a:pt x="10376" y="20885"/>
                  </a:cubicBezTo>
                  <a:cubicBezTo>
                    <a:pt x="13129" y="21317"/>
                    <a:pt x="17365" y="21029"/>
                    <a:pt x="21600" y="20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2718363" y="3392106"/>
              <a:ext cx="185369" cy="580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228" fill="norm" stroke="1" extrusionOk="0">
                  <a:moveTo>
                    <a:pt x="2880" y="7955"/>
                  </a:moveTo>
                  <a:cubicBezTo>
                    <a:pt x="3360" y="10820"/>
                    <a:pt x="3840" y="13684"/>
                    <a:pt x="4200" y="15503"/>
                  </a:cubicBezTo>
                  <a:cubicBezTo>
                    <a:pt x="4560" y="17323"/>
                    <a:pt x="4800" y="18097"/>
                    <a:pt x="5040" y="18987"/>
                  </a:cubicBezTo>
                  <a:cubicBezTo>
                    <a:pt x="5280" y="19878"/>
                    <a:pt x="5520" y="20884"/>
                    <a:pt x="5400" y="21155"/>
                  </a:cubicBezTo>
                  <a:cubicBezTo>
                    <a:pt x="5280" y="21426"/>
                    <a:pt x="4800" y="20961"/>
                    <a:pt x="4440" y="19413"/>
                  </a:cubicBezTo>
                  <a:cubicBezTo>
                    <a:pt x="4080" y="17865"/>
                    <a:pt x="3840" y="15232"/>
                    <a:pt x="3720" y="12484"/>
                  </a:cubicBezTo>
                  <a:cubicBezTo>
                    <a:pt x="3600" y="9736"/>
                    <a:pt x="3600" y="6871"/>
                    <a:pt x="4080" y="4742"/>
                  </a:cubicBezTo>
                  <a:cubicBezTo>
                    <a:pt x="4560" y="2613"/>
                    <a:pt x="5520" y="1220"/>
                    <a:pt x="6600" y="523"/>
                  </a:cubicBezTo>
                  <a:cubicBezTo>
                    <a:pt x="7680" y="-174"/>
                    <a:pt x="8880" y="-174"/>
                    <a:pt x="11400" y="523"/>
                  </a:cubicBezTo>
                  <a:cubicBezTo>
                    <a:pt x="13920" y="1220"/>
                    <a:pt x="17760" y="2613"/>
                    <a:pt x="19680" y="3929"/>
                  </a:cubicBezTo>
                  <a:cubicBezTo>
                    <a:pt x="21600" y="5245"/>
                    <a:pt x="21600" y="6484"/>
                    <a:pt x="18720" y="7336"/>
                  </a:cubicBezTo>
                  <a:cubicBezTo>
                    <a:pt x="15840" y="8187"/>
                    <a:pt x="10080" y="8652"/>
                    <a:pt x="6480" y="8884"/>
                  </a:cubicBezTo>
                  <a:cubicBezTo>
                    <a:pt x="2880" y="9116"/>
                    <a:pt x="1440" y="9116"/>
                    <a:pt x="0" y="9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2953313" y="3304794"/>
              <a:ext cx="317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2983973" y="3342894"/>
              <a:ext cx="7729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600" fill="norm" stroke="1" extrusionOk="0">
                  <a:moveTo>
                    <a:pt x="19051" y="0"/>
                  </a:moveTo>
                  <a:cubicBezTo>
                    <a:pt x="16209" y="0"/>
                    <a:pt x="13367" y="0"/>
                    <a:pt x="9672" y="2842"/>
                  </a:cubicBezTo>
                  <a:cubicBezTo>
                    <a:pt x="5977" y="5684"/>
                    <a:pt x="1430" y="11368"/>
                    <a:pt x="293" y="14779"/>
                  </a:cubicBezTo>
                  <a:cubicBezTo>
                    <a:pt x="-844" y="18189"/>
                    <a:pt x="1430" y="19326"/>
                    <a:pt x="5409" y="20084"/>
                  </a:cubicBezTo>
                  <a:cubicBezTo>
                    <a:pt x="9388" y="20842"/>
                    <a:pt x="15072" y="21221"/>
                    <a:pt x="207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2972363" y="3869943"/>
              <a:ext cx="152401" cy="12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8361"/>
                  </a:moveTo>
                  <a:cubicBezTo>
                    <a:pt x="300" y="5574"/>
                    <a:pt x="600" y="2787"/>
                    <a:pt x="1650" y="1394"/>
                  </a:cubicBezTo>
                  <a:cubicBezTo>
                    <a:pt x="2700" y="0"/>
                    <a:pt x="4500" y="0"/>
                    <a:pt x="6300" y="0"/>
                  </a:cubicBezTo>
                  <a:cubicBezTo>
                    <a:pt x="8100" y="0"/>
                    <a:pt x="9900" y="0"/>
                    <a:pt x="11250" y="697"/>
                  </a:cubicBezTo>
                  <a:cubicBezTo>
                    <a:pt x="12600" y="1394"/>
                    <a:pt x="13500" y="2787"/>
                    <a:pt x="13200" y="5400"/>
                  </a:cubicBezTo>
                  <a:cubicBezTo>
                    <a:pt x="12900" y="8013"/>
                    <a:pt x="11400" y="11845"/>
                    <a:pt x="9450" y="14806"/>
                  </a:cubicBezTo>
                  <a:cubicBezTo>
                    <a:pt x="7500" y="17768"/>
                    <a:pt x="5100" y="19858"/>
                    <a:pt x="4950" y="20729"/>
                  </a:cubicBezTo>
                  <a:cubicBezTo>
                    <a:pt x="4800" y="21600"/>
                    <a:pt x="6900" y="21252"/>
                    <a:pt x="10050" y="20206"/>
                  </a:cubicBezTo>
                  <a:cubicBezTo>
                    <a:pt x="13200" y="19161"/>
                    <a:pt x="17400" y="17419"/>
                    <a:pt x="21600" y="15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3156513" y="3908043"/>
              <a:ext cx="508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929"/>
                    <a:pt x="7200" y="11859"/>
                    <a:pt x="10800" y="15459"/>
                  </a:cubicBezTo>
                  <a:cubicBezTo>
                    <a:pt x="14400" y="19059"/>
                    <a:pt x="18000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3226363" y="3494092"/>
              <a:ext cx="188295" cy="63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569" fill="norm" stroke="1" extrusionOk="0">
                  <a:moveTo>
                    <a:pt x="0" y="471"/>
                  </a:moveTo>
                  <a:cubicBezTo>
                    <a:pt x="949" y="256"/>
                    <a:pt x="1899" y="41"/>
                    <a:pt x="2967" y="5"/>
                  </a:cubicBezTo>
                  <a:cubicBezTo>
                    <a:pt x="4035" y="-31"/>
                    <a:pt x="5222" y="113"/>
                    <a:pt x="7714" y="1117"/>
                  </a:cubicBezTo>
                  <a:cubicBezTo>
                    <a:pt x="10207" y="2122"/>
                    <a:pt x="14004" y="3988"/>
                    <a:pt x="16853" y="5961"/>
                  </a:cubicBezTo>
                  <a:cubicBezTo>
                    <a:pt x="19701" y="7934"/>
                    <a:pt x="21600" y="10016"/>
                    <a:pt x="21007" y="12348"/>
                  </a:cubicBezTo>
                  <a:cubicBezTo>
                    <a:pt x="20413" y="14680"/>
                    <a:pt x="17327" y="17263"/>
                    <a:pt x="14360" y="18842"/>
                  </a:cubicBezTo>
                  <a:cubicBezTo>
                    <a:pt x="11393" y="20421"/>
                    <a:pt x="8545" y="20995"/>
                    <a:pt x="5697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2463857" y="3539743"/>
              <a:ext cx="146556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7" h="21600" fill="norm" stroke="1" extrusionOk="0">
                  <a:moveTo>
                    <a:pt x="20487" y="0"/>
                  </a:moveTo>
                  <a:cubicBezTo>
                    <a:pt x="19008" y="0"/>
                    <a:pt x="17528" y="0"/>
                    <a:pt x="15013" y="616"/>
                  </a:cubicBezTo>
                  <a:cubicBezTo>
                    <a:pt x="12498" y="1232"/>
                    <a:pt x="8947" y="2463"/>
                    <a:pt x="5545" y="4547"/>
                  </a:cubicBezTo>
                  <a:cubicBezTo>
                    <a:pt x="2142" y="6632"/>
                    <a:pt x="-1113" y="9568"/>
                    <a:pt x="366" y="12553"/>
                  </a:cubicBezTo>
                  <a:cubicBezTo>
                    <a:pt x="1846" y="15537"/>
                    <a:pt x="8060" y="18568"/>
                    <a:pt x="142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4145888" y="3496640"/>
              <a:ext cx="103804" cy="476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0" h="21400" fill="norm" stroke="1" extrusionOk="0">
                  <a:moveTo>
                    <a:pt x="1515" y="5648"/>
                  </a:moveTo>
                  <a:cubicBezTo>
                    <a:pt x="2786" y="8408"/>
                    <a:pt x="4056" y="11167"/>
                    <a:pt x="4692" y="13594"/>
                  </a:cubicBezTo>
                  <a:cubicBezTo>
                    <a:pt x="5327" y="16020"/>
                    <a:pt x="5327" y="18114"/>
                    <a:pt x="5115" y="19446"/>
                  </a:cubicBezTo>
                  <a:cubicBezTo>
                    <a:pt x="4903" y="20778"/>
                    <a:pt x="4480" y="21349"/>
                    <a:pt x="4056" y="21396"/>
                  </a:cubicBezTo>
                  <a:cubicBezTo>
                    <a:pt x="3633" y="21444"/>
                    <a:pt x="3209" y="20968"/>
                    <a:pt x="2786" y="19160"/>
                  </a:cubicBezTo>
                  <a:cubicBezTo>
                    <a:pt x="2362" y="17352"/>
                    <a:pt x="1939" y="14212"/>
                    <a:pt x="1303" y="11358"/>
                  </a:cubicBezTo>
                  <a:cubicBezTo>
                    <a:pt x="668" y="8503"/>
                    <a:pt x="-179" y="5934"/>
                    <a:pt x="33" y="4126"/>
                  </a:cubicBezTo>
                  <a:cubicBezTo>
                    <a:pt x="245" y="2318"/>
                    <a:pt x="1515" y="1271"/>
                    <a:pt x="3209" y="653"/>
                  </a:cubicBezTo>
                  <a:cubicBezTo>
                    <a:pt x="4903" y="34"/>
                    <a:pt x="7021" y="-156"/>
                    <a:pt x="10197" y="129"/>
                  </a:cubicBezTo>
                  <a:cubicBezTo>
                    <a:pt x="13374" y="415"/>
                    <a:pt x="17609" y="1176"/>
                    <a:pt x="19515" y="2556"/>
                  </a:cubicBezTo>
                  <a:cubicBezTo>
                    <a:pt x="21421" y="3936"/>
                    <a:pt x="20997" y="5934"/>
                    <a:pt x="19303" y="7266"/>
                  </a:cubicBezTo>
                  <a:cubicBezTo>
                    <a:pt x="17609" y="8598"/>
                    <a:pt x="14645" y="9264"/>
                    <a:pt x="11892" y="9692"/>
                  </a:cubicBezTo>
                  <a:cubicBezTo>
                    <a:pt x="9139" y="10121"/>
                    <a:pt x="6597" y="10311"/>
                    <a:pt x="4903" y="10168"/>
                  </a:cubicBezTo>
                  <a:cubicBezTo>
                    <a:pt x="3209" y="10025"/>
                    <a:pt x="2362" y="9550"/>
                    <a:pt x="1515" y="9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4312213" y="3349244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4336030" y="3406394"/>
              <a:ext cx="6508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6" h="21600" fill="norm" stroke="1" extrusionOk="0">
                  <a:moveTo>
                    <a:pt x="12271" y="0"/>
                  </a:moveTo>
                  <a:cubicBezTo>
                    <a:pt x="8999" y="758"/>
                    <a:pt x="5726" y="1516"/>
                    <a:pt x="3108" y="4168"/>
                  </a:cubicBezTo>
                  <a:cubicBezTo>
                    <a:pt x="490" y="6821"/>
                    <a:pt x="-1474" y="11368"/>
                    <a:pt x="1471" y="14589"/>
                  </a:cubicBezTo>
                  <a:cubicBezTo>
                    <a:pt x="4417" y="17811"/>
                    <a:pt x="12271" y="19705"/>
                    <a:pt x="201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4382063" y="3514344"/>
              <a:ext cx="148428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600" fill="norm" stroke="1" extrusionOk="0">
                  <a:moveTo>
                    <a:pt x="8877" y="0"/>
                  </a:moveTo>
                  <a:cubicBezTo>
                    <a:pt x="13315" y="2585"/>
                    <a:pt x="17753" y="5169"/>
                    <a:pt x="19677" y="7662"/>
                  </a:cubicBezTo>
                  <a:cubicBezTo>
                    <a:pt x="21600" y="10154"/>
                    <a:pt x="21008" y="12554"/>
                    <a:pt x="17310" y="14862"/>
                  </a:cubicBezTo>
                  <a:cubicBezTo>
                    <a:pt x="13611" y="17169"/>
                    <a:pt x="6805" y="19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980001" y="3551657"/>
              <a:ext cx="173463" cy="515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369" fill="norm" stroke="1" extrusionOk="0">
                  <a:moveTo>
                    <a:pt x="17013" y="296"/>
                  </a:moveTo>
                  <a:cubicBezTo>
                    <a:pt x="14472" y="32"/>
                    <a:pt x="11931" y="-231"/>
                    <a:pt x="9136" y="340"/>
                  </a:cubicBezTo>
                  <a:cubicBezTo>
                    <a:pt x="6340" y="910"/>
                    <a:pt x="3291" y="2315"/>
                    <a:pt x="1512" y="4335"/>
                  </a:cubicBezTo>
                  <a:cubicBezTo>
                    <a:pt x="-267" y="6354"/>
                    <a:pt x="-775" y="8989"/>
                    <a:pt x="1639" y="11710"/>
                  </a:cubicBezTo>
                  <a:cubicBezTo>
                    <a:pt x="4053" y="14432"/>
                    <a:pt x="9390" y="17242"/>
                    <a:pt x="13074" y="18867"/>
                  </a:cubicBezTo>
                  <a:cubicBezTo>
                    <a:pt x="16759" y="20491"/>
                    <a:pt x="18792" y="20930"/>
                    <a:pt x="20825" y="21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4540813" y="3865182"/>
              <a:ext cx="107951" cy="165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5" fill="norm" stroke="1" extrusionOk="0">
                  <a:moveTo>
                    <a:pt x="0" y="3037"/>
                  </a:moveTo>
                  <a:cubicBezTo>
                    <a:pt x="1271" y="1957"/>
                    <a:pt x="2541" y="877"/>
                    <a:pt x="4447" y="337"/>
                  </a:cubicBezTo>
                  <a:cubicBezTo>
                    <a:pt x="6353" y="-203"/>
                    <a:pt x="8894" y="-203"/>
                    <a:pt x="11224" y="1147"/>
                  </a:cubicBezTo>
                  <a:cubicBezTo>
                    <a:pt x="13553" y="2497"/>
                    <a:pt x="15671" y="5197"/>
                    <a:pt x="15035" y="8167"/>
                  </a:cubicBezTo>
                  <a:cubicBezTo>
                    <a:pt x="14400" y="11137"/>
                    <a:pt x="11012" y="14377"/>
                    <a:pt x="8471" y="16672"/>
                  </a:cubicBezTo>
                  <a:cubicBezTo>
                    <a:pt x="5929" y="18967"/>
                    <a:pt x="4235" y="20317"/>
                    <a:pt x="4871" y="20857"/>
                  </a:cubicBezTo>
                  <a:cubicBezTo>
                    <a:pt x="5506" y="21397"/>
                    <a:pt x="8471" y="21127"/>
                    <a:pt x="11647" y="20452"/>
                  </a:cubicBezTo>
                  <a:cubicBezTo>
                    <a:pt x="14824" y="19777"/>
                    <a:pt x="18212" y="18697"/>
                    <a:pt x="21600" y="17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4669514" y="3822566"/>
              <a:ext cx="214200" cy="186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335" fill="norm" stroke="1" extrusionOk="0">
                  <a:moveTo>
                    <a:pt x="1101" y="3248"/>
                  </a:moveTo>
                  <a:cubicBezTo>
                    <a:pt x="465" y="2277"/>
                    <a:pt x="-170" y="1306"/>
                    <a:pt x="42" y="699"/>
                  </a:cubicBezTo>
                  <a:cubicBezTo>
                    <a:pt x="254" y="93"/>
                    <a:pt x="1312" y="-150"/>
                    <a:pt x="2477" y="93"/>
                  </a:cubicBezTo>
                  <a:cubicBezTo>
                    <a:pt x="3642" y="335"/>
                    <a:pt x="4912" y="1063"/>
                    <a:pt x="6077" y="3248"/>
                  </a:cubicBezTo>
                  <a:cubicBezTo>
                    <a:pt x="7242" y="5432"/>
                    <a:pt x="8301" y="9072"/>
                    <a:pt x="8406" y="11742"/>
                  </a:cubicBezTo>
                  <a:cubicBezTo>
                    <a:pt x="8512" y="14412"/>
                    <a:pt x="7665" y="16111"/>
                    <a:pt x="7136" y="17567"/>
                  </a:cubicBezTo>
                  <a:cubicBezTo>
                    <a:pt x="6606" y="19023"/>
                    <a:pt x="6395" y="20237"/>
                    <a:pt x="7242" y="20843"/>
                  </a:cubicBezTo>
                  <a:cubicBezTo>
                    <a:pt x="8089" y="21450"/>
                    <a:pt x="9995" y="21450"/>
                    <a:pt x="12536" y="21086"/>
                  </a:cubicBezTo>
                  <a:cubicBezTo>
                    <a:pt x="15077" y="20722"/>
                    <a:pt x="18254" y="19994"/>
                    <a:pt x="21430" y="19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3175563" y="1628899"/>
              <a:ext cx="1913467" cy="869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7" fill="norm" stroke="1" extrusionOk="0">
                  <a:moveTo>
                    <a:pt x="0" y="21587"/>
                  </a:moveTo>
                  <a:cubicBezTo>
                    <a:pt x="24" y="21324"/>
                    <a:pt x="48" y="21061"/>
                    <a:pt x="215" y="20667"/>
                  </a:cubicBezTo>
                  <a:cubicBezTo>
                    <a:pt x="382" y="20273"/>
                    <a:pt x="693" y="19748"/>
                    <a:pt x="1219" y="18986"/>
                  </a:cubicBezTo>
                  <a:cubicBezTo>
                    <a:pt x="1744" y="18223"/>
                    <a:pt x="2485" y="17225"/>
                    <a:pt x="3250" y="16305"/>
                  </a:cubicBezTo>
                  <a:cubicBezTo>
                    <a:pt x="4014" y="15386"/>
                    <a:pt x="4803" y="14545"/>
                    <a:pt x="5615" y="13678"/>
                  </a:cubicBezTo>
                  <a:cubicBezTo>
                    <a:pt x="6427" y="12810"/>
                    <a:pt x="7264" y="11917"/>
                    <a:pt x="8136" y="11050"/>
                  </a:cubicBezTo>
                  <a:cubicBezTo>
                    <a:pt x="9008" y="10183"/>
                    <a:pt x="9916" y="9342"/>
                    <a:pt x="10812" y="8580"/>
                  </a:cubicBezTo>
                  <a:cubicBezTo>
                    <a:pt x="11708" y="7818"/>
                    <a:pt x="12592" y="7134"/>
                    <a:pt x="13524" y="6478"/>
                  </a:cubicBezTo>
                  <a:cubicBezTo>
                    <a:pt x="14456" y="5821"/>
                    <a:pt x="15435" y="5190"/>
                    <a:pt x="16355" y="4638"/>
                  </a:cubicBezTo>
                  <a:cubicBezTo>
                    <a:pt x="17275" y="4086"/>
                    <a:pt x="18135" y="3613"/>
                    <a:pt x="18840" y="3140"/>
                  </a:cubicBezTo>
                  <a:cubicBezTo>
                    <a:pt x="19545" y="2667"/>
                    <a:pt x="20095" y="2194"/>
                    <a:pt x="20429" y="1879"/>
                  </a:cubicBezTo>
                  <a:cubicBezTo>
                    <a:pt x="20764" y="1564"/>
                    <a:pt x="20883" y="1406"/>
                    <a:pt x="20979" y="1222"/>
                  </a:cubicBezTo>
                  <a:cubicBezTo>
                    <a:pt x="21074" y="1038"/>
                    <a:pt x="21146" y="828"/>
                    <a:pt x="21110" y="696"/>
                  </a:cubicBezTo>
                  <a:cubicBezTo>
                    <a:pt x="21074" y="565"/>
                    <a:pt x="20931" y="513"/>
                    <a:pt x="20620" y="434"/>
                  </a:cubicBezTo>
                  <a:cubicBezTo>
                    <a:pt x="20310" y="355"/>
                    <a:pt x="19832" y="250"/>
                    <a:pt x="19497" y="171"/>
                  </a:cubicBezTo>
                  <a:cubicBezTo>
                    <a:pt x="19163" y="92"/>
                    <a:pt x="18972" y="40"/>
                    <a:pt x="18948" y="13"/>
                  </a:cubicBezTo>
                  <a:cubicBezTo>
                    <a:pt x="18924" y="-13"/>
                    <a:pt x="19067" y="-13"/>
                    <a:pt x="19450" y="118"/>
                  </a:cubicBezTo>
                  <a:cubicBezTo>
                    <a:pt x="19832" y="250"/>
                    <a:pt x="20453" y="513"/>
                    <a:pt x="20895" y="880"/>
                  </a:cubicBezTo>
                  <a:cubicBezTo>
                    <a:pt x="21337" y="1248"/>
                    <a:pt x="21600" y="1721"/>
                    <a:pt x="21600" y="2510"/>
                  </a:cubicBezTo>
                  <a:cubicBezTo>
                    <a:pt x="21600" y="3298"/>
                    <a:pt x="21337" y="4402"/>
                    <a:pt x="21134" y="5137"/>
                  </a:cubicBezTo>
                  <a:cubicBezTo>
                    <a:pt x="20931" y="5873"/>
                    <a:pt x="20788" y="6241"/>
                    <a:pt x="20644" y="6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1626301" y="2623589"/>
              <a:ext cx="209413" cy="376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459" fill="norm" stroke="1" extrusionOk="0">
                  <a:moveTo>
                    <a:pt x="10681" y="4806"/>
                  </a:moveTo>
                  <a:cubicBezTo>
                    <a:pt x="11939" y="3720"/>
                    <a:pt x="13197" y="2634"/>
                    <a:pt x="14456" y="1790"/>
                  </a:cubicBezTo>
                  <a:cubicBezTo>
                    <a:pt x="15714" y="945"/>
                    <a:pt x="16972" y="342"/>
                    <a:pt x="16972" y="100"/>
                  </a:cubicBezTo>
                  <a:cubicBezTo>
                    <a:pt x="16972" y="-141"/>
                    <a:pt x="15714" y="-20"/>
                    <a:pt x="12673" y="1307"/>
                  </a:cubicBezTo>
                  <a:cubicBezTo>
                    <a:pt x="9632" y="2634"/>
                    <a:pt x="4809" y="5168"/>
                    <a:pt x="2188" y="7582"/>
                  </a:cubicBezTo>
                  <a:cubicBezTo>
                    <a:pt x="-434" y="9995"/>
                    <a:pt x="-853" y="12288"/>
                    <a:pt x="1768" y="14400"/>
                  </a:cubicBezTo>
                  <a:cubicBezTo>
                    <a:pt x="4390" y="16512"/>
                    <a:pt x="10052" y="18442"/>
                    <a:pt x="13722" y="19589"/>
                  </a:cubicBezTo>
                  <a:cubicBezTo>
                    <a:pt x="17392" y="20735"/>
                    <a:pt x="19069" y="21097"/>
                    <a:pt x="20747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1688005" y="3472980"/>
              <a:ext cx="182596" cy="308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4" h="21532" fill="norm" stroke="1" extrusionOk="0">
                  <a:moveTo>
                    <a:pt x="12863" y="5554"/>
                  </a:moveTo>
                  <a:cubicBezTo>
                    <a:pt x="12863" y="4074"/>
                    <a:pt x="12863" y="2595"/>
                    <a:pt x="12393" y="1559"/>
                  </a:cubicBezTo>
                  <a:cubicBezTo>
                    <a:pt x="11923" y="524"/>
                    <a:pt x="10984" y="-68"/>
                    <a:pt x="9223" y="6"/>
                  </a:cubicBezTo>
                  <a:cubicBezTo>
                    <a:pt x="7463" y="80"/>
                    <a:pt x="4880" y="820"/>
                    <a:pt x="2884" y="2003"/>
                  </a:cubicBezTo>
                  <a:cubicBezTo>
                    <a:pt x="889" y="3187"/>
                    <a:pt x="-520" y="4814"/>
                    <a:pt x="184" y="6294"/>
                  </a:cubicBezTo>
                  <a:cubicBezTo>
                    <a:pt x="889" y="7773"/>
                    <a:pt x="3706" y="9105"/>
                    <a:pt x="7228" y="10436"/>
                  </a:cubicBezTo>
                  <a:cubicBezTo>
                    <a:pt x="10750" y="11768"/>
                    <a:pt x="14976" y="13099"/>
                    <a:pt x="17558" y="14505"/>
                  </a:cubicBezTo>
                  <a:cubicBezTo>
                    <a:pt x="20141" y="15910"/>
                    <a:pt x="21080" y="17390"/>
                    <a:pt x="19437" y="18573"/>
                  </a:cubicBezTo>
                  <a:cubicBezTo>
                    <a:pt x="17793" y="19757"/>
                    <a:pt x="13567" y="20644"/>
                    <a:pt x="9341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5493313" y="1274505"/>
              <a:ext cx="63522" cy="49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445" fill="norm" stroke="1" extrusionOk="0">
                  <a:moveTo>
                    <a:pt x="0" y="10129"/>
                  </a:moveTo>
                  <a:cubicBezTo>
                    <a:pt x="2090" y="12426"/>
                    <a:pt x="4181" y="14724"/>
                    <a:pt x="5923" y="16471"/>
                  </a:cubicBezTo>
                  <a:cubicBezTo>
                    <a:pt x="7665" y="18217"/>
                    <a:pt x="9058" y="19412"/>
                    <a:pt x="10103" y="20239"/>
                  </a:cubicBezTo>
                  <a:cubicBezTo>
                    <a:pt x="11148" y="21066"/>
                    <a:pt x="11845" y="21526"/>
                    <a:pt x="11497" y="21434"/>
                  </a:cubicBezTo>
                  <a:cubicBezTo>
                    <a:pt x="11148" y="21342"/>
                    <a:pt x="9755" y="20699"/>
                    <a:pt x="8013" y="18585"/>
                  </a:cubicBezTo>
                  <a:cubicBezTo>
                    <a:pt x="6271" y="16471"/>
                    <a:pt x="4181" y="12886"/>
                    <a:pt x="3832" y="9945"/>
                  </a:cubicBezTo>
                  <a:cubicBezTo>
                    <a:pt x="3484" y="7003"/>
                    <a:pt x="4877" y="4706"/>
                    <a:pt x="6271" y="3235"/>
                  </a:cubicBezTo>
                  <a:cubicBezTo>
                    <a:pt x="7665" y="1764"/>
                    <a:pt x="9058" y="1121"/>
                    <a:pt x="11148" y="661"/>
                  </a:cubicBezTo>
                  <a:cubicBezTo>
                    <a:pt x="13239" y="202"/>
                    <a:pt x="16026" y="-74"/>
                    <a:pt x="18116" y="18"/>
                  </a:cubicBezTo>
                  <a:cubicBezTo>
                    <a:pt x="20206" y="110"/>
                    <a:pt x="21600" y="569"/>
                    <a:pt x="20555" y="1718"/>
                  </a:cubicBezTo>
                  <a:cubicBezTo>
                    <a:pt x="19510" y="2867"/>
                    <a:pt x="16026" y="4706"/>
                    <a:pt x="12890" y="6130"/>
                  </a:cubicBezTo>
                  <a:cubicBezTo>
                    <a:pt x="9755" y="7555"/>
                    <a:pt x="6968" y="8566"/>
                    <a:pt x="4181" y="9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5624218" y="1519562"/>
              <a:ext cx="123598" cy="203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152" fill="norm" stroke="1" extrusionOk="0">
                  <a:moveTo>
                    <a:pt x="416" y="5382"/>
                  </a:moveTo>
                  <a:cubicBezTo>
                    <a:pt x="56" y="3618"/>
                    <a:pt x="-304" y="1855"/>
                    <a:pt x="416" y="863"/>
                  </a:cubicBezTo>
                  <a:cubicBezTo>
                    <a:pt x="1136" y="-129"/>
                    <a:pt x="2936" y="-349"/>
                    <a:pt x="6356" y="643"/>
                  </a:cubicBezTo>
                  <a:cubicBezTo>
                    <a:pt x="9776" y="1635"/>
                    <a:pt x="14816" y="3839"/>
                    <a:pt x="17696" y="7145"/>
                  </a:cubicBezTo>
                  <a:cubicBezTo>
                    <a:pt x="20576" y="10451"/>
                    <a:pt x="21296" y="14859"/>
                    <a:pt x="20936" y="17504"/>
                  </a:cubicBezTo>
                  <a:cubicBezTo>
                    <a:pt x="20576" y="20149"/>
                    <a:pt x="19136" y="21031"/>
                    <a:pt x="17696" y="21141"/>
                  </a:cubicBezTo>
                  <a:cubicBezTo>
                    <a:pt x="16256" y="21251"/>
                    <a:pt x="14816" y="20590"/>
                    <a:pt x="13736" y="17945"/>
                  </a:cubicBezTo>
                  <a:cubicBezTo>
                    <a:pt x="12656" y="15300"/>
                    <a:pt x="11936" y="10671"/>
                    <a:pt x="12656" y="7475"/>
                  </a:cubicBezTo>
                  <a:cubicBezTo>
                    <a:pt x="13376" y="4280"/>
                    <a:pt x="15536" y="2516"/>
                    <a:pt x="17696" y="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5903557" y="1268834"/>
              <a:ext cx="148557" cy="353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7" h="21455" fill="norm" stroke="1" extrusionOk="0">
                  <a:moveTo>
                    <a:pt x="20767" y="1784"/>
                  </a:moveTo>
                  <a:cubicBezTo>
                    <a:pt x="19583" y="1141"/>
                    <a:pt x="18400" y="498"/>
                    <a:pt x="17068" y="176"/>
                  </a:cubicBezTo>
                  <a:cubicBezTo>
                    <a:pt x="15737" y="-145"/>
                    <a:pt x="14257" y="-145"/>
                    <a:pt x="11446" y="1205"/>
                  </a:cubicBezTo>
                  <a:cubicBezTo>
                    <a:pt x="8635" y="2555"/>
                    <a:pt x="4493" y="5255"/>
                    <a:pt x="2126" y="7891"/>
                  </a:cubicBezTo>
                  <a:cubicBezTo>
                    <a:pt x="-241" y="10526"/>
                    <a:pt x="-833" y="13098"/>
                    <a:pt x="1386" y="15284"/>
                  </a:cubicBezTo>
                  <a:cubicBezTo>
                    <a:pt x="3605" y="17469"/>
                    <a:pt x="8635" y="19269"/>
                    <a:pt x="12038" y="20234"/>
                  </a:cubicBezTo>
                  <a:cubicBezTo>
                    <a:pt x="15441" y="21198"/>
                    <a:pt x="17216" y="21326"/>
                    <a:pt x="18992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6172891" y="1340366"/>
              <a:ext cx="164972" cy="208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0906" fill="norm" stroke="1" extrusionOk="0">
                  <a:moveTo>
                    <a:pt x="16994" y="864"/>
                  </a:moveTo>
                  <a:cubicBezTo>
                    <a:pt x="14024" y="228"/>
                    <a:pt x="11054" y="-407"/>
                    <a:pt x="8219" y="334"/>
                  </a:cubicBezTo>
                  <a:cubicBezTo>
                    <a:pt x="5384" y="1075"/>
                    <a:pt x="2684" y="3193"/>
                    <a:pt x="1199" y="6264"/>
                  </a:cubicBezTo>
                  <a:cubicBezTo>
                    <a:pt x="-286" y="9334"/>
                    <a:pt x="-556" y="13358"/>
                    <a:pt x="1334" y="16111"/>
                  </a:cubicBezTo>
                  <a:cubicBezTo>
                    <a:pt x="3224" y="18864"/>
                    <a:pt x="7274" y="20346"/>
                    <a:pt x="10919" y="20769"/>
                  </a:cubicBezTo>
                  <a:cubicBezTo>
                    <a:pt x="14564" y="21193"/>
                    <a:pt x="17804" y="20558"/>
                    <a:pt x="21044" y="19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6518758" y="1310894"/>
              <a:ext cx="40965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1832" y="21600"/>
                  </a:moveTo>
                  <a:cubicBezTo>
                    <a:pt x="1056" y="21300"/>
                    <a:pt x="281" y="21000"/>
                    <a:pt x="60" y="20250"/>
                  </a:cubicBezTo>
                  <a:cubicBezTo>
                    <a:pt x="-162" y="19500"/>
                    <a:pt x="170" y="18300"/>
                    <a:pt x="2164" y="16050"/>
                  </a:cubicBezTo>
                  <a:cubicBezTo>
                    <a:pt x="4158" y="13800"/>
                    <a:pt x="7813" y="10500"/>
                    <a:pt x="11303" y="7650"/>
                  </a:cubicBezTo>
                  <a:cubicBezTo>
                    <a:pt x="14792" y="4800"/>
                    <a:pt x="18115" y="2400"/>
                    <a:pt x="214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6775740" y="1282074"/>
              <a:ext cx="164451" cy="13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135" fill="norm" stroke="1" extrusionOk="0">
                  <a:moveTo>
                    <a:pt x="2465" y="4389"/>
                  </a:moveTo>
                  <a:cubicBezTo>
                    <a:pt x="1115" y="3422"/>
                    <a:pt x="-235" y="2455"/>
                    <a:pt x="35" y="1649"/>
                  </a:cubicBezTo>
                  <a:cubicBezTo>
                    <a:pt x="305" y="843"/>
                    <a:pt x="2195" y="198"/>
                    <a:pt x="5165" y="37"/>
                  </a:cubicBezTo>
                  <a:cubicBezTo>
                    <a:pt x="8135" y="-124"/>
                    <a:pt x="12185" y="198"/>
                    <a:pt x="15155" y="1810"/>
                  </a:cubicBezTo>
                  <a:cubicBezTo>
                    <a:pt x="18125" y="3422"/>
                    <a:pt x="20015" y="6324"/>
                    <a:pt x="20690" y="8580"/>
                  </a:cubicBezTo>
                  <a:cubicBezTo>
                    <a:pt x="21365" y="10837"/>
                    <a:pt x="20825" y="12449"/>
                    <a:pt x="19340" y="14545"/>
                  </a:cubicBezTo>
                  <a:cubicBezTo>
                    <a:pt x="17855" y="16640"/>
                    <a:pt x="15425" y="19219"/>
                    <a:pt x="14885" y="20348"/>
                  </a:cubicBezTo>
                  <a:cubicBezTo>
                    <a:pt x="14345" y="21476"/>
                    <a:pt x="15695" y="21154"/>
                    <a:pt x="17045" y="20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7032795" y="1134767"/>
              <a:ext cx="232168" cy="245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272" fill="norm" stroke="1" extrusionOk="0">
                  <a:moveTo>
                    <a:pt x="16090" y="3150"/>
                  </a:moveTo>
                  <a:cubicBezTo>
                    <a:pt x="15506" y="2235"/>
                    <a:pt x="14922" y="1319"/>
                    <a:pt x="13658" y="679"/>
                  </a:cubicBezTo>
                  <a:cubicBezTo>
                    <a:pt x="12393" y="38"/>
                    <a:pt x="10447" y="-328"/>
                    <a:pt x="8598" y="404"/>
                  </a:cubicBezTo>
                  <a:cubicBezTo>
                    <a:pt x="6749" y="1136"/>
                    <a:pt x="4998" y="2967"/>
                    <a:pt x="3539" y="5347"/>
                  </a:cubicBezTo>
                  <a:cubicBezTo>
                    <a:pt x="2079" y="7726"/>
                    <a:pt x="912" y="10655"/>
                    <a:pt x="328" y="12943"/>
                  </a:cubicBezTo>
                  <a:cubicBezTo>
                    <a:pt x="-256" y="15231"/>
                    <a:pt x="-256" y="16879"/>
                    <a:pt x="1982" y="18160"/>
                  </a:cubicBezTo>
                  <a:cubicBezTo>
                    <a:pt x="4220" y="19441"/>
                    <a:pt x="8695" y="20357"/>
                    <a:pt x="12295" y="20814"/>
                  </a:cubicBezTo>
                  <a:cubicBezTo>
                    <a:pt x="15895" y="21272"/>
                    <a:pt x="18620" y="21272"/>
                    <a:pt x="21344" y="2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7855513" y="1145794"/>
              <a:ext cx="254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7849163" y="1056894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7938063" y="1033243"/>
              <a:ext cx="139701" cy="20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1964" y="5005"/>
                  </a:moveTo>
                  <a:cubicBezTo>
                    <a:pt x="1309" y="9757"/>
                    <a:pt x="655" y="14509"/>
                    <a:pt x="327" y="17425"/>
                  </a:cubicBezTo>
                  <a:cubicBezTo>
                    <a:pt x="0" y="20341"/>
                    <a:pt x="0" y="21421"/>
                    <a:pt x="0" y="21421"/>
                  </a:cubicBezTo>
                  <a:cubicBezTo>
                    <a:pt x="0" y="21421"/>
                    <a:pt x="0" y="20341"/>
                    <a:pt x="1145" y="16777"/>
                  </a:cubicBezTo>
                  <a:cubicBezTo>
                    <a:pt x="2291" y="13213"/>
                    <a:pt x="4582" y="7165"/>
                    <a:pt x="6382" y="3817"/>
                  </a:cubicBezTo>
                  <a:cubicBezTo>
                    <a:pt x="8182" y="469"/>
                    <a:pt x="9491" y="-179"/>
                    <a:pt x="11782" y="37"/>
                  </a:cubicBezTo>
                  <a:cubicBezTo>
                    <a:pt x="14073" y="253"/>
                    <a:pt x="17345" y="1333"/>
                    <a:pt x="19145" y="3601"/>
                  </a:cubicBezTo>
                  <a:cubicBezTo>
                    <a:pt x="20945" y="5869"/>
                    <a:pt x="21273" y="9325"/>
                    <a:pt x="21600" y="12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8496863" y="777493"/>
              <a:ext cx="82187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600" fill="norm" stroke="1" extrusionOk="0">
                  <a:moveTo>
                    <a:pt x="0" y="0"/>
                  </a:moveTo>
                  <a:cubicBezTo>
                    <a:pt x="4320" y="1920"/>
                    <a:pt x="8640" y="3840"/>
                    <a:pt x="12420" y="6720"/>
                  </a:cubicBezTo>
                  <a:cubicBezTo>
                    <a:pt x="16200" y="9600"/>
                    <a:pt x="19440" y="13440"/>
                    <a:pt x="20520" y="16080"/>
                  </a:cubicBezTo>
                  <a:cubicBezTo>
                    <a:pt x="21600" y="18720"/>
                    <a:pt x="20520" y="20160"/>
                    <a:pt x="194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8567709" y="917194"/>
              <a:ext cx="10060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17338" y="0"/>
                  </a:moveTo>
                  <a:cubicBezTo>
                    <a:pt x="13288" y="993"/>
                    <a:pt x="9238" y="1986"/>
                    <a:pt x="5863" y="4469"/>
                  </a:cubicBezTo>
                  <a:cubicBezTo>
                    <a:pt x="2488" y="6952"/>
                    <a:pt x="-212" y="10924"/>
                    <a:pt x="13" y="13903"/>
                  </a:cubicBezTo>
                  <a:cubicBezTo>
                    <a:pt x="238" y="16883"/>
                    <a:pt x="3388" y="18869"/>
                    <a:pt x="7438" y="19986"/>
                  </a:cubicBezTo>
                  <a:cubicBezTo>
                    <a:pt x="11488" y="21103"/>
                    <a:pt x="16438" y="21352"/>
                    <a:pt x="213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8999290" y="810610"/>
              <a:ext cx="93477" cy="257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178" fill="norm" stroke="1" extrusionOk="0">
                  <a:moveTo>
                    <a:pt x="14997" y="2500"/>
                  </a:moveTo>
                  <a:cubicBezTo>
                    <a:pt x="13618" y="1803"/>
                    <a:pt x="12240" y="1107"/>
                    <a:pt x="10172" y="584"/>
                  </a:cubicBezTo>
                  <a:cubicBezTo>
                    <a:pt x="8103" y="61"/>
                    <a:pt x="5346" y="-287"/>
                    <a:pt x="3048" y="323"/>
                  </a:cubicBezTo>
                  <a:cubicBezTo>
                    <a:pt x="750" y="932"/>
                    <a:pt x="-1088" y="2500"/>
                    <a:pt x="750" y="4416"/>
                  </a:cubicBezTo>
                  <a:cubicBezTo>
                    <a:pt x="2589" y="6332"/>
                    <a:pt x="8103" y="8597"/>
                    <a:pt x="12469" y="11123"/>
                  </a:cubicBezTo>
                  <a:cubicBezTo>
                    <a:pt x="16835" y="13648"/>
                    <a:pt x="20052" y="16436"/>
                    <a:pt x="20282" y="18178"/>
                  </a:cubicBezTo>
                  <a:cubicBezTo>
                    <a:pt x="20512" y="19919"/>
                    <a:pt x="17755" y="20616"/>
                    <a:pt x="14997" y="20965"/>
                  </a:cubicBezTo>
                  <a:cubicBezTo>
                    <a:pt x="12240" y="21313"/>
                    <a:pt x="9482" y="21313"/>
                    <a:pt x="7184" y="20355"/>
                  </a:cubicBezTo>
                  <a:cubicBezTo>
                    <a:pt x="4886" y="19397"/>
                    <a:pt x="3048" y="17481"/>
                    <a:pt x="1210" y="15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9145068" y="639495"/>
              <a:ext cx="62996" cy="40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04" fill="norm" stroke="1" extrusionOk="0">
                  <a:moveTo>
                    <a:pt x="1988" y="588"/>
                  </a:moveTo>
                  <a:cubicBezTo>
                    <a:pt x="4868" y="248"/>
                    <a:pt x="7748" y="-91"/>
                    <a:pt x="9188" y="22"/>
                  </a:cubicBezTo>
                  <a:cubicBezTo>
                    <a:pt x="10628" y="135"/>
                    <a:pt x="10628" y="701"/>
                    <a:pt x="8828" y="2849"/>
                  </a:cubicBezTo>
                  <a:cubicBezTo>
                    <a:pt x="7028" y="4998"/>
                    <a:pt x="3428" y="8730"/>
                    <a:pt x="1628" y="11783"/>
                  </a:cubicBezTo>
                  <a:cubicBezTo>
                    <a:pt x="-172" y="14837"/>
                    <a:pt x="-172" y="17212"/>
                    <a:pt x="188" y="18738"/>
                  </a:cubicBezTo>
                  <a:cubicBezTo>
                    <a:pt x="548" y="20265"/>
                    <a:pt x="1268" y="20944"/>
                    <a:pt x="4868" y="21226"/>
                  </a:cubicBezTo>
                  <a:cubicBezTo>
                    <a:pt x="8468" y="21509"/>
                    <a:pt x="14948" y="21396"/>
                    <a:pt x="21428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9119163" y="775414"/>
              <a:ext cx="352649" cy="504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466" fill="norm" stroke="1" extrusionOk="0">
                  <a:moveTo>
                    <a:pt x="0" y="6298"/>
                  </a:moveTo>
                  <a:cubicBezTo>
                    <a:pt x="1811" y="5938"/>
                    <a:pt x="3622" y="5578"/>
                    <a:pt x="5303" y="5218"/>
                  </a:cubicBezTo>
                  <a:cubicBezTo>
                    <a:pt x="6984" y="4858"/>
                    <a:pt x="8537" y="4498"/>
                    <a:pt x="9507" y="4093"/>
                  </a:cubicBezTo>
                  <a:cubicBezTo>
                    <a:pt x="10477" y="3688"/>
                    <a:pt x="10865" y="3238"/>
                    <a:pt x="10735" y="3013"/>
                  </a:cubicBezTo>
                  <a:cubicBezTo>
                    <a:pt x="10606" y="2788"/>
                    <a:pt x="9959" y="2788"/>
                    <a:pt x="9119" y="3148"/>
                  </a:cubicBezTo>
                  <a:cubicBezTo>
                    <a:pt x="8278" y="3508"/>
                    <a:pt x="7243" y="4228"/>
                    <a:pt x="6726" y="5308"/>
                  </a:cubicBezTo>
                  <a:cubicBezTo>
                    <a:pt x="6208" y="6388"/>
                    <a:pt x="6208" y="7828"/>
                    <a:pt x="6467" y="8683"/>
                  </a:cubicBezTo>
                  <a:cubicBezTo>
                    <a:pt x="6726" y="9538"/>
                    <a:pt x="7243" y="9808"/>
                    <a:pt x="8213" y="9763"/>
                  </a:cubicBezTo>
                  <a:cubicBezTo>
                    <a:pt x="9183" y="9718"/>
                    <a:pt x="10606" y="9358"/>
                    <a:pt x="11770" y="8908"/>
                  </a:cubicBezTo>
                  <a:cubicBezTo>
                    <a:pt x="12934" y="8458"/>
                    <a:pt x="13840" y="7918"/>
                    <a:pt x="14551" y="7513"/>
                  </a:cubicBezTo>
                  <a:cubicBezTo>
                    <a:pt x="15262" y="7108"/>
                    <a:pt x="15780" y="6838"/>
                    <a:pt x="15909" y="6928"/>
                  </a:cubicBezTo>
                  <a:cubicBezTo>
                    <a:pt x="16038" y="7018"/>
                    <a:pt x="15780" y="7468"/>
                    <a:pt x="15327" y="8593"/>
                  </a:cubicBezTo>
                  <a:cubicBezTo>
                    <a:pt x="14874" y="9718"/>
                    <a:pt x="14228" y="11518"/>
                    <a:pt x="13775" y="13633"/>
                  </a:cubicBezTo>
                  <a:cubicBezTo>
                    <a:pt x="13322" y="15748"/>
                    <a:pt x="13063" y="18178"/>
                    <a:pt x="12869" y="19618"/>
                  </a:cubicBezTo>
                  <a:cubicBezTo>
                    <a:pt x="12675" y="21058"/>
                    <a:pt x="12546" y="21508"/>
                    <a:pt x="12481" y="21463"/>
                  </a:cubicBezTo>
                  <a:cubicBezTo>
                    <a:pt x="12417" y="21418"/>
                    <a:pt x="12417" y="20878"/>
                    <a:pt x="12611" y="19033"/>
                  </a:cubicBezTo>
                  <a:cubicBezTo>
                    <a:pt x="12805" y="17188"/>
                    <a:pt x="13193" y="14038"/>
                    <a:pt x="13775" y="11023"/>
                  </a:cubicBezTo>
                  <a:cubicBezTo>
                    <a:pt x="14357" y="8008"/>
                    <a:pt x="15133" y="5128"/>
                    <a:pt x="15974" y="3328"/>
                  </a:cubicBezTo>
                  <a:cubicBezTo>
                    <a:pt x="16814" y="1528"/>
                    <a:pt x="17720" y="808"/>
                    <a:pt x="18560" y="403"/>
                  </a:cubicBezTo>
                  <a:cubicBezTo>
                    <a:pt x="19401" y="-2"/>
                    <a:pt x="20177" y="-92"/>
                    <a:pt x="20695" y="88"/>
                  </a:cubicBezTo>
                  <a:cubicBezTo>
                    <a:pt x="21212" y="268"/>
                    <a:pt x="21471" y="718"/>
                    <a:pt x="21535" y="1438"/>
                  </a:cubicBezTo>
                  <a:cubicBezTo>
                    <a:pt x="21600" y="2158"/>
                    <a:pt x="21471" y="3148"/>
                    <a:pt x="20371" y="4138"/>
                  </a:cubicBezTo>
                  <a:cubicBezTo>
                    <a:pt x="19272" y="5128"/>
                    <a:pt x="17202" y="6118"/>
                    <a:pt x="15133" y="7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9501978" y="755021"/>
              <a:ext cx="65919" cy="236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373" fill="norm" stroke="1" extrusionOk="0">
                  <a:moveTo>
                    <a:pt x="9546" y="7191"/>
                  </a:moveTo>
                  <a:cubicBezTo>
                    <a:pt x="12246" y="6426"/>
                    <a:pt x="14946" y="5662"/>
                    <a:pt x="16971" y="4515"/>
                  </a:cubicBezTo>
                  <a:cubicBezTo>
                    <a:pt x="18996" y="3368"/>
                    <a:pt x="20346" y="1839"/>
                    <a:pt x="18996" y="978"/>
                  </a:cubicBezTo>
                  <a:cubicBezTo>
                    <a:pt x="17646" y="118"/>
                    <a:pt x="13596" y="-73"/>
                    <a:pt x="9884" y="23"/>
                  </a:cubicBezTo>
                  <a:cubicBezTo>
                    <a:pt x="6171" y="118"/>
                    <a:pt x="2796" y="500"/>
                    <a:pt x="1108" y="1265"/>
                  </a:cubicBezTo>
                  <a:cubicBezTo>
                    <a:pt x="-579" y="2030"/>
                    <a:pt x="-579" y="3177"/>
                    <a:pt x="2796" y="5470"/>
                  </a:cubicBezTo>
                  <a:cubicBezTo>
                    <a:pt x="6171" y="7764"/>
                    <a:pt x="12921" y="11205"/>
                    <a:pt x="16634" y="13690"/>
                  </a:cubicBezTo>
                  <a:cubicBezTo>
                    <a:pt x="20346" y="16175"/>
                    <a:pt x="21021" y="17704"/>
                    <a:pt x="21021" y="18946"/>
                  </a:cubicBezTo>
                  <a:cubicBezTo>
                    <a:pt x="21021" y="20189"/>
                    <a:pt x="20346" y="21145"/>
                    <a:pt x="18659" y="21336"/>
                  </a:cubicBezTo>
                  <a:cubicBezTo>
                    <a:pt x="16971" y="21527"/>
                    <a:pt x="14271" y="20954"/>
                    <a:pt x="11571" y="20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9614463" y="548894"/>
              <a:ext cx="89785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1" h="21600" fill="norm" stroke="1" extrusionOk="0">
                  <a:moveTo>
                    <a:pt x="0" y="0"/>
                  </a:moveTo>
                  <a:cubicBezTo>
                    <a:pt x="2400" y="0"/>
                    <a:pt x="4800" y="0"/>
                    <a:pt x="7920" y="558"/>
                  </a:cubicBezTo>
                  <a:cubicBezTo>
                    <a:pt x="11040" y="1115"/>
                    <a:pt x="14880" y="2231"/>
                    <a:pt x="17520" y="4208"/>
                  </a:cubicBezTo>
                  <a:cubicBezTo>
                    <a:pt x="20160" y="6186"/>
                    <a:pt x="21600" y="9025"/>
                    <a:pt x="18960" y="12068"/>
                  </a:cubicBezTo>
                  <a:cubicBezTo>
                    <a:pt x="16320" y="15110"/>
                    <a:pt x="9600" y="18355"/>
                    <a:pt x="28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4801163" y="2815844"/>
              <a:ext cx="1701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0" y="19543"/>
                    <a:pt x="1719" y="17486"/>
                    <a:pt x="2700" y="14914"/>
                  </a:cubicBezTo>
                  <a:cubicBezTo>
                    <a:pt x="3681" y="12343"/>
                    <a:pt x="4782" y="9257"/>
                    <a:pt x="5830" y="7200"/>
                  </a:cubicBezTo>
                  <a:cubicBezTo>
                    <a:pt x="6878" y="5143"/>
                    <a:pt x="7872" y="4114"/>
                    <a:pt x="8866" y="3600"/>
                  </a:cubicBezTo>
                  <a:cubicBezTo>
                    <a:pt x="9860" y="3086"/>
                    <a:pt x="10854" y="3086"/>
                    <a:pt x="11834" y="3600"/>
                  </a:cubicBezTo>
                  <a:cubicBezTo>
                    <a:pt x="12815" y="4114"/>
                    <a:pt x="13782" y="5143"/>
                    <a:pt x="14749" y="6686"/>
                  </a:cubicBezTo>
                  <a:cubicBezTo>
                    <a:pt x="15716" y="8229"/>
                    <a:pt x="16684" y="10286"/>
                    <a:pt x="17570" y="11829"/>
                  </a:cubicBezTo>
                  <a:cubicBezTo>
                    <a:pt x="18457" y="13371"/>
                    <a:pt x="19263" y="14400"/>
                    <a:pt x="19921" y="12343"/>
                  </a:cubicBezTo>
                  <a:cubicBezTo>
                    <a:pt x="20579" y="10286"/>
                    <a:pt x="21090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6382313" y="2745993"/>
              <a:ext cx="249423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3812" y="0"/>
                  </a:moveTo>
                  <a:cubicBezTo>
                    <a:pt x="7261" y="2084"/>
                    <a:pt x="10709" y="4168"/>
                    <a:pt x="13250" y="5589"/>
                  </a:cubicBezTo>
                  <a:cubicBezTo>
                    <a:pt x="15792" y="7011"/>
                    <a:pt x="17425" y="7768"/>
                    <a:pt x="18696" y="8432"/>
                  </a:cubicBezTo>
                  <a:cubicBezTo>
                    <a:pt x="19966" y="9095"/>
                    <a:pt x="20874" y="9663"/>
                    <a:pt x="21237" y="10421"/>
                  </a:cubicBezTo>
                  <a:cubicBezTo>
                    <a:pt x="21600" y="11179"/>
                    <a:pt x="21418" y="12126"/>
                    <a:pt x="19513" y="13168"/>
                  </a:cubicBezTo>
                  <a:cubicBezTo>
                    <a:pt x="17607" y="14211"/>
                    <a:pt x="13976" y="15347"/>
                    <a:pt x="10437" y="16768"/>
                  </a:cubicBezTo>
                  <a:cubicBezTo>
                    <a:pt x="6897" y="18189"/>
                    <a:pt x="3449" y="198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5848349" y="2286591"/>
              <a:ext cx="238834" cy="309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306" fill="norm" stroke="1" extrusionOk="0">
                  <a:moveTo>
                    <a:pt x="16249" y="2341"/>
                  </a:moveTo>
                  <a:cubicBezTo>
                    <a:pt x="16808" y="1611"/>
                    <a:pt x="17367" y="882"/>
                    <a:pt x="18298" y="444"/>
                  </a:cubicBezTo>
                  <a:cubicBezTo>
                    <a:pt x="19229" y="6"/>
                    <a:pt x="20532" y="-140"/>
                    <a:pt x="20905" y="152"/>
                  </a:cubicBezTo>
                  <a:cubicBezTo>
                    <a:pt x="21277" y="444"/>
                    <a:pt x="20718" y="1174"/>
                    <a:pt x="18391" y="2560"/>
                  </a:cubicBezTo>
                  <a:cubicBezTo>
                    <a:pt x="16063" y="3946"/>
                    <a:pt x="11967" y="5990"/>
                    <a:pt x="8801" y="7522"/>
                  </a:cubicBezTo>
                  <a:cubicBezTo>
                    <a:pt x="5636" y="9055"/>
                    <a:pt x="3401" y="10076"/>
                    <a:pt x="2005" y="10952"/>
                  </a:cubicBezTo>
                  <a:cubicBezTo>
                    <a:pt x="608" y="11828"/>
                    <a:pt x="49" y="12557"/>
                    <a:pt x="236" y="12995"/>
                  </a:cubicBezTo>
                  <a:cubicBezTo>
                    <a:pt x="422" y="13433"/>
                    <a:pt x="1353" y="13579"/>
                    <a:pt x="3029" y="13652"/>
                  </a:cubicBezTo>
                  <a:cubicBezTo>
                    <a:pt x="4705" y="13725"/>
                    <a:pt x="7125" y="13725"/>
                    <a:pt x="8894" y="13725"/>
                  </a:cubicBezTo>
                  <a:cubicBezTo>
                    <a:pt x="10663" y="13725"/>
                    <a:pt x="11780" y="13725"/>
                    <a:pt x="12246" y="14090"/>
                  </a:cubicBezTo>
                  <a:cubicBezTo>
                    <a:pt x="12711" y="14455"/>
                    <a:pt x="12525" y="15184"/>
                    <a:pt x="11129" y="15987"/>
                  </a:cubicBezTo>
                  <a:cubicBezTo>
                    <a:pt x="9732" y="16790"/>
                    <a:pt x="7125" y="17665"/>
                    <a:pt x="5263" y="18249"/>
                  </a:cubicBezTo>
                  <a:cubicBezTo>
                    <a:pt x="3401" y="18833"/>
                    <a:pt x="2284" y="19125"/>
                    <a:pt x="1353" y="19563"/>
                  </a:cubicBezTo>
                  <a:cubicBezTo>
                    <a:pt x="422" y="20001"/>
                    <a:pt x="-323" y="20584"/>
                    <a:pt x="143" y="20949"/>
                  </a:cubicBezTo>
                  <a:cubicBezTo>
                    <a:pt x="608" y="21314"/>
                    <a:pt x="2284" y="21460"/>
                    <a:pt x="5822" y="21095"/>
                  </a:cubicBezTo>
                  <a:cubicBezTo>
                    <a:pt x="9360" y="20730"/>
                    <a:pt x="14760" y="19855"/>
                    <a:pt x="20160" y="18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6242613" y="2415230"/>
              <a:ext cx="12700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080" y="11375"/>
                    <a:pt x="2160" y="2735"/>
                    <a:pt x="5760" y="575"/>
                  </a:cubicBezTo>
                  <a:cubicBezTo>
                    <a:pt x="9360" y="-1585"/>
                    <a:pt x="1548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6280713" y="2517394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4400"/>
                    <a:pt x="11077" y="7200"/>
                    <a:pt x="14677" y="3600"/>
                  </a:cubicBezTo>
                  <a:cubicBezTo>
                    <a:pt x="18277" y="0"/>
                    <a:pt x="199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6636313" y="2390394"/>
              <a:ext cx="190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62"/>
                    <a:pt x="0" y="8123"/>
                    <a:pt x="3600" y="11723"/>
                  </a:cubicBezTo>
                  <a:cubicBezTo>
                    <a:pt x="7200" y="15323"/>
                    <a:pt x="14400" y="184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6" name="Drawing"/>
          <p:cNvGrpSpPr/>
          <p:nvPr/>
        </p:nvGrpSpPr>
        <p:grpSpPr>
          <a:xfrm>
            <a:off x="518071" y="1327414"/>
            <a:ext cx="12260036" cy="5276586"/>
            <a:chOff x="0" y="0"/>
            <a:chExt cx="12260035" cy="5276585"/>
          </a:xfrm>
        </p:grpSpPr>
        <p:sp>
          <p:nvSpPr>
            <p:cNvPr id="1496" name="Line"/>
            <p:cNvSpPr/>
            <p:nvPr/>
          </p:nvSpPr>
          <p:spPr>
            <a:xfrm>
              <a:off x="357006" y="803012"/>
              <a:ext cx="207778" cy="580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0923" fill="norm" stroke="1" extrusionOk="0">
                  <a:moveTo>
                    <a:pt x="773" y="4007"/>
                  </a:moveTo>
                  <a:cubicBezTo>
                    <a:pt x="341" y="6067"/>
                    <a:pt x="-91" y="8128"/>
                    <a:pt x="17" y="10609"/>
                  </a:cubicBezTo>
                  <a:cubicBezTo>
                    <a:pt x="125" y="13089"/>
                    <a:pt x="773" y="15990"/>
                    <a:pt x="1205" y="18089"/>
                  </a:cubicBezTo>
                  <a:cubicBezTo>
                    <a:pt x="1637" y="20187"/>
                    <a:pt x="1853" y="21485"/>
                    <a:pt x="1853" y="20684"/>
                  </a:cubicBezTo>
                  <a:cubicBezTo>
                    <a:pt x="1853" y="19882"/>
                    <a:pt x="1637" y="16982"/>
                    <a:pt x="1421" y="14120"/>
                  </a:cubicBezTo>
                  <a:cubicBezTo>
                    <a:pt x="1205" y="11257"/>
                    <a:pt x="989" y="8433"/>
                    <a:pt x="989" y="6373"/>
                  </a:cubicBezTo>
                  <a:cubicBezTo>
                    <a:pt x="989" y="4312"/>
                    <a:pt x="1205" y="3014"/>
                    <a:pt x="2069" y="2060"/>
                  </a:cubicBezTo>
                  <a:cubicBezTo>
                    <a:pt x="2933" y="1106"/>
                    <a:pt x="4445" y="496"/>
                    <a:pt x="5741" y="190"/>
                  </a:cubicBezTo>
                  <a:cubicBezTo>
                    <a:pt x="7037" y="-115"/>
                    <a:pt x="8117" y="-115"/>
                    <a:pt x="10493" y="648"/>
                  </a:cubicBezTo>
                  <a:cubicBezTo>
                    <a:pt x="12869" y="1412"/>
                    <a:pt x="16541" y="2938"/>
                    <a:pt x="18701" y="4426"/>
                  </a:cubicBezTo>
                  <a:cubicBezTo>
                    <a:pt x="20861" y="5915"/>
                    <a:pt x="21509" y="7365"/>
                    <a:pt x="21077" y="8395"/>
                  </a:cubicBezTo>
                  <a:cubicBezTo>
                    <a:pt x="20645" y="9426"/>
                    <a:pt x="19133" y="10036"/>
                    <a:pt x="16541" y="10418"/>
                  </a:cubicBezTo>
                  <a:cubicBezTo>
                    <a:pt x="13949" y="10799"/>
                    <a:pt x="10277" y="10952"/>
                    <a:pt x="7901" y="10990"/>
                  </a:cubicBezTo>
                  <a:cubicBezTo>
                    <a:pt x="5525" y="11028"/>
                    <a:pt x="4445" y="10952"/>
                    <a:pt x="3257" y="10799"/>
                  </a:cubicBezTo>
                  <a:cubicBezTo>
                    <a:pt x="2069" y="10647"/>
                    <a:pt x="773" y="10418"/>
                    <a:pt x="1097" y="9922"/>
                  </a:cubicBezTo>
                  <a:cubicBezTo>
                    <a:pt x="1421" y="9426"/>
                    <a:pt x="3365" y="8662"/>
                    <a:pt x="5309" y="7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567778" y="581081"/>
              <a:ext cx="152401" cy="155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1" fill="norm" stroke="1" extrusionOk="0">
                  <a:moveTo>
                    <a:pt x="0" y="2116"/>
                  </a:moveTo>
                  <a:cubicBezTo>
                    <a:pt x="1200" y="1252"/>
                    <a:pt x="2400" y="388"/>
                    <a:pt x="3750" y="100"/>
                  </a:cubicBezTo>
                  <a:cubicBezTo>
                    <a:pt x="5100" y="-188"/>
                    <a:pt x="6600" y="100"/>
                    <a:pt x="7950" y="1540"/>
                  </a:cubicBezTo>
                  <a:cubicBezTo>
                    <a:pt x="9300" y="2980"/>
                    <a:pt x="10500" y="5572"/>
                    <a:pt x="10650" y="8452"/>
                  </a:cubicBezTo>
                  <a:cubicBezTo>
                    <a:pt x="10800" y="11332"/>
                    <a:pt x="9900" y="14500"/>
                    <a:pt x="8550" y="16804"/>
                  </a:cubicBezTo>
                  <a:cubicBezTo>
                    <a:pt x="7200" y="19108"/>
                    <a:pt x="5400" y="20548"/>
                    <a:pt x="5400" y="20980"/>
                  </a:cubicBezTo>
                  <a:cubicBezTo>
                    <a:pt x="5400" y="21412"/>
                    <a:pt x="7200" y="20836"/>
                    <a:pt x="10200" y="20260"/>
                  </a:cubicBezTo>
                  <a:cubicBezTo>
                    <a:pt x="13200" y="19684"/>
                    <a:pt x="17400" y="19108"/>
                    <a:pt x="21600" y="18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840828" y="1031328"/>
              <a:ext cx="1397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564" y="11375"/>
                    <a:pt x="11127" y="2735"/>
                    <a:pt x="14727" y="575"/>
                  </a:cubicBezTo>
                  <a:cubicBezTo>
                    <a:pt x="18327" y="-1585"/>
                    <a:pt x="1996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872578" y="1130035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1260570" y="704040"/>
              <a:ext cx="247009" cy="961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25" fill="norm" stroke="1" extrusionOk="0">
                  <a:moveTo>
                    <a:pt x="21544" y="865"/>
                  </a:moveTo>
                  <a:cubicBezTo>
                    <a:pt x="21359" y="628"/>
                    <a:pt x="21175" y="391"/>
                    <a:pt x="20621" y="226"/>
                  </a:cubicBezTo>
                  <a:cubicBezTo>
                    <a:pt x="20067" y="60"/>
                    <a:pt x="19144" y="-35"/>
                    <a:pt x="17298" y="12"/>
                  </a:cubicBezTo>
                  <a:cubicBezTo>
                    <a:pt x="15452" y="60"/>
                    <a:pt x="12682" y="249"/>
                    <a:pt x="10652" y="557"/>
                  </a:cubicBezTo>
                  <a:cubicBezTo>
                    <a:pt x="8621" y="865"/>
                    <a:pt x="7329" y="1291"/>
                    <a:pt x="6498" y="2333"/>
                  </a:cubicBezTo>
                  <a:cubicBezTo>
                    <a:pt x="5667" y="3376"/>
                    <a:pt x="5298" y="5033"/>
                    <a:pt x="4929" y="6620"/>
                  </a:cubicBezTo>
                  <a:cubicBezTo>
                    <a:pt x="4559" y="8207"/>
                    <a:pt x="4190" y="9723"/>
                    <a:pt x="3544" y="11286"/>
                  </a:cubicBezTo>
                  <a:cubicBezTo>
                    <a:pt x="2898" y="12849"/>
                    <a:pt x="1975" y="14460"/>
                    <a:pt x="1329" y="15976"/>
                  </a:cubicBezTo>
                  <a:cubicBezTo>
                    <a:pt x="682" y="17491"/>
                    <a:pt x="313" y="18912"/>
                    <a:pt x="129" y="19765"/>
                  </a:cubicBezTo>
                  <a:cubicBezTo>
                    <a:pt x="-56" y="20618"/>
                    <a:pt x="-56" y="20902"/>
                    <a:pt x="221" y="21139"/>
                  </a:cubicBezTo>
                  <a:cubicBezTo>
                    <a:pt x="498" y="21376"/>
                    <a:pt x="1052" y="21565"/>
                    <a:pt x="2806" y="21518"/>
                  </a:cubicBezTo>
                  <a:cubicBezTo>
                    <a:pt x="4559" y="21470"/>
                    <a:pt x="7513" y="21186"/>
                    <a:pt x="10006" y="20973"/>
                  </a:cubicBezTo>
                  <a:cubicBezTo>
                    <a:pt x="12498" y="20760"/>
                    <a:pt x="14529" y="20618"/>
                    <a:pt x="16559" y="20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1565154" y="657885"/>
              <a:ext cx="109013" cy="391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376" fill="norm" stroke="1" extrusionOk="0">
                  <a:moveTo>
                    <a:pt x="3586" y="12251"/>
                  </a:moveTo>
                  <a:cubicBezTo>
                    <a:pt x="2363" y="14908"/>
                    <a:pt x="1141" y="17564"/>
                    <a:pt x="529" y="19181"/>
                  </a:cubicBezTo>
                  <a:cubicBezTo>
                    <a:pt x="-82" y="20798"/>
                    <a:pt x="-82" y="21376"/>
                    <a:pt x="122" y="21376"/>
                  </a:cubicBezTo>
                  <a:cubicBezTo>
                    <a:pt x="326" y="21376"/>
                    <a:pt x="733" y="20798"/>
                    <a:pt x="733" y="18257"/>
                  </a:cubicBezTo>
                  <a:cubicBezTo>
                    <a:pt x="733" y="15716"/>
                    <a:pt x="326" y="11211"/>
                    <a:pt x="326" y="8035"/>
                  </a:cubicBezTo>
                  <a:cubicBezTo>
                    <a:pt x="326" y="4858"/>
                    <a:pt x="733" y="3010"/>
                    <a:pt x="2771" y="1740"/>
                  </a:cubicBezTo>
                  <a:cubicBezTo>
                    <a:pt x="4809" y="469"/>
                    <a:pt x="8476" y="-224"/>
                    <a:pt x="12348" y="65"/>
                  </a:cubicBezTo>
                  <a:cubicBezTo>
                    <a:pt x="16220" y="354"/>
                    <a:pt x="20295" y="1624"/>
                    <a:pt x="20907" y="3183"/>
                  </a:cubicBezTo>
                  <a:cubicBezTo>
                    <a:pt x="21518" y="4743"/>
                    <a:pt x="18665" y="6591"/>
                    <a:pt x="14793" y="7919"/>
                  </a:cubicBezTo>
                  <a:cubicBezTo>
                    <a:pt x="10922" y="9248"/>
                    <a:pt x="6031" y="10056"/>
                    <a:pt x="1141" y="10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1684099" y="925638"/>
              <a:ext cx="90180" cy="127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0651" fill="norm" stroke="1" extrusionOk="0">
                  <a:moveTo>
                    <a:pt x="20915" y="5337"/>
                  </a:moveTo>
                  <a:cubicBezTo>
                    <a:pt x="20424" y="3622"/>
                    <a:pt x="19933" y="1908"/>
                    <a:pt x="18460" y="879"/>
                  </a:cubicBezTo>
                  <a:cubicBezTo>
                    <a:pt x="16988" y="-149"/>
                    <a:pt x="14533" y="-492"/>
                    <a:pt x="11342" y="1051"/>
                  </a:cubicBezTo>
                  <a:cubicBezTo>
                    <a:pt x="8151" y="2594"/>
                    <a:pt x="4224" y="6022"/>
                    <a:pt x="2015" y="8594"/>
                  </a:cubicBezTo>
                  <a:cubicBezTo>
                    <a:pt x="-194" y="11165"/>
                    <a:pt x="-685" y="12879"/>
                    <a:pt x="1033" y="14937"/>
                  </a:cubicBezTo>
                  <a:cubicBezTo>
                    <a:pt x="2751" y="16994"/>
                    <a:pt x="6679" y="19394"/>
                    <a:pt x="10115" y="20251"/>
                  </a:cubicBezTo>
                  <a:cubicBezTo>
                    <a:pt x="13551" y="21108"/>
                    <a:pt x="16497" y="20422"/>
                    <a:pt x="19442" y="19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1807118" y="933185"/>
              <a:ext cx="113211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600" fill="norm" stroke="1" extrusionOk="0">
                  <a:moveTo>
                    <a:pt x="14194" y="0"/>
                  </a:moveTo>
                  <a:cubicBezTo>
                    <a:pt x="10594" y="2592"/>
                    <a:pt x="6994" y="5184"/>
                    <a:pt x="4594" y="7560"/>
                  </a:cubicBezTo>
                  <a:cubicBezTo>
                    <a:pt x="2194" y="9936"/>
                    <a:pt x="994" y="12096"/>
                    <a:pt x="394" y="14256"/>
                  </a:cubicBezTo>
                  <a:cubicBezTo>
                    <a:pt x="-206" y="16416"/>
                    <a:pt x="-206" y="18576"/>
                    <a:pt x="994" y="19872"/>
                  </a:cubicBezTo>
                  <a:cubicBezTo>
                    <a:pt x="2194" y="21168"/>
                    <a:pt x="4594" y="21600"/>
                    <a:pt x="8194" y="21600"/>
                  </a:cubicBezTo>
                  <a:cubicBezTo>
                    <a:pt x="11794" y="21600"/>
                    <a:pt x="16594" y="21168"/>
                    <a:pt x="21394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2445262" y="577097"/>
              <a:ext cx="118737" cy="430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25" fill="norm" stroke="1" extrusionOk="0">
                  <a:moveTo>
                    <a:pt x="1516" y="10772"/>
                  </a:moveTo>
                  <a:cubicBezTo>
                    <a:pt x="758" y="13195"/>
                    <a:pt x="0" y="15619"/>
                    <a:pt x="0" y="17199"/>
                  </a:cubicBezTo>
                  <a:cubicBezTo>
                    <a:pt x="0" y="18779"/>
                    <a:pt x="758" y="19517"/>
                    <a:pt x="1326" y="20202"/>
                  </a:cubicBezTo>
                  <a:cubicBezTo>
                    <a:pt x="1895" y="20887"/>
                    <a:pt x="2274" y="21519"/>
                    <a:pt x="2463" y="21414"/>
                  </a:cubicBezTo>
                  <a:cubicBezTo>
                    <a:pt x="2653" y="21308"/>
                    <a:pt x="2653" y="20465"/>
                    <a:pt x="2653" y="18042"/>
                  </a:cubicBezTo>
                  <a:cubicBezTo>
                    <a:pt x="2653" y="15619"/>
                    <a:pt x="2653" y="11615"/>
                    <a:pt x="3411" y="8506"/>
                  </a:cubicBezTo>
                  <a:cubicBezTo>
                    <a:pt x="4168" y="5398"/>
                    <a:pt x="5684" y="3185"/>
                    <a:pt x="7011" y="1868"/>
                  </a:cubicBezTo>
                  <a:cubicBezTo>
                    <a:pt x="8337" y="551"/>
                    <a:pt x="9474" y="130"/>
                    <a:pt x="10989" y="24"/>
                  </a:cubicBezTo>
                  <a:cubicBezTo>
                    <a:pt x="12505" y="-81"/>
                    <a:pt x="14400" y="130"/>
                    <a:pt x="16674" y="1183"/>
                  </a:cubicBezTo>
                  <a:cubicBezTo>
                    <a:pt x="18947" y="2237"/>
                    <a:pt x="21600" y="4134"/>
                    <a:pt x="21221" y="5767"/>
                  </a:cubicBezTo>
                  <a:cubicBezTo>
                    <a:pt x="20842" y="7400"/>
                    <a:pt x="17432" y="8770"/>
                    <a:pt x="13642" y="9718"/>
                  </a:cubicBezTo>
                  <a:cubicBezTo>
                    <a:pt x="9853" y="10666"/>
                    <a:pt x="5684" y="11193"/>
                    <a:pt x="1516" y="11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2578339" y="888685"/>
              <a:ext cx="97640" cy="1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194" fill="norm" stroke="1" extrusionOk="0">
                  <a:moveTo>
                    <a:pt x="21200" y="1256"/>
                  </a:moveTo>
                  <a:cubicBezTo>
                    <a:pt x="18902" y="425"/>
                    <a:pt x="16604" y="-406"/>
                    <a:pt x="13157" y="217"/>
                  </a:cubicBezTo>
                  <a:cubicBezTo>
                    <a:pt x="9711" y="840"/>
                    <a:pt x="5115" y="2917"/>
                    <a:pt x="2587" y="6032"/>
                  </a:cubicBezTo>
                  <a:cubicBezTo>
                    <a:pt x="60" y="9148"/>
                    <a:pt x="-400" y="13302"/>
                    <a:pt x="289" y="16002"/>
                  </a:cubicBezTo>
                  <a:cubicBezTo>
                    <a:pt x="979" y="18702"/>
                    <a:pt x="2817" y="19948"/>
                    <a:pt x="6494" y="20571"/>
                  </a:cubicBezTo>
                  <a:cubicBezTo>
                    <a:pt x="10170" y="21194"/>
                    <a:pt x="15685" y="21194"/>
                    <a:pt x="21200" y="21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2695028" y="833031"/>
              <a:ext cx="107439" cy="208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51" fill="norm" stroke="1" extrusionOk="0">
                  <a:moveTo>
                    <a:pt x="17446" y="3124"/>
                  </a:moveTo>
                  <a:cubicBezTo>
                    <a:pt x="16615" y="2033"/>
                    <a:pt x="15785" y="942"/>
                    <a:pt x="14331" y="396"/>
                  </a:cubicBezTo>
                  <a:cubicBezTo>
                    <a:pt x="12877" y="-149"/>
                    <a:pt x="10800" y="-149"/>
                    <a:pt x="8931" y="506"/>
                  </a:cubicBezTo>
                  <a:cubicBezTo>
                    <a:pt x="7062" y="1160"/>
                    <a:pt x="5400" y="2469"/>
                    <a:pt x="5400" y="4215"/>
                  </a:cubicBezTo>
                  <a:cubicBezTo>
                    <a:pt x="5400" y="5960"/>
                    <a:pt x="7062" y="8142"/>
                    <a:pt x="9762" y="9887"/>
                  </a:cubicBezTo>
                  <a:cubicBezTo>
                    <a:pt x="12462" y="11633"/>
                    <a:pt x="16200" y="12942"/>
                    <a:pt x="18485" y="14142"/>
                  </a:cubicBezTo>
                  <a:cubicBezTo>
                    <a:pt x="20769" y="15342"/>
                    <a:pt x="21600" y="16433"/>
                    <a:pt x="20769" y="17306"/>
                  </a:cubicBezTo>
                  <a:cubicBezTo>
                    <a:pt x="19938" y="18178"/>
                    <a:pt x="17446" y="18833"/>
                    <a:pt x="13708" y="19487"/>
                  </a:cubicBezTo>
                  <a:cubicBezTo>
                    <a:pt x="9969" y="20142"/>
                    <a:pt x="4985" y="20796"/>
                    <a:pt x="0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1615528" y="1269773"/>
              <a:ext cx="100732" cy="320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8" h="21387" fill="norm" stroke="1" extrusionOk="0">
                  <a:moveTo>
                    <a:pt x="0" y="13550"/>
                  </a:moveTo>
                  <a:cubicBezTo>
                    <a:pt x="864" y="17503"/>
                    <a:pt x="1728" y="21456"/>
                    <a:pt x="2160" y="21385"/>
                  </a:cubicBezTo>
                  <a:cubicBezTo>
                    <a:pt x="2592" y="21315"/>
                    <a:pt x="2592" y="17221"/>
                    <a:pt x="2592" y="13268"/>
                  </a:cubicBezTo>
                  <a:cubicBezTo>
                    <a:pt x="2592" y="9315"/>
                    <a:pt x="2592" y="5503"/>
                    <a:pt x="3024" y="3244"/>
                  </a:cubicBezTo>
                  <a:cubicBezTo>
                    <a:pt x="3456" y="985"/>
                    <a:pt x="4320" y="280"/>
                    <a:pt x="6912" y="68"/>
                  </a:cubicBezTo>
                  <a:cubicBezTo>
                    <a:pt x="9504" y="-144"/>
                    <a:pt x="13824" y="138"/>
                    <a:pt x="16848" y="915"/>
                  </a:cubicBezTo>
                  <a:cubicBezTo>
                    <a:pt x="19872" y="1691"/>
                    <a:pt x="21600" y="2962"/>
                    <a:pt x="19872" y="4585"/>
                  </a:cubicBezTo>
                  <a:cubicBezTo>
                    <a:pt x="18144" y="6209"/>
                    <a:pt x="12960" y="8185"/>
                    <a:pt x="7776" y="10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1702966" y="1510490"/>
              <a:ext cx="71313" cy="196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117" fill="norm" stroke="1" extrusionOk="0">
                  <a:moveTo>
                    <a:pt x="20792" y="4151"/>
                  </a:moveTo>
                  <a:cubicBezTo>
                    <a:pt x="20792" y="3014"/>
                    <a:pt x="20792" y="1877"/>
                    <a:pt x="18632" y="1082"/>
                  </a:cubicBezTo>
                  <a:cubicBezTo>
                    <a:pt x="16472" y="286"/>
                    <a:pt x="12152" y="-169"/>
                    <a:pt x="8758" y="58"/>
                  </a:cubicBezTo>
                  <a:cubicBezTo>
                    <a:pt x="5363" y="286"/>
                    <a:pt x="2895" y="1195"/>
                    <a:pt x="1352" y="2900"/>
                  </a:cubicBezTo>
                  <a:cubicBezTo>
                    <a:pt x="-191" y="4606"/>
                    <a:pt x="-808" y="7107"/>
                    <a:pt x="1661" y="9153"/>
                  </a:cubicBezTo>
                  <a:cubicBezTo>
                    <a:pt x="4129" y="11199"/>
                    <a:pt x="9683" y="12791"/>
                    <a:pt x="13386" y="14042"/>
                  </a:cubicBezTo>
                  <a:cubicBezTo>
                    <a:pt x="17089" y="15292"/>
                    <a:pt x="18941" y="16202"/>
                    <a:pt x="19558" y="17225"/>
                  </a:cubicBezTo>
                  <a:cubicBezTo>
                    <a:pt x="20175" y="18248"/>
                    <a:pt x="19558" y="19385"/>
                    <a:pt x="17089" y="20180"/>
                  </a:cubicBezTo>
                  <a:cubicBezTo>
                    <a:pt x="14621" y="20976"/>
                    <a:pt x="10301" y="21431"/>
                    <a:pt x="8449" y="20863"/>
                  </a:cubicBezTo>
                  <a:cubicBezTo>
                    <a:pt x="6598" y="20294"/>
                    <a:pt x="7215" y="18703"/>
                    <a:pt x="7832" y="17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1810606" y="1551998"/>
              <a:ext cx="128773" cy="132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0870" fill="norm" stroke="1" extrusionOk="0">
                  <a:moveTo>
                    <a:pt x="18060" y="1545"/>
                  </a:moveTo>
                  <a:cubicBezTo>
                    <a:pt x="16666" y="548"/>
                    <a:pt x="15272" y="-449"/>
                    <a:pt x="13008" y="216"/>
                  </a:cubicBezTo>
                  <a:cubicBezTo>
                    <a:pt x="10743" y="880"/>
                    <a:pt x="7608" y="3206"/>
                    <a:pt x="5169" y="6197"/>
                  </a:cubicBezTo>
                  <a:cubicBezTo>
                    <a:pt x="2730" y="9188"/>
                    <a:pt x="989" y="12843"/>
                    <a:pt x="292" y="15502"/>
                  </a:cubicBezTo>
                  <a:cubicBezTo>
                    <a:pt x="-405" y="18160"/>
                    <a:pt x="-57" y="19822"/>
                    <a:pt x="3601" y="20486"/>
                  </a:cubicBezTo>
                  <a:cubicBezTo>
                    <a:pt x="7260" y="21151"/>
                    <a:pt x="14227" y="20819"/>
                    <a:pt x="21195" y="20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2534162" y="1286416"/>
              <a:ext cx="146892" cy="444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510" fill="norm" stroke="1" extrusionOk="0">
                  <a:moveTo>
                    <a:pt x="1200" y="10249"/>
                  </a:moveTo>
                  <a:cubicBezTo>
                    <a:pt x="600" y="12809"/>
                    <a:pt x="0" y="15368"/>
                    <a:pt x="0" y="17006"/>
                  </a:cubicBezTo>
                  <a:cubicBezTo>
                    <a:pt x="0" y="18644"/>
                    <a:pt x="600" y="19360"/>
                    <a:pt x="1050" y="20077"/>
                  </a:cubicBezTo>
                  <a:cubicBezTo>
                    <a:pt x="1500" y="20793"/>
                    <a:pt x="1800" y="21510"/>
                    <a:pt x="1950" y="21510"/>
                  </a:cubicBezTo>
                  <a:cubicBezTo>
                    <a:pt x="2100" y="21510"/>
                    <a:pt x="2100" y="20793"/>
                    <a:pt x="1800" y="18490"/>
                  </a:cubicBezTo>
                  <a:cubicBezTo>
                    <a:pt x="1500" y="16187"/>
                    <a:pt x="900" y="12297"/>
                    <a:pt x="900" y="9123"/>
                  </a:cubicBezTo>
                  <a:cubicBezTo>
                    <a:pt x="900" y="5950"/>
                    <a:pt x="1500" y="3493"/>
                    <a:pt x="2250" y="2060"/>
                  </a:cubicBezTo>
                  <a:cubicBezTo>
                    <a:pt x="3000" y="627"/>
                    <a:pt x="3900" y="217"/>
                    <a:pt x="5250" y="64"/>
                  </a:cubicBezTo>
                  <a:cubicBezTo>
                    <a:pt x="6600" y="-90"/>
                    <a:pt x="8400" y="12"/>
                    <a:pt x="11100" y="627"/>
                  </a:cubicBezTo>
                  <a:cubicBezTo>
                    <a:pt x="13800" y="1241"/>
                    <a:pt x="17400" y="2367"/>
                    <a:pt x="19350" y="3237"/>
                  </a:cubicBezTo>
                  <a:cubicBezTo>
                    <a:pt x="21300" y="4107"/>
                    <a:pt x="21600" y="4721"/>
                    <a:pt x="18450" y="5592"/>
                  </a:cubicBezTo>
                  <a:cubicBezTo>
                    <a:pt x="15300" y="6462"/>
                    <a:pt x="8700" y="7588"/>
                    <a:pt x="2100" y="8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2663278" y="1538260"/>
              <a:ext cx="76201" cy="155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0877" fill="norm" stroke="1" extrusionOk="0">
                  <a:moveTo>
                    <a:pt x="21016" y="4018"/>
                  </a:moveTo>
                  <a:cubicBezTo>
                    <a:pt x="18681" y="2882"/>
                    <a:pt x="16346" y="1745"/>
                    <a:pt x="13719" y="892"/>
                  </a:cubicBezTo>
                  <a:cubicBezTo>
                    <a:pt x="11092" y="39"/>
                    <a:pt x="8173" y="-529"/>
                    <a:pt x="5254" y="750"/>
                  </a:cubicBezTo>
                  <a:cubicBezTo>
                    <a:pt x="2335" y="2029"/>
                    <a:pt x="-584" y="5155"/>
                    <a:pt x="292" y="7713"/>
                  </a:cubicBezTo>
                  <a:cubicBezTo>
                    <a:pt x="1167" y="10271"/>
                    <a:pt x="5838" y="12260"/>
                    <a:pt x="9340" y="13682"/>
                  </a:cubicBezTo>
                  <a:cubicBezTo>
                    <a:pt x="12843" y="15103"/>
                    <a:pt x="15178" y="15955"/>
                    <a:pt x="16346" y="17092"/>
                  </a:cubicBezTo>
                  <a:cubicBezTo>
                    <a:pt x="17513" y="18229"/>
                    <a:pt x="17513" y="19650"/>
                    <a:pt x="15178" y="20360"/>
                  </a:cubicBezTo>
                  <a:cubicBezTo>
                    <a:pt x="12843" y="21071"/>
                    <a:pt x="8173" y="21071"/>
                    <a:pt x="5254" y="20218"/>
                  </a:cubicBezTo>
                  <a:cubicBezTo>
                    <a:pt x="2335" y="19366"/>
                    <a:pt x="1167" y="17660"/>
                    <a:pt x="0" y="15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2802978" y="1543727"/>
              <a:ext cx="107951" cy="166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21600" y="1500"/>
                  </a:moveTo>
                  <a:cubicBezTo>
                    <a:pt x="19906" y="690"/>
                    <a:pt x="18212" y="-120"/>
                    <a:pt x="14824" y="15"/>
                  </a:cubicBezTo>
                  <a:cubicBezTo>
                    <a:pt x="11435" y="150"/>
                    <a:pt x="6353" y="1230"/>
                    <a:pt x="3600" y="2445"/>
                  </a:cubicBezTo>
                  <a:cubicBezTo>
                    <a:pt x="847" y="3660"/>
                    <a:pt x="424" y="5010"/>
                    <a:pt x="1694" y="6630"/>
                  </a:cubicBezTo>
                  <a:cubicBezTo>
                    <a:pt x="2965" y="8250"/>
                    <a:pt x="5929" y="10140"/>
                    <a:pt x="8259" y="11895"/>
                  </a:cubicBezTo>
                  <a:cubicBezTo>
                    <a:pt x="10588" y="13650"/>
                    <a:pt x="12282" y="15270"/>
                    <a:pt x="12494" y="16755"/>
                  </a:cubicBezTo>
                  <a:cubicBezTo>
                    <a:pt x="12706" y="18240"/>
                    <a:pt x="11435" y="19590"/>
                    <a:pt x="9529" y="20400"/>
                  </a:cubicBezTo>
                  <a:cubicBezTo>
                    <a:pt x="7624" y="21210"/>
                    <a:pt x="5082" y="21480"/>
                    <a:pt x="3388" y="20940"/>
                  </a:cubicBezTo>
                  <a:cubicBezTo>
                    <a:pt x="1694" y="20400"/>
                    <a:pt x="847" y="19050"/>
                    <a:pt x="0" y="17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2936328" y="680922"/>
              <a:ext cx="209216" cy="1160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568" fill="norm" stroke="1" extrusionOk="0">
                  <a:moveTo>
                    <a:pt x="0" y="1502"/>
                  </a:moveTo>
                  <a:cubicBezTo>
                    <a:pt x="0" y="1148"/>
                    <a:pt x="0" y="794"/>
                    <a:pt x="1836" y="519"/>
                  </a:cubicBezTo>
                  <a:cubicBezTo>
                    <a:pt x="3672" y="243"/>
                    <a:pt x="7344" y="47"/>
                    <a:pt x="10368" y="7"/>
                  </a:cubicBezTo>
                  <a:cubicBezTo>
                    <a:pt x="13392" y="-32"/>
                    <a:pt x="15768" y="86"/>
                    <a:pt x="17604" y="538"/>
                  </a:cubicBezTo>
                  <a:cubicBezTo>
                    <a:pt x="19440" y="991"/>
                    <a:pt x="20736" y="1778"/>
                    <a:pt x="21168" y="2860"/>
                  </a:cubicBezTo>
                  <a:cubicBezTo>
                    <a:pt x="21600" y="3942"/>
                    <a:pt x="21168" y="5319"/>
                    <a:pt x="20844" y="6755"/>
                  </a:cubicBezTo>
                  <a:cubicBezTo>
                    <a:pt x="20520" y="8191"/>
                    <a:pt x="20304" y="9686"/>
                    <a:pt x="20196" y="11260"/>
                  </a:cubicBezTo>
                  <a:cubicBezTo>
                    <a:pt x="20088" y="12834"/>
                    <a:pt x="20088" y="14486"/>
                    <a:pt x="20088" y="16020"/>
                  </a:cubicBezTo>
                  <a:cubicBezTo>
                    <a:pt x="20088" y="17555"/>
                    <a:pt x="20088" y="18971"/>
                    <a:pt x="19656" y="19876"/>
                  </a:cubicBezTo>
                  <a:cubicBezTo>
                    <a:pt x="19224" y="20781"/>
                    <a:pt x="18360" y="21175"/>
                    <a:pt x="16740" y="21371"/>
                  </a:cubicBezTo>
                  <a:cubicBezTo>
                    <a:pt x="15120" y="21568"/>
                    <a:pt x="12744" y="21568"/>
                    <a:pt x="10368" y="2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3301718" y="635310"/>
              <a:ext cx="301361" cy="1132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77" fill="norm" stroke="1" extrusionOk="0">
                  <a:moveTo>
                    <a:pt x="21506" y="1073"/>
                  </a:moveTo>
                  <a:cubicBezTo>
                    <a:pt x="20600" y="712"/>
                    <a:pt x="19693" y="351"/>
                    <a:pt x="17881" y="150"/>
                  </a:cubicBezTo>
                  <a:cubicBezTo>
                    <a:pt x="16068" y="-51"/>
                    <a:pt x="13349" y="-91"/>
                    <a:pt x="11235" y="290"/>
                  </a:cubicBezTo>
                  <a:cubicBezTo>
                    <a:pt x="9120" y="672"/>
                    <a:pt x="7609" y="1475"/>
                    <a:pt x="6779" y="2699"/>
                  </a:cubicBezTo>
                  <a:cubicBezTo>
                    <a:pt x="5948" y="3924"/>
                    <a:pt x="5797" y="5570"/>
                    <a:pt x="5721" y="7136"/>
                  </a:cubicBezTo>
                  <a:cubicBezTo>
                    <a:pt x="5646" y="8702"/>
                    <a:pt x="5646" y="10187"/>
                    <a:pt x="5117" y="11713"/>
                  </a:cubicBezTo>
                  <a:cubicBezTo>
                    <a:pt x="4589" y="13238"/>
                    <a:pt x="3531" y="14804"/>
                    <a:pt x="2625" y="16169"/>
                  </a:cubicBezTo>
                  <a:cubicBezTo>
                    <a:pt x="1719" y="17534"/>
                    <a:pt x="963" y="18699"/>
                    <a:pt x="510" y="19481"/>
                  </a:cubicBezTo>
                  <a:cubicBezTo>
                    <a:pt x="57" y="20264"/>
                    <a:pt x="-94" y="20666"/>
                    <a:pt x="57" y="20947"/>
                  </a:cubicBezTo>
                  <a:cubicBezTo>
                    <a:pt x="208" y="21228"/>
                    <a:pt x="661" y="21389"/>
                    <a:pt x="2851" y="21449"/>
                  </a:cubicBezTo>
                  <a:cubicBezTo>
                    <a:pt x="5042" y="21509"/>
                    <a:pt x="8969" y="21469"/>
                    <a:pt x="11310" y="21368"/>
                  </a:cubicBezTo>
                  <a:cubicBezTo>
                    <a:pt x="13651" y="21268"/>
                    <a:pt x="14407" y="21108"/>
                    <a:pt x="15162" y="20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3603078" y="607796"/>
              <a:ext cx="140148" cy="445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346" fill="norm" stroke="1" extrusionOk="0">
                  <a:moveTo>
                    <a:pt x="2859" y="8288"/>
                  </a:moveTo>
                  <a:cubicBezTo>
                    <a:pt x="2541" y="11736"/>
                    <a:pt x="2224" y="15184"/>
                    <a:pt x="2065" y="17212"/>
                  </a:cubicBezTo>
                  <a:cubicBezTo>
                    <a:pt x="1906" y="19240"/>
                    <a:pt x="1906" y="19848"/>
                    <a:pt x="1747" y="20406"/>
                  </a:cubicBezTo>
                  <a:cubicBezTo>
                    <a:pt x="1588" y="20964"/>
                    <a:pt x="1271" y="21471"/>
                    <a:pt x="1112" y="21319"/>
                  </a:cubicBezTo>
                  <a:cubicBezTo>
                    <a:pt x="953" y="21167"/>
                    <a:pt x="953" y="20356"/>
                    <a:pt x="1112" y="17922"/>
                  </a:cubicBezTo>
                  <a:cubicBezTo>
                    <a:pt x="1271" y="15488"/>
                    <a:pt x="1588" y="11432"/>
                    <a:pt x="2382" y="8440"/>
                  </a:cubicBezTo>
                  <a:cubicBezTo>
                    <a:pt x="3176" y="5448"/>
                    <a:pt x="4447" y="3522"/>
                    <a:pt x="5559" y="2254"/>
                  </a:cubicBezTo>
                  <a:cubicBezTo>
                    <a:pt x="6671" y="986"/>
                    <a:pt x="7624" y="378"/>
                    <a:pt x="9053" y="125"/>
                  </a:cubicBezTo>
                  <a:cubicBezTo>
                    <a:pt x="10482" y="-129"/>
                    <a:pt x="12388" y="-28"/>
                    <a:pt x="14771" y="733"/>
                  </a:cubicBezTo>
                  <a:cubicBezTo>
                    <a:pt x="17153" y="1494"/>
                    <a:pt x="20012" y="2913"/>
                    <a:pt x="20806" y="4079"/>
                  </a:cubicBezTo>
                  <a:cubicBezTo>
                    <a:pt x="21600" y="5246"/>
                    <a:pt x="20329" y="6158"/>
                    <a:pt x="16518" y="7223"/>
                  </a:cubicBezTo>
                  <a:cubicBezTo>
                    <a:pt x="12706" y="8288"/>
                    <a:pt x="6353" y="9505"/>
                    <a:pt x="0" y="10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3686905" y="906665"/>
              <a:ext cx="119374" cy="140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133" fill="norm" stroke="1" extrusionOk="0">
                  <a:moveTo>
                    <a:pt x="21372" y="6839"/>
                  </a:moveTo>
                  <a:cubicBezTo>
                    <a:pt x="20993" y="5251"/>
                    <a:pt x="20614" y="3662"/>
                    <a:pt x="19856" y="2233"/>
                  </a:cubicBezTo>
                  <a:cubicBezTo>
                    <a:pt x="19098" y="804"/>
                    <a:pt x="17961" y="-467"/>
                    <a:pt x="15119" y="168"/>
                  </a:cubicBezTo>
                  <a:cubicBezTo>
                    <a:pt x="12277" y="804"/>
                    <a:pt x="7730" y="3345"/>
                    <a:pt x="4888" y="6204"/>
                  </a:cubicBezTo>
                  <a:cubicBezTo>
                    <a:pt x="2046" y="9062"/>
                    <a:pt x="909" y="12239"/>
                    <a:pt x="340" y="14621"/>
                  </a:cubicBezTo>
                  <a:cubicBezTo>
                    <a:pt x="-228" y="17004"/>
                    <a:pt x="-228" y="18592"/>
                    <a:pt x="1477" y="19545"/>
                  </a:cubicBezTo>
                  <a:cubicBezTo>
                    <a:pt x="3183" y="20498"/>
                    <a:pt x="6593" y="20815"/>
                    <a:pt x="10004" y="21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3803015" y="914135"/>
              <a:ext cx="10486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17514" y="0"/>
                  </a:moveTo>
                  <a:cubicBezTo>
                    <a:pt x="12762" y="1714"/>
                    <a:pt x="8010" y="3429"/>
                    <a:pt x="4770" y="5314"/>
                  </a:cubicBezTo>
                  <a:cubicBezTo>
                    <a:pt x="1530" y="7200"/>
                    <a:pt x="-198" y="9257"/>
                    <a:pt x="18" y="11829"/>
                  </a:cubicBezTo>
                  <a:cubicBezTo>
                    <a:pt x="234" y="14400"/>
                    <a:pt x="2394" y="17486"/>
                    <a:pt x="6282" y="19200"/>
                  </a:cubicBezTo>
                  <a:cubicBezTo>
                    <a:pt x="10170" y="20914"/>
                    <a:pt x="15786" y="21257"/>
                    <a:pt x="214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4569129" y="520435"/>
              <a:ext cx="114190" cy="487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517" fill="norm" stroke="1" extrusionOk="0">
                  <a:moveTo>
                    <a:pt x="6788" y="9538"/>
                  </a:moveTo>
                  <a:cubicBezTo>
                    <a:pt x="5631" y="12249"/>
                    <a:pt x="4474" y="14961"/>
                    <a:pt x="3895" y="16784"/>
                  </a:cubicBezTo>
                  <a:cubicBezTo>
                    <a:pt x="3316" y="18608"/>
                    <a:pt x="3316" y="19543"/>
                    <a:pt x="3124" y="20291"/>
                  </a:cubicBezTo>
                  <a:cubicBezTo>
                    <a:pt x="2931" y="21039"/>
                    <a:pt x="2545" y="21600"/>
                    <a:pt x="1966" y="21506"/>
                  </a:cubicBezTo>
                  <a:cubicBezTo>
                    <a:pt x="1388" y="21413"/>
                    <a:pt x="616" y="20665"/>
                    <a:pt x="231" y="18374"/>
                  </a:cubicBezTo>
                  <a:cubicBezTo>
                    <a:pt x="-155" y="16083"/>
                    <a:pt x="-155" y="12249"/>
                    <a:pt x="1002" y="9023"/>
                  </a:cubicBezTo>
                  <a:cubicBezTo>
                    <a:pt x="2159" y="5797"/>
                    <a:pt x="4474" y="3179"/>
                    <a:pt x="6402" y="1730"/>
                  </a:cubicBezTo>
                  <a:cubicBezTo>
                    <a:pt x="8331" y="281"/>
                    <a:pt x="9874" y="0"/>
                    <a:pt x="11416" y="0"/>
                  </a:cubicBezTo>
                  <a:cubicBezTo>
                    <a:pt x="12959" y="0"/>
                    <a:pt x="14502" y="281"/>
                    <a:pt x="16624" y="1449"/>
                  </a:cubicBezTo>
                  <a:cubicBezTo>
                    <a:pt x="18745" y="2618"/>
                    <a:pt x="21445" y="4675"/>
                    <a:pt x="20674" y="6686"/>
                  </a:cubicBezTo>
                  <a:cubicBezTo>
                    <a:pt x="19902" y="8696"/>
                    <a:pt x="15659" y="10660"/>
                    <a:pt x="12766" y="11782"/>
                  </a:cubicBezTo>
                  <a:cubicBezTo>
                    <a:pt x="9874" y="12904"/>
                    <a:pt x="8331" y="13184"/>
                    <a:pt x="6788" y="13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4664471" y="852433"/>
              <a:ext cx="68908" cy="150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45" fill="norm" stroke="1" extrusionOk="0">
                  <a:moveTo>
                    <a:pt x="21308" y="3345"/>
                  </a:moveTo>
                  <a:cubicBezTo>
                    <a:pt x="19344" y="2145"/>
                    <a:pt x="17381" y="945"/>
                    <a:pt x="14763" y="345"/>
                  </a:cubicBezTo>
                  <a:cubicBezTo>
                    <a:pt x="12144" y="-255"/>
                    <a:pt x="8872" y="-255"/>
                    <a:pt x="5926" y="1845"/>
                  </a:cubicBezTo>
                  <a:cubicBezTo>
                    <a:pt x="2981" y="3945"/>
                    <a:pt x="363" y="8145"/>
                    <a:pt x="35" y="11595"/>
                  </a:cubicBezTo>
                  <a:cubicBezTo>
                    <a:pt x="-292" y="15045"/>
                    <a:pt x="1672" y="17745"/>
                    <a:pt x="4290" y="19245"/>
                  </a:cubicBezTo>
                  <a:cubicBezTo>
                    <a:pt x="6908" y="20745"/>
                    <a:pt x="10181" y="21045"/>
                    <a:pt x="13453" y="21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4794361" y="864343"/>
              <a:ext cx="59668" cy="166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220" fill="norm" stroke="1" extrusionOk="0">
                  <a:moveTo>
                    <a:pt x="20996" y="2301"/>
                  </a:moveTo>
                  <a:cubicBezTo>
                    <a:pt x="18017" y="1491"/>
                    <a:pt x="15037" y="681"/>
                    <a:pt x="11686" y="276"/>
                  </a:cubicBezTo>
                  <a:cubicBezTo>
                    <a:pt x="8334" y="-129"/>
                    <a:pt x="4610" y="-129"/>
                    <a:pt x="2375" y="546"/>
                  </a:cubicBezTo>
                  <a:cubicBezTo>
                    <a:pt x="141" y="1221"/>
                    <a:pt x="-604" y="2571"/>
                    <a:pt x="513" y="4731"/>
                  </a:cubicBezTo>
                  <a:cubicBezTo>
                    <a:pt x="1630" y="6891"/>
                    <a:pt x="4610" y="9861"/>
                    <a:pt x="7217" y="12021"/>
                  </a:cubicBezTo>
                  <a:cubicBezTo>
                    <a:pt x="9824" y="14181"/>
                    <a:pt x="12058" y="15531"/>
                    <a:pt x="12803" y="17016"/>
                  </a:cubicBezTo>
                  <a:cubicBezTo>
                    <a:pt x="13548" y="18501"/>
                    <a:pt x="12803" y="20121"/>
                    <a:pt x="10568" y="20796"/>
                  </a:cubicBezTo>
                  <a:cubicBezTo>
                    <a:pt x="8334" y="21471"/>
                    <a:pt x="4610" y="21201"/>
                    <a:pt x="886" y="20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3694884" y="1324398"/>
              <a:ext cx="96389" cy="397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2" h="21216" fill="norm" stroke="1" extrusionOk="0">
                  <a:moveTo>
                    <a:pt x="2082" y="7936"/>
                  </a:moveTo>
                  <a:cubicBezTo>
                    <a:pt x="1632" y="11216"/>
                    <a:pt x="1182" y="14495"/>
                    <a:pt x="1632" y="16870"/>
                  </a:cubicBezTo>
                  <a:cubicBezTo>
                    <a:pt x="2082" y="19245"/>
                    <a:pt x="3432" y="20715"/>
                    <a:pt x="3657" y="21111"/>
                  </a:cubicBezTo>
                  <a:cubicBezTo>
                    <a:pt x="3882" y="21507"/>
                    <a:pt x="2982" y="20828"/>
                    <a:pt x="2082" y="18341"/>
                  </a:cubicBezTo>
                  <a:cubicBezTo>
                    <a:pt x="1182" y="15853"/>
                    <a:pt x="282" y="11555"/>
                    <a:pt x="57" y="8558"/>
                  </a:cubicBezTo>
                  <a:cubicBezTo>
                    <a:pt x="-168" y="5561"/>
                    <a:pt x="282" y="3865"/>
                    <a:pt x="1182" y="2678"/>
                  </a:cubicBezTo>
                  <a:cubicBezTo>
                    <a:pt x="2082" y="1490"/>
                    <a:pt x="3432" y="812"/>
                    <a:pt x="5232" y="416"/>
                  </a:cubicBezTo>
                  <a:cubicBezTo>
                    <a:pt x="7032" y="20"/>
                    <a:pt x="9282" y="-93"/>
                    <a:pt x="11307" y="77"/>
                  </a:cubicBezTo>
                  <a:cubicBezTo>
                    <a:pt x="13332" y="246"/>
                    <a:pt x="15132" y="699"/>
                    <a:pt x="17157" y="1999"/>
                  </a:cubicBezTo>
                  <a:cubicBezTo>
                    <a:pt x="19182" y="3300"/>
                    <a:pt x="21432" y="5448"/>
                    <a:pt x="20082" y="7427"/>
                  </a:cubicBezTo>
                  <a:cubicBezTo>
                    <a:pt x="18732" y="9406"/>
                    <a:pt x="13782" y="11216"/>
                    <a:pt x="8832" y="13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3785328" y="1582208"/>
              <a:ext cx="118752" cy="169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306" fill="norm" stroke="1" extrusionOk="0">
                  <a:moveTo>
                    <a:pt x="15976" y="3833"/>
                  </a:moveTo>
                  <a:cubicBezTo>
                    <a:pt x="12252" y="2500"/>
                    <a:pt x="8528" y="1166"/>
                    <a:pt x="5735" y="500"/>
                  </a:cubicBezTo>
                  <a:cubicBezTo>
                    <a:pt x="2942" y="-167"/>
                    <a:pt x="1080" y="-167"/>
                    <a:pt x="335" y="500"/>
                  </a:cubicBezTo>
                  <a:cubicBezTo>
                    <a:pt x="-410" y="1166"/>
                    <a:pt x="-38" y="2500"/>
                    <a:pt x="2756" y="4500"/>
                  </a:cubicBezTo>
                  <a:cubicBezTo>
                    <a:pt x="5549" y="6500"/>
                    <a:pt x="10762" y="9166"/>
                    <a:pt x="14114" y="11033"/>
                  </a:cubicBezTo>
                  <a:cubicBezTo>
                    <a:pt x="17466" y="12900"/>
                    <a:pt x="18956" y="13966"/>
                    <a:pt x="19887" y="15166"/>
                  </a:cubicBezTo>
                  <a:cubicBezTo>
                    <a:pt x="20818" y="16366"/>
                    <a:pt x="21190" y="17700"/>
                    <a:pt x="20631" y="18766"/>
                  </a:cubicBezTo>
                  <a:cubicBezTo>
                    <a:pt x="20073" y="19833"/>
                    <a:pt x="18583" y="20633"/>
                    <a:pt x="16907" y="21033"/>
                  </a:cubicBezTo>
                  <a:cubicBezTo>
                    <a:pt x="15231" y="21433"/>
                    <a:pt x="13369" y="21433"/>
                    <a:pt x="12252" y="20766"/>
                  </a:cubicBezTo>
                  <a:cubicBezTo>
                    <a:pt x="11135" y="20100"/>
                    <a:pt x="10762" y="18766"/>
                    <a:pt x="10390" y="17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3966744" y="1615498"/>
              <a:ext cx="125285" cy="120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0480" fill="norm" stroke="1" extrusionOk="0">
                  <a:moveTo>
                    <a:pt x="15908" y="1673"/>
                  </a:moveTo>
                  <a:cubicBezTo>
                    <a:pt x="14468" y="593"/>
                    <a:pt x="13028" y="-487"/>
                    <a:pt x="10688" y="233"/>
                  </a:cubicBezTo>
                  <a:cubicBezTo>
                    <a:pt x="8348" y="953"/>
                    <a:pt x="5108" y="3473"/>
                    <a:pt x="2948" y="5813"/>
                  </a:cubicBezTo>
                  <a:cubicBezTo>
                    <a:pt x="788" y="8153"/>
                    <a:pt x="-292" y="10313"/>
                    <a:pt x="68" y="13013"/>
                  </a:cubicBezTo>
                  <a:cubicBezTo>
                    <a:pt x="428" y="15713"/>
                    <a:pt x="2228" y="18953"/>
                    <a:pt x="6008" y="20033"/>
                  </a:cubicBezTo>
                  <a:cubicBezTo>
                    <a:pt x="9788" y="21113"/>
                    <a:pt x="15548" y="20033"/>
                    <a:pt x="21308" y="18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4558472" y="1337659"/>
              <a:ext cx="129257" cy="439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359" fill="norm" stroke="1" extrusionOk="0">
                  <a:moveTo>
                    <a:pt x="1588" y="8734"/>
                  </a:moveTo>
                  <a:cubicBezTo>
                    <a:pt x="1245" y="11819"/>
                    <a:pt x="903" y="14905"/>
                    <a:pt x="903" y="16705"/>
                  </a:cubicBezTo>
                  <a:cubicBezTo>
                    <a:pt x="903" y="18505"/>
                    <a:pt x="1245" y="19019"/>
                    <a:pt x="1245" y="19688"/>
                  </a:cubicBezTo>
                  <a:cubicBezTo>
                    <a:pt x="1245" y="20357"/>
                    <a:pt x="903" y="21179"/>
                    <a:pt x="560" y="21334"/>
                  </a:cubicBezTo>
                  <a:cubicBezTo>
                    <a:pt x="217" y="21488"/>
                    <a:pt x="-126" y="20974"/>
                    <a:pt x="45" y="18814"/>
                  </a:cubicBezTo>
                  <a:cubicBezTo>
                    <a:pt x="217" y="16654"/>
                    <a:pt x="903" y="12848"/>
                    <a:pt x="1931" y="9659"/>
                  </a:cubicBezTo>
                  <a:cubicBezTo>
                    <a:pt x="2960" y="6471"/>
                    <a:pt x="4331" y="3899"/>
                    <a:pt x="5531" y="2357"/>
                  </a:cubicBezTo>
                  <a:cubicBezTo>
                    <a:pt x="6731" y="814"/>
                    <a:pt x="7760" y="299"/>
                    <a:pt x="9131" y="94"/>
                  </a:cubicBezTo>
                  <a:cubicBezTo>
                    <a:pt x="10503" y="-112"/>
                    <a:pt x="12217" y="-9"/>
                    <a:pt x="14617" y="711"/>
                  </a:cubicBezTo>
                  <a:cubicBezTo>
                    <a:pt x="17017" y="1431"/>
                    <a:pt x="20103" y="2768"/>
                    <a:pt x="20788" y="4002"/>
                  </a:cubicBezTo>
                  <a:cubicBezTo>
                    <a:pt x="21474" y="5237"/>
                    <a:pt x="19760" y="6368"/>
                    <a:pt x="16160" y="7294"/>
                  </a:cubicBezTo>
                  <a:cubicBezTo>
                    <a:pt x="12560" y="8219"/>
                    <a:pt x="7074" y="8939"/>
                    <a:pt x="1588" y="9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4665602" y="1596500"/>
              <a:ext cx="105877" cy="186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00" fill="norm" stroke="1" extrusionOk="0">
                  <a:moveTo>
                    <a:pt x="21185" y="6218"/>
                  </a:moveTo>
                  <a:cubicBezTo>
                    <a:pt x="18220" y="4519"/>
                    <a:pt x="15256" y="2820"/>
                    <a:pt x="12714" y="1728"/>
                  </a:cubicBezTo>
                  <a:cubicBezTo>
                    <a:pt x="10173" y="636"/>
                    <a:pt x="8056" y="151"/>
                    <a:pt x="5938" y="29"/>
                  </a:cubicBezTo>
                  <a:cubicBezTo>
                    <a:pt x="3820" y="-92"/>
                    <a:pt x="1703" y="151"/>
                    <a:pt x="644" y="879"/>
                  </a:cubicBezTo>
                  <a:cubicBezTo>
                    <a:pt x="-415" y="1607"/>
                    <a:pt x="-415" y="2820"/>
                    <a:pt x="2550" y="5126"/>
                  </a:cubicBezTo>
                  <a:cubicBezTo>
                    <a:pt x="5514" y="7432"/>
                    <a:pt x="11444" y="10829"/>
                    <a:pt x="14409" y="13378"/>
                  </a:cubicBezTo>
                  <a:cubicBezTo>
                    <a:pt x="17373" y="15926"/>
                    <a:pt x="17373" y="17625"/>
                    <a:pt x="15467" y="18960"/>
                  </a:cubicBezTo>
                  <a:cubicBezTo>
                    <a:pt x="13561" y="20295"/>
                    <a:pt x="9750" y="21265"/>
                    <a:pt x="6997" y="21387"/>
                  </a:cubicBezTo>
                  <a:cubicBezTo>
                    <a:pt x="4244" y="21508"/>
                    <a:pt x="2550" y="20780"/>
                    <a:pt x="856" y="20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4824745" y="1599885"/>
              <a:ext cx="85490" cy="21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236" fill="norm" stroke="1" extrusionOk="0">
                  <a:moveTo>
                    <a:pt x="19458" y="622"/>
                  </a:moveTo>
                  <a:cubicBezTo>
                    <a:pt x="16887" y="210"/>
                    <a:pt x="14315" y="-201"/>
                    <a:pt x="10972" y="108"/>
                  </a:cubicBezTo>
                  <a:cubicBezTo>
                    <a:pt x="7630" y="416"/>
                    <a:pt x="3515" y="1445"/>
                    <a:pt x="1458" y="2473"/>
                  </a:cubicBezTo>
                  <a:cubicBezTo>
                    <a:pt x="-599" y="3502"/>
                    <a:pt x="-599" y="4530"/>
                    <a:pt x="2230" y="6176"/>
                  </a:cubicBezTo>
                  <a:cubicBezTo>
                    <a:pt x="5058" y="7822"/>
                    <a:pt x="10715" y="10085"/>
                    <a:pt x="14572" y="12245"/>
                  </a:cubicBezTo>
                  <a:cubicBezTo>
                    <a:pt x="18430" y="14405"/>
                    <a:pt x="20487" y="16462"/>
                    <a:pt x="20744" y="17902"/>
                  </a:cubicBezTo>
                  <a:cubicBezTo>
                    <a:pt x="21001" y="19342"/>
                    <a:pt x="19458" y="20165"/>
                    <a:pt x="16630" y="20679"/>
                  </a:cubicBezTo>
                  <a:cubicBezTo>
                    <a:pt x="13801" y="21193"/>
                    <a:pt x="9687" y="21399"/>
                    <a:pt x="6858" y="21090"/>
                  </a:cubicBezTo>
                  <a:cubicBezTo>
                    <a:pt x="4030" y="20782"/>
                    <a:pt x="2487" y="19959"/>
                    <a:pt x="944" y="19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5019128" y="626227"/>
              <a:ext cx="190501" cy="1214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0" y="1729"/>
                  </a:moveTo>
                  <a:cubicBezTo>
                    <a:pt x="960" y="1390"/>
                    <a:pt x="1920" y="1052"/>
                    <a:pt x="3840" y="771"/>
                  </a:cubicBezTo>
                  <a:cubicBezTo>
                    <a:pt x="5760" y="489"/>
                    <a:pt x="8640" y="264"/>
                    <a:pt x="10800" y="132"/>
                  </a:cubicBezTo>
                  <a:cubicBezTo>
                    <a:pt x="12960" y="1"/>
                    <a:pt x="14400" y="-37"/>
                    <a:pt x="15360" y="38"/>
                  </a:cubicBezTo>
                  <a:cubicBezTo>
                    <a:pt x="16320" y="113"/>
                    <a:pt x="16800" y="301"/>
                    <a:pt x="17760" y="1071"/>
                  </a:cubicBezTo>
                  <a:cubicBezTo>
                    <a:pt x="18720" y="1841"/>
                    <a:pt x="20160" y="3194"/>
                    <a:pt x="20880" y="4602"/>
                  </a:cubicBezTo>
                  <a:cubicBezTo>
                    <a:pt x="21600" y="6011"/>
                    <a:pt x="21600" y="7476"/>
                    <a:pt x="21600" y="9054"/>
                  </a:cubicBezTo>
                  <a:cubicBezTo>
                    <a:pt x="21600" y="10632"/>
                    <a:pt x="21600" y="12322"/>
                    <a:pt x="21600" y="13843"/>
                  </a:cubicBezTo>
                  <a:cubicBezTo>
                    <a:pt x="21600" y="15365"/>
                    <a:pt x="21600" y="16717"/>
                    <a:pt x="21600" y="17844"/>
                  </a:cubicBezTo>
                  <a:cubicBezTo>
                    <a:pt x="21600" y="18971"/>
                    <a:pt x="21600" y="19873"/>
                    <a:pt x="21600" y="20417"/>
                  </a:cubicBezTo>
                  <a:cubicBezTo>
                    <a:pt x="21600" y="20962"/>
                    <a:pt x="21600" y="21150"/>
                    <a:pt x="21120" y="21300"/>
                  </a:cubicBezTo>
                  <a:cubicBezTo>
                    <a:pt x="20640" y="21450"/>
                    <a:pt x="19680" y="21563"/>
                    <a:pt x="18840" y="21544"/>
                  </a:cubicBezTo>
                  <a:cubicBezTo>
                    <a:pt x="18000" y="21525"/>
                    <a:pt x="17280" y="21375"/>
                    <a:pt x="16800" y="21131"/>
                  </a:cubicBezTo>
                  <a:cubicBezTo>
                    <a:pt x="16320" y="20887"/>
                    <a:pt x="16080" y="20549"/>
                    <a:pt x="15840" y="20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5412828" y="1199885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5412828" y="1358635"/>
              <a:ext cx="241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53" y="14400"/>
                    <a:pt x="12505" y="7200"/>
                    <a:pt x="16105" y="3600"/>
                  </a:cubicBezTo>
                  <a:cubicBezTo>
                    <a:pt x="19705" y="0"/>
                    <a:pt x="2065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6004321" y="506525"/>
              <a:ext cx="475308" cy="1547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41" fill="norm" stroke="1" extrusionOk="0">
                  <a:moveTo>
                    <a:pt x="21557" y="812"/>
                  </a:moveTo>
                  <a:cubicBezTo>
                    <a:pt x="21557" y="606"/>
                    <a:pt x="21557" y="400"/>
                    <a:pt x="20933" y="252"/>
                  </a:cubicBezTo>
                  <a:cubicBezTo>
                    <a:pt x="20309" y="105"/>
                    <a:pt x="19061" y="16"/>
                    <a:pt x="17093" y="2"/>
                  </a:cubicBezTo>
                  <a:cubicBezTo>
                    <a:pt x="15125" y="-13"/>
                    <a:pt x="12437" y="46"/>
                    <a:pt x="10229" y="296"/>
                  </a:cubicBezTo>
                  <a:cubicBezTo>
                    <a:pt x="8021" y="547"/>
                    <a:pt x="6293" y="989"/>
                    <a:pt x="5237" y="1696"/>
                  </a:cubicBezTo>
                  <a:cubicBezTo>
                    <a:pt x="4181" y="2403"/>
                    <a:pt x="3797" y="3376"/>
                    <a:pt x="3605" y="4510"/>
                  </a:cubicBezTo>
                  <a:cubicBezTo>
                    <a:pt x="3413" y="5645"/>
                    <a:pt x="3413" y="6941"/>
                    <a:pt x="3461" y="8164"/>
                  </a:cubicBezTo>
                  <a:cubicBezTo>
                    <a:pt x="3509" y="9387"/>
                    <a:pt x="3605" y="10537"/>
                    <a:pt x="3557" y="11701"/>
                  </a:cubicBezTo>
                  <a:cubicBezTo>
                    <a:pt x="3509" y="12864"/>
                    <a:pt x="3317" y="14043"/>
                    <a:pt x="2981" y="15163"/>
                  </a:cubicBezTo>
                  <a:cubicBezTo>
                    <a:pt x="2645" y="16283"/>
                    <a:pt x="2165" y="17344"/>
                    <a:pt x="1733" y="18301"/>
                  </a:cubicBezTo>
                  <a:cubicBezTo>
                    <a:pt x="1301" y="19259"/>
                    <a:pt x="917" y="20114"/>
                    <a:pt x="581" y="20659"/>
                  </a:cubicBezTo>
                  <a:cubicBezTo>
                    <a:pt x="245" y="21204"/>
                    <a:pt x="-43" y="21440"/>
                    <a:pt x="5" y="21513"/>
                  </a:cubicBezTo>
                  <a:cubicBezTo>
                    <a:pt x="53" y="21587"/>
                    <a:pt x="437" y="21499"/>
                    <a:pt x="1685" y="21410"/>
                  </a:cubicBezTo>
                  <a:cubicBezTo>
                    <a:pt x="2933" y="21322"/>
                    <a:pt x="5045" y="21233"/>
                    <a:pt x="7301" y="21204"/>
                  </a:cubicBezTo>
                  <a:cubicBezTo>
                    <a:pt x="9557" y="21174"/>
                    <a:pt x="11957" y="21204"/>
                    <a:pt x="14357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6350366" y="627345"/>
              <a:ext cx="105980" cy="377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419" fill="norm" stroke="1" extrusionOk="0">
                  <a:moveTo>
                    <a:pt x="1724" y="9059"/>
                  </a:moveTo>
                  <a:cubicBezTo>
                    <a:pt x="1724" y="12779"/>
                    <a:pt x="1724" y="16499"/>
                    <a:pt x="1724" y="18659"/>
                  </a:cubicBezTo>
                  <a:cubicBezTo>
                    <a:pt x="1724" y="20819"/>
                    <a:pt x="1724" y="21419"/>
                    <a:pt x="1512" y="21419"/>
                  </a:cubicBezTo>
                  <a:cubicBezTo>
                    <a:pt x="1300" y="21419"/>
                    <a:pt x="877" y="20819"/>
                    <a:pt x="453" y="18479"/>
                  </a:cubicBezTo>
                  <a:cubicBezTo>
                    <a:pt x="30" y="16139"/>
                    <a:pt x="-394" y="12059"/>
                    <a:pt x="665" y="8819"/>
                  </a:cubicBezTo>
                  <a:cubicBezTo>
                    <a:pt x="1724" y="5579"/>
                    <a:pt x="4265" y="3179"/>
                    <a:pt x="6806" y="1739"/>
                  </a:cubicBezTo>
                  <a:cubicBezTo>
                    <a:pt x="9347" y="299"/>
                    <a:pt x="11888" y="-181"/>
                    <a:pt x="14853" y="59"/>
                  </a:cubicBezTo>
                  <a:cubicBezTo>
                    <a:pt x="17818" y="299"/>
                    <a:pt x="21206" y="1259"/>
                    <a:pt x="21206" y="2639"/>
                  </a:cubicBezTo>
                  <a:cubicBezTo>
                    <a:pt x="21206" y="4019"/>
                    <a:pt x="17818" y="5819"/>
                    <a:pt x="14430" y="7139"/>
                  </a:cubicBezTo>
                  <a:cubicBezTo>
                    <a:pt x="11041" y="8459"/>
                    <a:pt x="7653" y="9299"/>
                    <a:pt x="4265" y="10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6404875" y="908729"/>
              <a:ext cx="81104" cy="96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006" fill="norm" stroke="1" extrusionOk="0">
                  <a:moveTo>
                    <a:pt x="21222" y="3931"/>
                  </a:moveTo>
                  <a:cubicBezTo>
                    <a:pt x="19560" y="2093"/>
                    <a:pt x="17899" y="255"/>
                    <a:pt x="15684" y="25"/>
                  </a:cubicBezTo>
                  <a:cubicBezTo>
                    <a:pt x="13468" y="-205"/>
                    <a:pt x="10699" y="1174"/>
                    <a:pt x="7930" y="3931"/>
                  </a:cubicBezTo>
                  <a:cubicBezTo>
                    <a:pt x="5160" y="6689"/>
                    <a:pt x="2391" y="10825"/>
                    <a:pt x="1007" y="14042"/>
                  </a:cubicBezTo>
                  <a:cubicBezTo>
                    <a:pt x="-378" y="17259"/>
                    <a:pt x="-378" y="19557"/>
                    <a:pt x="1284" y="20476"/>
                  </a:cubicBezTo>
                  <a:cubicBezTo>
                    <a:pt x="2945" y="21395"/>
                    <a:pt x="6268" y="20935"/>
                    <a:pt x="9591" y="20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6512933" y="907785"/>
              <a:ext cx="74646" cy="114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08" fill="norm" stroke="1" extrusionOk="0">
                  <a:moveTo>
                    <a:pt x="21159" y="0"/>
                  </a:moveTo>
                  <a:cubicBezTo>
                    <a:pt x="18159" y="0"/>
                    <a:pt x="15159" y="0"/>
                    <a:pt x="11559" y="2356"/>
                  </a:cubicBezTo>
                  <a:cubicBezTo>
                    <a:pt x="7959" y="4713"/>
                    <a:pt x="3759" y="9425"/>
                    <a:pt x="1659" y="12764"/>
                  </a:cubicBezTo>
                  <a:cubicBezTo>
                    <a:pt x="-441" y="16102"/>
                    <a:pt x="-441" y="18065"/>
                    <a:pt x="1059" y="19440"/>
                  </a:cubicBezTo>
                  <a:cubicBezTo>
                    <a:pt x="2559" y="20815"/>
                    <a:pt x="5559" y="21600"/>
                    <a:pt x="8859" y="21207"/>
                  </a:cubicBezTo>
                  <a:cubicBezTo>
                    <a:pt x="12159" y="20815"/>
                    <a:pt x="15759" y="19244"/>
                    <a:pt x="19359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6708228" y="882385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6841578" y="535883"/>
              <a:ext cx="118256" cy="431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082" fill="norm" stroke="1" extrusionOk="0">
                  <a:moveTo>
                    <a:pt x="0" y="9787"/>
                  </a:moveTo>
                  <a:cubicBezTo>
                    <a:pt x="0" y="12474"/>
                    <a:pt x="0" y="15161"/>
                    <a:pt x="189" y="17176"/>
                  </a:cubicBezTo>
                  <a:cubicBezTo>
                    <a:pt x="379" y="19192"/>
                    <a:pt x="758" y="20535"/>
                    <a:pt x="947" y="20949"/>
                  </a:cubicBezTo>
                  <a:cubicBezTo>
                    <a:pt x="1137" y="21362"/>
                    <a:pt x="1137" y="20845"/>
                    <a:pt x="1137" y="18933"/>
                  </a:cubicBezTo>
                  <a:cubicBezTo>
                    <a:pt x="1137" y="17021"/>
                    <a:pt x="1137" y="13714"/>
                    <a:pt x="1895" y="10872"/>
                  </a:cubicBezTo>
                  <a:cubicBezTo>
                    <a:pt x="2653" y="8030"/>
                    <a:pt x="4168" y="5653"/>
                    <a:pt x="5684" y="3844"/>
                  </a:cubicBezTo>
                  <a:cubicBezTo>
                    <a:pt x="7200" y="2036"/>
                    <a:pt x="8716" y="795"/>
                    <a:pt x="10421" y="279"/>
                  </a:cubicBezTo>
                  <a:cubicBezTo>
                    <a:pt x="12126" y="-238"/>
                    <a:pt x="14021" y="-31"/>
                    <a:pt x="16105" y="847"/>
                  </a:cubicBezTo>
                  <a:cubicBezTo>
                    <a:pt x="18189" y="1726"/>
                    <a:pt x="20463" y="3276"/>
                    <a:pt x="21032" y="4774"/>
                  </a:cubicBezTo>
                  <a:cubicBezTo>
                    <a:pt x="21600" y="6273"/>
                    <a:pt x="20463" y="7720"/>
                    <a:pt x="17053" y="8805"/>
                  </a:cubicBezTo>
                  <a:cubicBezTo>
                    <a:pt x="13642" y="9890"/>
                    <a:pt x="7958" y="10614"/>
                    <a:pt x="2274" y="1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6913353" y="847371"/>
              <a:ext cx="86976" cy="12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432" fill="norm" stroke="1" extrusionOk="0">
                  <a:moveTo>
                    <a:pt x="21132" y="3859"/>
                  </a:moveTo>
                  <a:cubicBezTo>
                    <a:pt x="20103" y="2029"/>
                    <a:pt x="19075" y="198"/>
                    <a:pt x="17018" y="15"/>
                  </a:cubicBezTo>
                  <a:cubicBezTo>
                    <a:pt x="14961" y="-168"/>
                    <a:pt x="11875" y="1296"/>
                    <a:pt x="8789" y="3859"/>
                  </a:cubicBezTo>
                  <a:cubicBezTo>
                    <a:pt x="5703" y="6422"/>
                    <a:pt x="2618" y="10083"/>
                    <a:pt x="1075" y="12829"/>
                  </a:cubicBezTo>
                  <a:cubicBezTo>
                    <a:pt x="-468" y="15574"/>
                    <a:pt x="-468" y="17405"/>
                    <a:pt x="1846" y="18686"/>
                  </a:cubicBezTo>
                  <a:cubicBezTo>
                    <a:pt x="4161" y="19968"/>
                    <a:pt x="8789" y="20700"/>
                    <a:pt x="13418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7026737" y="863335"/>
              <a:ext cx="100592" cy="110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70" fill="norm" stroke="1" extrusionOk="0">
                  <a:moveTo>
                    <a:pt x="10586" y="0"/>
                  </a:moveTo>
                  <a:cubicBezTo>
                    <a:pt x="8336" y="0"/>
                    <a:pt x="6086" y="0"/>
                    <a:pt x="4286" y="2445"/>
                  </a:cubicBezTo>
                  <a:cubicBezTo>
                    <a:pt x="2486" y="4891"/>
                    <a:pt x="1136" y="9781"/>
                    <a:pt x="461" y="13245"/>
                  </a:cubicBezTo>
                  <a:cubicBezTo>
                    <a:pt x="-214" y="16709"/>
                    <a:pt x="-214" y="18747"/>
                    <a:pt x="911" y="19970"/>
                  </a:cubicBezTo>
                  <a:cubicBezTo>
                    <a:pt x="2036" y="21192"/>
                    <a:pt x="4286" y="21600"/>
                    <a:pt x="7886" y="20989"/>
                  </a:cubicBezTo>
                  <a:cubicBezTo>
                    <a:pt x="11486" y="20377"/>
                    <a:pt x="16436" y="18747"/>
                    <a:pt x="21386" y="17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7235278" y="806185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8000"/>
                    <a:pt x="9600" y="14400"/>
                    <a:pt x="13200" y="10800"/>
                  </a:cubicBezTo>
                  <a:cubicBezTo>
                    <a:pt x="16800" y="7200"/>
                    <a:pt x="192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7348356" y="755385"/>
              <a:ext cx="13923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6171"/>
                    <a:pt x="-1303" y="12343"/>
                    <a:pt x="240" y="15943"/>
                  </a:cubicBezTo>
                  <a:cubicBezTo>
                    <a:pt x="1783" y="19543"/>
                    <a:pt x="11040" y="20571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7508692" y="569615"/>
              <a:ext cx="153254" cy="395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58" fill="norm" stroke="1" extrusionOk="0">
                  <a:moveTo>
                    <a:pt x="4328" y="7671"/>
                  </a:moveTo>
                  <a:cubicBezTo>
                    <a:pt x="3453" y="11003"/>
                    <a:pt x="2577" y="14335"/>
                    <a:pt x="1993" y="16288"/>
                  </a:cubicBezTo>
                  <a:cubicBezTo>
                    <a:pt x="1409" y="18241"/>
                    <a:pt x="1118" y="18815"/>
                    <a:pt x="826" y="19620"/>
                  </a:cubicBezTo>
                  <a:cubicBezTo>
                    <a:pt x="534" y="20424"/>
                    <a:pt x="242" y="21458"/>
                    <a:pt x="96" y="21458"/>
                  </a:cubicBezTo>
                  <a:cubicBezTo>
                    <a:pt x="-50" y="21458"/>
                    <a:pt x="-50" y="20424"/>
                    <a:pt x="242" y="18069"/>
                  </a:cubicBezTo>
                  <a:cubicBezTo>
                    <a:pt x="534" y="15713"/>
                    <a:pt x="1118" y="12037"/>
                    <a:pt x="2139" y="9049"/>
                  </a:cubicBezTo>
                  <a:cubicBezTo>
                    <a:pt x="3161" y="6062"/>
                    <a:pt x="4620" y="3764"/>
                    <a:pt x="5934" y="2386"/>
                  </a:cubicBezTo>
                  <a:cubicBezTo>
                    <a:pt x="7247" y="1007"/>
                    <a:pt x="8415" y="547"/>
                    <a:pt x="10020" y="260"/>
                  </a:cubicBezTo>
                  <a:cubicBezTo>
                    <a:pt x="11626" y="-27"/>
                    <a:pt x="13669" y="-142"/>
                    <a:pt x="15712" y="260"/>
                  </a:cubicBezTo>
                  <a:cubicBezTo>
                    <a:pt x="17755" y="662"/>
                    <a:pt x="19799" y="1581"/>
                    <a:pt x="20674" y="2788"/>
                  </a:cubicBezTo>
                  <a:cubicBezTo>
                    <a:pt x="21550" y="3994"/>
                    <a:pt x="21258" y="5488"/>
                    <a:pt x="19069" y="6752"/>
                  </a:cubicBezTo>
                  <a:cubicBezTo>
                    <a:pt x="16880" y="8015"/>
                    <a:pt x="12793" y="9049"/>
                    <a:pt x="8707" y="1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7604619" y="869685"/>
              <a:ext cx="8786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21347" y="0"/>
                  </a:moveTo>
                  <a:cubicBezTo>
                    <a:pt x="18776" y="0"/>
                    <a:pt x="16204" y="0"/>
                    <a:pt x="13118" y="1705"/>
                  </a:cubicBezTo>
                  <a:cubicBezTo>
                    <a:pt x="10033" y="3411"/>
                    <a:pt x="6433" y="6821"/>
                    <a:pt x="4118" y="9474"/>
                  </a:cubicBezTo>
                  <a:cubicBezTo>
                    <a:pt x="1804" y="12126"/>
                    <a:pt x="776" y="14021"/>
                    <a:pt x="261" y="15916"/>
                  </a:cubicBezTo>
                  <a:cubicBezTo>
                    <a:pt x="-253" y="17811"/>
                    <a:pt x="-253" y="19705"/>
                    <a:pt x="2576" y="20653"/>
                  </a:cubicBezTo>
                  <a:cubicBezTo>
                    <a:pt x="5404" y="21600"/>
                    <a:pt x="11061" y="21600"/>
                    <a:pt x="16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7717878" y="882385"/>
              <a:ext cx="57151" cy="138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4" fill="norm" stroke="1" extrusionOk="0">
                  <a:moveTo>
                    <a:pt x="21600" y="1934"/>
                  </a:moveTo>
                  <a:cubicBezTo>
                    <a:pt x="18400" y="967"/>
                    <a:pt x="15200" y="0"/>
                    <a:pt x="11600" y="0"/>
                  </a:cubicBezTo>
                  <a:cubicBezTo>
                    <a:pt x="8000" y="0"/>
                    <a:pt x="4000" y="967"/>
                    <a:pt x="2000" y="2418"/>
                  </a:cubicBezTo>
                  <a:cubicBezTo>
                    <a:pt x="0" y="3869"/>
                    <a:pt x="0" y="5803"/>
                    <a:pt x="2800" y="8060"/>
                  </a:cubicBezTo>
                  <a:cubicBezTo>
                    <a:pt x="5600" y="10316"/>
                    <a:pt x="11200" y="12896"/>
                    <a:pt x="14400" y="14991"/>
                  </a:cubicBezTo>
                  <a:cubicBezTo>
                    <a:pt x="17600" y="17087"/>
                    <a:pt x="18400" y="18699"/>
                    <a:pt x="16800" y="19827"/>
                  </a:cubicBezTo>
                  <a:cubicBezTo>
                    <a:pt x="15200" y="20955"/>
                    <a:pt x="11200" y="21600"/>
                    <a:pt x="8000" y="20794"/>
                  </a:cubicBezTo>
                  <a:cubicBezTo>
                    <a:pt x="4800" y="19988"/>
                    <a:pt x="2400" y="17731"/>
                    <a:pt x="0" y="15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7870278" y="844285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7965528" y="571336"/>
              <a:ext cx="132866" cy="385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0898" fill="norm" stroke="1" extrusionOk="0">
                  <a:moveTo>
                    <a:pt x="3037" y="7923"/>
                  </a:moveTo>
                  <a:cubicBezTo>
                    <a:pt x="2025" y="11484"/>
                    <a:pt x="1012" y="15046"/>
                    <a:pt x="506" y="17114"/>
                  </a:cubicBezTo>
                  <a:cubicBezTo>
                    <a:pt x="0" y="19182"/>
                    <a:pt x="0" y="19757"/>
                    <a:pt x="0" y="20331"/>
                  </a:cubicBezTo>
                  <a:cubicBezTo>
                    <a:pt x="0" y="20906"/>
                    <a:pt x="0" y="21480"/>
                    <a:pt x="506" y="19699"/>
                  </a:cubicBezTo>
                  <a:cubicBezTo>
                    <a:pt x="1012" y="17918"/>
                    <a:pt x="2025" y="13782"/>
                    <a:pt x="3544" y="10335"/>
                  </a:cubicBezTo>
                  <a:cubicBezTo>
                    <a:pt x="5062" y="6889"/>
                    <a:pt x="7087" y="4131"/>
                    <a:pt x="8775" y="2465"/>
                  </a:cubicBezTo>
                  <a:cubicBezTo>
                    <a:pt x="10462" y="799"/>
                    <a:pt x="11812" y="225"/>
                    <a:pt x="13331" y="52"/>
                  </a:cubicBezTo>
                  <a:cubicBezTo>
                    <a:pt x="14850" y="-120"/>
                    <a:pt x="16538" y="110"/>
                    <a:pt x="18225" y="1144"/>
                  </a:cubicBezTo>
                  <a:cubicBezTo>
                    <a:pt x="19912" y="2178"/>
                    <a:pt x="21600" y="4016"/>
                    <a:pt x="21094" y="5625"/>
                  </a:cubicBezTo>
                  <a:cubicBezTo>
                    <a:pt x="20588" y="7233"/>
                    <a:pt x="17887" y="8612"/>
                    <a:pt x="14344" y="9301"/>
                  </a:cubicBezTo>
                  <a:cubicBezTo>
                    <a:pt x="10800" y="9991"/>
                    <a:pt x="6412" y="9991"/>
                    <a:pt x="2025" y="9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8039717" y="864495"/>
              <a:ext cx="83619" cy="162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294" fill="norm" stroke="1" extrusionOk="0">
                  <a:moveTo>
                    <a:pt x="13145" y="2340"/>
                  </a:moveTo>
                  <a:cubicBezTo>
                    <a:pt x="11037" y="1510"/>
                    <a:pt x="8930" y="679"/>
                    <a:pt x="6559" y="263"/>
                  </a:cubicBezTo>
                  <a:cubicBezTo>
                    <a:pt x="4188" y="-152"/>
                    <a:pt x="1554" y="-152"/>
                    <a:pt x="501" y="817"/>
                  </a:cubicBezTo>
                  <a:cubicBezTo>
                    <a:pt x="-553" y="1786"/>
                    <a:pt x="-26" y="3725"/>
                    <a:pt x="2871" y="5940"/>
                  </a:cubicBezTo>
                  <a:cubicBezTo>
                    <a:pt x="5769" y="8156"/>
                    <a:pt x="11037" y="10648"/>
                    <a:pt x="14725" y="12725"/>
                  </a:cubicBezTo>
                  <a:cubicBezTo>
                    <a:pt x="18413" y="14802"/>
                    <a:pt x="20520" y="16463"/>
                    <a:pt x="20784" y="17848"/>
                  </a:cubicBezTo>
                  <a:cubicBezTo>
                    <a:pt x="21047" y="19233"/>
                    <a:pt x="19467" y="20340"/>
                    <a:pt x="17096" y="20894"/>
                  </a:cubicBezTo>
                  <a:cubicBezTo>
                    <a:pt x="14725" y="21448"/>
                    <a:pt x="11564" y="21448"/>
                    <a:pt x="9193" y="20756"/>
                  </a:cubicBezTo>
                  <a:cubicBezTo>
                    <a:pt x="6823" y="20063"/>
                    <a:pt x="5242" y="18679"/>
                    <a:pt x="3662" y="17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8161012" y="926835"/>
              <a:ext cx="128367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600" fill="norm" stroke="1" extrusionOk="0">
                  <a:moveTo>
                    <a:pt x="15902" y="0"/>
                  </a:moveTo>
                  <a:cubicBezTo>
                    <a:pt x="12418" y="1271"/>
                    <a:pt x="8934" y="2541"/>
                    <a:pt x="6147" y="5082"/>
                  </a:cubicBezTo>
                  <a:cubicBezTo>
                    <a:pt x="3360" y="7624"/>
                    <a:pt x="1270" y="11435"/>
                    <a:pt x="399" y="14400"/>
                  </a:cubicBezTo>
                  <a:cubicBezTo>
                    <a:pt x="-472" y="17365"/>
                    <a:pt x="-124" y="19482"/>
                    <a:pt x="3534" y="20541"/>
                  </a:cubicBezTo>
                  <a:cubicBezTo>
                    <a:pt x="7193" y="21600"/>
                    <a:pt x="14160" y="21600"/>
                    <a:pt x="211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9274099" y="632385"/>
              <a:ext cx="114098" cy="43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507" fill="norm" stroke="1" extrusionOk="0">
                  <a:moveTo>
                    <a:pt x="2269" y="3872"/>
                  </a:moveTo>
                  <a:cubicBezTo>
                    <a:pt x="1877" y="7316"/>
                    <a:pt x="1484" y="10759"/>
                    <a:pt x="1288" y="13524"/>
                  </a:cubicBezTo>
                  <a:cubicBezTo>
                    <a:pt x="1091" y="16290"/>
                    <a:pt x="1091" y="18377"/>
                    <a:pt x="1091" y="19681"/>
                  </a:cubicBezTo>
                  <a:cubicBezTo>
                    <a:pt x="1091" y="20985"/>
                    <a:pt x="1091" y="21507"/>
                    <a:pt x="895" y="21507"/>
                  </a:cubicBezTo>
                  <a:cubicBezTo>
                    <a:pt x="698" y="21507"/>
                    <a:pt x="306" y="20985"/>
                    <a:pt x="109" y="19211"/>
                  </a:cubicBezTo>
                  <a:cubicBezTo>
                    <a:pt x="-87" y="17437"/>
                    <a:pt x="-87" y="14411"/>
                    <a:pt x="698" y="11437"/>
                  </a:cubicBezTo>
                  <a:cubicBezTo>
                    <a:pt x="1484" y="8464"/>
                    <a:pt x="3055" y="5542"/>
                    <a:pt x="4037" y="3820"/>
                  </a:cubicBezTo>
                  <a:cubicBezTo>
                    <a:pt x="5018" y="2098"/>
                    <a:pt x="5411" y="1577"/>
                    <a:pt x="6197" y="1107"/>
                  </a:cubicBezTo>
                  <a:cubicBezTo>
                    <a:pt x="6982" y="637"/>
                    <a:pt x="8160" y="220"/>
                    <a:pt x="9731" y="64"/>
                  </a:cubicBezTo>
                  <a:cubicBezTo>
                    <a:pt x="11302" y="-93"/>
                    <a:pt x="13266" y="11"/>
                    <a:pt x="15622" y="690"/>
                  </a:cubicBezTo>
                  <a:cubicBezTo>
                    <a:pt x="17978" y="1368"/>
                    <a:pt x="20728" y="2620"/>
                    <a:pt x="21120" y="4237"/>
                  </a:cubicBezTo>
                  <a:cubicBezTo>
                    <a:pt x="21513" y="5855"/>
                    <a:pt x="19549" y="7837"/>
                    <a:pt x="16211" y="9194"/>
                  </a:cubicBezTo>
                  <a:cubicBezTo>
                    <a:pt x="12873" y="10550"/>
                    <a:pt x="8160" y="11281"/>
                    <a:pt x="3448" y="12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9353828" y="991985"/>
              <a:ext cx="91251" cy="115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0973" fill="norm" stroke="1" extrusionOk="0">
                  <a:moveTo>
                    <a:pt x="21163" y="5485"/>
                  </a:moveTo>
                  <a:cubicBezTo>
                    <a:pt x="21163" y="3556"/>
                    <a:pt x="21163" y="1628"/>
                    <a:pt x="19936" y="663"/>
                  </a:cubicBezTo>
                  <a:cubicBezTo>
                    <a:pt x="18708" y="-301"/>
                    <a:pt x="16254" y="-301"/>
                    <a:pt x="13554" y="1242"/>
                  </a:cubicBezTo>
                  <a:cubicBezTo>
                    <a:pt x="10854" y="2785"/>
                    <a:pt x="7908" y="5870"/>
                    <a:pt x="5454" y="8570"/>
                  </a:cubicBezTo>
                  <a:cubicBezTo>
                    <a:pt x="2999" y="11270"/>
                    <a:pt x="1036" y="13585"/>
                    <a:pt x="299" y="15706"/>
                  </a:cubicBezTo>
                  <a:cubicBezTo>
                    <a:pt x="-437" y="17828"/>
                    <a:pt x="54" y="19756"/>
                    <a:pt x="3245" y="20528"/>
                  </a:cubicBezTo>
                  <a:cubicBezTo>
                    <a:pt x="6436" y="21299"/>
                    <a:pt x="12327" y="20913"/>
                    <a:pt x="18218" y="20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9484625" y="1060185"/>
              <a:ext cx="93804" cy="85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401" fill="norm" stroke="1" extrusionOk="0">
                  <a:moveTo>
                    <a:pt x="15512" y="0"/>
                  </a:moveTo>
                  <a:cubicBezTo>
                    <a:pt x="13112" y="0"/>
                    <a:pt x="10712" y="0"/>
                    <a:pt x="8072" y="2107"/>
                  </a:cubicBezTo>
                  <a:cubicBezTo>
                    <a:pt x="5432" y="4215"/>
                    <a:pt x="2552" y="8429"/>
                    <a:pt x="1112" y="11854"/>
                  </a:cubicBezTo>
                  <a:cubicBezTo>
                    <a:pt x="-328" y="15278"/>
                    <a:pt x="-328" y="17912"/>
                    <a:pt x="872" y="19493"/>
                  </a:cubicBezTo>
                  <a:cubicBezTo>
                    <a:pt x="2072" y="21073"/>
                    <a:pt x="4472" y="21600"/>
                    <a:pt x="8072" y="21337"/>
                  </a:cubicBezTo>
                  <a:cubicBezTo>
                    <a:pt x="11672" y="21073"/>
                    <a:pt x="16472" y="20020"/>
                    <a:pt x="21272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9680028" y="1066535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9832428" y="618774"/>
              <a:ext cx="113144" cy="422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550" fill="norm" stroke="1" extrusionOk="0">
                  <a:moveTo>
                    <a:pt x="0" y="10210"/>
                  </a:moveTo>
                  <a:cubicBezTo>
                    <a:pt x="393" y="13018"/>
                    <a:pt x="785" y="15826"/>
                    <a:pt x="982" y="17500"/>
                  </a:cubicBezTo>
                  <a:cubicBezTo>
                    <a:pt x="1178" y="19174"/>
                    <a:pt x="1178" y="19714"/>
                    <a:pt x="1178" y="20308"/>
                  </a:cubicBezTo>
                  <a:cubicBezTo>
                    <a:pt x="1178" y="20902"/>
                    <a:pt x="1178" y="21550"/>
                    <a:pt x="1178" y="21550"/>
                  </a:cubicBezTo>
                  <a:cubicBezTo>
                    <a:pt x="1178" y="21550"/>
                    <a:pt x="1178" y="20902"/>
                    <a:pt x="1375" y="18742"/>
                  </a:cubicBezTo>
                  <a:cubicBezTo>
                    <a:pt x="1571" y="16582"/>
                    <a:pt x="1964" y="12910"/>
                    <a:pt x="3142" y="9670"/>
                  </a:cubicBezTo>
                  <a:cubicBezTo>
                    <a:pt x="4320" y="6430"/>
                    <a:pt x="6284" y="3622"/>
                    <a:pt x="8051" y="2002"/>
                  </a:cubicBezTo>
                  <a:cubicBezTo>
                    <a:pt x="9818" y="382"/>
                    <a:pt x="11389" y="-50"/>
                    <a:pt x="12960" y="4"/>
                  </a:cubicBezTo>
                  <a:cubicBezTo>
                    <a:pt x="14531" y="58"/>
                    <a:pt x="16102" y="598"/>
                    <a:pt x="17869" y="2002"/>
                  </a:cubicBezTo>
                  <a:cubicBezTo>
                    <a:pt x="19636" y="3406"/>
                    <a:pt x="21600" y="5674"/>
                    <a:pt x="20815" y="7240"/>
                  </a:cubicBezTo>
                  <a:cubicBezTo>
                    <a:pt x="20029" y="8806"/>
                    <a:pt x="16495" y="9670"/>
                    <a:pt x="12764" y="10264"/>
                  </a:cubicBezTo>
                  <a:cubicBezTo>
                    <a:pt x="9033" y="10858"/>
                    <a:pt x="5105" y="11182"/>
                    <a:pt x="1178" y="1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9935475" y="951012"/>
              <a:ext cx="93804" cy="130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453" fill="norm" stroke="1" extrusionOk="0">
                  <a:moveTo>
                    <a:pt x="21272" y="1247"/>
                  </a:moveTo>
                  <a:cubicBezTo>
                    <a:pt x="18872" y="550"/>
                    <a:pt x="16472" y="-147"/>
                    <a:pt x="14312" y="27"/>
                  </a:cubicBezTo>
                  <a:cubicBezTo>
                    <a:pt x="12152" y="201"/>
                    <a:pt x="10232" y="1247"/>
                    <a:pt x="7832" y="3859"/>
                  </a:cubicBezTo>
                  <a:cubicBezTo>
                    <a:pt x="5432" y="6472"/>
                    <a:pt x="2552" y="10653"/>
                    <a:pt x="1112" y="13614"/>
                  </a:cubicBezTo>
                  <a:cubicBezTo>
                    <a:pt x="-328" y="16576"/>
                    <a:pt x="-328" y="18318"/>
                    <a:pt x="872" y="19537"/>
                  </a:cubicBezTo>
                  <a:cubicBezTo>
                    <a:pt x="2072" y="20756"/>
                    <a:pt x="4472" y="21453"/>
                    <a:pt x="7592" y="21453"/>
                  </a:cubicBezTo>
                  <a:cubicBezTo>
                    <a:pt x="10712" y="21453"/>
                    <a:pt x="14552" y="20756"/>
                    <a:pt x="18392" y="20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10106423" y="951012"/>
              <a:ext cx="63627" cy="185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0" h="21496" fill="norm" stroke="1" extrusionOk="0">
                  <a:moveTo>
                    <a:pt x="15899" y="878"/>
                  </a:moveTo>
                  <a:cubicBezTo>
                    <a:pt x="12524" y="387"/>
                    <a:pt x="9149" y="-104"/>
                    <a:pt x="6112" y="19"/>
                  </a:cubicBezTo>
                  <a:cubicBezTo>
                    <a:pt x="3074" y="141"/>
                    <a:pt x="374" y="878"/>
                    <a:pt x="36" y="2841"/>
                  </a:cubicBezTo>
                  <a:cubicBezTo>
                    <a:pt x="-301" y="4805"/>
                    <a:pt x="1724" y="7996"/>
                    <a:pt x="5436" y="10573"/>
                  </a:cubicBezTo>
                  <a:cubicBezTo>
                    <a:pt x="9149" y="13151"/>
                    <a:pt x="14549" y="15114"/>
                    <a:pt x="17587" y="16710"/>
                  </a:cubicBezTo>
                  <a:cubicBezTo>
                    <a:pt x="20624" y="18305"/>
                    <a:pt x="21299" y="19532"/>
                    <a:pt x="18599" y="20269"/>
                  </a:cubicBezTo>
                  <a:cubicBezTo>
                    <a:pt x="15899" y="21005"/>
                    <a:pt x="9824" y="21251"/>
                    <a:pt x="3749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10264228" y="876035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10346778" y="831585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10588872" y="559956"/>
              <a:ext cx="162079" cy="37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0861" fill="norm" stroke="1" extrusionOk="0">
                  <a:moveTo>
                    <a:pt x="2329" y="12809"/>
                  </a:moveTo>
                  <a:cubicBezTo>
                    <a:pt x="1519" y="15792"/>
                    <a:pt x="709" y="18776"/>
                    <a:pt x="304" y="20088"/>
                  </a:cubicBezTo>
                  <a:cubicBezTo>
                    <a:pt x="-101" y="21401"/>
                    <a:pt x="-101" y="21043"/>
                    <a:pt x="304" y="19014"/>
                  </a:cubicBezTo>
                  <a:cubicBezTo>
                    <a:pt x="709" y="16986"/>
                    <a:pt x="1519" y="13286"/>
                    <a:pt x="2599" y="10183"/>
                  </a:cubicBezTo>
                  <a:cubicBezTo>
                    <a:pt x="3679" y="7081"/>
                    <a:pt x="5029" y="4574"/>
                    <a:pt x="5974" y="3023"/>
                  </a:cubicBezTo>
                  <a:cubicBezTo>
                    <a:pt x="6919" y="1472"/>
                    <a:pt x="7459" y="875"/>
                    <a:pt x="8404" y="457"/>
                  </a:cubicBezTo>
                  <a:cubicBezTo>
                    <a:pt x="9349" y="40"/>
                    <a:pt x="10699" y="-199"/>
                    <a:pt x="12589" y="219"/>
                  </a:cubicBezTo>
                  <a:cubicBezTo>
                    <a:pt x="14479" y="636"/>
                    <a:pt x="16909" y="1710"/>
                    <a:pt x="18664" y="3202"/>
                  </a:cubicBezTo>
                  <a:cubicBezTo>
                    <a:pt x="20419" y="4694"/>
                    <a:pt x="21499" y="6603"/>
                    <a:pt x="19879" y="8513"/>
                  </a:cubicBezTo>
                  <a:cubicBezTo>
                    <a:pt x="18259" y="10422"/>
                    <a:pt x="13939" y="12331"/>
                    <a:pt x="9619" y="14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10662592" y="975591"/>
              <a:ext cx="115987" cy="10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153" fill="norm" stroke="1" extrusionOk="0">
                  <a:moveTo>
                    <a:pt x="21136" y="5601"/>
                  </a:moveTo>
                  <a:cubicBezTo>
                    <a:pt x="19979" y="3441"/>
                    <a:pt x="18822" y="1281"/>
                    <a:pt x="16315" y="417"/>
                  </a:cubicBezTo>
                  <a:cubicBezTo>
                    <a:pt x="13807" y="-447"/>
                    <a:pt x="9950" y="-15"/>
                    <a:pt x="6865" y="2145"/>
                  </a:cubicBezTo>
                  <a:cubicBezTo>
                    <a:pt x="3779" y="4305"/>
                    <a:pt x="1465" y="8193"/>
                    <a:pt x="500" y="11217"/>
                  </a:cubicBezTo>
                  <a:cubicBezTo>
                    <a:pt x="-464" y="14241"/>
                    <a:pt x="-78" y="16401"/>
                    <a:pt x="2043" y="17913"/>
                  </a:cubicBezTo>
                  <a:cubicBezTo>
                    <a:pt x="4165" y="19425"/>
                    <a:pt x="8022" y="20289"/>
                    <a:pt x="11879" y="2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10810328" y="959764"/>
              <a:ext cx="82551" cy="174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21600" y="2943"/>
                  </a:moveTo>
                  <a:cubicBezTo>
                    <a:pt x="19938" y="1914"/>
                    <a:pt x="18277" y="886"/>
                    <a:pt x="16062" y="371"/>
                  </a:cubicBezTo>
                  <a:cubicBezTo>
                    <a:pt x="13846" y="-143"/>
                    <a:pt x="11077" y="-143"/>
                    <a:pt x="8862" y="500"/>
                  </a:cubicBezTo>
                  <a:cubicBezTo>
                    <a:pt x="6646" y="1143"/>
                    <a:pt x="4985" y="2428"/>
                    <a:pt x="6092" y="5000"/>
                  </a:cubicBezTo>
                  <a:cubicBezTo>
                    <a:pt x="7200" y="7571"/>
                    <a:pt x="11077" y="11428"/>
                    <a:pt x="13846" y="13871"/>
                  </a:cubicBezTo>
                  <a:cubicBezTo>
                    <a:pt x="16615" y="16314"/>
                    <a:pt x="18277" y="17343"/>
                    <a:pt x="18554" y="18500"/>
                  </a:cubicBezTo>
                  <a:cubicBezTo>
                    <a:pt x="18831" y="19657"/>
                    <a:pt x="17723" y="20943"/>
                    <a:pt x="14400" y="21200"/>
                  </a:cubicBezTo>
                  <a:cubicBezTo>
                    <a:pt x="11077" y="21457"/>
                    <a:pt x="5538" y="20686"/>
                    <a:pt x="0" y="19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10543628" y="895085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10524578" y="869685"/>
              <a:ext cx="1206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63" y="4800"/>
                    <a:pt x="19326" y="9600"/>
                    <a:pt x="15726" y="13200"/>
                  </a:cubicBezTo>
                  <a:cubicBezTo>
                    <a:pt x="12126" y="16800"/>
                    <a:pt x="6063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10594428" y="791368"/>
              <a:ext cx="64724" cy="11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600" fill="norm" stroke="1" extrusionOk="0">
                  <a:moveTo>
                    <a:pt x="18813" y="4154"/>
                  </a:moveTo>
                  <a:cubicBezTo>
                    <a:pt x="20206" y="2077"/>
                    <a:pt x="21600" y="0"/>
                    <a:pt x="21252" y="0"/>
                  </a:cubicBezTo>
                  <a:cubicBezTo>
                    <a:pt x="20903" y="0"/>
                    <a:pt x="18813" y="2077"/>
                    <a:pt x="14981" y="6023"/>
                  </a:cubicBezTo>
                  <a:cubicBezTo>
                    <a:pt x="11148" y="9969"/>
                    <a:pt x="5574" y="157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10943678" y="88238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11141034" y="575068"/>
              <a:ext cx="148684" cy="461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4" h="21520" fill="norm" stroke="1" extrusionOk="0">
                  <a:moveTo>
                    <a:pt x="4308" y="9882"/>
                  </a:moveTo>
                  <a:cubicBezTo>
                    <a:pt x="3433" y="12446"/>
                    <a:pt x="2557" y="15010"/>
                    <a:pt x="1973" y="16786"/>
                  </a:cubicBezTo>
                  <a:cubicBezTo>
                    <a:pt x="1389" y="18561"/>
                    <a:pt x="1098" y="19547"/>
                    <a:pt x="806" y="20287"/>
                  </a:cubicBezTo>
                  <a:cubicBezTo>
                    <a:pt x="514" y="21027"/>
                    <a:pt x="222" y="21520"/>
                    <a:pt x="76" y="21520"/>
                  </a:cubicBezTo>
                  <a:cubicBezTo>
                    <a:pt x="-70" y="21520"/>
                    <a:pt x="-70" y="21027"/>
                    <a:pt x="660" y="18906"/>
                  </a:cubicBezTo>
                  <a:cubicBezTo>
                    <a:pt x="1389" y="16786"/>
                    <a:pt x="2849" y="13038"/>
                    <a:pt x="4454" y="9882"/>
                  </a:cubicBezTo>
                  <a:cubicBezTo>
                    <a:pt x="6060" y="6725"/>
                    <a:pt x="7811" y="4161"/>
                    <a:pt x="9125" y="2632"/>
                  </a:cubicBezTo>
                  <a:cubicBezTo>
                    <a:pt x="10438" y="1104"/>
                    <a:pt x="11314" y="610"/>
                    <a:pt x="12481" y="315"/>
                  </a:cubicBezTo>
                  <a:cubicBezTo>
                    <a:pt x="13649" y="19"/>
                    <a:pt x="15108" y="-80"/>
                    <a:pt x="16276" y="68"/>
                  </a:cubicBezTo>
                  <a:cubicBezTo>
                    <a:pt x="17444" y="216"/>
                    <a:pt x="18319" y="610"/>
                    <a:pt x="19341" y="1745"/>
                  </a:cubicBezTo>
                  <a:cubicBezTo>
                    <a:pt x="20362" y="2879"/>
                    <a:pt x="21530" y="4753"/>
                    <a:pt x="18903" y="6232"/>
                  </a:cubicBezTo>
                  <a:cubicBezTo>
                    <a:pt x="16276" y="7712"/>
                    <a:pt x="9854" y="8797"/>
                    <a:pt x="3433" y="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11235778" y="914135"/>
              <a:ext cx="92165" cy="158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31" fill="norm" stroke="1" extrusionOk="0">
                  <a:moveTo>
                    <a:pt x="17673" y="0"/>
                  </a:moveTo>
                  <a:cubicBezTo>
                    <a:pt x="14727" y="0"/>
                    <a:pt x="11782" y="0"/>
                    <a:pt x="8836" y="1008"/>
                  </a:cubicBezTo>
                  <a:cubicBezTo>
                    <a:pt x="5891" y="2016"/>
                    <a:pt x="2945" y="4032"/>
                    <a:pt x="1718" y="5760"/>
                  </a:cubicBezTo>
                  <a:cubicBezTo>
                    <a:pt x="491" y="7488"/>
                    <a:pt x="982" y="8928"/>
                    <a:pt x="3927" y="10800"/>
                  </a:cubicBezTo>
                  <a:cubicBezTo>
                    <a:pt x="6873" y="12672"/>
                    <a:pt x="12273" y="14976"/>
                    <a:pt x="15955" y="16704"/>
                  </a:cubicBezTo>
                  <a:cubicBezTo>
                    <a:pt x="19636" y="18432"/>
                    <a:pt x="21600" y="19584"/>
                    <a:pt x="21355" y="20304"/>
                  </a:cubicBezTo>
                  <a:cubicBezTo>
                    <a:pt x="21109" y="21024"/>
                    <a:pt x="18655" y="21312"/>
                    <a:pt x="15955" y="21456"/>
                  </a:cubicBezTo>
                  <a:cubicBezTo>
                    <a:pt x="13255" y="21600"/>
                    <a:pt x="10309" y="21600"/>
                    <a:pt x="7609" y="20880"/>
                  </a:cubicBezTo>
                  <a:cubicBezTo>
                    <a:pt x="4909" y="20160"/>
                    <a:pt x="2455" y="18720"/>
                    <a:pt x="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11382466" y="946390"/>
              <a:ext cx="69880" cy="169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4" h="21307" fill="norm" stroke="1" extrusionOk="0">
                  <a:moveTo>
                    <a:pt x="20180" y="3936"/>
                  </a:moveTo>
                  <a:cubicBezTo>
                    <a:pt x="20180" y="2603"/>
                    <a:pt x="20180" y="1269"/>
                    <a:pt x="18637" y="603"/>
                  </a:cubicBezTo>
                  <a:cubicBezTo>
                    <a:pt x="17094" y="-64"/>
                    <a:pt x="14008" y="-64"/>
                    <a:pt x="10923" y="69"/>
                  </a:cubicBezTo>
                  <a:cubicBezTo>
                    <a:pt x="7837" y="203"/>
                    <a:pt x="4751" y="469"/>
                    <a:pt x="2900" y="1269"/>
                  </a:cubicBezTo>
                  <a:cubicBezTo>
                    <a:pt x="1048" y="2069"/>
                    <a:pt x="431" y="3403"/>
                    <a:pt x="123" y="4736"/>
                  </a:cubicBezTo>
                  <a:cubicBezTo>
                    <a:pt x="-186" y="6069"/>
                    <a:pt x="-186" y="7403"/>
                    <a:pt x="3517" y="9403"/>
                  </a:cubicBezTo>
                  <a:cubicBezTo>
                    <a:pt x="7220" y="11403"/>
                    <a:pt x="14625" y="14069"/>
                    <a:pt x="18020" y="16203"/>
                  </a:cubicBezTo>
                  <a:cubicBezTo>
                    <a:pt x="21414" y="18336"/>
                    <a:pt x="20797" y="19936"/>
                    <a:pt x="18328" y="20736"/>
                  </a:cubicBezTo>
                  <a:cubicBezTo>
                    <a:pt x="15860" y="21536"/>
                    <a:pt x="11540" y="21536"/>
                    <a:pt x="8763" y="20469"/>
                  </a:cubicBezTo>
                  <a:cubicBezTo>
                    <a:pt x="5985" y="19403"/>
                    <a:pt x="4751" y="17269"/>
                    <a:pt x="3517" y="15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11375478" y="540896"/>
              <a:ext cx="379118" cy="1556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80" fill="norm" stroke="1" extrusionOk="0">
                  <a:moveTo>
                    <a:pt x="7920" y="684"/>
                  </a:moveTo>
                  <a:cubicBezTo>
                    <a:pt x="7800" y="538"/>
                    <a:pt x="7680" y="391"/>
                    <a:pt x="8040" y="273"/>
                  </a:cubicBezTo>
                  <a:cubicBezTo>
                    <a:pt x="8400" y="156"/>
                    <a:pt x="9240" y="68"/>
                    <a:pt x="10380" y="24"/>
                  </a:cubicBezTo>
                  <a:cubicBezTo>
                    <a:pt x="11520" y="-20"/>
                    <a:pt x="12960" y="-20"/>
                    <a:pt x="14520" y="156"/>
                  </a:cubicBezTo>
                  <a:cubicBezTo>
                    <a:pt x="16080" y="332"/>
                    <a:pt x="17760" y="684"/>
                    <a:pt x="19080" y="1301"/>
                  </a:cubicBezTo>
                  <a:cubicBezTo>
                    <a:pt x="20400" y="1917"/>
                    <a:pt x="21360" y="2797"/>
                    <a:pt x="21480" y="3766"/>
                  </a:cubicBezTo>
                  <a:cubicBezTo>
                    <a:pt x="21600" y="4734"/>
                    <a:pt x="20880" y="5791"/>
                    <a:pt x="20220" y="6803"/>
                  </a:cubicBezTo>
                  <a:cubicBezTo>
                    <a:pt x="19560" y="7816"/>
                    <a:pt x="18960" y="8784"/>
                    <a:pt x="18240" y="9856"/>
                  </a:cubicBezTo>
                  <a:cubicBezTo>
                    <a:pt x="17520" y="10927"/>
                    <a:pt x="16680" y="12101"/>
                    <a:pt x="16260" y="13304"/>
                  </a:cubicBezTo>
                  <a:cubicBezTo>
                    <a:pt x="15840" y="14507"/>
                    <a:pt x="15840" y="15740"/>
                    <a:pt x="15840" y="16840"/>
                  </a:cubicBezTo>
                  <a:cubicBezTo>
                    <a:pt x="15840" y="17941"/>
                    <a:pt x="15840" y="18909"/>
                    <a:pt x="15780" y="19555"/>
                  </a:cubicBezTo>
                  <a:cubicBezTo>
                    <a:pt x="15720" y="20201"/>
                    <a:pt x="15600" y="20523"/>
                    <a:pt x="15480" y="20758"/>
                  </a:cubicBezTo>
                  <a:cubicBezTo>
                    <a:pt x="15360" y="20993"/>
                    <a:pt x="15240" y="21140"/>
                    <a:pt x="14160" y="21287"/>
                  </a:cubicBezTo>
                  <a:cubicBezTo>
                    <a:pt x="13080" y="21433"/>
                    <a:pt x="11040" y="21580"/>
                    <a:pt x="8520" y="21580"/>
                  </a:cubicBezTo>
                  <a:cubicBezTo>
                    <a:pt x="6000" y="21580"/>
                    <a:pt x="3000" y="21433"/>
                    <a:pt x="0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7070178" y="1942835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7374978" y="194918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7444828" y="1936485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7521028" y="1936485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9826078" y="1911085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10283278" y="1898385"/>
              <a:ext cx="69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10581728" y="1917435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0" y="2669691"/>
              <a:ext cx="167729" cy="550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65" fill="norm" stroke="1" extrusionOk="0">
                  <a:moveTo>
                    <a:pt x="1955" y="8016"/>
                  </a:moveTo>
                  <a:cubicBezTo>
                    <a:pt x="2225" y="10890"/>
                    <a:pt x="2495" y="13765"/>
                    <a:pt x="2630" y="15859"/>
                  </a:cubicBezTo>
                  <a:cubicBezTo>
                    <a:pt x="2765" y="17954"/>
                    <a:pt x="2765" y="19268"/>
                    <a:pt x="2765" y="20130"/>
                  </a:cubicBezTo>
                  <a:cubicBezTo>
                    <a:pt x="2765" y="20992"/>
                    <a:pt x="2765" y="21403"/>
                    <a:pt x="2630" y="21362"/>
                  </a:cubicBezTo>
                  <a:cubicBezTo>
                    <a:pt x="2495" y="21321"/>
                    <a:pt x="2225" y="20828"/>
                    <a:pt x="1820" y="19062"/>
                  </a:cubicBezTo>
                  <a:cubicBezTo>
                    <a:pt x="1415" y="17297"/>
                    <a:pt x="875" y="14258"/>
                    <a:pt x="470" y="11465"/>
                  </a:cubicBezTo>
                  <a:cubicBezTo>
                    <a:pt x="65" y="8673"/>
                    <a:pt x="-205" y="6127"/>
                    <a:pt x="200" y="4279"/>
                  </a:cubicBezTo>
                  <a:cubicBezTo>
                    <a:pt x="605" y="2431"/>
                    <a:pt x="1685" y="1281"/>
                    <a:pt x="3575" y="624"/>
                  </a:cubicBezTo>
                  <a:cubicBezTo>
                    <a:pt x="5465" y="-33"/>
                    <a:pt x="8165" y="-197"/>
                    <a:pt x="11270" y="255"/>
                  </a:cubicBezTo>
                  <a:cubicBezTo>
                    <a:pt x="14375" y="706"/>
                    <a:pt x="17885" y="1774"/>
                    <a:pt x="19100" y="3376"/>
                  </a:cubicBezTo>
                  <a:cubicBezTo>
                    <a:pt x="20315" y="4977"/>
                    <a:pt x="19235" y="7113"/>
                    <a:pt x="16670" y="8509"/>
                  </a:cubicBezTo>
                  <a:cubicBezTo>
                    <a:pt x="14105" y="9905"/>
                    <a:pt x="10055" y="10562"/>
                    <a:pt x="7355" y="10890"/>
                  </a:cubicBezTo>
                  <a:cubicBezTo>
                    <a:pt x="4655" y="11219"/>
                    <a:pt x="3305" y="11219"/>
                    <a:pt x="2495" y="11424"/>
                  </a:cubicBezTo>
                  <a:cubicBezTo>
                    <a:pt x="1685" y="11630"/>
                    <a:pt x="1415" y="12040"/>
                    <a:pt x="3575" y="12985"/>
                  </a:cubicBezTo>
                  <a:cubicBezTo>
                    <a:pt x="5735" y="13929"/>
                    <a:pt x="10325" y="15408"/>
                    <a:pt x="13700" y="16557"/>
                  </a:cubicBezTo>
                  <a:cubicBezTo>
                    <a:pt x="17075" y="17707"/>
                    <a:pt x="19235" y="18528"/>
                    <a:pt x="21395" y="19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209312" y="2969805"/>
              <a:ext cx="98117" cy="141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000" fill="norm" stroke="1" extrusionOk="0">
                  <a:moveTo>
                    <a:pt x="3380" y="11526"/>
                  </a:moveTo>
                  <a:cubicBezTo>
                    <a:pt x="8435" y="9334"/>
                    <a:pt x="13490" y="7143"/>
                    <a:pt x="16248" y="5108"/>
                  </a:cubicBezTo>
                  <a:cubicBezTo>
                    <a:pt x="19005" y="3073"/>
                    <a:pt x="19465" y="1195"/>
                    <a:pt x="18316" y="413"/>
                  </a:cubicBezTo>
                  <a:cubicBezTo>
                    <a:pt x="17167" y="-370"/>
                    <a:pt x="14409" y="-57"/>
                    <a:pt x="11192" y="1508"/>
                  </a:cubicBezTo>
                  <a:cubicBezTo>
                    <a:pt x="7975" y="3073"/>
                    <a:pt x="4299" y="5891"/>
                    <a:pt x="2231" y="8865"/>
                  </a:cubicBezTo>
                  <a:cubicBezTo>
                    <a:pt x="163" y="11839"/>
                    <a:pt x="-297" y="14969"/>
                    <a:pt x="163" y="17160"/>
                  </a:cubicBezTo>
                  <a:cubicBezTo>
                    <a:pt x="622" y="19352"/>
                    <a:pt x="2001" y="20604"/>
                    <a:pt x="5677" y="20917"/>
                  </a:cubicBezTo>
                  <a:cubicBezTo>
                    <a:pt x="9354" y="21230"/>
                    <a:pt x="15329" y="20604"/>
                    <a:pt x="21303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386583" y="2951359"/>
              <a:ext cx="117696" cy="173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0789" fill="norm" stroke="1" extrusionOk="0">
                  <a:moveTo>
                    <a:pt x="21071" y="1660"/>
                  </a:moveTo>
                  <a:cubicBezTo>
                    <a:pt x="19176" y="643"/>
                    <a:pt x="17282" y="-373"/>
                    <a:pt x="14060" y="135"/>
                  </a:cubicBezTo>
                  <a:cubicBezTo>
                    <a:pt x="10839" y="643"/>
                    <a:pt x="6292" y="2676"/>
                    <a:pt x="3450" y="5472"/>
                  </a:cubicBezTo>
                  <a:cubicBezTo>
                    <a:pt x="608" y="8267"/>
                    <a:pt x="-529" y="11825"/>
                    <a:pt x="229" y="14747"/>
                  </a:cubicBezTo>
                  <a:cubicBezTo>
                    <a:pt x="987" y="17669"/>
                    <a:pt x="3639" y="19956"/>
                    <a:pt x="7050" y="20592"/>
                  </a:cubicBezTo>
                  <a:cubicBezTo>
                    <a:pt x="10460" y="21227"/>
                    <a:pt x="14629" y="20211"/>
                    <a:pt x="18797" y="19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493166" y="2751036"/>
              <a:ext cx="314359" cy="340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30" fill="norm" stroke="1" extrusionOk="0">
                  <a:moveTo>
                    <a:pt x="4644" y="15090"/>
                  </a:moveTo>
                  <a:cubicBezTo>
                    <a:pt x="3924" y="14957"/>
                    <a:pt x="3204" y="14823"/>
                    <a:pt x="2412" y="15290"/>
                  </a:cubicBezTo>
                  <a:cubicBezTo>
                    <a:pt x="1620" y="15757"/>
                    <a:pt x="756" y="16823"/>
                    <a:pt x="324" y="17690"/>
                  </a:cubicBezTo>
                  <a:cubicBezTo>
                    <a:pt x="-108" y="18557"/>
                    <a:pt x="-108" y="19223"/>
                    <a:pt x="324" y="19623"/>
                  </a:cubicBezTo>
                  <a:cubicBezTo>
                    <a:pt x="756" y="20023"/>
                    <a:pt x="1620" y="20157"/>
                    <a:pt x="2412" y="19957"/>
                  </a:cubicBezTo>
                  <a:cubicBezTo>
                    <a:pt x="3204" y="19757"/>
                    <a:pt x="3924" y="19223"/>
                    <a:pt x="4284" y="19290"/>
                  </a:cubicBezTo>
                  <a:cubicBezTo>
                    <a:pt x="4644" y="19357"/>
                    <a:pt x="4644" y="20023"/>
                    <a:pt x="4932" y="20557"/>
                  </a:cubicBezTo>
                  <a:cubicBezTo>
                    <a:pt x="5220" y="21090"/>
                    <a:pt x="5796" y="21490"/>
                    <a:pt x="6372" y="21423"/>
                  </a:cubicBezTo>
                  <a:cubicBezTo>
                    <a:pt x="6948" y="21357"/>
                    <a:pt x="7524" y="20823"/>
                    <a:pt x="8316" y="18890"/>
                  </a:cubicBezTo>
                  <a:cubicBezTo>
                    <a:pt x="9108" y="16957"/>
                    <a:pt x="10116" y="13623"/>
                    <a:pt x="10836" y="10690"/>
                  </a:cubicBezTo>
                  <a:cubicBezTo>
                    <a:pt x="11556" y="7757"/>
                    <a:pt x="11988" y="5223"/>
                    <a:pt x="12132" y="3623"/>
                  </a:cubicBezTo>
                  <a:cubicBezTo>
                    <a:pt x="12276" y="2023"/>
                    <a:pt x="12132" y="1357"/>
                    <a:pt x="11772" y="1223"/>
                  </a:cubicBezTo>
                  <a:cubicBezTo>
                    <a:pt x="11412" y="1090"/>
                    <a:pt x="10836" y="1490"/>
                    <a:pt x="10188" y="3223"/>
                  </a:cubicBezTo>
                  <a:cubicBezTo>
                    <a:pt x="9540" y="4957"/>
                    <a:pt x="8820" y="8023"/>
                    <a:pt x="8460" y="10957"/>
                  </a:cubicBezTo>
                  <a:cubicBezTo>
                    <a:pt x="8100" y="13890"/>
                    <a:pt x="8100" y="16690"/>
                    <a:pt x="8388" y="18357"/>
                  </a:cubicBezTo>
                  <a:cubicBezTo>
                    <a:pt x="8676" y="20023"/>
                    <a:pt x="9252" y="20557"/>
                    <a:pt x="9972" y="20757"/>
                  </a:cubicBezTo>
                  <a:cubicBezTo>
                    <a:pt x="10692" y="20957"/>
                    <a:pt x="11556" y="20823"/>
                    <a:pt x="12996" y="19223"/>
                  </a:cubicBezTo>
                  <a:cubicBezTo>
                    <a:pt x="14436" y="17623"/>
                    <a:pt x="16452" y="14557"/>
                    <a:pt x="17964" y="11357"/>
                  </a:cubicBezTo>
                  <a:cubicBezTo>
                    <a:pt x="19476" y="8157"/>
                    <a:pt x="20484" y="4823"/>
                    <a:pt x="20988" y="2823"/>
                  </a:cubicBezTo>
                  <a:cubicBezTo>
                    <a:pt x="21492" y="823"/>
                    <a:pt x="21492" y="157"/>
                    <a:pt x="21132" y="23"/>
                  </a:cubicBezTo>
                  <a:cubicBezTo>
                    <a:pt x="20772" y="-110"/>
                    <a:pt x="20052" y="290"/>
                    <a:pt x="19188" y="2423"/>
                  </a:cubicBezTo>
                  <a:cubicBezTo>
                    <a:pt x="18324" y="4557"/>
                    <a:pt x="17316" y="8423"/>
                    <a:pt x="17172" y="11357"/>
                  </a:cubicBezTo>
                  <a:cubicBezTo>
                    <a:pt x="17028" y="14290"/>
                    <a:pt x="17748" y="16290"/>
                    <a:pt x="18468" y="18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1223558" y="2628229"/>
              <a:ext cx="626921" cy="443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59" fill="norm" stroke="1" extrusionOk="0">
                  <a:moveTo>
                    <a:pt x="3868" y="3382"/>
                  </a:moveTo>
                  <a:cubicBezTo>
                    <a:pt x="3359" y="4503"/>
                    <a:pt x="2850" y="5624"/>
                    <a:pt x="2523" y="7967"/>
                  </a:cubicBezTo>
                  <a:cubicBezTo>
                    <a:pt x="2196" y="10310"/>
                    <a:pt x="2050" y="13876"/>
                    <a:pt x="2159" y="16118"/>
                  </a:cubicBezTo>
                  <a:cubicBezTo>
                    <a:pt x="2268" y="18359"/>
                    <a:pt x="2632" y="19276"/>
                    <a:pt x="3068" y="19939"/>
                  </a:cubicBezTo>
                  <a:cubicBezTo>
                    <a:pt x="3505" y="20601"/>
                    <a:pt x="4014" y="21008"/>
                    <a:pt x="4450" y="21212"/>
                  </a:cubicBezTo>
                  <a:cubicBezTo>
                    <a:pt x="4886" y="21416"/>
                    <a:pt x="5250" y="21416"/>
                    <a:pt x="5468" y="21161"/>
                  </a:cubicBezTo>
                  <a:cubicBezTo>
                    <a:pt x="5686" y="20907"/>
                    <a:pt x="5759" y="20397"/>
                    <a:pt x="5468" y="19633"/>
                  </a:cubicBezTo>
                  <a:cubicBezTo>
                    <a:pt x="5177" y="18869"/>
                    <a:pt x="4523" y="17850"/>
                    <a:pt x="3686" y="17035"/>
                  </a:cubicBezTo>
                  <a:cubicBezTo>
                    <a:pt x="2850" y="16220"/>
                    <a:pt x="1832" y="15608"/>
                    <a:pt x="1141" y="15150"/>
                  </a:cubicBezTo>
                  <a:cubicBezTo>
                    <a:pt x="450" y="14691"/>
                    <a:pt x="86" y="14386"/>
                    <a:pt x="14" y="13876"/>
                  </a:cubicBezTo>
                  <a:cubicBezTo>
                    <a:pt x="-59" y="13367"/>
                    <a:pt x="159" y="12654"/>
                    <a:pt x="850" y="11380"/>
                  </a:cubicBezTo>
                  <a:cubicBezTo>
                    <a:pt x="1541" y="10107"/>
                    <a:pt x="2705" y="8273"/>
                    <a:pt x="3796" y="7101"/>
                  </a:cubicBezTo>
                  <a:cubicBezTo>
                    <a:pt x="4886" y="5929"/>
                    <a:pt x="5905" y="5420"/>
                    <a:pt x="6523" y="5369"/>
                  </a:cubicBezTo>
                  <a:cubicBezTo>
                    <a:pt x="7141" y="5318"/>
                    <a:pt x="7359" y="5725"/>
                    <a:pt x="7396" y="7203"/>
                  </a:cubicBezTo>
                  <a:cubicBezTo>
                    <a:pt x="7432" y="8680"/>
                    <a:pt x="7286" y="11227"/>
                    <a:pt x="7141" y="13010"/>
                  </a:cubicBezTo>
                  <a:cubicBezTo>
                    <a:pt x="6996" y="14793"/>
                    <a:pt x="6850" y="15812"/>
                    <a:pt x="6705" y="16729"/>
                  </a:cubicBezTo>
                  <a:cubicBezTo>
                    <a:pt x="6559" y="17646"/>
                    <a:pt x="6414" y="18461"/>
                    <a:pt x="6341" y="18359"/>
                  </a:cubicBezTo>
                  <a:cubicBezTo>
                    <a:pt x="6268" y="18258"/>
                    <a:pt x="6268" y="17239"/>
                    <a:pt x="6523" y="16016"/>
                  </a:cubicBezTo>
                  <a:cubicBezTo>
                    <a:pt x="6777" y="14793"/>
                    <a:pt x="7286" y="13367"/>
                    <a:pt x="7723" y="12603"/>
                  </a:cubicBezTo>
                  <a:cubicBezTo>
                    <a:pt x="8159" y="11839"/>
                    <a:pt x="8523" y="11737"/>
                    <a:pt x="8850" y="11890"/>
                  </a:cubicBezTo>
                  <a:cubicBezTo>
                    <a:pt x="9177" y="12042"/>
                    <a:pt x="9468" y="12450"/>
                    <a:pt x="9759" y="13520"/>
                  </a:cubicBezTo>
                  <a:cubicBezTo>
                    <a:pt x="10050" y="14590"/>
                    <a:pt x="10341" y="16322"/>
                    <a:pt x="10596" y="17391"/>
                  </a:cubicBezTo>
                  <a:cubicBezTo>
                    <a:pt x="10850" y="18461"/>
                    <a:pt x="11068" y="18869"/>
                    <a:pt x="11359" y="19073"/>
                  </a:cubicBezTo>
                  <a:cubicBezTo>
                    <a:pt x="11650" y="19276"/>
                    <a:pt x="12014" y="19276"/>
                    <a:pt x="12486" y="18869"/>
                  </a:cubicBezTo>
                  <a:cubicBezTo>
                    <a:pt x="12959" y="18461"/>
                    <a:pt x="13541" y="17646"/>
                    <a:pt x="13868" y="16984"/>
                  </a:cubicBezTo>
                  <a:cubicBezTo>
                    <a:pt x="14196" y="16322"/>
                    <a:pt x="14268" y="15812"/>
                    <a:pt x="14305" y="15303"/>
                  </a:cubicBezTo>
                  <a:cubicBezTo>
                    <a:pt x="14341" y="14793"/>
                    <a:pt x="14341" y="14284"/>
                    <a:pt x="14159" y="13978"/>
                  </a:cubicBezTo>
                  <a:cubicBezTo>
                    <a:pt x="13977" y="13673"/>
                    <a:pt x="13614" y="13571"/>
                    <a:pt x="13323" y="13724"/>
                  </a:cubicBezTo>
                  <a:cubicBezTo>
                    <a:pt x="13032" y="13876"/>
                    <a:pt x="12814" y="14284"/>
                    <a:pt x="12668" y="14742"/>
                  </a:cubicBezTo>
                  <a:cubicBezTo>
                    <a:pt x="12523" y="15201"/>
                    <a:pt x="12450" y="15710"/>
                    <a:pt x="12705" y="15914"/>
                  </a:cubicBezTo>
                  <a:cubicBezTo>
                    <a:pt x="12959" y="16118"/>
                    <a:pt x="13541" y="16016"/>
                    <a:pt x="13832" y="16220"/>
                  </a:cubicBezTo>
                  <a:cubicBezTo>
                    <a:pt x="14123" y="16424"/>
                    <a:pt x="14123" y="16933"/>
                    <a:pt x="14196" y="17442"/>
                  </a:cubicBezTo>
                  <a:cubicBezTo>
                    <a:pt x="14268" y="17952"/>
                    <a:pt x="14414" y="18461"/>
                    <a:pt x="14668" y="18716"/>
                  </a:cubicBezTo>
                  <a:cubicBezTo>
                    <a:pt x="14923" y="18971"/>
                    <a:pt x="15286" y="18971"/>
                    <a:pt x="15759" y="18359"/>
                  </a:cubicBezTo>
                  <a:cubicBezTo>
                    <a:pt x="16232" y="17748"/>
                    <a:pt x="16814" y="16525"/>
                    <a:pt x="17541" y="14233"/>
                  </a:cubicBezTo>
                  <a:cubicBezTo>
                    <a:pt x="18268" y="11941"/>
                    <a:pt x="19141" y="8578"/>
                    <a:pt x="19686" y="6388"/>
                  </a:cubicBezTo>
                  <a:cubicBezTo>
                    <a:pt x="20232" y="4197"/>
                    <a:pt x="20450" y="3178"/>
                    <a:pt x="20559" y="2210"/>
                  </a:cubicBezTo>
                  <a:cubicBezTo>
                    <a:pt x="20668" y="1242"/>
                    <a:pt x="20668" y="325"/>
                    <a:pt x="20523" y="71"/>
                  </a:cubicBezTo>
                  <a:cubicBezTo>
                    <a:pt x="20377" y="-184"/>
                    <a:pt x="20086" y="224"/>
                    <a:pt x="19759" y="1752"/>
                  </a:cubicBezTo>
                  <a:cubicBezTo>
                    <a:pt x="19432" y="3280"/>
                    <a:pt x="19068" y="5929"/>
                    <a:pt x="18923" y="8527"/>
                  </a:cubicBezTo>
                  <a:cubicBezTo>
                    <a:pt x="18777" y="11125"/>
                    <a:pt x="18850" y="13673"/>
                    <a:pt x="18996" y="15252"/>
                  </a:cubicBezTo>
                  <a:cubicBezTo>
                    <a:pt x="19141" y="16831"/>
                    <a:pt x="19359" y="17442"/>
                    <a:pt x="19796" y="17646"/>
                  </a:cubicBezTo>
                  <a:cubicBezTo>
                    <a:pt x="20232" y="17850"/>
                    <a:pt x="20886" y="17646"/>
                    <a:pt x="21541" y="17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1729828" y="2838185"/>
              <a:ext cx="82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1101693" y="272251"/>
              <a:ext cx="2062210" cy="977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55" fill="norm" stroke="1" extrusionOk="0">
                  <a:moveTo>
                    <a:pt x="14984" y="2811"/>
                  </a:moveTo>
                  <a:cubicBezTo>
                    <a:pt x="14962" y="2578"/>
                    <a:pt x="14940" y="2344"/>
                    <a:pt x="15006" y="1971"/>
                  </a:cubicBezTo>
                  <a:cubicBezTo>
                    <a:pt x="15072" y="1598"/>
                    <a:pt x="15227" y="1085"/>
                    <a:pt x="15249" y="805"/>
                  </a:cubicBezTo>
                  <a:cubicBezTo>
                    <a:pt x="15271" y="525"/>
                    <a:pt x="15161" y="478"/>
                    <a:pt x="14752" y="362"/>
                  </a:cubicBezTo>
                  <a:cubicBezTo>
                    <a:pt x="14343" y="245"/>
                    <a:pt x="13635" y="58"/>
                    <a:pt x="12906" y="12"/>
                  </a:cubicBezTo>
                  <a:cubicBezTo>
                    <a:pt x="12176" y="-35"/>
                    <a:pt x="11424" y="58"/>
                    <a:pt x="10606" y="268"/>
                  </a:cubicBezTo>
                  <a:cubicBezTo>
                    <a:pt x="9788" y="478"/>
                    <a:pt x="8904" y="805"/>
                    <a:pt x="8108" y="1248"/>
                  </a:cubicBezTo>
                  <a:cubicBezTo>
                    <a:pt x="7312" y="1691"/>
                    <a:pt x="6605" y="2251"/>
                    <a:pt x="5919" y="2927"/>
                  </a:cubicBezTo>
                  <a:cubicBezTo>
                    <a:pt x="5234" y="3604"/>
                    <a:pt x="4571" y="4397"/>
                    <a:pt x="3907" y="5283"/>
                  </a:cubicBezTo>
                  <a:cubicBezTo>
                    <a:pt x="3244" y="6170"/>
                    <a:pt x="2581" y="7149"/>
                    <a:pt x="2061" y="8222"/>
                  </a:cubicBezTo>
                  <a:cubicBezTo>
                    <a:pt x="1542" y="9295"/>
                    <a:pt x="1166" y="10462"/>
                    <a:pt x="845" y="11558"/>
                  </a:cubicBezTo>
                  <a:cubicBezTo>
                    <a:pt x="525" y="12654"/>
                    <a:pt x="260" y="13681"/>
                    <a:pt x="116" y="14497"/>
                  </a:cubicBezTo>
                  <a:cubicBezTo>
                    <a:pt x="-28" y="15314"/>
                    <a:pt x="-50" y="15920"/>
                    <a:pt x="116" y="16597"/>
                  </a:cubicBezTo>
                  <a:cubicBezTo>
                    <a:pt x="282" y="17273"/>
                    <a:pt x="635" y="18019"/>
                    <a:pt x="1144" y="18673"/>
                  </a:cubicBezTo>
                  <a:cubicBezTo>
                    <a:pt x="1652" y="19326"/>
                    <a:pt x="2316" y="19886"/>
                    <a:pt x="2990" y="20259"/>
                  </a:cubicBezTo>
                  <a:cubicBezTo>
                    <a:pt x="3664" y="20632"/>
                    <a:pt x="4350" y="20819"/>
                    <a:pt x="5024" y="21005"/>
                  </a:cubicBezTo>
                  <a:cubicBezTo>
                    <a:pt x="5698" y="21192"/>
                    <a:pt x="6361" y="21378"/>
                    <a:pt x="7080" y="21472"/>
                  </a:cubicBezTo>
                  <a:cubicBezTo>
                    <a:pt x="7799" y="21565"/>
                    <a:pt x="8572" y="21565"/>
                    <a:pt x="9401" y="21542"/>
                  </a:cubicBezTo>
                  <a:cubicBezTo>
                    <a:pt x="10230" y="21518"/>
                    <a:pt x="11115" y="21472"/>
                    <a:pt x="11988" y="21285"/>
                  </a:cubicBezTo>
                  <a:cubicBezTo>
                    <a:pt x="12861" y="21098"/>
                    <a:pt x="13724" y="20772"/>
                    <a:pt x="14564" y="20399"/>
                  </a:cubicBezTo>
                  <a:cubicBezTo>
                    <a:pt x="15404" y="20025"/>
                    <a:pt x="16222" y="19606"/>
                    <a:pt x="17007" y="19069"/>
                  </a:cubicBezTo>
                  <a:cubicBezTo>
                    <a:pt x="17792" y="18533"/>
                    <a:pt x="18543" y="17879"/>
                    <a:pt x="19195" y="16970"/>
                  </a:cubicBezTo>
                  <a:cubicBezTo>
                    <a:pt x="19848" y="16060"/>
                    <a:pt x="20400" y="14894"/>
                    <a:pt x="20820" y="13611"/>
                  </a:cubicBezTo>
                  <a:cubicBezTo>
                    <a:pt x="21240" y="12328"/>
                    <a:pt x="21528" y="10928"/>
                    <a:pt x="21539" y="9552"/>
                  </a:cubicBezTo>
                  <a:cubicBezTo>
                    <a:pt x="21550" y="8176"/>
                    <a:pt x="21285" y="6823"/>
                    <a:pt x="20798" y="5867"/>
                  </a:cubicBezTo>
                  <a:cubicBezTo>
                    <a:pt x="20312" y="4910"/>
                    <a:pt x="19604" y="4350"/>
                    <a:pt x="19019" y="4094"/>
                  </a:cubicBezTo>
                  <a:cubicBezTo>
                    <a:pt x="18433" y="3837"/>
                    <a:pt x="17968" y="3884"/>
                    <a:pt x="17504" y="39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874469" y="1179147"/>
              <a:ext cx="1376060" cy="1697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68" fill="norm" stroke="1" extrusionOk="0">
                  <a:moveTo>
                    <a:pt x="8729" y="425"/>
                  </a:moveTo>
                  <a:cubicBezTo>
                    <a:pt x="8597" y="237"/>
                    <a:pt x="8464" y="49"/>
                    <a:pt x="8265" y="8"/>
                  </a:cubicBezTo>
                  <a:cubicBezTo>
                    <a:pt x="8066" y="-32"/>
                    <a:pt x="7800" y="76"/>
                    <a:pt x="7236" y="439"/>
                  </a:cubicBezTo>
                  <a:cubicBezTo>
                    <a:pt x="6672" y="802"/>
                    <a:pt x="5810" y="1421"/>
                    <a:pt x="4964" y="2120"/>
                  </a:cubicBezTo>
                  <a:cubicBezTo>
                    <a:pt x="4117" y="2819"/>
                    <a:pt x="3288" y="3599"/>
                    <a:pt x="2525" y="4379"/>
                  </a:cubicBezTo>
                  <a:cubicBezTo>
                    <a:pt x="1762" y="5160"/>
                    <a:pt x="1065" y="5940"/>
                    <a:pt x="617" y="6787"/>
                  </a:cubicBezTo>
                  <a:cubicBezTo>
                    <a:pt x="169" y="7634"/>
                    <a:pt x="-30" y="8549"/>
                    <a:pt x="3" y="9463"/>
                  </a:cubicBezTo>
                  <a:cubicBezTo>
                    <a:pt x="36" y="10378"/>
                    <a:pt x="302" y="11293"/>
                    <a:pt x="717" y="12046"/>
                  </a:cubicBezTo>
                  <a:cubicBezTo>
                    <a:pt x="1131" y="12799"/>
                    <a:pt x="1695" y="13391"/>
                    <a:pt x="2425" y="13808"/>
                  </a:cubicBezTo>
                  <a:cubicBezTo>
                    <a:pt x="3155" y="14225"/>
                    <a:pt x="4051" y="14467"/>
                    <a:pt x="5046" y="14547"/>
                  </a:cubicBezTo>
                  <a:cubicBezTo>
                    <a:pt x="6042" y="14628"/>
                    <a:pt x="7137" y="14547"/>
                    <a:pt x="8232" y="14359"/>
                  </a:cubicBezTo>
                  <a:cubicBezTo>
                    <a:pt x="9327" y="14171"/>
                    <a:pt x="10422" y="13875"/>
                    <a:pt x="11500" y="13525"/>
                  </a:cubicBezTo>
                  <a:cubicBezTo>
                    <a:pt x="12578" y="13175"/>
                    <a:pt x="13640" y="12772"/>
                    <a:pt x="14470" y="12624"/>
                  </a:cubicBezTo>
                  <a:cubicBezTo>
                    <a:pt x="15299" y="12476"/>
                    <a:pt x="15896" y="12584"/>
                    <a:pt x="16543" y="12853"/>
                  </a:cubicBezTo>
                  <a:cubicBezTo>
                    <a:pt x="17190" y="13122"/>
                    <a:pt x="17887" y="13552"/>
                    <a:pt x="18501" y="13861"/>
                  </a:cubicBezTo>
                  <a:cubicBezTo>
                    <a:pt x="19115" y="14171"/>
                    <a:pt x="19646" y="14359"/>
                    <a:pt x="19994" y="14480"/>
                  </a:cubicBezTo>
                  <a:cubicBezTo>
                    <a:pt x="20342" y="14601"/>
                    <a:pt x="20508" y="14655"/>
                    <a:pt x="20658" y="14722"/>
                  </a:cubicBezTo>
                  <a:cubicBezTo>
                    <a:pt x="20807" y="14789"/>
                    <a:pt x="20940" y="14870"/>
                    <a:pt x="20989" y="14978"/>
                  </a:cubicBezTo>
                  <a:cubicBezTo>
                    <a:pt x="21039" y="15085"/>
                    <a:pt x="21006" y="15220"/>
                    <a:pt x="21023" y="15677"/>
                  </a:cubicBezTo>
                  <a:cubicBezTo>
                    <a:pt x="21039" y="16134"/>
                    <a:pt x="21105" y="16914"/>
                    <a:pt x="21188" y="17762"/>
                  </a:cubicBezTo>
                  <a:cubicBezTo>
                    <a:pt x="21271" y="18609"/>
                    <a:pt x="21371" y="19524"/>
                    <a:pt x="21437" y="20169"/>
                  </a:cubicBezTo>
                  <a:cubicBezTo>
                    <a:pt x="21504" y="20815"/>
                    <a:pt x="21537" y="21191"/>
                    <a:pt x="21570" y="215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2129878" y="2812785"/>
              <a:ext cx="63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2218778" y="2793735"/>
              <a:ext cx="152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2695392" y="2714082"/>
              <a:ext cx="105864" cy="472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350" fill="norm" stroke="1" extrusionOk="0">
                  <a:moveTo>
                    <a:pt x="8821" y="8471"/>
                  </a:moveTo>
                  <a:cubicBezTo>
                    <a:pt x="6280" y="8184"/>
                    <a:pt x="3739" y="7897"/>
                    <a:pt x="2680" y="8088"/>
                  </a:cubicBezTo>
                  <a:cubicBezTo>
                    <a:pt x="1621" y="8280"/>
                    <a:pt x="2045" y="8949"/>
                    <a:pt x="2045" y="10669"/>
                  </a:cubicBezTo>
                  <a:cubicBezTo>
                    <a:pt x="2045" y="12389"/>
                    <a:pt x="1621" y="15161"/>
                    <a:pt x="1409" y="16834"/>
                  </a:cubicBezTo>
                  <a:cubicBezTo>
                    <a:pt x="1198" y="18506"/>
                    <a:pt x="1198" y="19080"/>
                    <a:pt x="986" y="19749"/>
                  </a:cubicBezTo>
                  <a:cubicBezTo>
                    <a:pt x="774" y="20418"/>
                    <a:pt x="351" y="21182"/>
                    <a:pt x="139" y="21326"/>
                  </a:cubicBezTo>
                  <a:cubicBezTo>
                    <a:pt x="-73" y="21469"/>
                    <a:pt x="-73" y="20991"/>
                    <a:pt x="351" y="19223"/>
                  </a:cubicBezTo>
                  <a:cubicBezTo>
                    <a:pt x="774" y="17455"/>
                    <a:pt x="1621" y="14396"/>
                    <a:pt x="2892" y="11338"/>
                  </a:cubicBezTo>
                  <a:cubicBezTo>
                    <a:pt x="4162" y="8280"/>
                    <a:pt x="5856" y="5221"/>
                    <a:pt x="7339" y="3405"/>
                  </a:cubicBezTo>
                  <a:cubicBezTo>
                    <a:pt x="8821" y="1589"/>
                    <a:pt x="10092" y="1016"/>
                    <a:pt x="11574" y="586"/>
                  </a:cubicBezTo>
                  <a:cubicBezTo>
                    <a:pt x="13056" y="156"/>
                    <a:pt x="14751" y="-131"/>
                    <a:pt x="16656" y="60"/>
                  </a:cubicBezTo>
                  <a:cubicBezTo>
                    <a:pt x="18562" y="251"/>
                    <a:pt x="20680" y="920"/>
                    <a:pt x="21103" y="2258"/>
                  </a:cubicBezTo>
                  <a:cubicBezTo>
                    <a:pt x="21527" y="3596"/>
                    <a:pt x="20256" y="5604"/>
                    <a:pt x="16868" y="7181"/>
                  </a:cubicBezTo>
                  <a:cubicBezTo>
                    <a:pt x="13480" y="8757"/>
                    <a:pt x="7974" y="9904"/>
                    <a:pt x="2468" y="110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2765373" y="3020594"/>
              <a:ext cx="94756" cy="169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067" fill="norm" stroke="1" extrusionOk="0">
                  <a:moveTo>
                    <a:pt x="21021" y="1797"/>
                  </a:moveTo>
                  <a:cubicBezTo>
                    <a:pt x="19612" y="744"/>
                    <a:pt x="18204" y="-310"/>
                    <a:pt x="15856" y="85"/>
                  </a:cubicBezTo>
                  <a:cubicBezTo>
                    <a:pt x="13508" y="480"/>
                    <a:pt x="10221" y="2324"/>
                    <a:pt x="7169" y="5485"/>
                  </a:cubicBezTo>
                  <a:cubicBezTo>
                    <a:pt x="4117" y="8646"/>
                    <a:pt x="1299" y="13124"/>
                    <a:pt x="360" y="16022"/>
                  </a:cubicBezTo>
                  <a:cubicBezTo>
                    <a:pt x="-579" y="18919"/>
                    <a:pt x="360" y="20236"/>
                    <a:pt x="2708" y="20763"/>
                  </a:cubicBezTo>
                  <a:cubicBezTo>
                    <a:pt x="5056" y="21290"/>
                    <a:pt x="8812" y="21027"/>
                    <a:pt x="12569" y="207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2887012" y="3054085"/>
              <a:ext cx="87417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18154" y="2057"/>
                  </a:moveTo>
                  <a:cubicBezTo>
                    <a:pt x="15583" y="1029"/>
                    <a:pt x="13011" y="0"/>
                    <a:pt x="10697" y="0"/>
                  </a:cubicBezTo>
                  <a:cubicBezTo>
                    <a:pt x="8383" y="0"/>
                    <a:pt x="6326" y="1029"/>
                    <a:pt x="4526" y="3600"/>
                  </a:cubicBezTo>
                  <a:cubicBezTo>
                    <a:pt x="2726" y="6171"/>
                    <a:pt x="1183" y="10286"/>
                    <a:pt x="411" y="13371"/>
                  </a:cubicBezTo>
                  <a:cubicBezTo>
                    <a:pt x="-360" y="16457"/>
                    <a:pt x="-360" y="18514"/>
                    <a:pt x="3240" y="19714"/>
                  </a:cubicBezTo>
                  <a:cubicBezTo>
                    <a:pt x="6840" y="20914"/>
                    <a:pt x="14040" y="21257"/>
                    <a:pt x="212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3095078" y="3003285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3202465" y="2908035"/>
              <a:ext cx="19614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771"/>
                    <a:pt x="-1585" y="7543"/>
                    <a:pt x="575" y="11143"/>
                  </a:cubicBezTo>
                  <a:cubicBezTo>
                    <a:pt x="2735" y="14743"/>
                    <a:pt x="11375" y="18171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3304628" y="2745052"/>
              <a:ext cx="93159" cy="455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512" fill="norm" stroke="1" extrusionOk="0">
                  <a:moveTo>
                    <a:pt x="11270" y="11900"/>
                  </a:moveTo>
                  <a:cubicBezTo>
                    <a:pt x="8922" y="14800"/>
                    <a:pt x="6574" y="17700"/>
                    <a:pt x="5400" y="19400"/>
                  </a:cubicBezTo>
                  <a:cubicBezTo>
                    <a:pt x="4226" y="21100"/>
                    <a:pt x="4226" y="21600"/>
                    <a:pt x="4461" y="21500"/>
                  </a:cubicBezTo>
                  <a:cubicBezTo>
                    <a:pt x="4696" y="21400"/>
                    <a:pt x="5165" y="20700"/>
                    <a:pt x="5635" y="18450"/>
                  </a:cubicBezTo>
                  <a:cubicBezTo>
                    <a:pt x="6104" y="16200"/>
                    <a:pt x="6574" y="12400"/>
                    <a:pt x="7513" y="9200"/>
                  </a:cubicBezTo>
                  <a:cubicBezTo>
                    <a:pt x="8452" y="6000"/>
                    <a:pt x="9861" y="3400"/>
                    <a:pt x="11270" y="1900"/>
                  </a:cubicBezTo>
                  <a:cubicBezTo>
                    <a:pt x="12678" y="400"/>
                    <a:pt x="14087" y="0"/>
                    <a:pt x="15496" y="0"/>
                  </a:cubicBezTo>
                  <a:cubicBezTo>
                    <a:pt x="16904" y="0"/>
                    <a:pt x="18313" y="400"/>
                    <a:pt x="19487" y="1200"/>
                  </a:cubicBezTo>
                  <a:cubicBezTo>
                    <a:pt x="20661" y="2000"/>
                    <a:pt x="21600" y="3200"/>
                    <a:pt x="19017" y="4650"/>
                  </a:cubicBezTo>
                  <a:cubicBezTo>
                    <a:pt x="16435" y="6100"/>
                    <a:pt x="10330" y="7800"/>
                    <a:pt x="6574" y="8900"/>
                  </a:cubicBezTo>
                  <a:cubicBezTo>
                    <a:pt x="2817" y="10000"/>
                    <a:pt x="1409" y="10500"/>
                    <a:pt x="0" y="110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3374607" y="3067490"/>
              <a:ext cx="95122" cy="138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3" h="21170" fill="norm" stroke="1" extrusionOk="0">
                  <a:moveTo>
                    <a:pt x="19274" y="860"/>
                  </a:moveTo>
                  <a:cubicBezTo>
                    <a:pt x="16976" y="215"/>
                    <a:pt x="14679" y="-430"/>
                    <a:pt x="11462" y="376"/>
                  </a:cubicBezTo>
                  <a:cubicBezTo>
                    <a:pt x="8244" y="1182"/>
                    <a:pt x="4108" y="3439"/>
                    <a:pt x="1810" y="6340"/>
                  </a:cubicBezTo>
                  <a:cubicBezTo>
                    <a:pt x="-487" y="9242"/>
                    <a:pt x="-947" y="12788"/>
                    <a:pt x="2500" y="15367"/>
                  </a:cubicBezTo>
                  <a:cubicBezTo>
                    <a:pt x="5947" y="17946"/>
                    <a:pt x="13300" y="19558"/>
                    <a:pt x="20653" y="211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3542664" y="3049852"/>
              <a:ext cx="59474" cy="15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465" fill="norm" stroke="1" extrusionOk="0">
                  <a:moveTo>
                    <a:pt x="19025" y="592"/>
                  </a:moveTo>
                  <a:cubicBezTo>
                    <a:pt x="15300" y="296"/>
                    <a:pt x="11576" y="0"/>
                    <a:pt x="7852" y="0"/>
                  </a:cubicBezTo>
                  <a:cubicBezTo>
                    <a:pt x="4128" y="0"/>
                    <a:pt x="404" y="296"/>
                    <a:pt x="31" y="2515"/>
                  </a:cubicBezTo>
                  <a:cubicBezTo>
                    <a:pt x="-341" y="4734"/>
                    <a:pt x="2638" y="8877"/>
                    <a:pt x="5618" y="11540"/>
                  </a:cubicBezTo>
                  <a:cubicBezTo>
                    <a:pt x="8597" y="14203"/>
                    <a:pt x="11576" y="15386"/>
                    <a:pt x="14556" y="16422"/>
                  </a:cubicBezTo>
                  <a:cubicBezTo>
                    <a:pt x="17535" y="17458"/>
                    <a:pt x="20514" y="18345"/>
                    <a:pt x="20887" y="19381"/>
                  </a:cubicBezTo>
                  <a:cubicBezTo>
                    <a:pt x="21259" y="20416"/>
                    <a:pt x="19025" y="21600"/>
                    <a:pt x="17162" y="21452"/>
                  </a:cubicBezTo>
                  <a:cubicBezTo>
                    <a:pt x="15300" y="21304"/>
                    <a:pt x="13811" y="19825"/>
                    <a:pt x="12321" y="183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3660228" y="2990585"/>
              <a:ext cx="1206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3672928" y="3073135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3969262" y="2882635"/>
              <a:ext cx="21167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057"/>
                    <a:pt x="0" y="4114"/>
                    <a:pt x="0" y="7714"/>
                  </a:cubicBezTo>
                  <a:cubicBezTo>
                    <a:pt x="0" y="11314"/>
                    <a:pt x="10800" y="16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4526574" y="2829536"/>
              <a:ext cx="213155" cy="368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89" fill="norm" stroke="1" extrusionOk="0">
                  <a:moveTo>
                    <a:pt x="21325" y="12283"/>
                  </a:moveTo>
                  <a:cubicBezTo>
                    <a:pt x="17937" y="11302"/>
                    <a:pt x="14549" y="10320"/>
                    <a:pt x="11690" y="8908"/>
                  </a:cubicBezTo>
                  <a:cubicBezTo>
                    <a:pt x="8831" y="7497"/>
                    <a:pt x="6501" y="5656"/>
                    <a:pt x="5337" y="4306"/>
                  </a:cubicBezTo>
                  <a:cubicBezTo>
                    <a:pt x="4172" y="2956"/>
                    <a:pt x="4172" y="2097"/>
                    <a:pt x="4701" y="1422"/>
                  </a:cubicBezTo>
                  <a:cubicBezTo>
                    <a:pt x="5231" y="747"/>
                    <a:pt x="6290" y="256"/>
                    <a:pt x="8090" y="72"/>
                  </a:cubicBezTo>
                  <a:cubicBezTo>
                    <a:pt x="9890" y="-112"/>
                    <a:pt x="12431" y="11"/>
                    <a:pt x="14231" y="993"/>
                  </a:cubicBezTo>
                  <a:cubicBezTo>
                    <a:pt x="16031" y="1974"/>
                    <a:pt x="17090" y="3815"/>
                    <a:pt x="16031" y="5779"/>
                  </a:cubicBezTo>
                  <a:cubicBezTo>
                    <a:pt x="14972" y="7743"/>
                    <a:pt x="11796" y="9829"/>
                    <a:pt x="8725" y="12038"/>
                  </a:cubicBezTo>
                  <a:cubicBezTo>
                    <a:pt x="5654" y="14247"/>
                    <a:pt x="2690" y="16579"/>
                    <a:pt x="1207" y="18174"/>
                  </a:cubicBezTo>
                  <a:cubicBezTo>
                    <a:pt x="-275" y="19770"/>
                    <a:pt x="-275" y="20629"/>
                    <a:pt x="572" y="21058"/>
                  </a:cubicBezTo>
                  <a:cubicBezTo>
                    <a:pt x="1419" y="21488"/>
                    <a:pt x="3113" y="21488"/>
                    <a:pt x="6501" y="21120"/>
                  </a:cubicBezTo>
                  <a:cubicBezTo>
                    <a:pt x="9890" y="20752"/>
                    <a:pt x="14972" y="20015"/>
                    <a:pt x="20054" y="192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1332796" y="1115218"/>
              <a:ext cx="1716158" cy="1017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46" fill="norm" stroke="1" extrusionOk="0">
                  <a:moveTo>
                    <a:pt x="19474" y="3809"/>
                  </a:moveTo>
                  <a:cubicBezTo>
                    <a:pt x="19553" y="3406"/>
                    <a:pt x="19632" y="3002"/>
                    <a:pt x="19659" y="2689"/>
                  </a:cubicBezTo>
                  <a:cubicBezTo>
                    <a:pt x="19685" y="2375"/>
                    <a:pt x="19659" y="2151"/>
                    <a:pt x="19513" y="1949"/>
                  </a:cubicBezTo>
                  <a:cubicBezTo>
                    <a:pt x="19368" y="1748"/>
                    <a:pt x="19104" y="1568"/>
                    <a:pt x="18496" y="1344"/>
                  </a:cubicBezTo>
                  <a:cubicBezTo>
                    <a:pt x="17888" y="1120"/>
                    <a:pt x="16936" y="851"/>
                    <a:pt x="15971" y="650"/>
                  </a:cubicBezTo>
                  <a:cubicBezTo>
                    <a:pt x="15006" y="448"/>
                    <a:pt x="14028" y="314"/>
                    <a:pt x="13036" y="202"/>
                  </a:cubicBezTo>
                  <a:cubicBezTo>
                    <a:pt x="12045" y="90"/>
                    <a:pt x="11040" y="0"/>
                    <a:pt x="10022" y="0"/>
                  </a:cubicBezTo>
                  <a:cubicBezTo>
                    <a:pt x="9004" y="0"/>
                    <a:pt x="7973" y="90"/>
                    <a:pt x="7088" y="269"/>
                  </a:cubicBezTo>
                  <a:cubicBezTo>
                    <a:pt x="6202" y="448"/>
                    <a:pt x="5462" y="717"/>
                    <a:pt x="4735" y="1255"/>
                  </a:cubicBezTo>
                  <a:cubicBezTo>
                    <a:pt x="4007" y="1793"/>
                    <a:pt x="3294" y="2599"/>
                    <a:pt x="2646" y="3495"/>
                  </a:cubicBezTo>
                  <a:cubicBezTo>
                    <a:pt x="1998" y="4392"/>
                    <a:pt x="1417" y="5378"/>
                    <a:pt x="967" y="6543"/>
                  </a:cubicBezTo>
                  <a:cubicBezTo>
                    <a:pt x="518" y="7708"/>
                    <a:pt x="200" y="9052"/>
                    <a:pt x="68" y="10307"/>
                  </a:cubicBezTo>
                  <a:cubicBezTo>
                    <a:pt x="-64" y="11562"/>
                    <a:pt x="-11" y="12727"/>
                    <a:pt x="293" y="13959"/>
                  </a:cubicBezTo>
                  <a:cubicBezTo>
                    <a:pt x="597" y="15192"/>
                    <a:pt x="1152" y="16491"/>
                    <a:pt x="1840" y="17544"/>
                  </a:cubicBezTo>
                  <a:cubicBezTo>
                    <a:pt x="2527" y="18598"/>
                    <a:pt x="3347" y="19404"/>
                    <a:pt x="4272" y="19920"/>
                  </a:cubicBezTo>
                  <a:cubicBezTo>
                    <a:pt x="5197" y="20435"/>
                    <a:pt x="6228" y="20659"/>
                    <a:pt x="7233" y="20861"/>
                  </a:cubicBezTo>
                  <a:cubicBezTo>
                    <a:pt x="8238" y="21062"/>
                    <a:pt x="9216" y="21241"/>
                    <a:pt x="10247" y="21376"/>
                  </a:cubicBezTo>
                  <a:cubicBezTo>
                    <a:pt x="11278" y="21510"/>
                    <a:pt x="12362" y="21600"/>
                    <a:pt x="13340" y="21510"/>
                  </a:cubicBezTo>
                  <a:cubicBezTo>
                    <a:pt x="14318" y="21421"/>
                    <a:pt x="15191" y="21152"/>
                    <a:pt x="16037" y="20569"/>
                  </a:cubicBezTo>
                  <a:cubicBezTo>
                    <a:pt x="16883" y="19987"/>
                    <a:pt x="17702" y="19090"/>
                    <a:pt x="18377" y="17993"/>
                  </a:cubicBezTo>
                  <a:cubicBezTo>
                    <a:pt x="19051" y="16895"/>
                    <a:pt x="19580" y="15595"/>
                    <a:pt x="20029" y="14161"/>
                  </a:cubicBezTo>
                  <a:cubicBezTo>
                    <a:pt x="20478" y="12727"/>
                    <a:pt x="20849" y="11159"/>
                    <a:pt x="21113" y="9724"/>
                  </a:cubicBezTo>
                  <a:cubicBezTo>
                    <a:pt x="21377" y="8290"/>
                    <a:pt x="21536" y="6991"/>
                    <a:pt x="21364" y="5759"/>
                  </a:cubicBezTo>
                  <a:cubicBezTo>
                    <a:pt x="21192" y="4526"/>
                    <a:pt x="20690" y="3361"/>
                    <a:pt x="20188" y="21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2932629" y="1932252"/>
              <a:ext cx="2353200" cy="683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fill="norm" stroke="1" extrusionOk="0">
                  <a:moveTo>
                    <a:pt x="500" y="535"/>
                  </a:moveTo>
                  <a:cubicBezTo>
                    <a:pt x="442" y="267"/>
                    <a:pt x="384" y="0"/>
                    <a:pt x="296" y="0"/>
                  </a:cubicBezTo>
                  <a:cubicBezTo>
                    <a:pt x="209" y="0"/>
                    <a:pt x="92" y="267"/>
                    <a:pt x="34" y="568"/>
                  </a:cubicBezTo>
                  <a:cubicBezTo>
                    <a:pt x="-24" y="869"/>
                    <a:pt x="-24" y="1204"/>
                    <a:pt x="170" y="2107"/>
                  </a:cubicBezTo>
                  <a:cubicBezTo>
                    <a:pt x="364" y="3009"/>
                    <a:pt x="752" y="4480"/>
                    <a:pt x="1247" y="5918"/>
                  </a:cubicBezTo>
                  <a:cubicBezTo>
                    <a:pt x="1742" y="7356"/>
                    <a:pt x="2344" y="8760"/>
                    <a:pt x="3003" y="10031"/>
                  </a:cubicBezTo>
                  <a:cubicBezTo>
                    <a:pt x="3663" y="11302"/>
                    <a:pt x="4381" y="12438"/>
                    <a:pt x="5090" y="13241"/>
                  </a:cubicBezTo>
                  <a:cubicBezTo>
                    <a:pt x="5798" y="14043"/>
                    <a:pt x="6497" y="14511"/>
                    <a:pt x="7244" y="14846"/>
                  </a:cubicBezTo>
                  <a:cubicBezTo>
                    <a:pt x="7991" y="15180"/>
                    <a:pt x="8787" y="15381"/>
                    <a:pt x="9563" y="15515"/>
                  </a:cubicBezTo>
                  <a:cubicBezTo>
                    <a:pt x="10339" y="15648"/>
                    <a:pt x="11096" y="15715"/>
                    <a:pt x="11843" y="15815"/>
                  </a:cubicBezTo>
                  <a:cubicBezTo>
                    <a:pt x="12591" y="15916"/>
                    <a:pt x="13328" y="16050"/>
                    <a:pt x="13988" y="16016"/>
                  </a:cubicBezTo>
                  <a:cubicBezTo>
                    <a:pt x="14648" y="15983"/>
                    <a:pt x="15230" y="15782"/>
                    <a:pt x="15822" y="15548"/>
                  </a:cubicBezTo>
                  <a:cubicBezTo>
                    <a:pt x="16414" y="15314"/>
                    <a:pt x="17015" y="15046"/>
                    <a:pt x="17588" y="14879"/>
                  </a:cubicBezTo>
                  <a:cubicBezTo>
                    <a:pt x="18160" y="14712"/>
                    <a:pt x="18704" y="14645"/>
                    <a:pt x="19092" y="14578"/>
                  </a:cubicBezTo>
                  <a:cubicBezTo>
                    <a:pt x="19480" y="14511"/>
                    <a:pt x="19713" y="14445"/>
                    <a:pt x="19965" y="14946"/>
                  </a:cubicBezTo>
                  <a:cubicBezTo>
                    <a:pt x="20218" y="15448"/>
                    <a:pt x="20489" y="16518"/>
                    <a:pt x="20761" y="17721"/>
                  </a:cubicBezTo>
                  <a:cubicBezTo>
                    <a:pt x="21033" y="18925"/>
                    <a:pt x="21304" y="20263"/>
                    <a:pt x="2157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5044528" y="2603235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5279478" y="2558785"/>
              <a:ext cx="95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0"/>
                    <a:pt x="15840" y="0"/>
                    <a:pt x="12240" y="3600"/>
                  </a:cubicBezTo>
                  <a:cubicBezTo>
                    <a:pt x="8640" y="7200"/>
                    <a:pt x="432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5260428" y="2827196"/>
              <a:ext cx="111656" cy="473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6" h="21477" fill="norm" stroke="1" extrusionOk="0">
                  <a:moveTo>
                    <a:pt x="0" y="10290"/>
                  </a:moveTo>
                  <a:cubicBezTo>
                    <a:pt x="393" y="11922"/>
                    <a:pt x="785" y="13554"/>
                    <a:pt x="982" y="15234"/>
                  </a:cubicBezTo>
                  <a:cubicBezTo>
                    <a:pt x="1178" y="16914"/>
                    <a:pt x="1178" y="18642"/>
                    <a:pt x="1178" y="19794"/>
                  </a:cubicBezTo>
                  <a:cubicBezTo>
                    <a:pt x="1178" y="20946"/>
                    <a:pt x="1178" y="21522"/>
                    <a:pt x="1375" y="21474"/>
                  </a:cubicBezTo>
                  <a:cubicBezTo>
                    <a:pt x="1571" y="21426"/>
                    <a:pt x="1964" y="20754"/>
                    <a:pt x="2356" y="18786"/>
                  </a:cubicBezTo>
                  <a:cubicBezTo>
                    <a:pt x="2749" y="16818"/>
                    <a:pt x="3142" y="13554"/>
                    <a:pt x="4320" y="10626"/>
                  </a:cubicBezTo>
                  <a:cubicBezTo>
                    <a:pt x="5498" y="7698"/>
                    <a:pt x="7462" y="5106"/>
                    <a:pt x="8640" y="3474"/>
                  </a:cubicBezTo>
                  <a:cubicBezTo>
                    <a:pt x="9818" y="1842"/>
                    <a:pt x="10211" y="1170"/>
                    <a:pt x="11193" y="690"/>
                  </a:cubicBezTo>
                  <a:cubicBezTo>
                    <a:pt x="12175" y="210"/>
                    <a:pt x="13745" y="-78"/>
                    <a:pt x="15316" y="18"/>
                  </a:cubicBezTo>
                  <a:cubicBezTo>
                    <a:pt x="16887" y="114"/>
                    <a:pt x="18458" y="594"/>
                    <a:pt x="19636" y="1938"/>
                  </a:cubicBezTo>
                  <a:cubicBezTo>
                    <a:pt x="20815" y="3282"/>
                    <a:pt x="21600" y="5490"/>
                    <a:pt x="18851" y="7170"/>
                  </a:cubicBezTo>
                  <a:cubicBezTo>
                    <a:pt x="16102" y="8850"/>
                    <a:pt x="9818" y="10002"/>
                    <a:pt x="3535" y="111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5329734" y="3121854"/>
              <a:ext cx="87181" cy="182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9" h="21151" fill="norm" stroke="1" extrusionOk="0">
                  <a:moveTo>
                    <a:pt x="14853" y="2450"/>
                  </a:moveTo>
                  <a:cubicBezTo>
                    <a:pt x="12890" y="1714"/>
                    <a:pt x="10926" y="977"/>
                    <a:pt x="8717" y="486"/>
                  </a:cubicBezTo>
                  <a:cubicBezTo>
                    <a:pt x="6508" y="-5"/>
                    <a:pt x="4053" y="-250"/>
                    <a:pt x="2335" y="364"/>
                  </a:cubicBezTo>
                  <a:cubicBezTo>
                    <a:pt x="617" y="977"/>
                    <a:pt x="-365" y="2450"/>
                    <a:pt x="126" y="4291"/>
                  </a:cubicBezTo>
                  <a:cubicBezTo>
                    <a:pt x="617" y="6132"/>
                    <a:pt x="2580" y="8341"/>
                    <a:pt x="6508" y="10550"/>
                  </a:cubicBezTo>
                  <a:cubicBezTo>
                    <a:pt x="10435" y="12759"/>
                    <a:pt x="16326" y="14968"/>
                    <a:pt x="18780" y="16686"/>
                  </a:cubicBezTo>
                  <a:cubicBezTo>
                    <a:pt x="21235" y="18405"/>
                    <a:pt x="20253" y="19632"/>
                    <a:pt x="18044" y="20368"/>
                  </a:cubicBezTo>
                  <a:cubicBezTo>
                    <a:pt x="15835" y="21105"/>
                    <a:pt x="12399" y="21350"/>
                    <a:pt x="9944" y="20982"/>
                  </a:cubicBezTo>
                  <a:cubicBezTo>
                    <a:pt x="7490" y="20614"/>
                    <a:pt x="6017" y="19632"/>
                    <a:pt x="4544" y="186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5459268" y="3187435"/>
              <a:ext cx="11866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600" fill="norm" stroke="1" extrusionOk="0">
                  <a:moveTo>
                    <a:pt x="21244" y="0"/>
                  </a:moveTo>
                  <a:cubicBezTo>
                    <a:pt x="15560" y="2250"/>
                    <a:pt x="9876" y="4500"/>
                    <a:pt x="6276" y="6525"/>
                  </a:cubicBezTo>
                  <a:cubicBezTo>
                    <a:pt x="2676" y="8550"/>
                    <a:pt x="1160" y="10350"/>
                    <a:pt x="402" y="12600"/>
                  </a:cubicBezTo>
                  <a:cubicBezTo>
                    <a:pt x="-356" y="14850"/>
                    <a:pt x="-356" y="17550"/>
                    <a:pt x="3244" y="19125"/>
                  </a:cubicBezTo>
                  <a:cubicBezTo>
                    <a:pt x="6844" y="20700"/>
                    <a:pt x="14044" y="21150"/>
                    <a:pt x="2124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5749378" y="3098535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5831928" y="3041385"/>
              <a:ext cx="317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5978773" y="2847622"/>
              <a:ext cx="116853" cy="424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9" h="21551" fill="norm" stroke="1" extrusionOk="0">
                  <a:moveTo>
                    <a:pt x="5446" y="11450"/>
                  </a:moveTo>
                  <a:cubicBezTo>
                    <a:pt x="3584" y="14458"/>
                    <a:pt x="1722" y="17467"/>
                    <a:pt x="791" y="19241"/>
                  </a:cubicBezTo>
                  <a:cubicBezTo>
                    <a:pt x="-140" y="21014"/>
                    <a:pt x="-140" y="21551"/>
                    <a:pt x="232" y="21551"/>
                  </a:cubicBezTo>
                  <a:cubicBezTo>
                    <a:pt x="605" y="21551"/>
                    <a:pt x="1350" y="21014"/>
                    <a:pt x="2653" y="18703"/>
                  </a:cubicBezTo>
                  <a:cubicBezTo>
                    <a:pt x="3957" y="16393"/>
                    <a:pt x="5819" y="12309"/>
                    <a:pt x="7681" y="9085"/>
                  </a:cubicBezTo>
                  <a:cubicBezTo>
                    <a:pt x="9543" y="5861"/>
                    <a:pt x="11405" y="3497"/>
                    <a:pt x="12708" y="2047"/>
                  </a:cubicBezTo>
                  <a:cubicBezTo>
                    <a:pt x="14012" y="596"/>
                    <a:pt x="14757" y="58"/>
                    <a:pt x="15874" y="5"/>
                  </a:cubicBezTo>
                  <a:cubicBezTo>
                    <a:pt x="16991" y="-49"/>
                    <a:pt x="18481" y="381"/>
                    <a:pt x="19598" y="1455"/>
                  </a:cubicBezTo>
                  <a:cubicBezTo>
                    <a:pt x="20715" y="2530"/>
                    <a:pt x="21460" y="4250"/>
                    <a:pt x="18294" y="5808"/>
                  </a:cubicBezTo>
                  <a:cubicBezTo>
                    <a:pt x="15129" y="7366"/>
                    <a:pt x="8053" y="8763"/>
                    <a:pt x="977" y="101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6068485" y="3093551"/>
              <a:ext cx="81760" cy="163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65" h="21150" fill="norm" stroke="1" extrusionOk="0">
                  <a:moveTo>
                    <a:pt x="19666" y="3925"/>
                  </a:moveTo>
                  <a:cubicBezTo>
                    <a:pt x="18124" y="2831"/>
                    <a:pt x="16581" y="1737"/>
                    <a:pt x="13495" y="917"/>
                  </a:cubicBezTo>
                  <a:cubicBezTo>
                    <a:pt x="10409" y="97"/>
                    <a:pt x="5781" y="-450"/>
                    <a:pt x="2952" y="507"/>
                  </a:cubicBezTo>
                  <a:cubicBezTo>
                    <a:pt x="124" y="1464"/>
                    <a:pt x="-905" y="3925"/>
                    <a:pt x="895" y="5975"/>
                  </a:cubicBezTo>
                  <a:cubicBezTo>
                    <a:pt x="2695" y="8026"/>
                    <a:pt x="7324" y="9666"/>
                    <a:pt x="10924" y="11307"/>
                  </a:cubicBezTo>
                  <a:cubicBezTo>
                    <a:pt x="14524" y="12947"/>
                    <a:pt x="17095" y="14588"/>
                    <a:pt x="18638" y="16092"/>
                  </a:cubicBezTo>
                  <a:cubicBezTo>
                    <a:pt x="20181" y="17596"/>
                    <a:pt x="20695" y="18963"/>
                    <a:pt x="17609" y="19783"/>
                  </a:cubicBezTo>
                  <a:cubicBezTo>
                    <a:pt x="14524" y="20603"/>
                    <a:pt x="7838" y="20877"/>
                    <a:pt x="1152" y="211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6219278" y="3104885"/>
              <a:ext cx="76201" cy="152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21600" y="0"/>
                  </a:moveTo>
                  <a:cubicBezTo>
                    <a:pt x="15600" y="0"/>
                    <a:pt x="9600" y="0"/>
                    <a:pt x="5700" y="592"/>
                  </a:cubicBezTo>
                  <a:cubicBezTo>
                    <a:pt x="1800" y="1184"/>
                    <a:pt x="0" y="2367"/>
                    <a:pt x="0" y="4438"/>
                  </a:cubicBezTo>
                  <a:cubicBezTo>
                    <a:pt x="0" y="6510"/>
                    <a:pt x="1800" y="9468"/>
                    <a:pt x="3600" y="11688"/>
                  </a:cubicBezTo>
                  <a:cubicBezTo>
                    <a:pt x="5400" y="13907"/>
                    <a:pt x="7200" y="15386"/>
                    <a:pt x="7500" y="17162"/>
                  </a:cubicBezTo>
                  <a:cubicBezTo>
                    <a:pt x="7800" y="18937"/>
                    <a:pt x="6600" y="21008"/>
                    <a:pt x="6000" y="21304"/>
                  </a:cubicBezTo>
                  <a:cubicBezTo>
                    <a:pt x="5400" y="21600"/>
                    <a:pt x="5400" y="20121"/>
                    <a:pt x="5400" y="186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6403428" y="2951262"/>
              <a:ext cx="1143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000" y="4868"/>
                    <a:pt x="8000" y="-1303"/>
                    <a:pt x="11600" y="240"/>
                  </a:cubicBezTo>
                  <a:cubicBezTo>
                    <a:pt x="15200" y="1783"/>
                    <a:pt x="184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6378028" y="3073135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6765378" y="2888985"/>
              <a:ext cx="254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677"/>
                    <a:pt x="3600" y="7353"/>
                    <a:pt x="7200" y="10953"/>
                  </a:cubicBezTo>
                  <a:cubicBezTo>
                    <a:pt x="10800" y="14553"/>
                    <a:pt x="16200" y="180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6008495" y="-1"/>
              <a:ext cx="6251541" cy="1491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90" fill="norm" stroke="1" extrusionOk="0">
                  <a:moveTo>
                    <a:pt x="7647" y="2386"/>
                  </a:moveTo>
                  <a:cubicBezTo>
                    <a:pt x="7581" y="2233"/>
                    <a:pt x="7515" y="2079"/>
                    <a:pt x="7450" y="1942"/>
                  </a:cubicBezTo>
                  <a:cubicBezTo>
                    <a:pt x="7384" y="1804"/>
                    <a:pt x="7318" y="1681"/>
                    <a:pt x="7194" y="1451"/>
                  </a:cubicBezTo>
                  <a:cubicBezTo>
                    <a:pt x="7070" y="1222"/>
                    <a:pt x="6888" y="885"/>
                    <a:pt x="6676" y="655"/>
                  </a:cubicBezTo>
                  <a:cubicBezTo>
                    <a:pt x="6464" y="425"/>
                    <a:pt x="6223" y="302"/>
                    <a:pt x="6001" y="226"/>
                  </a:cubicBezTo>
                  <a:cubicBezTo>
                    <a:pt x="5778" y="149"/>
                    <a:pt x="5574" y="119"/>
                    <a:pt x="5347" y="119"/>
                  </a:cubicBezTo>
                  <a:cubicBezTo>
                    <a:pt x="5121" y="119"/>
                    <a:pt x="4873" y="149"/>
                    <a:pt x="4647" y="272"/>
                  </a:cubicBezTo>
                  <a:cubicBezTo>
                    <a:pt x="4420" y="394"/>
                    <a:pt x="4216" y="609"/>
                    <a:pt x="3979" y="900"/>
                  </a:cubicBezTo>
                  <a:cubicBezTo>
                    <a:pt x="3741" y="1191"/>
                    <a:pt x="3471" y="1559"/>
                    <a:pt x="3205" y="1865"/>
                  </a:cubicBezTo>
                  <a:cubicBezTo>
                    <a:pt x="2938" y="2171"/>
                    <a:pt x="2676" y="2416"/>
                    <a:pt x="2413" y="2662"/>
                  </a:cubicBezTo>
                  <a:cubicBezTo>
                    <a:pt x="2150" y="2907"/>
                    <a:pt x="1887" y="3152"/>
                    <a:pt x="1643" y="3473"/>
                  </a:cubicBezTo>
                  <a:cubicBezTo>
                    <a:pt x="1398" y="3795"/>
                    <a:pt x="1172" y="4193"/>
                    <a:pt x="957" y="4714"/>
                  </a:cubicBezTo>
                  <a:cubicBezTo>
                    <a:pt x="741" y="5235"/>
                    <a:pt x="537" y="5879"/>
                    <a:pt x="383" y="6614"/>
                  </a:cubicBezTo>
                  <a:cubicBezTo>
                    <a:pt x="230" y="7349"/>
                    <a:pt x="128" y="8176"/>
                    <a:pt x="66" y="9096"/>
                  </a:cubicBezTo>
                  <a:cubicBezTo>
                    <a:pt x="4" y="10015"/>
                    <a:pt x="-18" y="11026"/>
                    <a:pt x="15" y="11930"/>
                  </a:cubicBezTo>
                  <a:cubicBezTo>
                    <a:pt x="48" y="12833"/>
                    <a:pt x="135" y="13630"/>
                    <a:pt x="267" y="14519"/>
                  </a:cubicBezTo>
                  <a:cubicBezTo>
                    <a:pt x="398" y="15407"/>
                    <a:pt x="573" y="16387"/>
                    <a:pt x="752" y="17199"/>
                  </a:cubicBezTo>
                  <a:cubicBezTo>
                    <a:pt x="931" y="18011"/>
                    <a:pt x="1113" y="18655"/>
                    <a:pt x="1332" y="19160"/>
                  </a:cubicBezTo>
                  <a:cubicBezTo>
                    <a:pt x="1551" y="19666"/>
                    <a:pt x="1807" y="20033"/>
                    <a:pt x="2070" y="20263"/>
                  </a:cubicBezTo>
                  <a:cubicBezTo>
                    <a:pt x="2333" y="20493"/>
                    <a:pt x="2603" y="20585"/>
                    <a:pt x="2865" y="20677"/>
                  </a:cubicBezTo>
                  <a:cubicBezTo>
                    <a:pt x="3128" y="20769"/>
                    <a:pt x="3384" y="20861"/>
                    <a:pt x="3650" y="20968"/>
                  </a:cubicBezTo>
                  <a:cubicBezTo>
                    <a:pt x="3917" y="21075"/>
                    <a:pt x="4194" y="21198"/>
                    <a:pt x="4468" y="21305"/>
                  </a:cubicBezTo>
                  <a:cubicBezTo>
                    <a:pt x="4741" y="21412"/>
                    <a:pt x="5012" y="21504"/>
                    <a:pt x="5296" y="21550"/>
                  </a:cubicBezTo>
                  <a:cubicBezTo>
                    <a:pt x="5581" y="21596"/>
                    <a:pt x="5880" y="21596"/>
                    <a:pt x="6179" y="21581"/>
                  </a:cubicBezTo>
                  <a:cubicBezTo>
                    <a:pt x="6479" y="21565"/>
                    <a:pt x="6778" y="21535"/>
                    <a:pt x="7055" y="21519"/>
                  </a:cubicBezTo>
                  <a:cubicBezTo>
                    <a:pt x="7333" y="21504"/>
                    <a:pt x="7588" y="21504"/>
                    <a:pt x="7847" y="21489"/>
                  </a:cubicBezTo>
                  <a:cubicBezTo>
                    <a:pt x="8107" y="21473"/>
                    <a:pt x="8369" y="21443"/>
                    <a:pt x="8643" y="21397"/>
                  </a:cubicBezTo>
                  <a:cubicBezTo>
                    <a:pt x="8917" y="21351"/>
                    <a:pt x="9202" y="21290"/>
                    <a:pt x="9483" y="21228"/>
                  </a:cubicBezTo>
                  <a:cubicBezTo>
                    <a:pt x="9764" y="21167"/>
                    <a:pt x="10041" y="21106"/>
                    <a:pt x="10322" y="21060"/>
                  </a:cubicBezTo>
                  <a:cubicBezTo>
                    <a:pt x="10603" y="21014"/>
                    <a:pt x="10888" y="20983"/>
                    <a:pt x="11169" y="20937"/>
                  </a:cubicBezTo>
                  <a:cubicBezTo>
                    <a:pt x="11450" y="20891"/>
                    <a:pt x="11727" y="20830"/>
                    <a:pt x="12008" y="20769"/>
                  </a:cubicBezTo>
                  <a:cubicBezTo>
                    <a:pt x="12289" y="20707"/>
                    <a:pt x="12574" y="20646"/>
                    <a:pt x="12862" y="20600"/>
                  </a:cubicBezTo>
                  <a:cubicBezTo>
                    <a:pt x="13151" y="20554"/>
                    <a:pt x="13443" y="20524"/>
                    <a:pt x="13738" y="20478"/>
                  </a:cubicBezTo>
                  <a:cubicBezTo>
                    <a:pt x="14034" y="20432"/>
                    <a:pt x="14333" y="20370"/>
                    <a:pt x="14636" y="20340"/>
                  </a:cubicBezTo>
                  <a:cubicBezTo>
                    <a:pt x="14939" y="20309"/>
                    <a:pt x="15246" y="20309"/>
                    <a:pt x="15545" y="20294"/>
                  </a:cubicBezTo>
                  <a:cubicBezTo>
                    <a:pt x="15844" y="20279"/>
                    <a:pt x="16136" y="20248"/>
                    <a:pt x="16414" y="20217"/>
                  </a:cubicBezTo>
                  <a:cubicBezTo>
                    <a:pt x="16691" y="20187"/>
                    <a:pt x="16954" y="20156"/>
                    <a:pt x="17217" y="20110"/>
                  </a:cubicBezTo>
                  <a:cubicBezTo>
                    <a:pt x="17480" y="20064"/>
                    <a:pt x="17742" y="20003"/>
                    <a:pt x="18027" y="19896"/>
                  </a:cubicBezTo>
                  <a:cubicBezTo>
                    <a:pt x="18312" y="19788"/>
                    <a:pt x="18618" y="19635"/>
                    <a:pt x="18903" y="19467"/>
                  </a:cubicBezTo>
                  <a:cubicBezTo>
                    <a:pt x="19188" y="19298"/>
                    <a:pt x="19450" y="19114"/>
                    <a:pt x="19713" y="18808"/>
                  </a:cubicBezTo>
                  <a:cubicBezTo>
                    <a:pt x="19976" y="18502"/>
                    <a:pt x="20239" y="18073"/>
                    <a:pt x="20487" y="17536"/>
                  </a:cubicBezTo>
                  <a:cubicBezTo>
                    <a:pt x="20735" y="17000"/>
                    <a:pt x="20969" y="16357"/>
                    <a:pt x="21151" y="15622"/>
                  </a:cubicBezTo>
                  <a:cubicBezTo>
                    <a:pt x="21334" y="14886"/>
                    <a:pt x="21465" y="14059"/>
                    <a:pt x="21524" y="13216"/>
                  </a:cubicBezTo>
                  <a:cubicBezTo>
                    <a:pt x="21582" y="12374"/>
                    <a:pt x="21567" y="11516"/>
                    <a:pt x="21491" y="10704"/>
                  </a:cubicBezTo>
                  <a:cubicBezTo>
                    <a:pt x="21414" y="9892"/>
                    <a:pt x="21275" y="9126"/>
                    <a:pt x="21075" y="8376"/>
                  </a:cubicBezTo>
                  <a:cubicBezTo>
                    <a:pt x="20874" y="7625"/>
                    <a:pt x="20611" y="6890"/>
                    <a:pt x="20337" y="6246"/>
                  </a:cubicBezTo>
                  <a:cubicBezTo>
                    <a:pt x="20064" y="5603"/>
                    <a:pt x="19779" y="5051"/>
                    <a:pt x="19513" y="4592"/>
                  </a:cubicBezTo>
                  <a:cubicBezTo>
                    <a:pt x="19246" y="4132"/>
                    <a:pt x="18998" y="3765"/>
                    <a:pt x="18735" y="3427"/>
                  </a:cubicBezTo>
                  <a:cubicBezTo>
                    <a:pt x="18472" y="3090"/>
                    <a:pt x="18195" y="2784"/>
                    <a:pt x="17950" y="2539"/>
                  </a:cubicBezTo>
                  <a:cubicBezTo>
                    <a:pt x="17706" y="2294"/>
                    <a:pt x="17494" y="2110"/>
                    <a:pt x="17279" y="1957"/>
                  </a:cubicBezTo>
                  <a:cubicBezTo>
                    <a:pt x="17063" y="1804"/>
                    <a:pt x="16844" y="1681"/>
                    <a:pt x="16618" y="1574"/>
                  </a:cubicBezTo>
                  <a:cubicBezTo>
                    <a:pt x="16392" y="1467"/>
                    <a:pt x="16158" y="1375"/>
                    <a:pt x="15848" y="1267"/>
                  </a:cubicBezTo>
                  <a:cubicBezTo>
                    <a:pt x="15538" y="1160"/>
                    <a:pt x="15151" y="1038"/>
                    <a:pt x="14833" y="946"/>
                  </a:cubicBezTo>
                  <a:cubicBezTo>
                    <a:pt x="14516" y="854"/>
                    <a:pt x="14268" y="793"/>
                    <a:pt x="14023" y="731"/>
                  </a:cubicBezTo>
                  <a:cubicBezTo>
                    <a:pt x="13779" y="670"/>
                    <a:pt x="13538" y="609"/>
                    <a:pt x="13224" y="547"/>
                  </a:cubicBezTo>
                  <a:cubicBezTo>
                    <a:pt x="12910" y="486"/>
                    <a:pt x="12523" y="425"/>
                    <a:pt x="12187" y="379"/>
                  </a:cubicBezTo>
                  <a:cubicBezTo>
                    <a:pt x="11851" y="333"/>
                    <a:pt x="11567" y="302"/>
                    <a:pt x="11286" y="256"/>
                  </a:cubicBezTo>
                  <a:cubicBezTo>
                    <a:pt x="11005" y="210"/>
                    <a:pt x="10727" y="149"/>
                    <a:pt x="10439" y="103"/>
                  </a:cubicBezTo>
                  <a:cubicBezTo>
                    <a:pt x="10151" y="57"/>
                    <a:pt x="9851" y="27"/>
                    <a:pt x="9541" y="11"/>
                  </a:cubicBezTo>
                  <a:cubicBezTo>
                    <a:pt x="9231" y="-4"/>
                    <a:pt x="8910" y="-4"/>
                    <a:pt x="8592" y="11"/>
                  </a:cubicBezTo>
                  <a:cubicBezTo>
                    <a:pt x="8275" y="27"/>
                    <a:pt x="7961" y="57"/>
                    <a:pt x="7629" y="134"/>
                  </a:cubicBezTo>
                  <a:cubicBezTo>
                    <a:pt x="7296" y="210"/>
                    <a:pt x="6946" y="333"/>
                    <a:pt x="6566" y="532"/>
                  </a:cubicBezTo>
                  <a:cubicBezTo>
                    <a:pt x="6187" y="731"/>
                    <a:pt x="5778" y="1007"/>
                    <a:pt x="5369" y="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288378" y="4321091"/>
              <a:ext cx="4699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405" y="11918"/>
                    <a:pt x="6811" y="3818"/>
                    <a:pt x="10411" y="1118"/>
                  </a:cubicBezTo>
                  <a:cubicBezTo>
                    <a:pt x="14011" y="-1582"/>
                    <a:pt x="17805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405801" y="4324085"/>
              <a:ext cx="441378" cy="93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206" fill="norm" stroke="1" extrusionOk="0">
                  <a:moveTo>
                    <a:pt x="1708" y="14400"/>
                  </a:moveTo>
                  <a:cubicBezTo>
                    <a:pt x="881" y="16800"/>
                    <a:pt x="54" y="19200"/>
                    <a:pt x="3" y="20400"/>
                  </a:cubicBezTo>
                  <a:cubicBezTo>
                    <a:pt x="-49" y="21600"/>
                    <a:pt x="674" y="21600"/>
                    <a:pt x="3155" y="19440"/>
                  </a:cubicBezTo>
                  <a:cubicBezTo>
                    <a:pt x="5635" y="17280"/>
                    <a:pt x="9873" y="12960"/>
                    <a:pt x="13231" y="9360"/>
                  </a:cubicBezTo>
                  <a:cubicBezTo>
                    <a:pt x="16590" y="5760"/>
                    <a:pt x="19071" y="2880"/>
                    <a:pt x="215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717734" y="4184385"/>
              <a:ext cx="128797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0" h="21600" fill="norm" stroke="1" extrusionOk="0">
                  <a:moveTo>
                    <a:pt x="384" y="0"/>
                  </a:moveTo>
                  <a:cubicBezTo>
                    <a:pt x="51" y="783"/>
                    <a:pt x="-281" y="1565"/>
                    <a:pt x="384" y="2035"/>
                  </a:cubicBezTo>
                  <a:cubicBezTo>
                    <a:pt x="1048" y="2504"/>
                    <a:pt x="2710" y="2661"/>
                    <a:pt x="6531" y="3600"/>
                  </a:cubicBezTo>
                  <a:cubicBezTo>
                    <a:pt x="10353" y="4539"/>
                    <a:pt x="16334" y="6261"/>
                    <a:pt x="18827" y="8296"/>
                  </a:cubicBezTo>
                  <a:cubicBezTo>
                    <a:pt x="21319" y="10330"/>
                    <a:pt x="20322" y="12678"/>
                    <a:pt x="16999" y="14948"/>
                  </a:cubicBezTo>
                  <a:cubicBezTo>
                    <a:pt x="13676" y="17217"/>
                    <a:pt x="8027" y="19409"/>
                    <a:pt x="23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1393278" y="3951186"/>
              <a:ext cx="169662" cy="500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198" fill="norm" stroke="1" extrusionOk="0">
                  <a:moveTo>
                    <a:pt x="0" y="9606"/>
                  </a:moveTo>
                  <a:cubicBezTo>
                    <a:pt x="1054" y="11667"/>
                    <a:pt x="2107" y="13728"/>
                    <a:pt x="2766" y="16193"/>
                  </a:cubicBezTo>
                  <a:cubicBezTo>
                    <a:pt x="3424" y="18658"/>
                    <a:pt x="3688" y="21526"/>
                    <a:pt x="3688" y="21167"/>
                  </a:cubicBezTo>
                  <a:cubicBezTo>
                    <a:pt x="3688" y="20809"/>
                    <a:pt x="3424" y="17224"/>
                    <a:pt x="3556" y="13818"/>
                  </a:cubicBezTo>
                  <a:cubicBezTo>
                    <a:pt x="3688" y="10412"/>
                    <a:pt x="4215" y="7186"/>
                    <a:pt x="5005" y="5080"/>
                  </a:cubicBezTo>
                  <a:cubicBezTo>
                    <a:pt x="5795" y="2973"/>
                    <a:pt x="6849" y="1987"/>
                    <a:pt x="7902" y="1315"/>
                  </a:cubicBezTo>
                  <a:cubicBezTo>
                    <a:pt x="8956" y="643"/>
                    <a:pt x="10010" y="285"/>
                    <a:pt x="11195" y="105"/>
                  </a:cubicBezTo>
                  <a:cubicBezTo>
                    <a:pt x="12380" y="-74"/>
                    <a:pt x="13698" y="-74"/>
                    <a:pt x="15541" y="509"/>
                  </a:cubicBezTo>
                  <a:cubicBezTo>
                    <a:pt x="17385" y="1091"/>
                    <a:pt x="19756" y="2256"/>
                    <a:pt x="20678" y="3601"/>
                  </a:cubicBezTo>
                  <a:cubicBezTo>
                    <a:pt x="21600" y="4945"/>
                    <a:pt x="21073" y="6469"/>
                    <a:pt x="18966" y="7724"/>
                  </a:cubicBezTo>
                  <a:cubicBezTo>
                    <a:pt x="16859" y="8978"/>
                    <a:pt x="13171" y="9964"/>
                    <a:pt x="10668" y="10412"/>
                  </a:cubicBezTo>
                  <a:cubicBezTo>
                    <a:pt x="8166" y="10860"/>
                    <a:pt x="6849" y="10771"/>
                    <a:pt x="5532" y="1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1548145" y="4306859"/>
              <a:ext cx="111834" cy="153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0932" fill="norm" stroke="1" extrusionOk="0">
                  <a:moveTo>
                    <a:pt x="19934" y="616"/>
                  </a:moveTo>
                  <a:cubicBezTo>
                    <a:pt x="17534" y="40"/>
                    <a:pt x="15134" y="-536"/>
                    <a:pt x="11734" y="904"/>
                  </a:cubicBezTo>
                  <a:cubicBezTo>
                    <a:pt x="8334" y="2344"/>
                    <a:pt x="3934" y="5800"/>
                    <a:pt x="1734" y="8968"/>
                  </a:cubicBezTo>
                  <a:cubicBezTo>
                    <a:pt x="-466" y="12136"/>
                    <a:pt x="-466" y="15016"/>
                    <a:pt x="1134" y="17176"/>
                  </a:cubicBezTo>
                  <a:cubicBezTo>
                    <a:pt x="2734" y="19336"/>
                    <a:pt x="5934" y="20776"/>
                    <a:pt x="9534" y="20920"/>
                  </a:cubicBezTo>
                  <a:cubicBezTo>
                    <a:pt x="13134" y="21064"/>
                    <a:pt x="17134" y="19912"/>
                    <a:pt x="21134" y="18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1694237" y="4338902"/>
              <a:ext cx="130842" cy="137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0574" fill="norm" stroke="1" extrusionOk="0">
                  <a:moveTo>
                    <a:pt x="15023" y="636"/>
                  </a:moveTo>
                  <a:cubicBezTo>
                    <a:pt x="13308" y="0"/>
                    <a:pt x="11594" y="-635"/>
                    <a:pt x="9023" y="1271"/>
                  </a:cubicBezTo>
                  <a:cubicBezTo>
                    <a:pt x="6451" y="3177"/>
                    <a:pt x="3023" y="7624"/>
                    <a:pt x="1308" y="10800"/>
                  </a:cubicBezTo>
                  <a:cubicBezTo>
                    <a:pt x="-406" y="13977"/>
                    <a:pt x="-406" y="15883"/>
                    <a:pt x="1137" y="17630"/>
                  </a:cubicBezTo>
                  <a:cubicBezTo>
                    <a:pt x="2680" y="19377"/>
                    <a:pt x="5765" y="20965"/>
                    <a:pt x="9365" y="20489"/>
                  </a:cubicBezTo>
                  <a:cubicBezTo>
                    <a:pt x="12965" y="20012"/>
                    <a:pt x="17080" y="17471"/>
                    <a:pt x="21194" y="14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1926678" y="4355835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2060028" y="3935089"/>
              <a:ext cx="149564" cy="468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358" fill="norm" stroke="1" extrusionOk="0">
                  <a:moveTo>
                    <a:pt x="0" y="11936"/>
                  </a:moveTo>
                  <a:cubicBezTo>
                    <a:pt x="300" y="14443"/>
                    <a:pt x="600" y="16950"/>
                    <a:pt x="900" y="18637"/>
                  </a:cubicBezTo>
                  <a:cubicBezTo>
                    <a:pt x="1200" y="20325"/>
                    <a:pt x="1500" y="21193"/>
                    <a:pt x="1500" y="21337"/>
                  </a:cubicBezTo>
                  <a:cubicBezTo>
                    <a:pt x="1500" y="21482"/>
                    <a:pt x="1200" y="20903"/>
                    <a:pt x="1200" y="18830"/>
                  </a:cubicBezTo>
                  <a:cubicBezTo>
                    <a:pt x="1200" y="16757"/>
                    <a:pt x="1500" y="13189"/>
                    <a:pt x="2400" y="10055"/>
                  </a:cubicBezTo>
                  <a:cubicBezTo>
                    <a:pt x="3300" y="6921"/>
                    <a:pt x="4800" y="4221"/>
                    <a:pt x="6000" y="2582"/>
                  </a:cubicBezTo>
                  <a:cubicBezTo>
                    <a:pt x="7200" y="943"/>
                    <a:pt x="8100" y="364"/>
                    <a:pt x="9300" y="123"/>
                  </a:cubicBezTo>
                  <a:cubicBezTo>
                    <a:pt x="10500" y="-118"/>
                    <a:pt x="12000" y="-22"/>
                    <a:pt x="14100" y="557"/>
                  </a:cubicBezTo>
                  <a:cubicBezTo>
                    <a:pt x="16200" y="1136"/>
                    <a:pt x="18900" y="2196"/>
                    <a:pt x="20250" y="3546"/>
                  </a:cubicBezTo>
                  <a:cubicBezTo>
                    <a:pt x="21600" y="4896"/>
                    <a:pt x="21600" y="6536"/>
                    <a:pt x="19650" y="7837"/>
                  </a:cubicBezTo>
                  <a:cubicBezTo>
                    <a:pt x="17700" y="9139"/>
                    <a:pt x="13800" y="10103"/>
                    <a:pt x="10800" y="10586"/>
                  </a:cubicBezTo>
                  <a:cubicBezTo>
                    <a:pt x="7800" y="11068"/>
                    <a:pt x="5700" y="11068"/>
                    <a:pt x="3600" y="11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2211298" y="4276231"/>
              <a:ext cx="121781" cy="13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0972" fill="norm" stroke="1" extrusionOk="0">
                  <a:moveTo>
                    <a:pt x="14723" y="6618"/>
                  </a:moveTo>
                  <a:cubicBezTo>
                    <a:pt x="15095" y="4931"/>
                    <a:pt x="15467" y="3243"/>
                    <a:pt x="14723" y="2062"/>
                  </a:cubicBezTo>
                  <a:cubicBezTo>
                    <a:pt x="13978" y="881"/>
                    <a:pt x="12116" y="206"/>
                    <a:pt x="10254" y="37"/>
                  </a:cubicBezTo>
                  <a:cubicBezTo>
                    <a:pt x="8392" y="-132"/>
                    <a:pt x="6529" y="206"/>
                    <a:pt x="4481" y="2737"/>
                  </a:cubicBezTo>
                  <a:cubicBezTo>
                    <a:pt x="2433" y="5268"/>
                    <a:pt x="198" y="9993"/>
                    <a:pt x="12" y="13705"/>
                  </a:cubicBezTo>
                  <a:cubicBezTo>
                    <a:pt x="-174" y="17418"/>
                    <a:pt x="1688" y="20118"/>
                    <a:pt x="5598" y="20793"/>
                  </a:cubicBezTo>
                  <a:cubicBezTo>
                    <a:pt x="9509" y="21468"/>
                    <a:pt x="15467" y="20118"/>
                    <a:pt x="21426" y="18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2337709" y="4330435"/>
              <a:ext cx="14777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600" fill="norm" stroke="1" extrusionOk="0">
                  <a:moveTo>
                    <a:pt x="13938" y="0"/>
                  </a:moveTo>
                  <a:cubicBezTo>
                    <a:pt x="10591" y="0"/>
                    <a:pt x="7245" y="0"/>
                    <a:pt x="4811" y="2025"/>
                  </a:cubicBezTo>
                  <a:cubicBezTo>
                    <a:pt x="2377" y="4050"/>
                    <a:pt x="856" y="8100"/>
                    <a:pt x="247" y="11250"/>
                  </a:cubicBezTo>
                  <a:cubicBezTo>
                    <a:pt x="-361" y="14400"/>
                    <a:pt x="-57" y="16650"/>
                    <a:pt x="3594" y="18225"/>
                  </a:cubicBezTo>
                  <a:cubicBezTo>
                    <a:pt x="7245" y="19800"/>
                    <a:pt x="14242" y="20700"/>
                    <a:pt x="212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2688678" y="4235185"/>
              <a:ext cx="196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2802978" y="4127235"/>
              <a:ext cx="444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4480"/>
                    <a:pt x="2057" y="8960"/>
                    <a:pt x="5657" y="12560"/>
                  </a:cubicBezTo>
                  <a:cubicBezTo>
                    <a:pt x="9257" y="16160"/>
                    <a:pt x="15429" y="18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3020995" y="3917685"/>
              <a:ext cx="130238" cy="476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17" fill="norm" stroke="1" extrusionOk="0">
                  <a:moveTo>
                    <a:pt x="697" y="12903"/>
                  </a:moveTo>
                  <a:cubicBezTo>
                    <a:pt x="348" y="14814"/>
                    <a:pt x="0" y="16726"/>
                    <a:pt x="0" y="18016"/>
                  </a:cubicBezTo>
                  <a:cubicBezTo>
                    <a:pt x="0" y="19306"/>
                    <a:pt x="348" y="19975"/>
                    <a:pt x="871" y="20549"/>
                  </a:cubicBezTo>
                  <a:cubicBezTo>
                    <a:pt x="1394" y="21122"/>
                    <a:pt x="2090" y="21600"/>
                    <a:pt x="2439" y="21504"/>
                  </a:cubicBezTo>
                  <a:cubicBezTo>
                    <a:pt x="2787" y="21409"/>
                    <a:pt x="2787" y="20740"/>
                    <a:pt x="2787" y="18350"/>
                  </a:cubicBezTo>
                  <a:cubicBezTo>
                    <a:pt x="2787" y="15961"/>
                    <a:pt x="2787" y="11851"/>
                    <a:pt x="3658" y="8602"/>
                  </a:cubicBezTo>
                  <a:cubicBezTo>
                    <a:pt x="4529" y="5352"/>
                    <a:pt x="6271" y="2963"/>
                    <a:pt x="7839" y="1625"/>
                  </a:cubicBezTo>
                  <a:cubicBezTo>
                    <a:pt x="9406" y="287"/>
                    <a:pt x="10800" y="0"/>
                    <a:pt x="12368" y="0"/>
                  </a:cubicBezTo>
                  <a:cubicBezTo>
                    <a:pt x="13935" y="0"/>
                    <a:pt x="15677" y="287"/>
                    <a:pt x="17594" y="1338"/>
                  </a:cubicBezTo>
                  <a:cubicBezTo>
                    <a:pt x="19510" y="2389"/>
                    <a:pt x="21600" y="4205"/>
                    <a:pt x="21426" y="5878"/>
                  </a:cubicBezTo>
                  <a:cubicBezTo>
                    <a:pt x="21252" y="7550"/>
                    <a:pt x="18813" y="9080"/>
                    <a:pt x="15852" y="9892"/>
                  </a:cubicBezTo>
                  <a:cubicBezTo>
                    <a:pt x="12890" y="10704"/>
                    <a:pt x="9406" y="10800"/>
                    <a:pt x="5923" y="10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3153960" y="4303820"/>
              <a:ext cx="118919" cy="115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0699" fill="norm" stroke="1" extrusionOk="0">
                  <a:moveTo>
                    <a:pt x="14469" y="2492"/>
                  </a:moveTo>
                  <a:cubicBezTo>
                    <a:pt x="12953" y="1355"/>
                    <a:pt x="11437" y="218"/>
                    <a:pt x="9732" y="28"/>
                  </a:cubicBezTo>
                  <a:cubicBezTo>
                    <a:pt x="8027" y="-161"/>
                    <a:pt x="6132" y="597"/>
                    <a:pt x="4237" y="2681"/>
                  </a:cubicBezTo>
                  <a:cubicBezTo>
                    <a:pt x="2343" y="4765"/>
                    <a:pt x="448" y="8176"/>
                    <a:pt x="69" y="11776"/>
                  </a:cubicBezTo>
                  <a:cubicBezTo>
                    <a:pt x="-310" y="15376"/>
                    <a:pt x="827" y="19165"/>
                    <a:pt x="4616" y="20302"/>
                  </a:cubicBezTo>
                  <a:cubicBezTo>
                    <a:pt x="8406" y="21439"/>
                    <a:pt x="14848" y="19923"/>
                    <a:pt x="21290" y="18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3317328" y="4302125"/>
              <a:ext cx="82551" cy="15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21600" y="2096"/>
                  </a:moveTo>
                  <a:cubicBezTo>
                    <a:pt x="19385" y="1243"/>
                    <a:pt x="17169" y="390"/>
                    <a:pt x="13846" y="106"/>
                  </a:cubicBezTo>
                  <a:cubicBezTo>
                    <a:pt x="10523" y="-178"/>
                    <a:pt x="6092" y="106"/>
                    <a:pt x="4154" y="959"/>
                  </a:cubicBezTo>
                  <a:cubicBezTo>
                    <a:pt x="2215" y="1811"/>
                    <a:pt x="2769" y="3233"/>
                    <a:pt x="5262" y="5648"/>
                  </a:cubicBezTo>
                  <a:cubicBezTo>
                    <a:pt x="7754" y="8064"/>
                    <a:pt x="12185" y="11475"/>
                    <a:pt x="14677" y="13890"/>
                  </a:cubicBezTo>
                  <a:cubicBezTo>
                    <a:pt x="17169" y="16306"/>
                    <a:pt x="17723" y="17727"/>
                    <a:pt x="17169" y="19006"/>
                  </a:cubicBezTo>
                  <a:cubicBezTo>
                    <a:pt x="16615" y="20285"/>
                    <a:pt x="14954" y="21422"/>
                    <a:pt x="11908" y="21280"/>
                  </a:cubicBezTo>
                  <a:cubicBezTo>
                    <a:pt x="8862" y="21138"/>
                    <a:pt x="4431" y="19717"/>
                    <a:pt x="0" y="18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3514178" y="4247885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3638734" y="3894101"/>
              <a:ext cx="150929" cy="495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21314" fill="norm" stroke="1" extrusionOk="0">
                  <a:moveTo>
                    <a:pt x="4653" y="7578"/>
                  </a:moveTo>
                  <a:cubicBezTo>
                    <a:pt x="3501" y="10768"/>
                    <a:pt x="2349" y="13957"/>
                    <a:pt x="1773" y="15826"/>
                  </a:cubicBezTo>
                  <a:cubicBezTo>
                    <a:pt x="1197" y="17694"/>
                    <a:pt x="1197" y="18241"/>
                    <a:pt x="1197" y="19061"/>
                  </a:cubicBezTo>
                  <a:cubicBezTo>
                    <a:pt x="1197" y="19881"/>
                    <a:pt x="1197" y="20975"/>
                    <a:pt x="1053" y="21249"/>
                  </a:cubicBezTo>
                  <a:cubicBezTo>
                    <a:pt x="909" y="21522"/>
                    <a:pt x="621" y="20975"/>
                    <a:pt x="333" y="18925"/>
                  </a:cubicBezTo>
                  <a:cubicBezTo>
                    <a:pt x="45" y="16874"/>
                    <a:pt x="-243" y="13319"/>
                    <a:pt x="333" y="10130"/>
                  </a:cubicBezTo>
                  <a:cubicBezTo>
                    <a:pt x="909" y="6940"/>
                    <a:pt x="2349" y="4114"/>
                    <a:pt x="3501" y="2474"/>
                  </a:cubicBezTo>
                  <a:cubicBezTo>
                    <a:pt x="4653" y="833"/>
                    <a:pt x="5517" y="378"/>
                    <a:pt x="6669" y="150"/>
                  </a:cubicBezTo>
                  <a:cubicBezTo>
                    <a:pt x="7821" y="-78"/>
                    <a:pt x="9261" y="-78"/>
                    <a:pt x="11565" y="378"/>
                  </a:cubicBezTo>
                  <a:cubicBezTo>
                    <a:pt x="13869" y="833"/>
                    <a:pt x="17037" y="1745"/>
                    <a:pt x="18909" y="2838"/>
                  </a:cubicBezTo>
                  <a:cubicBezTo>
                    <a:pt x="20781" y="3932"/>
                    <a:pt x="21357" y="5208"/>
                    <a:pt x="18909" y="6347"/>
                  </a:cubicBezTo>
                  <a:cubicBezTo>
                    <a:pt x="16461" y="7487"/>
                    <a:pt x="10989" y="8489"/>
                    <a:pt x="7821" y="9081"/>
                  </a:cubicBezTo>
                  <a:cubicBezTo>
                    <a:pt x="4653" y="9674"/>
                    <a:pt x="3789" y="9856"/>
                    <a:pt x="2925" y="10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3756962" y="4260040"/>
              <a:ext cx="106992" cy="167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146" fill="norm" stroke="1" extrusionOk="0">
                  <a:moveTo>
                    <a:pt x="17155" y="4869"/>
                  </a:moveTo>
                  <a:cubicBezTo>
                    <a:pt x="16324" y="3535"/>
                    <a:pt x="15494" y="2202"/>
                    <a:pt x="13209" y="1269"/>
                  </a:cubicBezTo>
                  <a:cubicBezTo>
                    <a:pt x="10924" y="335"/>
                    <a:pt x="7186" y="-198"/>
                    <a:pt x="4694" y="69"/>
                  </a:cubicBezTo>
                  <a:cubicBezTo>
                    <a:pt x="2201" y="335"/>
                    <a:pt x="955" y="1402"/>
                    <a:pt x="332" y="2602"/>
                  </a:cubicBezTo>
                  <a:cubicBezTo>
                    <a:pt x="-291" y="3802"/>
                    <a:pt x="-291" y="5135"/>
                    <a:pt x="2617" y="7002"/>
                  </a:cubicBezTo>
                  <a:cubicBezTo>
                    <a:pt x="5524" y="8869"/>
                    <a:pt x="11340" y="11269"/>
                    <a:pt x="15078" y="13002"/>
                  </a:cubicBezTo>
                  <a:cubicBezTo>
                    <a:pt x="18817" y="14735"/>
                    <a:pt x="20478" y="15802"/>
                    <a:pt x="20894" y="17002"/>
                  </a:cubicBezTo>
                  <a:cubicBezTo>
                    <a:pt x="21309" y="18202"/>
                    <a:pt x="20478" y="19535"/>
                    <a:pt x="18194" y="20335"/>
                  </a:cubicBezTo>
                  <a:cubicBezTo>
                    <a:pt x="15909" y="21135"/>
                    <a:pt x="12171" y="21402"/>
                    <a:pt x="10094" y="20869"/>
                  </a:cubicBezTo>
                  <a:cubicBezTo>
                    <a:pt x="8017" y="20335"/>
                    <a:pt x="7601" y="19002"/>
                    <a:pt x="7186" y="17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3894002" y="4317735"/>
              <a:ext cx="102777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600" fill="norm" stroke="1" extrusionOk="0">
                  <a:moveTo>
                    <a:pt x="20976" y="0"/>
                  </a:moveTo>
                  <a:cubicBezTo>
                    <a:pt x="16656" y="360"/>
                    <a:pt x="12336" y="720"/>
                    <a:pt x="8664" y="2340"/>
                  </a:cubicBezTo>
                  <a:cubicBezTo>
                    <a:pt x="4992" y="3960"/>
                    <a:pt x="1968" y="6840"/>
                    <a:pt x="672" y="10080"/>
                  </a:cubicBezTo>
                  <a:cubicBezTo>
                    <a:pt x="-624" y="13320"/>
                    <a:pt x="-192" y="16920"/>
                    <a:pt x="3264" y="18900"/>
                  </a:cubicBezTo>
                  <a:cubicBezTo>
                    <a:pt x="6720" y="20880"/>
                    <a:pt x="13200" y="21240"/>
                    <a:pt x="196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4295228" y="4127235"/>
              <a:ext cx="234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4409528" y="4063735"/>
              <a:ext cx="381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4086"/>
                    <a:pt x="2400" y="8173"/>
                    <a:pt x="6000" y="11773"/>
                  </a:cubicBezTo>
                  <a:cubicBezTo>
                    <a:pt x="9600" y="15373"/>
                    <a:pt x="15600" y="18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5067251" y="3890962"/>
              <a:ext cx="131215" cy="488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1390" fill="norm" stroke="1" extrusionOk="0">
                  <a:moveTo>
                    <a:pt x="2414" y="9236"/>
                  </a:moveTo>
                  <a:cubicBezTo>
                    <a:pt x="1750" y="12203"/>
                    <a:pt x="1085" y="15169"/>
                    <a:pt x="753" y="16931"/>
                  </a:cubicBezTo>
                  <a:cubicBezTo>
                    <a:pt x="421" y="18692"/>
                    <a:pt x="421" y="19248"/>
                    <a:pt x="587" y="19897"/>
                  </a:cubicBezTo>
                  <a:cubicBezTo>
                    <a:pt x="753" y="20546"/>
                    <a:pt x="1085" y="21288"/>
                    <a:pt x="1085" y="21380"/>
                  </a:cubicBezTo>
                  <a:cubicBezTo>
                    <a:pt x="1085" y="21473"/>
                    <a:pt x="753" y="20917"/>
                    <a:pt x="421" y="19063"/>
                  </a:cubicBezTo>
                  <a:cubicBezTo>
                    <a:pt x="88" y="17209"/>
                    <a:pt x="-244" y="14057"/>
                    <a:pt x="254" y="10858"/>
                  </a:cubicBezTo>
                  <a:cubicBezTo>
                    <a:pt x="753" y="7660"/>
                    <a:pt x="2082" y="4415"/>
                    <a:pt x="3245" y="2608"/>
                  </a:cubicBezTo>
                  <a:cubicBezTo>
                    <a:pt x="4408" y="800"/>
                    <a:pt x="5405" y="429"/>
                    <a:pt x="6734" y="197"/>
                  </a:cubicBezTo>
                  <a:cubicBezTo>
                    <a:pt x="8064" y="-34"/>
                    <a:pt x="9725" y="-127"/>
                    <a:pt x="12384" y="290"/>
                  </a:cubicBezTo>
                  <a:cubicBezTo>
                    <a:pt x="15042" y="707"/>
                    <a:pt x="18698" y="1634"/>
                    <a:pt x="20027" y="2608"/>
                  </a:cubicBezTo>
                  <a:cubicBezTo>
                    <a:pt x="21356" y="3581"/>
                    <a:pt x="20359" y="4601"/>
                    <a:pt x="17202" y="5760"/>
                  </a:cubicBezTo>
                  <a:cubicBezTo>
                    <a:pt x="14045" y="6918"/>
                    <a:pt x="8728" y="8216"/>
                    <a:pt x="3411" y="9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5188499" y="4272066"/>
              <a:ext cx="110030" cy="133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307" fill="norm" stroke="1" extrusionOk="0">
                  <a:moveTo>
                    <a:pt x="21185" y="6269"/>
                  </a:moveTo>
                  <a:cubicBezTo>
                    <a:pt x="21185" y="4582"/>
                    <a:pt x="21185" y="2894"/>
                    <a:pt x="20166" y="1713"/>
                  </a:cubicBezTo>
                  <a:cubicBezTo>
                    <a:pt x="19147" y="532"/>
                    <a:pt x="17110" y="-143"/>
                    <a:pt x="15276" y="26"/>
                  </a:cubicBezTo>
                  <a:cubicBezTo>
                    <a:pt x="13442" y="194"/>
                    <a:pt x="11811" y="1207"/>
                    <a:pt x="9366" y="3738"/>
                  </a:cubicBezTo>
                  <a:cubicBezTo>
                    <a:pt x="6921" y="6269"/>
                    <a:pt x="3660" y="10320"/>
                    <a:pt x="1827" y="13188"/>
                  </a:cubicBezTo>
                  <a:cubicBezTo>
                    <a:pt x="-7" y="16057"/>
                    <a:pt x="-415" y="17744"/>
                    <a:pt x="400" y="19094"/>
                  </a:cubicBezTo>
                  <a:cubicBezTo>
                    <a:pt x="1215" y="20445"/>
                    <a:pt x="3253" y="21457"/>
                    <a:pt x="6513" y="21288"/>
                  </a:cubicBezTo>
                  <a:cubicBezTo>
                    <a:pt x="9774" y="21119"/>
                    <a:pt x="14257" y="19769"/>
                    <a:pt x="18740" y="18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5347720" y="4321650"/>
              <a:ext cx="115909" cy="129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0956" fill="norm" stroke="1" extrusionOk="0">
                  <a:moveTo>
                    <a:pt x="16493" y="3480"/>
                  </a:moveTo>
                  <a:cubicBezTo>
                    <a:pt x="15336" y="2109"/>
                    <a:pt x="14179" y="738"/>
                    <a:pt x="12443" y="223"/>
                  </a:cubicBezTo>
                  <a:cubicBezTo>
                    <a:pt x="10708" y="-291"/>
                    <a:pt x="8393" y="52"/>
                    <a:pt x="6079" y="1595"/>
                  </a:cubicBezTo>
                  <a:cubicBezTo>
                    <a:pt x="3765" y="3138"/>
                    <a:pt x="1451" y="5880"/>
                    <a:pt x="486" y="9138"/>
                  </a:cubicBezTo>
                  <a:cubicBezTo>
                    <a:pt x="-478" y="12395"/>
                    <a:pt x="-92" y="16166"/>
                    <a:pt x="2415" y="18395"/>
                  </a:cubicBezTo>
                  <a:cubicBezTo>
                    <a:pt x="4922" y="20623"/>
                    <a:pt x="9551" y="21309"/>
                    <a:pt x="13022" y="20795"/>
                  </a:cubicBezTo>
                  <a:cubicBezTo>
                    <a:pt x="16493" y="20280"/>
                    <a:pt x="18808" y="18566"/>
                    <a:pt x="21122" y="16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5539828" y="4349485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5743028" y="3885457"/>
              <a:ext cx="115434" cy="443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29" fill="norm" stroke="1" extrusionOk="0">
                  <a:moveTo>
                    <a:pt x="0" y="5858"/>
                  </a:moveTo>
                  <a:cubicBezTo>
                    <a:pt x="386" y="9339"/>
                    <a:pt x="771" y="12820"/>
                    <a:pt x="964" y="15225"/>
                  </a:cubicBezTo>
                  <a:cubicBezTo>
                    <a:pt x="1157" y="17631"/>
                    <a:pt x="1157" y="18962"/>
                    <a:pt x="964" y="19934"/>
                  </a:cubicBezTo>
                  <a:cubicBezTo>
                    <a:pt x="771" y="20907"/>
                    <a:pt x="386" y="21521"/>
                    <a:pt x="193" y="21419"/>
                  </a:cubicBezTo>
                  <a:cubicBezTo>
                    <a:pt x="0" y="21316"/>
                    <a:pt x="0" y="20497"/>
                    <a:pt x="193" y="17938"/>
                  </a:cubicBezTo>
                  <a:cubicBezTo>
                    <a:pt x="386" y="15379"/>
                    <a:pt x="771" y="11079"/>
                    <a:pt x="2121" y="7855"/>
                  </a:cubicBezTo>
                  <a:cubicBezTo>
                    <a:pt x="3471" y="4630"/>
                    <a:pt x="5786" y="2480"/>
                    <a:pt x="8100" y="1303"/>
                  </a:cubicBezTo>
                  <a:cubicBezTo>
                    <a:pt x="10414" y="126"/>
                    <a:pt x="12729" y="-79"/>
                    <a:pt x="14464" y="23"/>
                  </a:cubicBezTo>
                  <a:cubicBezTo>
                    <a:pt x="16200" y="126"/>
                    <a:pt x="17357" y="535"/>
                    <a:pt x="18707" y="1815"/>
                  </a:cubicBezTo>
                  <a:cubicBezTo>
                    <a:pt x="20057" y="3094"/>
                    <a:pt x="21600" y="5244"/>
                    <a:pt x="20829" y="6729"/>
                  </a:cubicBezTo>
                  <a:cubicBezTo>
                    <a:pt x="20057" y="8213"/>
                    <a:pt x="16971" y="9032"/>
                    <a:pt x="13500" y="9493"/>
                  </a:cubicBezTo>
                  <a:cubicBezTo>
                    <a:pt x="10029" y="9953"/>
                    <a:pt x="6171" y="10056"/>
                    <a:pt x="2314" y="10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5833444" y="4211486"/>
              <a:ext cx="100085" cy="13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337" fill="norm" stroke="1" extrusionOk="0">
                  <a:moveTo>
                    <a:pt x="21278" y="1701"/>
                  </a:moveTo>
                  <a:cubicBezTo>
                    <a:pt x="19478" y="719"/>
                    <a:pt x="17678" y="-263"/>
                    <a:pt x="14753" y="64"/>
                  </a:cubicBezTo>
                  <a:cubicBezTo>
                    <a:pt x="11828" y="392"/>
                    <a:pt x="7778" y="2028"/>
                    <a:pt x="5078" y="4646"/>
                  </a:cubicBezTo>
                  <a:cubicBezTo>
                    <a:pt x="2378" y="7264"/>
                    <a:pt x="1028" y="10864"/>
                    <a:pt x="353" y="13646"/>
                  </a:cubicBezTo>
                  <a:cubicBezTo>
                    <a:pt x="-322" y="16428"/>
                    <a:pt x="-322" y="18392"/>
                    <a:pt x="3053" y="19537"/>
                  </a:cubicBezTo>
                  <a:cubicBezTo>
                    <a:pt x="6428" y="20682"/>
                    <a:pt x="13178" y="21010"/>
                    <a:pt x="19928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6003378" y="4221262"/>
              <a:ext cx="78661" cy="159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412" fill="norm" stroke="1" extrusionOk="0">
                  <a:moveTo>
                    <a:pt x="20463" y="1017"/>
                  </a:moveTo>
                  <a:cubicBezTo>
                    <a:pt x="17621" y="448"/>
                    <a:pt x="14779" y="-120"/>
                    <a:pt x="12221" y="22"/>
                  </a:cubicBezTo>
                  <a:cubicBezTo>
                    <a:pt x="9663" y="164"/>
                    <a:pt x="7389" y="1017"/>
                    <a:pt x="5684" y="2154"/>
                  </a:cubicBezTo>
                  <a:cubicBezTo>
                    <a:pt x="3979" y="3291"/>
                    <a:pt x="2842" y="4712"/>
                    <a:pt x="4547" y="6843"/>
                  </a:cubicBezTo>
                  <a:cubicBezTo>
                    <a:pt x="6253" y="8975"/>
                    <a:pt x="10800" y="11817"/>
                    <a:pt x="14211" y="13664"/>
                  </a:cubicBezTo>
                  <a:cubicBezTo>
                    <a:pt x="17621" y="15512"/>
                    <a:pt x="19895" y="16364"/>
                    <a:pt x="20747" y="17501"/>
                  </a:cubicBezTo>
                  <a:cubicBezTo>
                    <a:pt x="21600" y="18638"/>
                    <a:pt x="21032" y="20059"/>
                    <a:pt x="18758" y="20769"/>
                  </a:cubicBezTo>
                  <a:cubicBezTo>
                    <a:pt x="16484" y="21480"/>
                    <a:pt x="12505" y="21480"/>
                    <a:pt x="9095" y="21338"/>
                  </a:cubicBezTo>
                  <a:cubicBezTo>
                    <a:pt x="5684" y="21196"/>
                    <a:pt x="2842" y="20912"/>
                    <a:pt x="0" y="206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6301828" y="4165335"/>
              <a:ext cx="247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646" y="21600"/>
                    <a:pt x="13292" y="21600"/>
                    <a:pt x="16892" y="18000"/>
                  </a:cubicBezTo>
                  <a:cubicBezTo>
                    <a:pt x="20492" y="14400"/>
                    <a:pt x="21046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6452112" y="4095485"/>
              <a:ext cx="40217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080" y="0"/>
                  </a:moveTo>
                  <a:cubicBezTo>
                    <a:pt x="0" y="5059"/>
                    <a:pt x="-1080" y="10119"/>
                    <a:pt x="2160" y="13719"/>
                  </a:cubicBezTo>
                  <a:cubicBezTo>
                    <a:pt x="5400" y="17319"/>
                    <a:pt x="12960" y="19459"/>
                    <a:pt x="205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6660756" y="3850920"/>
              <a:ext cx="169254" cy="506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517" fill="norm" stroke="1" extrusionOk="0">
                  <a:moveTo>
                    <a:pt x="1980" y="10939"/>
                  </a:moveTo>
                  <a:cubicBezTo>
                    <a:pt x="1180" y="13639"/>
                    <a:pt x="380" y="16339"/>
                    <a:pt x="114" y="17959"/>
                  </a:cubicBezTo>
                  <a:cubicBezTo>
                    <a:pt x="-153" y="19579"/>
                    <a:pt x="114" y="20119"/>
                    <a:pt x="247" y="20614"/>
                  </a:cubicBezTo>
                  <a:cubicBezTo>
                    <a:pt x="380" y="21109"/>
                    <a:pt x="380" y="21559"/>
                    <a:pt x="514" y="21514"/>
                  </a:cubicBezTo>
                  <a:cubicBezTo>
                    <a:pt x="647" y="21469"/>
                    <a:pt x="914" y="20929"/>
                    <a:pt x="1580" y="19039"/>
                  </a:cubicBezTo>
                  <a:cubicBezTo>
                    <a:pt x="2247" y="17149"/>
                    <a:pt x="3314" y="13909"/>
                    <a:pt x="4914" y="10894"/>
                  </a:cubicBezTo>
                  <a:cubicBezTo>
                    <a:pt x="6514" y="7879"/>
                    <a:pt x="8647" y="5089"/>
                    <a:pt x="9980" y="3424"/>
                  </a:cubicBezTo>
                  <a:cubicBezTo>
                    <a:pt x="11314" y="1759"/>
                    <a:pt x="11847" y="1219"/>
                    <a:pt x="12514" y="769"/>
                  </a:cubicBezTo>
                  <a:cubicBezTo>
                    <a:pt x="13180" y="319"/>
                    <a:pt x="13980" y="-41"/>
                    <a:pt x="14914" y="4"/>
                  </a:cubicBezTo>
                  <a:cubicBezTo>
                    <a:pt x="15847" y="49"/>
                    <a:pt x="16914" y="499"/>
                    <a:pt x="18247" y="1444"/>
                  </a:cubicBezTo>
                  <a:cubicBezTo>
                    <a:pt x="19580" y="2389"/>
                    <a:pt x="21180" y="3829"/>
                    <a:pt x="21314" y="5314"/>
                  </a:cubicBezTo>
                  <a:cubicBezTo>
                    <a:pt x="21447" y="6799"/>
                    <a:pt x="20114" y="8329"/>
                    <a:pt x="17314" y="9409"/>
                  </a:cubicBezTo>
                  <a:cubicBezTo>
                    <a:pt x="14514" y="10489"/>
                    <a:pt x="10247" y="11119"/>
                    <a:pt x="5980" y="11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6779425" y="4214612"/>
              <a:ext cx="93904" cy="128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154" fill="norm" stroke="1" extrusionOk="0">
                  <a:moveTo>
                    <a:pt x="20832" y="5477"/>
                  </a:moveTo>
                  <a:cubicBezTo>
                    <a:pt x="19893" y="3735"/>
                    <a:pt x="18954" y="1993"/>
                    <a:pt x="17075" y="948"/>
                  </a:cubicBezTo>
                  <a:cubicBezTo>
                    <a:pt x="15197" y="-98"/>
                    <a:pt x="12380" y="-446"/>
                    <a:pt x="9093" y="773"/>
                  </a:cubicBezTo>
                  <a:cubicBezTo>
                    <a:pt x="5806" y="1993"/>
                    <a:pt x="2049" y="4780"/>
                    <a:pt x="641" y="7915"/>
                  </a:cubicBezTo>
                  <a:cubicBezTo>
                    <a:pt x="-768" y="11051"/>
                    <a:pt x="171" y="14535"/>
                    <a:pt x="3223" y="16799"/>
                  </a:cubicBezTo>
                  <a:cubicBezTo>
                    <a:pt x="6275" y="19064"/>
                    <a:pt x="11441" y="20109"/>
                    <a:pt x="16606" y="21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6968578" y="4216498"/>
              <a:ext cx="88901" cy="148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5" fill="norm" stroke="1" extrusionOk="0">
                  <a:moveTo>
                    <a:pt x="21600" y="849"/>
                  </a:moveTo>
                  <a:cubicBezTo>
                    <a:pt x="19029" y="249"/>
                    <a:pt x="16457" y="-351"/>
                    <a:pt x="12857" y="249"/>
                  </a:cubicBezTo>
                  <a:cubicBezTo>
                    <a:pt x="9257" y="849"/>
                    <a:pt x="4629" y="2649"/>
                    <a:pt x="2571" y="4449"/>
                  </a:cubicBezTo>
                  <a:cubicBezTo>
                    <a:pt x="514" y="6249"/>
                    <a:pt x="1029" y="8049"/>
                    <a:pt x="3343" y="9999"/>
                  </a:cubicBezTo>
                  <a:cubicBezTo>
                    <a:pt x="5657" y="11949"/>
                    <a:pt x="9771" y="14049"/>
                    <a:pt x="11829" y="15849"/>
                  </a:cubicBezTo>
                  <a:cubicBezTo>
                    <a:pt x="13886" y="17649"/>
                    <a:pt x="13886" y="19149"/>
                    <a:pt x="12343" y="20049"/>
                  </a:cubicBezTo>
                  <a:cubicBezTo>
                    <a:pt x="10800" y="20949"/>
                    <a:pt x="7714" y="21249"/>
                    <a:pt x="5400" y="20799"/>
                  </a:cubicBezTo>
                  <a:cubicBezTo>
                    <a:pt x="3086" y="20349"/>
                    <a:pt x="1543" y="19149"/>
                    <a:pt x="0" y="17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7171778" y="417803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7355928" y="3850230"/>
              <a:ext cx="144894" cy="51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332" fill="norm" stroke="1" extrusionOk="0">
                  <a:moveTo>
                    <a:pt x="3703" y="9992"/>
                  </a:moveTo>
                  <a:cubicBezTo>
                    <a:pt x="2469" y="12028"/>
                    <a:pt x="1234" y="14064"/>
                    <a:pt x="617" y="15613"/>
                  </a:cubicBezTo>
                  <a:cubicBezTo>
                    <a:pt x="0" y="17162"/>
                    <a:pt x="0" y="18225"/>
                    <a:pt x="0" y="19198"/>
                  </a:cubicBezTo>
                  <a:cubicBezTo>
                    <a:pt x="0" y="20172"/>
                    <a:pt x="0" y="21057"/>
                    <a:pt x="154" y="21279"/>
                  </a:cubicBezTo>
                  <a:cubicBezTo>
                    <a:pt x="309" y="21500"/>
                    <a:pt x="617" y="21057"/>
                    <a:pt x="1234" y="19420"/>
                  </a:cubicBezTo>
                  <a:cubicBezTo>
                    <a:pt x="1851" y="17782"/>
                    <a:pt x="2777" y="14949"/>
                    <a:pt x="4320" y="11984"/>
                  </a:cubicBezTo>
                  <a:cubicBezTo>
                    <a:pt x="5863" y="9018"/>
                    <a:pt x="8023" y="5920"/>
                    <a:pt x="9411" y="4105"/>
                  </a:cubicBezTo>
                  <a:cubicBezTo>
                    <a:pt x="10800" y="2290"/>
                    <a:pt x="11417" y="1759"/>
                    <a:pt x="12189" y="1228"/>
                  </a:cubicBezTo>
                  <a:cubicBezTo>
                    <a:pt x="12960" y="697"/>
                    <a:pt x="13886" y="166"/>
                    <a:pt x="14966" y="33"/>
                  </a:cubicBezTo>
                  <a:cubicBezTo>
                    <a:pt x="16046" y="-100"/>
                    <a:pt x="17280" y="166"/>
                    <a:pt x="18669" y="962"/>
                  </a:cubicBezTo>
                  <a:cubicBezTo>
                    <a:pt x="20057" y="1759"/>
                    <a:pt x="21600" y="3087"/>
                    <a:pt x="20983" y="4415"/>
                  </a:cubicBezTo>
                  <a:cubicBezTo>
                    <a:pt x="20366" y="5743"/>
                    <a:pt x="17589" y="7070"/>
                    <a:pt x="14503" y="8044"/>
                  </a:cubicBezTo>
                  <a:cubicBezTo>
                    <a:pt x="11417" y="9018"/>
                    <a:pt x="8023" y="9638"/>
                    <a:pt x="4629" y="10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7452898" y="4191743"/>
              <a:ext cx="118931" cy="156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355" fill="norm" stroke="1" extrusionOk="0">
                  <a:moveTo>
                    <a:pt x="21292" y="7639"/>
                  </a:moveTo>
                  <a:cubicBezTo>
                    <a:pt x="18260" y="5911"/>
                    <a:pt x="15229" y="4183"/>
                    <a:pt x="12387" y="2887"/>
                  </a:cubicBezTo>
                  <a:cubicBezTo>
                    <a:pt x="9545" y="1591"/>
                    <a:pt x="6892" y="727"/>
                    <a:pt x="4618" y="295"/>
                  </a:cubicBezTo>
                  <a:cubicBezTo>
                    <a:pt x="2345" y="-137"/>
                    <a:pt x="450" y="-137"/>
                    <a:pt x="71" y="583"/>
                  </a:cubicBezTo>
                  <a:cubicBezTo>
                    <a:pt x="-308" y="1303"/>
                    <a:pt x="829" y="2743"/>
                    <a:pt x="3481" y="5191"/>
                  </a:cubicBezTo>
                  <a:cubicBezTo>
                    <a:pt x="6134" y="7639"/>
                    <a:pt x="10303" y="11095"/>
                    <a:pt x="13145" y="13255"/>
                  </a:cubicBezTo>
                  <a:cubicBezTo>
                    <a:pt x="15987" y="15415"/>
                    <a:pt x="17503" y="16279"/>
                    <a:pt x="17881" y="17431"/>
                  </a:cubicBezTo>
                  <a:cubicBezTo>
                    <a:pt x="18260" y="18583"/>
                    <a:pt x="17503" y="20023"/>
                    <a:pt x="16176" y="20743"/>
                  </a:cubicBezTo>
                  <a:cubicBezTo>
                    <a:pt x="14850" y="21463"/>
                    <a:pt x="12955" y="21463"/>
                    <a:pt x="11060" y="21175"/>
                  </a:cubicBezTo>
                  <a:cubicBezTo>
                    <a:pt x="9166" y="20887"/>
                    <a:pt x="7271" y="20311"/>
                    <a:pt x="6134" y="19303"/>
                  </a:cubicBezTo>
                  <a:cubicBezTo>
                    <a:pt x="4997" y="18295"/>
                    <a:pt x="4618" y="16855"/>
                    <a:pt x="5376" y="15847"/>
                  </a:cubicBezTo>
                  <a:cubicBezTo>
                    <a:pt x="6134" y="14839"/>
                    <a:pt x="8029" y="14263"/>
                    <a:pt x="9924" y="13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7589527" y="4210290"/>
              <a:ext cx="105031" cy="176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481" fill="norm" stroke="1" extrusionOk="0">
                  <a:moveTo>
                    <a:pt x="11480" y="4568"/>
                  </a:moveTo>
                  <a:cubicBezTo>
                    <a:pt x="11896" y="3282"/>
                    <a:pt x="12311" y="1996"/>
                    <a:pt x="11480" y="1225"/>
                  </a:cubicBezTo>
                  <a:cubicBezTo>
                    <a:pt x="10649" y="453"/>
                    <a:pt x="8572" y="196"/>
                    <a:pt x="6496" y="68"/>
                  </a:cubicBezTo>
                  <a:cubicBezTo>
                    <a:pt x="4419" y="-61"/>
                    <a:pt x="2342" y="-61"/>
                    <a:pt x="1096" y="582"/>
                  </a:cubicBezTo>
                  <a:cubicBezTo>
                    <a:pt x="-151" y="1225"/>
                    <a:pt x="-566" y="2510"/>
                    <a:pt x="1096" y="4310"/>
                  </a:cubicBezTo>
                  <a:cubicBezTo>
                    <a:pt x="2757" y="6110"/>
                    <a:pt x="6496" y="8425"/>
                    <a:pt x="10026" y="10610"/>
                  </a:cubicBezTo>
                  <a:cubicBezTo>
                    <a:pt x="13557" y="12796"/>
                    <a:pt x="16880" y="14853"/>
                    <a:pt x="18749" y="16525"/>
                  </a:cubicBezTo>
                  <a:cubicBezTo>
                    <a:pt x="20619" y="18196"/>
                    <a:pt x="21034" y="19482"/>
                    <a:pt x="20203" y="20253"/>
                  </a:cubicBezTo>
                  <a:cubicBezTo>
                    <a:pt x="19372" y="21025"/>
                    <a:pt x="17296" y="21282"/>
                    <a:pt x="15219" y="21410"/>
                  </a:cubicBezTo>
                  <a:cubicBezTo>
                    <a:pt x="13142" y="21539"/>
                    <a:pt x="11065" y="21539"/>
                    <a:pt x="9196" y="21025"/>
                  </a:cubicBezTo>
                  <a:cubicBezTo>
                    <a:pt x="7326" y="20510"/>
                    <a:pt x="5665" y="19482"/>
                    <a:pt x="4003" y="18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7940128" y="4067091"/>
              <a:ext cx="1524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800" y="1118"/>
                    <a:pt x="9600" y="-1582"/>
                    <a:pt x="13200" y="1118"/>
                  </a:cubicBezTo>
                  <a:cubicBezTo>
                    <a:pt x="16800" y="3818"/>
                    <a:pt x="192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7902028" y="4228835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1359412" y="4578726"/>
              <a:ext cx="1026729" cy="119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70" fill="norm" stroke="1" extrusionOk="0">
                  <a:moveTo>
                    <a:pt x="1774" y="15801"/>
                  </a:moveTo>
                  <a:cubicBezTo>
                    <a:pt x="1331" y="15801"/>
                    <a:pt x="887" y="15801"/>
                    <a:pt x="554" y="15801"/>
                  </a:cubicBezTo>
                  <a:cubicBezTo>
                    <a:pt x="222" y="15801"/>
                    <a:pt x="0" y="15801"/>
                    <a:pt x="0" y="15801"/>
                  </a:cubicBezTo>
                  <a:cubicBezTo>
                    <a:pt x="0" y="15801"/>
                    <a:pt x="222" y="15801"/>
                    <a:pt x="1131" y="15422"/>
                  </a:cubicBezTo>
                  <a:cubicBezTo>
                    <a:pt x="2040" y="15043"/>
                    <a:pt x="3637" y="14285"/>
                    <a:pt x="5211" y="13338"/>
                  </a:cubicBezTo>
                  <a:cubicBezTo>
                    <a:pt x="6786" y="12390"/>
                    <a:pt x="8338" y="11253"/>
                    <a:pt x="9913" y="10306"/>
                  </a:cubicBezTo>
                  <a:cubicBezTo>
                    <a:pt x="11487" y="9359"/>
                    <a:pt x="13084" y="8601"/>
                    <a:pt x="14659" y="7653"/>
                  </a:cubicBezTo>
                  <a:cubicBezTo>
                    <a:pt x="16233" y="6706"/>
                    <a:pt x="17786" y="5569"/>
                    <a:pt x="18850" y="4622"/>
                  </a:cubicBezTo>
                  <a:cubicBezTo>
                    <a:pt x="19915" y="3674"/>
                    <a:pt x="20491" y="2917"/>
                    <a:pt x="20913" y="2159"/>
                  </a:cubicBezTo>
                  <a:cubicBezTo>
                    <a:pt x="21334" y="1401"/>
                    <a:pt x="21600" y="643"/>
                    <a:pt x="21489" y="264"/>
                  </a:cubicBezTo>
                  <a:cubicBezTo>
                    <a:pt x="21378" y="-115"/>
                    <a:pt x="20890" y="-115"/>
                    <a:pt x="19804" y="453"/>
                  </a:cubicBezTo>
                  <a:cubicBezTo>
                    <a:pt x="18717" y="1022"/>
                    <a:pt x="17032" y="2159"/>
                    <a:pt x="15324" y="3864"/>
                  </a:cubicBezTo>
                  <a:cubicBezTo>
                    <a:pt x="13616" y="5569"/>
                    <a:pt x="11887" y="7843"/>
                    <a:pt x="10268" y="10117"/>
                  </a:cubicBezTo>
                  <a:cubicBezTo>
                    <a:pt x="8649" y="12390"/>
                    <a:pt x="7141" y="14664"/>
                    <a:pt x="6076" y="16180"/>
                  </a:cubicBezTo>
                  <a:cubicBezTo>
                    <a:pt x="5012" y="17696"/>
                    <a:pt x="4391" y="18453"/>
                    <a:pt x="3970" y="19211"/>
                  </a:cubicBezTo>
                  <a:cubicBezTo>
                    <a:pt x="3548" y="19969"/>
                    <a:pt x="3326" y="20727"/>
                    <a:pt x="3460" y="20917"/>
                  </a:cubicBezTo>
                  <a:cubicBezTo>
                    <a:pt x="3593" y="21106"/>
                    <a:pt x="4080" y="20727"/>
                    <a:pt x="5123" y="19590"/>
                  </a:cubicBezTo>
                  <a:cubicBezTo>
                    <a:pt x="6165" y="18453"/>
                    <a:pt x="7762" y="16559"/>
                    <a:pt x="9425" y="14853"/>
                  </a:cubicBezTo>
                  <a:cubicBezTo>
                    <a:pt x="11088" y="13148"/>
                    <a:pt x="12818" y="11632"/>
                    <a:pt x="14260" y="10685"/>
                  </a:cubicBezTo>
                  <a:cubicBezTo>
                    <a:pt x="15701" y="9738"/>
                    <a:pt x="16854" y="9359"/>
                    <a:pt x="17542" y="9169"/>
                  </a:cubicBezTo>
                  <a:cubicBezTo>
                    <a:pt x="18229" y="8980"/>
                    <a:pt x="18451" y="8980"/>
                    <a:pt x="18340" y="9548"/>
                  </a:cubicBezTo>
                  <a:cubicBezTo>
                    <a:pt x="18229" y="10117"/>
                    <a:pt x="17786" y="11253"/>
                    <a:pt x="16810" y="12201"/>
                  </a:cubicBezTo>
                  <a:cubicBezTo>
                    <a:pt x="15834" y="13148"/>
                    <a:pt x="14326" y="13906"/>
                    <a:pt x="12929" y="15043"/>
                  </a:cubicBezTo>
                  <a:cubicBezTo>
                    <a:pt x="11532" y="16180"/>
                    <a:pt x="10246" y="17696"/>
                    <a:pt x="9314" y="18832"/>
                  </a:cubicBezTo>
                  <a:cubicBezTo>
                    <a:pt x="8383" y="19969"/>
                    <a:pt x="7806" y="20727"/>
                    <a:pt x="7740" y="21106"/>
                  </a:cubicBezTo>
                  <a:cubicBezTo>
                    <a:pt x="7673" y="21485"/>
                    <a:pt x="8117" y="21485"/>
                    <a:pt x="9115" y="20917"/>
                  </a:cubicBezTo>
                  <a:cubicBezTo>
                    <a:pt x="10113" y="20348"/>
                    <a:pt x="11665" y="19211"/>
                    <a:pt x="13395" y="18453"/>
                  </a:cubicBezTo>
                  <a:cubicBezTo>
                    <a:pt x="15124" y="17696"/>
                    <a:pt x="17032" y="17317"/>
                    <a:pt x="18939" y="16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5038178" y="4610099"/>
              <a:ext cx="946151" cy="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3966"/>
                  </a:moveTo>
                  <a:cubicBezTo>
                    <a:pt x="1643" y="3291"/>
                    <a:pt x="3286" y="2616"/>
                    <a:pt x="5146" y="1941"/>
                  </a:cubicBezTo>
                  <a:cubicBezTo>
                    <a:pt x="7007" y="1266"/>
                    <a:pt x="9085" y="591"/>
                    <a:pt x="11114" y="254"/>
                  </a:cubicBezTo>
                  <a:cubicBezTo>
                    <a:pt x="13144" y="-84"/>
                    <a:pt x="15125" y="-84"/>
                    <a:pt x="16502" y="254"/>
                  </a:cubicBezTo>
                  <a:cubicBezTo>
                    <a:pt x="17879" y="591"/>
                    <a:pt x="18652" y="1266"/>
                    <a:pt x="19256" y="1604"/>
                  </a:cubicBezTo>
                  <a:cubicBezTo>
                    <a:pt x="19860" y="1941"/>
                    <a:pt x="20295" y="1941"/>
                    <a:pt x="20368" y="2279"/>
                  </a:cubicBezTo>
                  <a:cubicBezTo>
                    <a:pt x="20440" y="2616"/>
                    <a:pt x="20150" y="3291"/>
                    <a:pt x="19136" y="3966"/>
                  </a:cubicBezTo>
                  <a:cubicBezTo>
                    <a:pt x="18121" y="4641"/>
                    <a:pt x="16381" y="5316"/>
                    <a:pt x="14545" y="6329"/>
                  </a:cubicBezTo>
                  <a:cubicBezTo>
                    <a:pt x="12709" y="7341"/>
                    <a:pt x="10776" y="8691"/>
                    <a:pt x="8867" y="10379"/>
                  </a:cubicBezTo>
                  <a:cubicBezTo>
                    <a:pt x="6958" y="12066"/>
                    <a:pt x="5074" y="14091"/>
                    <a:pt x="4011" y="15104"/>
                  </a:cubicBezTo>
                  <a:cubicBezTo>
                    <a:pt x="2948" y="16116"/>
                    <a:pt x="2706" y="16116"/>
                    <a:pt x="2319" y="16791"/>
                  </a:cubicBezTo>
                  <a:cubicBezTo>
                    <a:pt x="1933" y="17466"/>
                    <a:pt x="1401" y="18816"/>
                    <a:pt x="1281" y="19491"/>
                  </a:cubicBezTo>
                  <a:cubicBezTo>
                    <a:pt x="1160" y="20166"/>
                    <a:pt x="1450" y="20166"/>
                    <a:pt x="2416" y="20504"/>
                  </a:cubicBezTo>
                  <a:cubicBezTo>
                    <a:pt x="3383" y="20841"/>
                    <a:pt x="5026" y="21516"/>
                    <a:pt x="6838" y="21178"/>
                  </a:cubicBezTo>
                  <a:cubicBezTo>
                    <a:pt x="8650" y="20841"/>
                    <a:pt x="10631" y="19491"/>
                    <a:pt x="12757" y="18816"/>
                  </a:cubicBezTo>
                  <a:cubicBezTo>
                    <a:pt x="14883" y="18141"/>
                    <a:pt x="17154" y="18141"/>
                    <a:pt x="18652" y="18479"/>
                  </a:cubicBezTo>
                  <a:cubicBezTo>
                    <a:pt x="20150" y="18816"/>
                    <a:pt x="20875" y="19491"/>
                    <a:pt x="21600" y="20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8331200" y="3885386"/>
              <a:ext cx="115933" cy="496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99" fill="norm" stroke="1" extrusionOk="0">
                  <a:moveTo>
                    <a:pt x="1637" y="7679"/>
                  </a:moveTo>
                  <a:cubicBezTo>
                    <a:pt x="2794" y="10049"/>
                    <a:pt x="3951" y="12418"/>
                    <a:pt x="4529" y="14560"/>
                  </a:cubicBezTo>
                  <a:cubicBezTo>
                    <a:pt x="5108" y="16702"/>
                    <a:pt x="5108" y="18616"/>
                    <a:pt x="4722" y="19800"/>
                  </a:cubicBezTo>
                  <a:cubicBezTo>
                    <a:pt x="4337" y="20985"/>
                    <a:pt x="3565" y="21441"/>
                    <a:pt x="2794" y="21395"/>
                  </a:cubicBezTo>
                  <a:cubicBezTo>
                    <a:pt x="2022" y="21350"/>
                    <a:pt x="1251" y="20803"/>
                    <a:pt x="672" y="18707"/>
                  </a:cubicBezTo>
                  <a:cubicBezTo>
                    <a:pt x="94" y="16611"/>
                    <a:pt x="-292" y="12965"/>
                    <a:pt x="287" y="9866"/>
                  </a:cubicBezTo>
                  <a:cubicBezTo>
                    <a:pt x="865" y="6768"/>
                    <a:pt x="2408" y="4216"/>
                    <a:pt x="3758" y="2666"/>
                  </a:cubicBezTo>
                  <a:cubicBezTo>
                    <a:pt x="5108" y="1117"/>
                    <a:pt x="6265" y="570"/>
                    <a:pt x="8194" y="251"/>
                  </a:cubicBezTo>
                  <a:cubicBezTo>
                    <a:pt x="10122" y="-68"/>
                    <a:pt x="12822" y="-159"/>
                    <a:pt x="15522" y="433"/>
                  </a:cubicBezTo>
                  <a:cubicBezTo>
                    <a:pt x="18222" y="1026"/>
                    <a:pt x="20922" y="2302"/>
                    <a:pt x="21115" y="3806"/>
                  </a:cubicBezTo>
                  <a:cubicBezTo>
                    <a:pt x="21308" y="5309"/>
                    <a:pt x="18994" y="7041"/>
                    <a:pt x="16101" y="8226"/>
                  </a:cubicBezTo>
                  <a:cubicBezTo>
                    <a:pt x="13208" y="9411"/>
                    <a:pt x="9737" y="10049"/>
                    <a:pt x="7037" y="10322"/>
                  </a:cubicBezTo>
                  <a:cubicBezTo>
                    <a:pt x="4337" y="10595"/>
                    <a:pt x="2408" y="10504"/>
                    <a:pt x="479" y="10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8433384" y="4233259"/>
              <a:ext cx="90945" cy="126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214" fill="norm" stroke="1" extrusionOk="0">
                  <a:moveTo>
                    <a:pt x="21092" y="4571"/>
                  </a:moveTo>
                  <a:cubicBezTo>
                    <a:pt x="21092" y="2801"/>
                    <a:pt x="21092" y="1030"/>
                    <a:pt x="19865" y="322"/>
                  </a:cubicBezTo>
                  <a:cubicBezTo>
                    <a:pt x="18637" y="-386"/>
                    <a:pt x="16183" y="-32"/>
                    <a:pt x="12747" y="2447"/>
                  </a:cubicBezTo>
                  <a:cubicBezTo>
                    <a:pt x="9310" y="4925"/>
                    <a:pt x="4892" y="9529"/>
                    <a:pt x="2437" y="12893"/>
                  </a:cubicBezTo>
                  <a:cubicBezTo>
                    <a:pt x="-17" y="16257"/>
                    <a:pt x="-508" y="18381"/>
                    <a:pt x="474" y="19621"/>
                  </a:cubicBezTo>
                  <a:cubicBezTo>
                    <a:pt x="1456" y="20860"/>
                    <a:pt x="3910" y="21214"/>
                    <a:pt x="6610" y="21214"/>
                  </a:cubicBezTo>
                  <a:cubicBezTo>
                    <a:pt x="9310" y="21214"/>
                    <a:pt x="12256" y="20860"/>
                    <a:pt x="15201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8592133" y="4258780"/>
              <a:ext cx="84596" cy="117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0746" fill="norm" stroke="1" extrusionOk="0">
                  <a:moveTo>
                    <a:pt x="20554" y="318"/>
                  </a:moveTo>
                  <a:cubicBezTo>
                    <a:pt x="17983" y="-55"/>
                    <a:pt x="15411" y="-427"/>
                    <a:pt x="11554" y="1249"/>
                  </a:cubicBezTo>
                  <a:cubicBezTo>
                    <a:pt x="7697" y="2925"/>
                    <a:pt x="2554" y="6649"/>
                    <a:pt x="754" y="10373"/>
                  </a:cubicBezTo>
                  <a:cubicBezTo>
                    <a:pt x="-1046" y="14097"/>
                    <a:pt x="497" y="17821"/>
                    <a:pt x="4097" y="19497"/>
                  </a:cubicBezTo>
                  <a:cubicBezTo>
                    <a:pt x="7697" y="21173"/>
                    <a:pt x="13354" y="20801"/>
                    <a:pt x="19011" y="20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8825524" y="3961572"/>
              <a:ext cx="105205" cy="235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458" fill="norm" stroke="1" extrusionOk="0">
                  <a:moveTo>
                    <a:pt x="21051" y="629"/>
                  </a:moveTo>
                  <a:cubicBezTo>
                    <a:pt x="18933" y="244"/>
                    <a:pt x="16816" y="-142"/>
                    <a:pt x="14910" y="51"/>
                  </a:cubicBezTo>
                  <a:cubicBezTo>
                    <a:pt x="13004" y="244"/>
                    <a:pt x="11310" y="1015"/>
                    <a:pt x="8769" y="3426"/>
                  </a:cubicBezTo>
                  <a:cubicBezTo>
                    <a:pt x="6227" y="5837"/>
                    <a:pt x="2839" y="9887"/>
                    <a:pt x="1145" y="12972"/>
                  </a:cubicBezTo>
                  <a:cubicBezTo>
                    <a:pt x="-549" y="16058"/>
                    <a:pt x="-549" y="18179"/>
                    <a:pt x="2416" y="19433"/>
                  </a:cubicBezTo>
                  <a:cubicBezTo>
                    <a:pt x="5380" y="20687"/>
                    <a:pt x="11310" y="21072"/>
                    <a:pt x="17239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9035731" y="3844465"/>
              <a:ext cx="81070" cy="264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8" h="20570" fill="norm" stroke="1" extrusionOk="0">
                  <a:moveTo>
                    <a:pt x="5475" y="13124"/>
                  </a:moveTo>
                  <a:cubicBezTo>
                    <a:pt x="3895" y="15432"/>
                    <a:pt x="2314" y="17741"/>
                    <a:pt x="1260" y="19224"/>
                  </a:cubicBezTo>
                  <a:cubicBezTo>
                    <a:pt x="207" y="20708"/>
                    <a:pt x="-320" y="21368"/>
                    <a:pt x="207" y="19060"/>
                  </a:cubicBezTo>
                  <a:cubicBezTo>
                    <a:pt x="734" y="16751"/>
                    <a:pt x="2314" y="11475"/>
                    <a:pt x="3631" y="8260"/>
                  </a:cubicBezTo>
                  <a:cubicBezTo>
                    <a:pt x="4948" y="5044"/>
                    <a:pt x="6002" y="3890"/>
                    <a:pt x="7319" y="2736"/>
                  </a:cubicBezTo>
                  <a:cubicBezTo>
                    <a:pt x="8636" y="1582"/>
                    <a:pt x="10217" y="428"/>
                    <a:pt x="12060" y="98"/>
                  </a:cubicBezTo>
                  <a:cubicBezTo>
                    <a:pt x="13904" y="-232"/>
                    <a:pt x="16012" y="263"/>
                    <a:pt x="17856" y="1747"/>
                  </a:cubicBezTo>
                  <a:cubicBezTo>
                    <a:pt x="19700" y="3231"/>
                    <a:pt x="21280" y="5704"/>
                    <a:pt x="19173" y="8012"/>
                  </a:cubicBezTo>
                  <a:cubicBezTo>
                    <a:pt x="17065" y="10321"/>
                    <a:pt x="11270" y="12464"/>
                    <a:pt x="5475" y="14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9144549" y="4114535"/>
              <a:ext cx="78280" cy="113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450" fill="norm" stroke="1" extrusionOk="0">
                  <a:moveTo>
                    <a:pt x="21021" y="2400"/>
                  </a:moveTo>
                  <a:cubicBezTo>
                    <a:pt x="18747" y="1200"/>
                    <a:pt x="16474" y="0"/>
                    <a:pt x="14200" y="0"/>
                  </a:cubicBezTo>
                  <a:cubicBezTo>
                    <a:pt x="11926" y="0"/>
                    <a:pt x="9653" y="1200"/>
                    <a:pt x="7095" y="4000"/>
                  </a:cubicBezTo>
                  <a:cubicBezTo>
                    <a:pt x="4537" y="6800"/>
                    <a:pt x="1695" y="11200"/>
                    <a:pt x="558" y="14400"/>
                  </a:cubicBezTo>
                  <a:cubicBezTo>
                    <a:pt x="-579" y="17600"/>
                    <a:pt x="-11" y="19600"/>
                    <a:pt x="2547" y="20600"/>
                  </a:cubicBezTo>
                  <a:cubicBezTo>
                    <a:pt x="5105" y="21600"/>
                    <a:pt x="9653" y="21600"/>
                    <a:pt x="12495" y="21200"/>
                  </a:cubicBezTo>
                  <a:cubicBezTo>
                    <a:pt x="15337" y="20800"/>
                    <a:pt x="16474" y="20000"/>
                    <a:pt x="17610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9300844" y="4120885"/>
              <a:ext cx="118835" cy="102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272" fill="norm" stroke="1" extrusionOk="0">
                  <a:moveTo>
                    <a:pt x="11043" y="0"/>
                  </a:moveTo>
                  <a:cubicBezTo>
                    <a:pt x="9149" y="0"/>
                    <a:pt x="7254" y="0"/>
                    <a:pt x="5359" y="1984"/>
                  </a:cubicBezTo>
                  <a:cubicBezTo>
                    <a:pt x="3464" y="3967"/>
                    <a:pt x="1570" y="7935"/>
                    <a:pt x="622" y="11241"/>
                  </a:cubicBezTo>
                  <a:cubicBezTo>
                    <a:pt x="-325" y="14547"/>
                    <a:pt x="-325" y="17192"/>
                    <a:pt x="1570" y="18955"/>
                  </a:cubicBezTo>
                  <a:cubicBezTo>
                    <a:pt x="3464" y="20718"/>
                    <a:pt x="7254" y="21600"/>
                    <a:pt x="10854" y="21159"/>
                  </a:cubicBezTo>
                  <a:cubicBezTo>
                    <a:pt x="14454" y="20718"/>
                    <a:pt x="17864" y="18955"/>
                    <a:pt x="21275" y="1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9470478" y="4070085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9544001" y="4031985"/>
              <a:ext cx="21728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5635"/>
                    <a:pt x="-1443" y="11270"/>
                    <a:pt x="1502" y="14870"/>
                  </a:cubicBezTo>
                  <a:cubicBezTo>
                    <a:pt x="4448" y="18470"/>
                    <a:pt x="12302" y="20035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9683431" y="3831873"/>
              <a:ext cx="130459" cy="376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231" fill="norm" stroke="1" extrusionOk="0">
                  <a:moveTo>
                    <a:pt x="3453" y="13430"/>
                  </a:moveTo>
                  <a:cubicBezTo>
                    <a:pt x="2456" y="14743"/>
                    <a:pt x="1460" y="16055"/>
                    <a:pt x="795" y="17547"/>
                  </a:cubicBezTo>
                  <a:cubicBezTo>
                    <a:pt x="130" y="19039"/>
                    <a:pt x="-202" y="20710"/>
                    <a:pt x="130" y="21127"/>
                  </a:cubicBezTo>
                  <a:cubicBezTo>
                    <a:pt x="463" y="21545"/>
                    <a:pt x="1460" y="20710"/>
                    <a:pt x="2623" y="18502"/>
                  </a:cubicBezTo>
                  <a:cubicBezTo>
                    <a:pt x="3786" y="16294"/>
                    <a:pt x="5115" y="12714"/>
                    <a:pt x="6776" y="9611"/>
                  </a:cubicBezTo>
                  <a:cubicBezTo>
                    <a:pt x="8438" y="6509"/>
                    <a:pt x="10432" y="3883"/>
                    <a:pt x="11927" y="2272"/>
                  </a:cubicBezTo>
                  <a:cubicBezTo>
                    <a:pt x="13423" y="661"/>
                    <a:pt x="14420" y="64"/>
                    <a:pt x="15583" y="5"/>
                  </a:cubicBezTo>
                  <a:cubicBezTo>
                    <a:pt x="16746" y="-55"/>
                    <a:pt x="18075" y="422"/>
                    <a:pt x="19238" y="1735"/>
                  </a:cubicBezTo>
                  <a:cubicBezTo>
                    <a:pt x="20401" y="3048"/>
                    <a:pt x="21398" y="5196"/>
                    <a:pt x="19072" y="6688"/>
                  </a:cubicBezTo>
                  <a:cubicBezTo>
                    <a:pt x="16746" y="8179"/>
                    <a:pt x="11096" y="9015"/>
                    <a:pt x="5447" y="9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9804035" y="4094272"/>
              <a:ext cx="91894" cy="114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0921" fill="norm" stroke="1" extrusionOk="0">
                  <a:moveTo>
                    <a:pt x="16519" y="2535"/>
                  </a:moveTo>
                  <a:cubicBezTo>
                    <a:pt x="14119" y="1378"/>
                    <a:pt x="11719" y="221"/>
                    <a:pt x="9319" y="28"/>
                  </a:cubicBezTo>
                  <a:cubicBezTo>
                    <a:pt x="6919" y="-165"/>
                    <a:pt x="4519" y="606"/>
                    <a:pt x="2599" y="3114"/>
                  </a:cubicBezTo>
                  <a:cubicBezTo>
                    <a:pt x="679" y="5621"/>
                    <a:pt x="-761" y="9864"/>
                    <a:pt x="439" y="13335"/>
                  </a:cubicBezTo>
                  <a:cubicBezTo>
                    <a:pt x="1639" y="16806"/>
                    <a:pt x="5479" y="19506"/>
                    <a:pt x="9319" y="20471"/>
                  </a:cubicBezTo>
                  <a:cubicBezTo>
                    <a:pt x="13159" y="21435"/>
                    <a:pt x="16999" y="20664"/>
                    <a:pt x="20839" y="19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9918886" y="4129352"/>
              <a:ext cx="62474" cy="96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5" h="21385" fill="norm" stroke="1" extrusionOk="0">
                  <a:moveTo>
                    <a:pt x="19616" y="939"/>
                  </a:moveTo>
                  <a:cubicBezTo>
                    <a:pt x="16133" y="470"/>
                    <a:pt x="12649" y="0"/>
                    <a:pt x="8816" y="0"/>
                  </a:cubicBezTo>
                  <a:cubicBezTo>
                    <a:pt x="4984" y="0"/>
                    <a:pt x="804" y="470"/>
                    <a:pt x="107" y="1643"/>
                  </a:cubicBezTo>
                  <a:cubicBezTo>
                    <a:pt x="-590" y="2817"/>
                    <a:pt x="2197" y="4696"/>
                    <a:pt x="6029" y="7278"/>
                  </a:cubicBezTo>
                  <a:cubicBezTo>
                    <a:pt x="9862" y="9861"/>
                    <a:pt x="14739" y="13148"/>
                    <a:pt x="17526" y="15965"/>
                  </a:cubicBezTo>
                  <a:cubicBezTo>
                    <a:pt x="20313" y="18783"/>
                    <a:pt x="21010" y="21130"/>
                    <a:pt x="20313" y="21365"/>
                  </a:cubicBezTo>
                  <a:cubicBezTo>
                    <a:pt x="19616" y="21600"/>
                    <a:pt x="17526" y="19722"/>
                    <a:pt x="17178" y="17374"/>
                  </a:cubicBezTo>
                  <a:cubicBezTo>
                    <a:pt x="16829" y="15026"/>
                    <a:pt x="18223" y="12209"/>
                    <a:pt x="19616" y="9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10054678" y="3866885"/>
              <a:ext cx="107293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8" h="21600" fill="norm" stroke="1" extrusionOk="0">
                  <a:moveTo>
                    <a:pt x="1223" y="0"/>
                  </a:moveTo>
                  <a:cubicBezTo>
                    <a:pt x="3260" y="0"/>
                    <a:pt x="5298" y="0"/>
                    <a:pt x="8558" y="969"/>
                  </a:cubicBezTo>
                  <a:cubicBezTo>
                    <a:pt x="11819" y="1938"/>
                    <a:pt x="16302" y="3877"/>
                    <a:pt x="18747" y="6300"/>
                  </a:cubicBezTo>
                  <a:cubicBezTo>
                    <a:pt x="21192" y="8723"/>
                    <a:pt x="21600" y="11631"/>
                    <a:pt x="18136" y="14262"/>
                  </a:cubicBezTo>
                  <a:cubicBezTo>
                    <a:pt x="14672" y="16892"/>
                    <a:pt x="7336" y="192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10391228" y="4031985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6200"/>
                    <a:pt x="8533" y="10800"/>
                    <a:pt x="12133" y="7200"/>
                  </a:cubicBezTo>
                  <a:cubicBezTo>
                    <a:pt x="15733" y="3600"/>
                    <a:pt x="1866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10499128" y="3917685"/>
              <a:ext cx="254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4246"/>
                    <a:pt x="-1622" y="8492"/>
                    <a:pt x="870" y="12092"/>
                  </a:cubicBezTo>
                  <a:cubicBezTo>
                    <a:pt x="3363" y="15692"/>
                    <a:pt x="11670" y="18646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3017773" y="3742785"/>
              <a:ext cx="826606" cy="66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350" fill="norm" stroke="1" extrusionOk="0">
                  <a:moveTo>
                    <a:pt x="858" y="21350"/>
                  </a:moveTo>
                  <a:cubicBezTo>
                    <a:pt x="416" y="17300"/>
                    <a:pt x="-26" y="13250"/>
                    <a:pt x="2" y="11225"/>
                  </a:cubicBezTo>
                  <a:cubicBezTo>
                    <a:pt x="29" y="9200"/>
                    <a:pt x="526" y="9200"/>
                    <a:pt x="1714" y="8188"/>
                  </a:cubicBezTo>
                  <a:cubicBezTo>
                    <a:pt x="2902" y="7175"/>
                    <a:pt x="4780" y="5150"/>
                    <a:pt x="6658" y="3462"/>
                  </a:cubicBezTo>
                  <a:cubicBezTo>
                    <a:pt x="8537" y="1775"/>
                    <a:pt x="10415" y="425"/>
                    <a:pt x="12404" y="87"/>
                  </a:cubicBezTo>
                  <a:cubicBezTo>
                    <a:pt x="14392" y="-250"/>
                    <a:pt x="16492" y="425"/>
                    <a:pt x="18038" y="1437"/>
                  </a:cubicBezTo>
                  <a:cubicBezTo>
                    <a:pt x="19585" y="2450"/>
                    <a:pt x="20580" y="3800"/>
                    <a:pt x="21574" y="5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6828878" y="3604594"/>
              <a:ext cx="692151" cy="33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24" fill="norm" stroke="1" extrusionOk="0">
                  <a:moveTo>
                    <a:pt x="0" y="20224"/>
                  </a:moveTo>
                  <a:cubicBezTo>
                    <a:pt x="2312" y="12600"/>
                    <a:pt x="4624" y="4977"/>
                    <a:pt x="7134" y="1800"/>
                  </a:cubicBezTo>
                  <a:cubicBezTo>
                    <a:pt x="9644" y="-1376"/>
                    <a:pt x="12352" y="-105"/>
                    <a:pt x="14796" y="3706"/>
                  </a:cubicBezTo>
                  <a:cubicBezTo>
                    <a:pt x="17240" y="7518"/>
                    <a:pt x="19420" y="13871"/>
                    <a:pt x="21600" y="20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8419272" y="4733258"/>
              <a:ext cx="171734" cy="526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234" fill="norm" stroke="1" extrusionOk="0">
                  <a:moveTo>
                    <a:pt x="420" y="7572"/>
                  </a:moveTo>
                  <a:cubicBezTo>
                    <a:pt x="163" y="9535"/>
                    <a:pt x="-94" y="11499"/>
                    <a:pt x="35" y="13292"/>
                  </a:cubicBezTo>
                  <a:cubicBezTo>
                    <a:pt x="163" y="15085"/>
                    <a:pt x="677" y="16707"/>
                    <a:pt x="1063" y="18116"/>
                  </a:cubicBezTo>
                  <a:cubicBezTo>
                    <a:pt x="1449" y="19524"/>
                    <a:pt x="1706" y="20720"/>
                    <a:pt x="1835" y="21104"/>
                  </a:cubicBezTo>
                  <a:cubicBezTo>
                    <a:pt x="1963" y="21488"/>
                    <a:pt x="1963" y="21061"/>
                    <a:pt x="2092" y="19268"/>
                  </a:cubicBezTo>
                  <a:cubicBezTo>
                    <a:pt x="2220" y="17475"/>
                    <a:pt x="2477" y="14316"/>
                    <a:pt x="2863" y="11286"/>
                  </a:cubicBezTo>
                  <a:cubicBezTo>
                    <a:pt x="3249" y="8255"/>
                    <a:pt x="3763" y="5352"/>
                    <a:pt x="4663" y="3474"/>
                  </a:cubicBezTo>
                  <a:cubicBezTo>
                    <a:pt x="5563" y="1596"/>
                    <a:pt x="6849" y="742"/>
                    <a:pt x="8135" y="315"/>
                  </a:cubicBezTo>
                  <a:cubicBezTo>
                    <a:pt x="9420" y="-112"/>
                    <a:pt x="10706" y="-112"/>
                    <a:pt x="13020" y="358"/>
                  </a:cubicBezTo>
                  <a:cubicBezTo>
                    <a:pt x="15335" y="827"/>
                    <a:pt x="18677" y="1766"/>
                    <a:pt x="20092" y="2705"/>
                  </a:cubicBezTo>
                  <a:cubicBezTo>
                    <a:pt x="21506" y="3645"/>
                    <a:pt x="20992" y="4584"/>
                    <a:pt x="18420" y="5437"/>
                  </a:cubicBezTo>
                  <a:cubicBezTo>
                    <a:pt x="15849" y="6291"/>
                    <a:pt x="11220" y="7060"/>
                    <a:pt x="6592" y="7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8526445" y="5093381"/>
              <a:ext cx="131234" cy="143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2" fill="norm" stroke="1" extrusionOk="0">
                  <a:moveTo>
                    <a:pt x="21600" y="2639"/>
                  </a:moveTo>
                  <a:cubicBezTo>
                    <a:pt x="18465" y="1405"/>
                    <a:pt x="15329" y="171"/>
                    <a:pt x="12194" y="16"/>
                  </a:cubicBezTo>
                  <a:cubicBezTo>
                    <a:pt x="9058" y="-138"/>
                    <a:pt x="5923" y="788"/>
                    <a:pt x="3658" y="3256"/>
                  </a:cubicBezTo>
                  <a:cubicBezTo>
                    <a:pt x="1394" y="5725"/>
                    <a:pt x="0" y="9736"/>
                    <a:pt x="0" y="13131"/>
                  </a:cubicBezTo>
                  <a:cubicBezTo>
                    <a:pt x="0" y="16525"/>
                    <a:pt x="1394" y="19302"/>
                    <a:pt x="5052" y="20382"/>
                  </a:cubicBezTo>
                  <a:cubicBezTo>
                    <a:pt x="8710" y="21462"/>
                    <a:pt x="14632" y="20845"/>
                    <a:pt x="20555" y="20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8688106" y="5093493"/>
              <a:ext cx="97793" cy="175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295" fill="norm" stroke="1" extrusionOk="0">
                  <a:moveTo>
                    <a:pt x="16481" y="2957"/>
                  </a:moveTo>
                  <a:cubicBezTo>
                    <a:pt x="15131" y="1928"/>
                    <a:pt x="13781" y="900"/>
                    <a:pt x="11981" y="385"/>
                  </a:cubicBezTo>
                  <a:cubicBezTo>
                    <a:pt x="10181" y="-129"/>
                    <a:pt x="7931" y="-129"/>
                    <a:pt x="5906" y="385"/>
                  </a:cubicBezTo>
                  <a:cubicBezTo>
                    <a:pt x="3881" y="900"/>
                    <a:pt x="2081" y="1928"/>
                    <a:pt x="956" y="3085"/>
                  </a:cubicBezTo>
                  <a:cubicBezTo>
                    <a:pt x="-169" y="4242"/>
                    <a:pt x="-619" y="5528"/>
                    <a:pt x="1406" y="6814"/>
                  </a:cubicBezTo>
                  <a:cubicBezTo>
                    <a:pt x="3431" y="8100"/>
                    <a:pt x="7931" y="9385"/>
                    <a:pt x="11306" y="10414"/>
                  </a:cubicBezTo>
                  <a:cubicBezTo>
                    <a:pt x="14681" y="11442"/>
                    <a:pt x="16931" y="12214"/>
                    <a:pt x="18506" y="13500"/>
                  </a:cubicBezTo>
                  <a:cubicBezTo>
                    <a:pt x="20081" y="14785"/>
                    <a:pt x="20981" y="16585"/>
                    <a:pt x="20756" y="18000"/>
                  </a:cubicBezTo>
                  <a:cubicBezTo>
                    <a:pt x="20531" y="19414"/>
                    <a:pt x="19181" y="20442"/>
                    <a:pt x="16706" y="20957"/>
                  </a:cubicBezTo>
                  <a:cubicBezTo>
                    <a:pt x="14231" y="21471"/>
                    <a:pt x="10631" y="21471"/>
                    <a:pt x="9281" y="20442"/>
                  </a:cubicBezTo>
                  <a:cubicBezTo>
                    <a:pt x="7931" y="19414"/>
                    <a:pt x="8831" y="17357"/>
                    <a:pt x="9731" y="15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9106804" y="4822923"/>
              <a:ext cx="128725" cy="294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496" fill="norm" stroke="1" extrusionOk="0">
                  <a:moveTo>
                    <a:pt x="21187" y="1130"/>
                  </a:moveTo>
                  <a:cubicBezTo>
                    <a:pt x="19793" y="667"/>
                    <a:pt x="18400" y="205"/>
                    <a:pt x="16832" y="50"/>
                  </a:cubicBezTo>
                  <a:cubicBezTo>
                    <a:pt x="15264" y="-104"/>
                    <a:pt x="13522" y="50"/>
                    <a:pt x="11084" y="1130"/>
                  </a:cubicBezTo>
                  <a:cubicBezTo>
                    <a:pt x="8645" y="2210"/>
                    <a:pt x="5510" y="4216"/>
                    <a:pt x="3245" y="7070"/>
                  </a:cubicBezTo>
                  <a:cubicBezTo>
                    <a:pt x="981" y="9925"/>
                    <a:pt x="-413" y="13627"/>
                    <a:pt x="110" y="16173"/>
                  </a:cubicBezTo>
                  <a:cubicBezTo>
                    <a:pt x="632" y="18719"/>
                    <a:pt x="3071" y="20107"/>
                    <a:pt x="6206" y="20802"/>
                  </a:cubicBezTo>
                  <a:cubicBezTo>
                    <a:pt x="9342" y="21496"/>
                    <a:pt x="13174" y="21496"/>
                    <a:pt x="17006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9302846" y="4763972"/>
              <a:ext cx="118549" cy="316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8" h="20685" fill="norm" stroke="1" extrusionOk="0">
                  <a:moveTo>
                    <a:pt x="4915" y="9855"/>
                  </a:moveTo>
                  <a:cubicBezTo>
                    <a:pt x="3053" y="12901"/>
                    <a:pt x="1191" y="15948"/>
                    <a:pt x="446" y="18094"/>
                  </a:cubicBezTo>
                  <a:cubicBezTo>
                    <a:pt x="-299" y="20240"/>
                    <a:pt x="73" y="21486"/>
                    <a:pt x="260" y="20101"/>
                  </a:cubicBezTo>
                  <a:cubicBezTo>
                    <a:pt x="446" y="18717"/>
                    <a:pt x="446" y="14701"/>
                    <a:pt x="1191" y="11240"/>
                  </a:cubicBezTo>
                  <a:cubicBezTo>
                    <a:pt x="1935" y="7778"/>
                    <a:pt x="3425" y="4871"/>
                    <a:pt x="4729" y="3071"/>
                  </a:cubicBezTo>
                  <a:cubicBezTo>
                    <a:pt x="6032" y="1271"/>
                    <a:pt x="7149" y="578"/>
                    <a:pt x="8825" y="232"/>
                  </a:cubicBezTo>
                  <a:cubicBezTo>
                    <a:pt x="10501" y="-114"/>
                    <a:pt x="12735" y="-114"/>
                    <a:pt x="15156" y="509"/>
                  </a:cubicBezTo>
                  <a:cubicBezTo>
                    <a:pt x="17577" y="1132"/>
                    <a:pt x="20184" y="2378"/>
                    <a:pt x="20742" y="3971"/>
                  </a:cubicBezTo>
                  <a:cubicBezTo>
                    <a:pt x="21301" y="5563"/>
                    <a:pt x="19811" y="7501"/>
                    <a:pt x="16832" y="9163"/>
                  </a:cubicBezTo>
                  <a:cubicBezTo>
                    <a:pt x="13853" y="10824"/>
                    <a:pt x="9384" y="12209"/>
                    <a:pt x="4915" y="13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9361862" y="5048993"/>
              <a:ext cx="80263" cy="146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093" fill="norm" stroke="1" extrusionOk="0">
                  <a:moveTo>
                    <a:pt x="19132" y="2593"/>
                  </a:moveTo>
                  <a:cubicBezTo>
                    <a:pt x="16497" y="1680"/>
                    <a:pt x="13863" y="768"/>
                    <a:pt x="10702" y="311"/>
                  </a:cubicBezTo>
                  <a:cubicBezTo>
                    <a:pt x="7541" y="-145"/>
                    <a:pt x="3853" y="-145"/>
                    <a:pt x="1746" y="616"/>
                  </a:cubicBezTo>
                  <a:cubicBezTo>
                    <a:pt x="-361" y="1376"/>
                    <a:pt x="-888" y="2897"/>
                    <a:pt x="2010" y="5635"/>
                  </a:cubicBezTo>
                  <a:cubicBezTo>
                    <a:pt x="4907" y="8373"/>
                    <a:pt x="11229" y="12328"/>
                    <a:pt x="15180" y="15066"/>
                  </a:cubicBezTo>
                  <a:cubicBezTo>
                    <a:pt x="19132" y="17804"/>
                    <a:pt x="20712" y="19325"/>
                    <a:pt x="19658" y="20238"/>
                  </a:cubicBezTo>
                  <a:cubicBezTo>
                    <a:pt x="18605" y="21151"/>
                    <a:pt x="14917" y="21455"/>
                    <a:pt x="13073" y="20542"/>
                  </a:cubicBezTo>
                  <a:cubicBezTo>
                    <a:pt x="11229" y="19630"/>
                    <a:pt x="11229" y="17500"/>
                    <a:pt x="11229" y="15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9490702" y="5073385"/>
              <a:ext cx="106777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600" fill="norm" stroke="1" extrusionOk="0">
                  <a:moveTo>
                    <a:pt x="13741" y="0"/>
                  </a:moveTo>
                  <a:cubicBezTo>
                    <a:pt x="9930" y="1800"/>
                    <a:pt x="6118" y="3600"/>
                    <a:pt x="3789" y="5625"/>
                  </a:cubicBezTo>
                  <a:cubicBezTo>
                    <a:pt x="1459" y="7650"/>
                    <a:pt x="612" y="9900"/>
                    <a:pt x="189" y="12150"/>
                  </a:cubicBezTo>
                  <a:cubicBezTo>
                    <a:pt x="-235" y="14400"/>
                    <a:pt x="-235" y="16650"/>
                    <a:pt x="3365" y="18225"/>
                  </a:cubicBezTo>
                  <a:cubicBezTo>
                    <a:pt x="6965" y="19800"/>
                    <a:pt x="14165" y="20700"/>
                    <a:pt x="213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9826078" y="5022585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1" y="21600"/>
                    <a:pt x="8361" y="21600"/>
                    <a:pt x="11961" y="18000"/>
                  </a:cubicBezTo>
                  <a:cubicBezTo>
                    <a:pt x="15561" y="14400"/>
                    <a:pt x="18581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9925714" y="4971785"/>
              <a:ext cx="59115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8" h="21600" fill="norm" stroke="1" extrusionOk="0">
                  <a:moveTo>
                    <a:pt x="2828" y="0"/>
                  </a:moveTo>
                  <a:cubicBezTo>
                    <a:pt x="668" y="4070"/>
                    <a:pt x="-1492" y="8139"/>
                    <a:pt x="1388" y="11739"/>
                  </a:cubicBezTo>
                  <a:cubicBezTo>
                    <a:pt x="4268" y="15339"/>
                    <a:pt x="12188" y="18470"/>
                    <a:pt x="201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10096181" y="4739570"/>
              <a:ext cx="143565" cy="340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0819" fill="norm" stroke="1" extrusionOk="0">
                  <a:moveTo>
                    <a:pt x="3206" y="12250"/>
                  </a:moveTo>
                  <a:cubicBezTo>
                    <a:pt x="2281" y="15483"/>
                    <a:pt x="1355" y="18717"/>
                    <a:pt x="738" y="20075"/>
                  </a:cubicBezTo>
                  <a:cubicBezTo>
                    <a:pt x="121" y="21433"/>
                    <a:pt x="-188" y="20916"/>
                    <a:pt x="121" y="18652"/>
                  </a:cubicBezTo>
                  <a:cubicBezTo>
                    <a:pt x="429" y="16389"/>
                    <a:pt x="1355" y="12379"/>
                    <a:pt x="2126" y="9534"/>
                  </a:cubicBezTo>
                  <a:cubicBezTo>
                    <a:pt x="2898" y="6688"/>
                    <a:pt x="3515" y="5007"/>
                    <a:pt x="4286" y="3584"/>
                  </a:cubicBezTo>
                  <a:cubicBezTo>
                    <a:pt x="5058" y="2161"/>
                    <a:pt x="5983" y="997"/>
                    <a:pt x="7218" y="415"/>
                  </a:cubicBezTo>
                  <a:cubicBezTo>
                    <a:pt x="8452" y="-167"/>
                    <a:pt x="9995" y="-167"/>
                    <a:pt x="12309" y="609"/>
                  </a:cubicBezTo>
                  <a:cubicBezTo>
                    <a:pt x="14623" y="1385"/>
                    <a:pt x="17709" y="2937"/>
                    <a:pt x="19406" y="4489"/>
                  </a:cubicBezTo>
                  <a:cubicBezTo>
                    <a:pt x="21103" y="6041"/>
                    <a:pt x="21412" y="7593"/>
                    <a:pt x="20178" y="8887"/>
                  </a:cubicBezTo>
                  <a:cubicBezTo>
                    <a:pt x="18943" y="10180"/>
                    <a:pt x="16166" y="11215"/>
                    <a:pt x="13543" y="11797"/>
                  </a:cubicBezTo>
                  <a:cubicBezTo>
                    <a:pt x="10921" y="12379"/>
                    <a:pt x="8452" y="12508"/>
                    <a:pt x="5983" y="12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10206806" y="5046462"/>
              <a:ext cx="89173" cy="140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042" fill="norm" stroke="1" extrusionOk="0">
                  <a:moveTo>
                    <a:pt x="21162" y="4993"/>
                  </a:moveTo>
                  <a:cubicBezTo>
                    <a:pt x="20157" y="3405"/>
                    <a:pt x="19153" y="1817"/>
                    <a:pt x="17395" y="864"/>
                  </a:cubicBezTo>
                  <a:cubicBezTo>
                    <a:pt x="15636" y="-89"/>
                    <a:pt x="13125" y="-407"/>
                    <a:pt x="10111" y="705"/>
                  </a:cubicBezTo>
                  <a:cubicBezTo>
                    <a:pt x="7097" y="1817"/>
                    <a:pt x="3581" y="4358"/>
                    <a:pt x="2576" y="7217"/>
                  </a:cubicBezTo>
                  <a:cubicBezTo>
                    <a:pt x="1571" y="10075"/>
                    <a:pt x="3078" y="13252"/>
                    <a:pt x="4334" y="15634"/>
                  </a:cubicBezTo>
                  <a:cubicBezTo>
                    <a:pt x="5590" y="18017"/>
                    <a:pt x="6595" y="19605"/>
                    <a:pt x="5339" y="20399"/>
                  </a:cubicBezTo>
                  <a:cubicBezTo>
                    <a:pt x="4083" y="21193"/>
                    <a:pt x="567" y="21193"/>
                    <a:pt x="64" y="20717"/>
                  </a:cubicBezTo>
                  <a:cubicBezTo>
                    <a:pt x="-438" y="20240"/>
                    <a:pt x="2074" y="19287"/>
                    <a:pt x="4585" y="18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10329845" y="5045782"/>
              <a:ext cx="75171" cy="169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2" h="21095" fill="norm" stroke="1" extrusionOk="0">
                  <a:moveTo>
                    <a:pt x="16930" y="3435"/>
                  </a:moveTo>
                  <a:cubicBezTo>
                    <a:pt x="15762" y="2118"/>
                    <a:pt x="14595" y="801"/>
                    <a:pt x="11968" y="274"/>
                  </a:cubicBezTo>
                  <a:cubicBezTo>
                    <a:pt x="9341" y="-253"/>
                    <a:pt x="5254" y="10"/>
                    <a:pt x="2919" y="801"/>
                  </a:cubicBezTo>
                  <a:cubicBezTo>
                    <a:pt x="584" y="1591"/>
                    <a:pt x="0" y="2908"/>
                    <a:pt x="0" y="4225"/>
                  </a:cubicBezTo>
                  <a:cubicBezTo>
                    <a:pt x="0" y="5542"/>
                    <a:pt x="584" y="6859"/>
                    <a:pt x="4086" y="8967"/>
                  </a:cubicBezTo>
                  <a:cubicBezTo>
                    <a:pt x="7589" y="11074"/>
                    <a:pt x="14011" y="13971"/>
                    <a:pt x="17514" y="16079"/>
                  </a:cubicBezTo>
                  <a:cubicBezTo>
                    <a:pt x="21016" y="18186"/>
                    <a:pt x="21600" y="19503"/>
                    <a:pt x="19557" y="20293"/>
                  </a:cubicBezTo>
                  <a:cubicBezTo>
                    <a:pt x="17514" y="21084"/>
                    <a:pt x="12843" y="21347"/>
                    <a:pt x="10216" y="20820"/>
                  </a:cubicBezTo>
                  <a:cubicBezTo>
                    <a:pt x="7589" y="20293"/>
                    <a:pt x="7005" y="18976"/>
                    <a:pt x="6714" y="17659"/>
                  </a:cubicBezTo>
                  <a:cubicBezTo>
                    <a:pt x="6422" y="16342"/>
                    <a:pt x="6422" y="15025"/>
                    <a:pt x="6422" y="13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10435678" y="4793985"/>
              <a:ext cx="89168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1" h="21600" fill="norm" stroke="1" extrusionOk="0">
                  <a:moveTo>
                    <a:pt x="4320" y="0"/>
                  </a:moveTo>
                  <a:cubicBezTo>
                    <a:pt x="9120" y="2653"/>
                    <a:pt x="13920" y="5305"/>
                    <a:pt x="17040" y="8195"/>
                  </a:cubicBezTo>
                  <a:cubicBezTo>
                    <a:pt x="20160" y="11084"/>
                    <a:pt x="21600" y="14211"/>
                    <a:pt x="18480" y="16484"/>
                  </a:cubicBezTo>
                  <a:cubicBezTo>
                    <a:pt x="15360" y="18758"/>
                    <a:pt x="7680" y="201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11260049" y="4543341"/>
              <a:ext cx="280530" cy="1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19200" fill="norm" stroke="1" extrusionOk="0">
                  <a:moveTo>
                    <a:pt x="2035" y="3818"/>
                  </a:moveTo>
                  <a:cubicBezTo>
                    <a:pt x="1061" y="9218"/>
                    <a:pt x="86" y="14618"/>
                    <a:pt x="5" y="17318"/>
                  </a:cubicBezTo>
                  <a:cubicBezTo>
                    <a:pt x="-76" y="20018"/>
                    <a:pt x="736" y="20018"/>
                    <a:pt x="3335" y="15968"/>
                  </a:cubicBezTo>
                  <a:cubicBezTo>
                    <a:pt x="5933" y="11918"/>
                    <a:pt x="10318" y="3818"/>
                    <a:pt x="13647" y="1118"/>
                  </a:cubicBezTo>
                  <a:cubicBezTo>
                    <a:pt x="16977" y="-1582"/>
                    <a:pt x="19250" y="1118"/>
                    <a:pt x="21524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11369128" y="4660635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11692978" y="4432035"/>
              <a:ext cx="889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408"/>
                    <a:pt x="4114" y="815"/>
                    <a:pt x="6171" y="2785"/>
                  </a:cubicBezTo>
                  <a:cubicBezTo>
                    <a:pt x="8229" y="4755"/>
                    <a:pt x="10286" y="8287"/>
                    <a:pt x="12857" y="11683"/>
                  </a:cubicBezTo>
                  <a:cubicBezTo>
                    <a:pt x="15429" y="15079"/>
                    <a:pt x="18514" y="183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7" name="Drawing"/>
          <p:cNvGrpSpPr/>
          <p:nvPr/>
        </p:nvGrpSpPr>
        <p:grpSpPr>
          <a:xfrm>
            <a:off x="1357813" y="1705834"/>
            <a:ext cx="10365887" cy="7826035"/>
            <a:chOff x="0" y="0"/>
            <a:chExt cx="10365886" cy="7826033"/>
          </a:xfrm>
        </p:grpSpPr>
        <p:sp>
          <p:nvSpPr>
            <p:cNvPr id="1688" name="Line"/>
            <p:cNvSpPr/>
            <p:nvPr/>
          </p:nvSpPr>
          <p:spPr>
            <a:xfrm>
              <a:off x="183954" y="102197"/>
              <a:ext cx="203977" cy="331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438" fill="norm" stroke="1" extrusionOk="0">
                  <a:moveTo>
                    <a:pt x="20423" y="4213"/>
                  </a:moveTo>
                  <a:cubicBezTo>
                    <a:pt x="20642" y="3529"/>
                    <a:pt x="20860" y="2846"/>
                    <a:pt x="20969" y="2162"/>
                  </a:cubicBezTo>
                  <a:cubicBezTo>
                    <a:pt x="21078" y="1479"/>
                    <a:pt x="21078" y="795"/>
                    <a:pt x="20533" y="385"/>
                  </a:cubicBezTo>
                  <a:cubicBezTo>
                    <a:pt x="19987" y="-25"/>
                    <a:pt x="18896" y="-162"/>
                    <a:pt x="16714" y="248"/>
                  </a:cubicBezTo>
                  <a:cubicBezTo>
                    <a:pt x="14533" y="658"/>
                    <a:pt x="11260" y="1615"/>
                    <a:pt x="8205" y="3597"/>
                  </a:cubicBezTo>
                  <a:cubicBezTo>
                    <a:pt x="5151" y="5580"/>
                    <a:pt x="2314" y="8587"/>
                    <a:pt x="896" y="10911"/>
                  </a:cubicBezTo>
                  <a:cubicBezTo>
                    <a:pt x="-522" y="13235"/>
                    <a:pt x="-522" y="14876"/>
                    <a:pt x="2860" y="16516"/>
                  </a:cubicBezTo>
                  <a:cubicBezTo>
                    <a:pt x="6242" y="18157"/>
                    <a:pt x="13005" y="19797"/>
                    <a:pt x="19769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464636" y="351565"/>
              <a:ext cx="69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5600"/>
                    <a:pt x="11127" y="11200"/>
                    <a:pt x="7527" y="14800"/>
                  </a:cubicBezTo>
                  <a:cubicBezTo>
                    <a:pt x="3927" y="18400"/>
                    <a:pt x="1964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780660" y="109527"/>
              <a:ext cx="115236" cy="286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5" h="21340" fill="norm" stroke="1" extrusionOk="0">
                  <a:moveTo>
                    <a:pt x="15901" y="4312"/>
                  </a:moveTo>
                  <a:cubicBezTo>
                    <a:pt x="15901" y="3524"/>
                    <a:pt x="15901" y="2736"/>
                    <a:pt x="14225" y="1790"/>
                  </a:cubicBezTo>
                  <a:cubicBezTo>
                    <a:pt x="12549" y="844"/>
                    <a:pt x="9198" y="-260"/>
                    <a:pt x="6405" y="55"/>
                  </a:cubicBezTo>
                  <a:cubicBezTo>
                    <a:pt x="3612" y="371"/>
                    <a:pt x="1377" y="2105"/>
                    <a:pt x="446" y="3839"/>
                  </a:cubicBezTo>
                  <a:cubicBezTo>
                    <a:pt x="-485" y="5574"/>
                    <a:pt x="-113" y="7308"/>
                    <a:pt x="3053" y="9042"/>
                  </a:cubicBezTo>
                  <a:cubicBezTo>
                    <a:pt x="6218" y="10776"/>
                    <a:pt x="12177" y="12511"/>
                    <a:pt x="15901" y="13693"/>
                  </a:cubicBezTo>
                  <a:cubicBezTo>
                    <a:pt x="19625" y="14876"/>
                    <a:pt x="21115" y="15506"/>
                    <a:pt x="19812" y="16610"/>
                  </a:cubicBezTo>
                  <a:cubicBezTo>
                    <a:pt x="18508" y="17714"/>
                    <a:pt x="14412" y="19290"/>
                    <a:pt x="11060" y="20158"/>
                  </a:cubicBezTo>
                  <a:cubicBezTo>
                    <a:pt x="7708" y="21025"/>
                    <a:pt x="5101" y="21182"/>
                    <a:pt x="2494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1086936" y="415065"/>
              <a:ext cx="44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1338909" y="50628"/>
              <a:ext cx="181944" cy="345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91" fill="norm" stroke="1" extrusionOk="0">
                  <a:moveTo>
                    <a:pt x="1727" y="8057"/>
                  </a:moveTo>
                  <a:cubicBezTo>
                    <a:pt x="1231" y="12008"/>
                    <a:pt x="734" y="15959"/>
                    <a:pt x="486" y="18330"/>
                  </a:cubicBezTo>
                  <a:cubicBezTo>
                    <a:pt x="238" y="20701"/>
                    <a:pt x="238" y="21491"/>
                    <a:pt x="113" y="21491"/>
                  </a:cubicBezTo>
                  <a:cubicBezTo>
                    <a:pt x="-11" y="21491"/>
                    <a:pt x="-259" y="20701"/>
                    <a:pt x="858" y="18001"/>
                  </a:cubicBezTo>
                  <a:cubicBezTo>
                    <a:pt x="1975" y="15301"/>
                    <a:pt x="4458" y="10691"/>
                    <a:pt x="6693" y="7596"/>
                  </a:cubicBezTo>
                  <a:cubicBezTo>
                    <a:pt x="8927" y="4501"/>
                    <a:pt x="10913" y="2920"/>
                    <a:pt x="12527" y="1867"/>
                  </a:cubicBezTo>
                  <a:cubicBezTo>
                    <a:pt x="14141" y="813"/>
                    <a:pt x="15382" y="286"/>
                    <a:pt x="16624" y="89"/>
                  </a:cubicBezTo>
                  <a:cubicBezTo>
                    <a:pt x="17865" y="-109"/>
                    <a:pt x="19107" y="23"/>
                    <a:pt x="19975" y="484"/>
                  </a:cubicBezTo>
                  <a:cubicBezTo>
                    <a:pt x="20844" y="945"/>
                    <a:pt x="21341" y="1735"/>
                    <a:pt x="21341" y="2854"/>
                  </a:cubicBezTo>
                  <a:cubicBezTo>
                    <a:pt x="21341" y="3974"/>
                    <a:pt x="20844" y="5423"/>
                    <a:pt x="19231" y="6740"/>
                  </a:cubicBezTo>
                  <a:cubicBezTo>
                    <a:pt x="17617" y="8057"/>
                    <a:pt x="14886" y="9242"/>
                    <a:pt x="12527" y="10296"/>
                  </a:cubicBezTo>
                  <a:cubicBezTo>
                    <a:pt x="10169" y="11350"/>
                    <a:pt x="8182" y="12271"/>
                    <a:pt x="9548" y="14050"/>
                  </a:cubicBezTo>
                  <a:cubicBezTo>
                    <a:pt x="10913" y="15828"/>
                    <a:pt x="15631" y="18462"/>
                    <a:pt x="20348" y="21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1639386" y="-1"/>
              <a:ext cx="80844" cy="465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511" fill="norm" stroke="1" extrusionOk="0">
                  <a:moveTo>
                    <a:pt x="0" y="986"/>
                  </a:moveTo>
                  <a:cubicBezTo>
                    <a:pt x="1662" y="595"/>
                    <a:pt x="3323" y="204"/>
                    <a:pt x="5815" y="58"/>
                  </a:cubicBezTo>
                  <a:cubicBezTo>
                    <a:pt x="8308" y="-89"/>
                    <a:pt x="11631" y="9"/>
                    <a:pt x="14677" y="742"/>
                  </a:cubicBezTo>
                  <a:cubicBezTo>
                    <a:pt x="17723" y="1475"/>
                    <a:pt x="20492" y="2843"/>
                    <a:pt x="21046" y="3967"/>
                  </a:cubicBezTo>
                  <a:cubicBezTo>
                    <a:pt x="21600" y="5091"/>
                    <a:pt x="19938" y="5971"/>
                    <a:pt x="17723" y="6850"/>
                  </a:cubicBezTo>
                  <a:cubicBezTo>
                    <a:pt x="15508" y="7730"/>
                    <a:pt x="12738" y="8610"/>
                    <a:pt x="13015" y="9929"/>
                  </a:cubicBezTo>
                  <a:cubicBezTo>
                    <a:pt x="13292" y="11249"/>
                    <a:pt x="16615" y="13008"/>
                    <a:pt x="15231" y="15011"/>
                  </a:cubicBezTo>
                  <a:cubicBezTo>
                    <a:pt x="13846" y="17015"/>
                    <a:pt x="7754" y="19263"/>
                    <a:pt x="1662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-1" y="26583"/>
              <a:ext cx="121738" cy="496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468" fill="norm" stroke="1" extrusionOk="0">
                  <a:moveTo>
                    <a:pt x="18859" y="2245"/>
                  </a:moveTo>
                  <a:cubicBezTo>
                    <a:pt x="18493" y="1788"/>
                    <a:pt x="18127" y="1330"/>
                    <a:pt x="16297" y="872"/>
                  </a:cubicBezTo>
                  <a:cubicBezTo>
                    <a:pt x="14466" y="415"/>
                    <a:pt x="11171" y="-43"/>
                    <a:pt x="8059" y="3"/>
                  </a:cubicBezTo>
                  <a:cubicBezTo>
                    <a:pt x="4948" y="49"/>
                    <a:pt x="2019" y="598"/>
                    <a:pt x="737" y="1559"/>
                  </a:cubicBezTo>
                  <a:cubicBezTo>
                    <a:pt x="-544" y="2520"/>
                    <a:pt x="-178" y="3893"/>
                    <a:pt x="2019" y="5220"/>
                  </a:cubicBezTo>
                  <a:cubicBezTo>
                    <a:pt x="4215" y="6547"/>
                    <a:pt x="8242" y="7828"/>
                    <a:pt x="10256" y="8835"/>
                  </a:cubicBezTo>
                  <a:cubicBezTo>
                    <a:pt x="12270" y="9842"/>
                    <a:pt x="12270" y="10574"/>
                    <a:pt x="11171" y="11077"/>
                  </a:cubicBezTo>
                  <a:cubicBezTo>
                    <a:pt x="10073" y="11581"/>
                    <a:pt x="7876" y="11855"/>
                    <a:pt x="5863" y="11993"/>
                  </a:cubicBezTo>
                  <a:cubicBezTo>
                    <a:pt x="3849" y="12130"/>
                    <a:pt x="2019" y="12130"/>
                    <a:pt x="1836" y="12267"/>
                  </a:cubicBezTo>
                  <a:cubicBezTo>
                    <a:pt x="1653" y="12404"/>
                    <a:pt x="3117" y="12679"/>
                    <a:pt x="4398" y="13274"/>
                  </a:cubicBezTo>
                  <a:cubicBezTo>
                    <a:pt x="5680" y="13869"/>
                    <a:pt x="6778" y="14784"/>
                    <a:pt x="6778" y="15791"/>
                  </a:cubicBezTo>
                  <a:cubicBezTo>
                    <a:pt x="6778" y="16798"/>
                    <a:pt x="5680" y="17896"/>
                    <a:pt x="4948" y="18674"/>
                  </a:cubicBezTo>
                  <a:cubicBezTo>
                    <a:pt x="4215" y="19452"/>
                    <a:pt x="3849" y="19910"/>
                    <a:pt x="3666" y="20367"/>
                  </a:cubicBezTo>
                  <a:cubicBezTo>
                    <a:pt x="3483" y="20825"/>
                    <a:pt x="3483" y="21282"/>
                    <a:pt x="6412" y="21420"/>
                  </a:cubicBezTo>
                  <a:cubicBezTo>
                    <a:pt x="9341" y="21557"/>
                    <a:pt x="15198" y="21374"/>
                    <a:pt x="21056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372309" y="1310415"/>
              <a:ext cx="333628" cy="2176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86" fill="norm" stroke="1" extrusionOk="0">
                  <a:moveTo>
                    <a:pt x="17447" y="126"/>
                  </a:moveTo>
                  <a:cubicBezTo>
                    <a:pt x="15396" y="63"/>
                    <a:pt x="13345" y="0"/>
                    <a:pt x="10953" y="0"/>
                  </a:cubicBezTo>
                  <a:cubicBezTo>
                    <a:pt x="8561" y="0"/>
                    <a:pt x="5826" y="63"/>
                    <a:pt x="3981" y="168"/>
                  </a:cubicBezTo>
                  <a:cubicBezTo>
                    <a:pt x="2135" y="273"/>
                    <a:pt x="1178" y="420"/>
                    <a:pt x="632" y="777"/>
                  </a:cubicBezTo>
                  <a:cubicBezTo>
                    <a:pt x="85" y="1134"/>
                    <a:pt x="-52" y="1700"/>
                    <a:pt x="16" y="2320"/>
                  </a:cubicBezTo>
                  <a:cubicBezTo>
                    <a:pt x="85" y="2939"/>
                    <a:pt x="358" y="3610"/>
                    <a:pt x="632" y="4303"/>
                  </a:cubicBezTo>
                  <a:cubicBezTo>
                    <a:pt x="905" y="4996"/>
                    <a:pt x="1178" y="5710"/>
                    <a:pt x="1452" y="6455"/>
                  </a:cubicBezTo>
                  <a:cubicBezTo>
                    <a:pt x="1725" y="7200"/>
                    <a:pt x="1999" y="7977"/>
                    <a:pt x="2204" y="8764"/>
                  </a:cubicBezTo>
                  <a:cubicBezTo>
                    <a:pt x="2409" y="9551"/>
                    <a:pt x="2545" y="10349"/>
                    <a:pt x="2545" y="11125"/>
                  </a:cubicBezTo>
                  <a:cubicBezTo>
                    <a:pt x="2545" y="11902"/>
                    <a:pt x="2409" y="12658"/>
                    <a:pt x="2272" y="13455"/>
                  </a:cubicBezTo>
                  <a:cubicBezTo>
                    <a:pt x="2135" y="14253"/>
                    <a:pt x="1999" y="15093"/>
                    <a:pt x="1930" y="15974"/>
                  </a:cubicBezTo>
                  <a:cubicBezTo>
                    <a:pt x="1862" y="16856"/>
                    <a:pt x="1862" y="17780"/>
                    <a:pt x="1930" y="18609"/>
                  </a:cubicBezTo>
                  <a:cubicBezTo>
                    <a:pt x="1999" y="19438"/>
                    <a:pt x="2135" y="20173"/>
                    <a:pt x="2272" y="20592"/>
                  </a:cubicBezTo>
                  <a:cubicBezTo>
                    <a:pt x="2409" y="21012"/>
                    <a:pt x="2545" y="21117"/>
                    <a:pt x="2614" y="21233"/>
                  </a:cubicBezTo>
                  <a:cubicBezTo>
                    <a:pt x="2682" y="21348"/>
                    <a:pt x="2682" y="21474"/>
                    <a:pt x="3024" y="21537"/>
                  </a:cubicBezTo>
                  <a:cubicBezTo>
                    <a:pt x="3366" y="21600"/>
                    <a:pt x="4049" y="21600"/>
                    <a:pt x="6032" y="21548"/>
                  </a:cubicBezTo>
                  <a:cubicBezTo>
                    <a:pt x="8014" y="21495"/>
                    <a:pt x="11295" y="21390"/>
                    <a:pt x="14097" y="21275"/>
                  </a:cubicBezTo>
                  <a:cubicBezTo>
                    <a:pt x="16900" y="21159"/>
                    <a:pt x="19224" y="21033"/>
                    <a:pt x="21548" y="20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784252" y="1229453"/>
              <a:ext cx="98054" cy="548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381" fill="norm" stroke="1" extrusionOk="0">
                  <a:moveTo>
                    <a:pt x="3600" y="9336"/>
                  </a:moveTo>
                  <a:cubicBezTo>
                    <a:pt x="4050" y="11068"/>
                    <a:pt x="4500" y="12799"/>
                    <a:pt x="5175" y="14489"/>
                  </a:cubicBezTo>
                  <a:cubicBezTo>
                    <a:pt x="5850" y="16179"/>
                    <a:pt x="6750" y="17828"/>
                    <a:pt x="7425" y="19065"/>
                  </a:cubicBezTo>
                  <a:cubicBezTo>
                    <a:pt x="8100" y="20301"/>
                    <a:pt x="8550" y="21126"/>
                    <a:pt x="8325" y="21332"/>
                  </a:cubicBezTo>
                  <a:cubicBezTo>
                    <a:pt x="8100" y="21538"/>
                    <a:pt x="7200" y="21126"/>
                    <a:pt x="5850" y="19559"/>
                  </a:cubicBezTo>
                  <a:cubicBezTo>
                    <a:pt x="4500" y="17993"/>
                    <a:pt x="2700" y="15272"/>
                    <a:pt x="1575" y="12511"/>
                  </a:cubicBezTo>
                  <a:cubicBezTo>
                    <a:pt x="450" y="9749"/>
                    <a:pt x="0" y="6946"/>
                    <a:pt x="0" y="5008"/>
                  </a:cubicBezTo>
                  <a:cubicBezTo>
                    <a:pt x="0" y="3071"/>
                    <a:pt x="450" y="1999"/>
                    <a:pt x="1350" y="1298"/>
                  </a:cubicBezTo>
                  <a:cubicBezTo>
                    <a:pt x="2250" y="598"/>
                    <a:pt x="3600" y="268"/>
                    <a:pt x="5400" y="103"/>
                  </a:cubicBezTo>
                  <a:cubicBezTo>
                    <a:pt x="7200" y="-62"/>
                    <a:pt x="9450" y="-62"/>
                    <a:pt x="12375" y="350"/>
                  </a:cubicBezTo>
                  <a:cubicBezTo>
                    <a:pt x="15300" y="762"/>
                    <a:pt x="18900" y="1587"/>
                    <a:pt x="20250" y="2782"/>
                  </a:cubicBezTo>
                  <a:cubicBezTo>
                    <a:pt x="21600" y="3978"/>
                    <a:pt x="20700" y="5544"/>
                    <a:pt x="17100" y="6740"/>
                  </a:cubicBezTo>
                  <a:cubicBezTo>
                    <a:pt x="13500" y="7935"/>
                    <a:pt x="7200" y="8759"/>
                    <a:pt x="900" y="9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924664" y="1602515"/>
              <a:ext cx="111473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21066" y="1878"/>
                  </a:moveTo>
                  <a:cubicBezTo>
                    <a:pt x="18666" y="939"/>
                    <a:pt x="16266" y="0"/>
                    <a:pt x="14266" y="0"/>
                  </a:cubicBezTo>
                  <a:cubicBezTo>
                    <a:pt x="12266" y="0"/>
                    <a:pt x="10666" y="939"/>
                    <a:pt x="8266" y="3600"/>
                  </a:cubicBezTo>
                  <a:cubicBezTo>
                    <a:pt x="5866" y="6261"/>
                    <a:pt x="2666" y="10643"/>
                    <a:pt x="1066" y="13617"/>
                  </a:cubicBezTo>
                  <a:cubicBezTo>
                    <a:pt x="-534" y="16591"/>
                    <a:pt x="-534" y="18157"/>
                    <a:pt x="2466" y="19252"/>
                  </a:cubicBezTo>
                  <a:cubicBezTo>
                    <a:pt x="5466" y="20348"/>
                    <a:pt x="11466" y="20974"/>
                    <a:pt x="174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095402" y="1615215"/>
              <a:ext cx="118535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443" y="0"/>
                  </a:moveTo>
                  <a:cubicBezTo>
                    <a:pt x="14657" y="1565"/>
                    <a:pt x="8871" y="3130"/>
                    <a:pt x="5207" y="6261"/>
                  </a:cubicBezTo>
                  <a:cubicBezTo>
                    <a:pt x="1543" y="9391"/>
                    <a:pt x="0" y="14087"/>
                    <a:pt x="0" y="16904"/>
                  </a:cubicBezTo>
                  <a:cubicBezTo>
                    <a:pt x="0" y="19722"/>
                    <a:pt x="1543" y="20661"/>
                    <a:pt x="5400" y="21130"/>
                  </a:cubicBezTo>
                  <a:cubicBezTo>
                    <a:pt x="9257" y="21600"/>
                    <a:pt x="1542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2109286" y="1233001"/>
              <a:ext cx="131761" cy="49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560" fill="norm" stroke="1" extrusionOk="0">
                  <a:moveTo>
                    <a:pt x="1994" y="7284"/>
                  </a:moveTo>
                  <a:cubicBezTo>
                    <a:pt x="2991" y="10621"/>
                    <a:pt x="3988" y="13958"/>
                    <a:pt x="4486" y="16183"/>
                  </a:cubicBezTo>
                  <a:cubicBezTo>
                    <a:pt x="4985" y="18408"/>
                    <a:pt x="4985" y="19521"/>
                    <a:pt x="4985" y="20308"/>
                  </a:cubicBezTo>
                  <a:cubicBezTo>
                    <a:pt x="4985" y="21096"/>
                    <a:pt x="4985" y="21560"/>
                    <a:pt x="4818" y="21560"/>
                  </a:cubicBezTo>
                  <a:cubicBezTo>
                    <a:pt x="4652" y="21560"/>
                    <a:pt x="4320" y="21096"/>
                    <a:pt x="3655" y="19381"/>
                  </a:cubicBezTo>
                  <a:cubicBezTo>
                    <a:pt x="2991" y="17666"/>
                    <a:pt x="1994" y="14700"/>
                    <a:pt x="1495" y="11780"/>
                  </a:cubicBezTo>
                  <a:cubicBezTo>
                    <a:pt x="997" y="8860"/>
                    <a:pt x="997" y="5986"/>
                    <a:pt x="1662" y="4085"/>
                  </a:cubicBezTo>
                  <a:cubicBezTo>
                    <a:pt x="2326" y="2185"/>
                    <a:pt x="3655" y="1258"/>
                    <a:pt x="5151" y="702"/>
                  </a:cubicBezTo>
                  <a:cubicBezTo>
                    <a:pt x="6646" y="145"/>
                    <a:pt x="8308" y="-40"/>
                    <a:pt x="10634" y="6"/>
                  </a:cubicBezTo>
                  <a:cubicBezTo>
                    <a:pt x="12960" y="53"/>
                    <a:pt x="15951" y="331"/>
                    <a:pt x="18111" y="1351"/>
                  </a:cubicBezTo>
                  <a:cubicBezTo>
                    <a:pt x="20271" y="2370"/>
                    <a:pt x="21600" y="4132"/>
                    <a:pt x="19938" y="5476"/>
                  </a:cubicBezTo>
                  <a:cubicBezTo>
                    <a:pt x="18277" y="6820"/>
                    <a:pt x="13625" y="7747"/>
                    <a:pt x="10302" y="8211"/>
                  </a:cubicBezTo>
                  <a:cubicBezTo>
                    <a:pt x="6978" y="8674"/>
                    <a:pt x="4985" y="8674"/>
                    <a:pt x="3489" y="8860"/>
                  </a:cubicBezTo>
                  <a:cubicBezTo>
                    <a:pt x="1994" y="9045"/>
                    <a:pt x="997" y="9416"/>
                    <a:pt x="0" y="9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2247727" y="1612304"/>
              <a:ext cx="96510" cy="129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382" fill="norm" stroke="1" extrusionOk="0">
                  <a:moveTo>
                    <a:pt x="20954" y="5705"/>
                  </a:moveTo>
                  <a:cubicBezTo>
                    <a:pt x="20954" y="3963"/>
                    <a:pt x="20954" y="2221"/>
                    <a:pt x="19805" y="1176"/>
                  </a:cubicBezTo>
                  <a:cubicBezTo>
                    <a:pt x="18656" y="130"/>
                    <a:pt x="16358" y="-218"/>
                    <a:pt x="14290" y="130"/>
                  </a:cubicBezTo>
                  <a:cubicBezTo>
                    <a:pt x="12222" y="479"/>
                    <a:pt x="10384" y="1524"/>
                    <a:pt x="7856" y="4137"/>
                  </a:cubicBezTo>
                  <a:cubicBezTo>
                    <a:pt x="5328" y="6750"/>
                    <a:pt x="2111" y="10930"/>
                    <a:pt x="733" y="13892"/>
                  </a:cubicBezTo>
                  <a:cubicBezTo>
                    <a:pt x="-646" y="16853"/>
                    <a:pt x="-186" y="18595"/>
                    <a:pt x="3031" y="19640"/>
                  </a:cubicBezTo>
                  <a:cubicBezTo>
                    <a:pt x="6248" y="20685"/>
                    <a:pt x="12222" y="21034"/>
                    <a:pt x="18197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2447952" y="1571676"/>
              <a:ext cx="76129" cy="178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383" fill="norm" stroke="1" extrusionOk="0">
                  <a:moveTo>
                    <a:pt x="18681" y="2940"/>
                  </a:moveTo>
                  <a:cubicBezTo>
                    <a:pt x="16930" y="1924"/>
                    <a:pt x="15178" y="907"/>
                    <a:pt x="12843" y="399"/>
                  </a:cubicBezTo>
                  <a:cubicBezTo>
                    <a:pt x="10508" y="-109"/>
                    <a:pt x="7589" y="-109"/>
                    <a:pt x="4962" y="272"/>
                  </a:cubicBezTo>
                  <a:cubicBezTo>
                    <a:pt x="2335" y="653"/>
                    <a:pt x="0" y="1416"/>
                    <a:pt x="0" y="3067"/>
                  </a:cubicBezTo>
                  <a:cubicBezTo>
                    <a:pt x="0" y="4719"/>
                    <a:pt x="2335" y="7260"/>
                    <a:pt x="6130" y="9547"/>
                  </a:cubicBezTo>
                  <a:cubicBezTo>
                    <a:pt x="9924" y="11835"/>
                    <a:pt x="15178" y="13867"/>
                    <a:pt x="18097" y="15519"/>
                  </a:cubicBezTo>
                  <a:cubicBezTo>
                    <a:pt x="21016" y="17171"/>
                    <a:pt x="21600" y="18442"/>
                    <a:pt x="20432" y="19458"/>
                  </a:cubicBezTo>
                  <a:cubicBezTo>
                    <a:pt x="19265" y="20475"/>
                    <a:pt x="16346" y="21237"/>
                    <a:pt x="12843" y="21364"/>
                  </a:cubicBezTo>
                  <a:cubicBezTo>
                    <a:pt x="9341" y="21491"/>
                    <a:pt x="5254" y="20983"/>
                    <a:pt x="1168" y="20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3449136" y="1231665"/>
              <a:ext cx="117720" cy="446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1471" fill="norm" stroke="1" extrusionOk="0">
                  <a:moveTo>
                    <a:pt x="2234" y="8987"/>
                  </a:moveTo>
                  <a:cubicBezTo>
                    <a:pt x="2979" y="11942"/>
                    <a:pt x="3724" y="14896"/>
                    <a:pt x="4097" y="16730"/>
                  </a:cubicBezTo>
                  <a:cubicBezTo>
                    <a:pt x="4469" y="18564"/>
                    <a:pt x="4469" y="19277"/>
                    <a:pt x="4283" y="19991"/>
                  </a:cubicBezTo>
                  <a:cubicBezTo>
                    <a:pt x="4097" y="20704"/>
                    <a:pt x="3724" y="21417"/>
                    <a:pt x="3166" y="21468"/>
                  </a:cubicBezTo>
                  <a:cubicBezTo>
                    <a:pt x="2607" y="21519"/>
                    <a:pt x="1862" y="20908"/>
                    <a:pt x="1676" y="18615"/>
                  </a:cubicBezTo>
                  <a:cubicBezTo>
                    <a:pt x="1490" y="16323"/>
                    <a:pt x="1862" y="12349"/>
                    <a:pt x="2979" y="9191"/>
                  </a:cubicBezTo>
                  <a:cubicBezTo>
                    <a:pt x="4097" y="6032"/>
                    <a:pt x="5959" y="3689"/>
                    <a:pt x="7448" y="2313"/>
                  </a:cubicBezTo>
                  <a:cubicBezTo>
                    <a:pt x="8938" y="938"/>
                    <a:pt x="10055" y="530"/>
                    <a:pt x="11545" y="276"/>
                  </a:cubicBezTo>
                  <a:cubicBezTo>
                    <a:pt x="13034" y="21"/>
                    <a:pt x="14897" y="-81"/>
                    <a:pt x="16386" y="72"/>
                  </a:cubicBezTo>
                  <a:cubicBezTo>
                    <a:pt x="17876" y="225"/>
                    <a:pt x="18993" y="632"/>
                    <a:pt x="19924" y="1498"/>
                  </a:cubicBezTo>
                  <a:cubicBezTo>
                    <a:pt x="20855" y="2364"/>
                    <a:pt x="21600" y="3689"/>
                    <a:pt x="18248" y="5064"/>
                  </a:cubicBezTo>
                  <a:cubicBezTo>
                    <a:pt x="14897" y="6440"/>
                    <a:pt x="7448" y="7866"/>
                    <a:pt x="0" y="9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3545332" y="1555675"/>
              <a:ext cx="94305" cy="131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0907" fill="norm" stroke="1" extrusionOk="0">
                  <a:moveTo>
                    <a:pt x="17065" y="3418"/>
                  </a:moveTo>
                  <a:cubicBezTo>
                    <a:pt x="15625" y="2068"/>
                    <a:pt x="14185" y="718"/>
                    <a:pt x="12025" y="212"/>
                  </a:cubicBezTo>
                  <a:cubicBezTo>
                    <a:pt x="9865" y="-294"/>
                    <a:pt x="6985" y="43"/>
                    <a:pt x="4585" y="1900"/>
                  </a:cubicBezTo>
                  <a:cubicBezTo>
                    <a:pt x="2185" y="3756"/>
                    <a:pt x="265" y="7131"/>
                    <a:pt x="25" y="10675"/>
                  </a:cubicBezTo>
                  <a:cubicBezTo>
                    <a:pt x="-215" y="14219"/>
                    <a:pt x="1225" y="17931"/>
                    <a:pt x="5065" y="19619"/>
                  </a:cubicBezTo>
                  <a:cubicBezTo>
                    <a:pt x="8905" y="21306"/>
                    <a:pt x="15145" y="20968"/>
                    <a:pt x="21385" y="20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3712867" y="1497450"/>
              <a:ext cx="104570" cy="251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55" fill="norm" stroke="1" extrusionOk="0">
                  <a:moveTo>
                    <a:pt x="7086" y="5155"/>
                  </a:moveTo>
                  <a:cubicBezTo>
                    <a:pt x="5790" y="7855"/>
                    <a:pt x="4494" y="10555"/>
                    <a:pt x="3846" y="12625"/>
                  </a:cubicBezTo>
                  <a:cubicBezTo>
                    <a:pt x="3198" y="14695"/>
                    <a:pt x="3198" y="16135"/>
                    <a:pt x="2766" y="17305"/>
                  </a:cubicBezTo>
                  <a:cubicBezTo>
                    <a:pt x="2334" y="18475"/>
                    <a:pt x="1470" y="19375"/>
                    <a:pt x="822" y="19285"/>
                  </a:cubicBezTo>
                  <a:cubicBezTo>
                    <a:pt x="174" y="19195"/>
                    <a:pt x="-258" y="18115"/>
                    <a:pt x="174" y="15325"/>
                  </a:cubicBezTo>
                  <a:cubicBezTo>
                    <a:pt x="606" y="12535"/>
                    <a:pt x="1902" y="8035"/>
                    <a:pt x="3198" y="5335"/>
                  </a:cubicBezTo>
                  <a:cubicBezTo>
                    <a:pt x="4494" y="2635"/>
                    <a:pt x="5790" y="1735"/>
                    <a:pt x="7302" y="1015"/>
                  </a:cubicBezTo>
                  <a:cubicBezTo>
                    <a:pt x="8814" y="295"/>
                    <a:pt x="10542" y="-245"/>
                    <a:pt x="12486" y="115"/>
                  </a:cubicBezTo>
                  <a:cubicBezTo>
                    <a:pt x="14430" y="475"/>
                    <a:pt x="16590" y="1735"/>
                    <a:pt x="17454" y="3265"/>
                  </a:cubicBezTo>
                  <a:cubicBezTo>
                    <a:pt x="18318" y="4795"/>
                    <a:pt x="17886" y="6595"/>
                    <a:pt x="15726" y="7945"/>
                  </a:cubicBezTo>
                  <a:cubicBezTo>
                    <a:pt x="13566" y="9295"/>
                    <a:pt x="9678" y="10195"/>
                    <a:pt x="6654" y="10735"/>
                  </a:cubicBezTo>
                  <a:cubicBezTo>
                    <a:pt x="3630" y="11275"/>
                    <a:pt x="1470" y="11455"/>
                    <a:pt x="822" y="11995"/>
                  </a:cubicBezTo>
                  <a:cubicBezTo>
                    <a:pt x="174" y="12535"/>
                    <a:pt x="1038" y="13435"/>
                    <a:pt x="4710" y="15055"/>
                  </a:cubicBezTo>
                  <a:cubicBezTo>
                    <a:pt x="8382" y="16675"/>
                    <a:pt x="14862" y="19015"/>
                    <a:pt x="21342" y="21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851986" y="2229153"/>
              <a:ext cx="107967" cy="421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393" fill="norm" stroke="1" extrusionOk="0">
                  <a:moveTo>
                    <a:pt x="0" y="8162"/>
                  </a:moveTo>
                  <a:cubicBezTo>
                    <a:pt x="1223" y="11386"/>
                    <a:pt x="2445" y="14609"/>
                    <a:pt x="3260" y="16651"/>
                  </a:cubicBezTo>
                  <a:cubicBezTo>
                    <a:pt x="4075" y="18693"/>
                    <a:pt x="4483" y="19553"/>
                    <a:pt x="4687" y="20251"/>
                  </a:cubicBezTo>
                  <a:cubicBezTo>
                    <a:pt x="4891" y="20950"/>
                    <a:pt x="4891" y="21487"/>
                    <a:pt x="4483" y="21380"/>
                  </a:cubicBezTo>
                  <a:cubicBezTo>
                    <a:pt x="4075" y="21272"/>
                    <a:pt x="3260" y="20520"/>
                    <a:pt x="2649" y="18263"/>
                  </a:cubicBezTo>
                  <a:cubicBezTo>
                    <a:pt x="2038" y="16006"/>
                    <a:pt x="1630" y="12245"/>
                    <a:pt x="1630" y="9183"/>
                  </a:cubicBezTo>
                  <a:cubicBezTo>
                    <a:pt x="1630" y="6120"/>
                    <a:pt x="2038" y="3756"/>
                    <a:pt x="2649" y="2305"/>
                  </a:cubicBezTo>
                  <a:cubicBezTo>
                    <a:pt x="3260" y="854"/>
                    <a:pt x="4075" y="317"/>
                    <a:pt x="5502" y="102"/>
                  </a:cubicBezTo>
                  <a:cubicBezTo>
                    <a:pt x="6928" y="-113"/>
                    <a:pt x="8966" y="-6"/>
                    <a:pt x="11615" y="586"/>
                  </a:cubicBezTo>
                  <a:cubicBezTo>
                    <a:pt x="14264" y="1177"/>
                    <a:pt x="17525" y="2251"/>
                    <a:pt x="19358" y="3272"/>
                  </a:cubicBezTo>
                  <a:cubicBezTo>
                    <a:pt x="21192" y="4293"/>
                    <a:pt x="21600" y="5260"/>
                    <a:pt x="18543" y="6120"/>
                  </a:cubicBezTo>
                  <a:cubicBezTo>
                    <a:pt x="15487" y="6980"/>
                    <a:pt x="8966" y="7732"/>
                    <a:pt x="2445" y="8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938336" y="2548102"/>
              <a:ext cx="101313" cy="17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7" h="21199" fill="norm" stroke="1" extrusionOk="0">
                  <a:moveTo>
                    <a:pt x="12184" y="840"/>
                  </a:moveTo>
                  <a:cubicBezTo>
                    <a:pt x="10024" y="325"/>
                    <a:pt x="7864" y="-189"/>
                    <a:pt x="5920" y="68"/>
                  </a:cubicBezTo>
                  <a:cubicBezTo>
                    <a:pt x="3976" y="325"/>
                    <a:pt x="2248" y="1354"/>
                    <a:pt x="1168" y="2511"/>
                  </a:cubicBezTo>
                  <a:cubicBezTo>
                    <a:pt x="88" y="3668"/>
                    <a:pt x="-344" y="4954"/>
                    <a:pt x="304" y="5982"/>
                  </a:cubicBezTo>
                  <a:cubicBezTo>
                    <a:pt x="952" y="7011"/>
                    <a:pt x="2680" y="7782"/>
                    <a:pt x="6352" y="9454"/>
                  </a:cubicBezTo>
                  <a:cubicBezTo>
                    <a:pt x="10024" y="11125"/>
                    <a:pt x="15640" y="13697"/>
                    <a:pt x="18448" y="15754"/>
                  </a:cubicBezTo>
                  <a:cubicBezTo>
                    <a:pt x="21256" y="17811"/>
                    <a:pt x="21256" y="19354"/>
                    <a:pt x="19312" y="20254"/>
                  </a:cubicBezTo>
                  <a:cubicBezTo>
                    <a:pt x="17368" y="21154"/>
                    <a:pt x="13480" y="21411"/>
                    <a:pt x="10672" y="21025"/>
                  </a:cubicBezTo>
                  <a:cubicBezTo>
                    <a:pt x="7864" y="20640"/>
                    <a:pt x="6136" y="19611"/>
                    <a:pt x="4408" y="18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1088860" y="2575889"/>
              <a:ext cx="150477" cy="108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841" fill="norm" stroke="1" extrusionOk="0">
                  <a:moveTo>
                    <a:pt x="12327" y="871"/>
                  </a:moveTo>
                  <a:cubicBezTo>
                    <a:pt x="10827" y="56"/>
                    <a:pt x="9327" y="-759"/>
                    <a:pt x="7227" y="1279"/>
                  </a:cubicBezTo>
                  <a:cubicBezTo>
                    <a:pt x="5127" y="3316"/>
                    <a:pt x="2427" y="8207"/>
                    <a:pt x="1077" y="11671"/>
                  </a:cubicBezTo>
                  <a:cubicBezTo>
                    <a:pt x="-273" y="15135"/>
                    <a:pt x="-273" y="17173"/>
                    <a:pt x="627" y="18599"/>
                  </a:cubicBezTo>
                  <a:cubicBezTo>
                    <a:pt x="1527" y="20026"/>
                    <a:pt x="3327" y="20841"/>
                    <a:pt x="6927" y="20841"/>
                  </a:cubicBezTo>
                  <a:cubicBezTo>
                    <a:pt x="10527" y="20841"/>
                    <a:pt x="15927" y="20026"/>
                    <a:pt x="21327" y="19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2179136" y="2190515"/>
              <a:ext cx="136380" cy="433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467" fill="norm" stroke="1" extrusionOk="0">
                  <a:moveTo>
                    <a:pt x="0" y="9249"/>
                  </a:moveTo>
                  <a:cubicBezTo>
                    <a:pt x="1309" y="12290"/>
                    <a:pt x="2618" y="15331"/>
                    <a:pt x="3273" y="17166"/>
                  </a:cubicBezTo>
                  <a:cubicBezTo>
                    <a:pt x="3927" y="19000"/>
                    <a:pt x="3927" y="19630"/>
                    <a:pt x="3927" y="20259"/>
                  </a:cubicBezTo>
                  <a:cubicBezTo>
                    <a:pt x="3927" y="20888"/>
                    <a:pt x="3927" y="21517"/>
                    <a:pt x="3600" y="21465"/>
                  </a:cubicBezTo>
                  <a:cubicBezTo>
                    <a:pt x="3273" y="21412"/>
                    <a:pt x="2618" y="20678"/>
                    <a:pt x="2291" y="18476"/>
                  </a:cubicBezTo>
                  <a:cubicBezTo>
                    <a:pt x="1964" y="16274"/>
                    <a:pt x="1964" y="12604"/>
                    <a:pt x="2945" y="9511"/>
                  </a:cubicBezTo>
                  <a:cubicBezTo>
                    <a:pt x="3927" y="6418"/>
                    <a:pt x="5891" y="3901"/>
                    <a:pt x="7364" y="2434"/>
                  </a:cubicBezTo>
                  <a:cubicBezTo>
                    <a:pt x="8836" y="966"/>
                    <a:pt x="9818" y="546"/>
                    <a:pt x="11291" y="284"/>
                  </a:cubicBezTo>
                  <a:cubicBezTo>
                    <a:pt x="12764" y="22"/>
                    <a:pt x="14727" y="-83"/>
                    <a:pt x="16200" y="74"/>
                  </a:cubicBezTo>
                  <a:cubicBezTo>
                    <a:pt x="17673" y="232"/>
                    <a:pt x="18655" y="651"/>
                    <a:pt x="19636" y="1595"/>
                  </a:cubicBezTo>
                  <a:cubicBezTo>
                    <a:pt x="20618" y="2538"/>
                    <a:pt x="21600" y="4006"/>
                    <a:pt x="20782" y="5265"/>
                  </a:cubicBezTo>
                  <a:cubicBezTo>
                    <a:pt x="19964" y="6523"/>
                    <a:pt x="17345" y="7571"/>
                    <a:pt x="14236" y="8148"/>
                  </a:cubicBezTo>
                  <a:cubicBezTo>
                    <a:pt x="11127" y="8725"/>
                    <a:pt x="7527" y="8830"/>
                    <a:pt x="3927" y="8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2317704" y="2502274"/>
              <a:ext cx="81976" cy="182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183" fill="norm" stroke="1" extrusionOk="0">
                  <a:moveTo>
                    <a:pt x="16489" y="3907"/>
                  </a:moveTo>
                  <a:cubicBezTo>
                    <a:pt x="15409" y="2679"/>
                    <a:pt x="14329" y="1452"/>
                    <a:pt x="12439" y="716"/>
                  </a:cubicBezTo>
                  <a:cubicBezTo>
                    <a:pt x="10549" y="-21"/>
                    <a:pt x="7849" y="-266"/>
                    <a:pt x="5149" y="348"/>
                  </a:cubicBezTo>
                  <a:cubicBezTo>
                    <a:pt x="2449" y="961"/>
                    <a:pt x="-251" y="2434"/>
                    <a:pt x="19" y="4520"/>
                  </a:cubicBezTo>
                  <a:cubicBezTo>
                    <a:pt x="289" y="6607"/>
                    <a:pt x="3529" y="9307"/>
                    <a:pt x="6499" y="11148"/>
                  </a:cubicBezTo>
                  <a:cubicBezTo>
                    <a:pt x="9469" y="12989"/>
                    <a:pt x="12169" y="13970"/>
                    <a:pt x="14869" y="14952"/>
                  </a:cubicBezTo>
                  <a:cubicBezTo>
                    <a:pt x="17569" y="15934"/>
                    <a:pt x="20269" y="16916"/>
                    <a:pt x="20809" y="17898"/>
                  </a:cubicBezTo>
                  <a:cubicBezTo>
                    <a:pt x="21349" y="18879"/>
                    <a:pt x="19729" y="19861"/>
                    <a:pt x="17569" y="20475"/>
                  </a:cubicBezTo>
                  <a:cubicBezTo>
                    <a:pt x="15409" y="21089"/>
                    <a:pt x="12709" y="21334"/>
                    <a:pt x="10279" y="21089"/>
                  </a:cubicBezTo>
                  <a:cubicBezTo>
                    <a:pt x="7849" y="20843"/>
                    <a:pt x="5689" y="20107"/>
                    <a:pt x="3529" y="19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2466902" y="2538884"/>
              <a:ext cx="99585" cy="168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498" fill="norm" stroke="1" extrusionOk="0">
                  <a:moveTo>
                    <a:pt x="21171" y="1248"/>
                  </a:moveTo>
                  <a:cubicBezTo>
                    <a:pt x="16671" y="708"/>
                    <a:pt x="12171" y="168"/>
                    <a:pt x="8571" y="33"/>
                  </a:cubicBezTo>
                  <a:cubicBezTo>
                    <a:pt x="4971" y="-102"/>
                    <a:pt x="2271" y="168"/>
                    <a:pt x="921" y="1113"/>
                  </a:cubicBezTo>
                  <a:cubicBezTo>
                    <a:pt x="-429" y="2058"/>
                    <a:pt x="-429" y="3678"/>
                    <a:pt x="1821" y="5568"/>
                  </a:cubicBezTo>
                  <a:cubicBezTo>
                    <a:pt x="4071" y="7458"/>
                    <a:pt x="8571" y="9618"/>
                    <a:pt x="11496" y="11238"/>
                  </a:cubicBezTo>
                  <a:cubicBezTo>
                    <a:pt x="14421" y="12858"/>
                    <a:pt x="15771" y="13938"/>
                    <a:pt x="16221" y="15288"/>
                  </a:cubicBezTo>
                  <a:cubicBezTo>
                    <a:pt x="16671" y="16638"/>
                    <a:pt x="16221" y="18258"/>
                    <a:pt x="14196" y="19338"/>
                  </a:cubicBezTo>
                  <a:cubicBezTo>
                    <a:pt x="12171" y="20418"/>
                    <a:pt x="8571" y="20958"/>
                    <a:pt x="4971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3424099" y="2206715"/>
              <a:ext cx="117962" cy="451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3" h="21508" fill="norm" stroke="1" extrusionOk="0">
                  <a:moveTo>
                    <a:pt x="6527" y="9039"/>
                  </a:moveTo>
                  <a:cubicBezTo>
                    <a:pt x="5795" y="12168"/>
                    <a:pt x="5063" y="15297"/>
                    <a:pt x="4696" y="17164"/>
                  </a:cubicBezTo>
                  <a:cubicBezTo>
                    <a:pt x="4330" y="19032"/>
                    <a:pt x="4330" y="19637"/>
                    <a:pt x="4147" y="20243"/>
                  </a:cubicBezTo>
                  <a:cubicBezTo>
                    <a:pt x="3964" y="20848"/>
                    <a:pt x="3598" y="21454"/>
                    <a:pt x="3049" y="21505"/>
                  </a:cubicBezTo>
                  <a:cubicBezTo>
                    <a:pt x="2500" y="21555"/>
                    <a:pt x="1768" y="21050"/>
                    <a:pt x="1035" y="18729"/>
                  </a:cubicBezTo>
                  <a:cubicBezTo>
                    <a:pt x="303" y="16407"/>
                    <a:pt x="-429" y="12269"/>
                    <a:pt x="303" y="8938"/>
                  </a:cubicBezTo>
                  <a:cubicBezTo>
                    <a:pt x="1035" y="5607"/>
                    <a:pt x="3232" y="3084"/>
                    <a:pt x="5246" y="1671"/>
                  </a:cubicBezTo>
                  <a:cubicBezTo>
                    <a:pt x="7259" y="258"/>
                    <a:pt x="9090" y="-45"/>
                    <a:pt x="11103" y="5"/>
                  </a:cubicBezTo>
                  <a:cubicBezTo>
                    <a:pt x="13117" y="56"/>
                    <a:pt x="15313" y="460"/>
                    <a:pt x="17327" y="1620"/>
                  </a:cubicBezTo>
                  <a:cubicBezTo>
                    <a:pt x="19340" y="2781"/>
                    <a:pt x="21171" y="4699"/>
                    <a:pt x="20073" y="6263"/>
                  </a:cubicBezTo>
                  <a:cubicBezTo>
                    <a:pt x="18974" y="7828"/>
                    <a:pt x="14947" y="9039"/>
                    <a:pt x="11835" y="9645"/>
                  </a:cubicBezTo>
                  <a:cubicBezTo>
                    <a:pt x="8724" y="10250"/>
                    <a:pt x="6527" y="10250"/>
                    <a:pt x="4330" y="1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3546137" y="2546548"/>
              <a:ext cx="108207" cy="1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600" fill="norm" stroke="1" extrusionOk="0">
                  <a:moveTo>
                    <a:pt x="6999" y="6750"/>
                  </a:moveTo>
                  <a:cubicBezTo>
                    <a:pt x="7406" y="5400"/>
                    <a:pt x="7814" y="4050"/>
                    <a:pt x="7406" y="2700"/>
                  </a:cubicBezTo>
                  <a:cubicBezTo>
                    <a:pt x="6999" y="1350"/>
                    <a:pt x="5776" y="0"/>
                    <a:pt x="4350" y="0"/>
                  </a:cubicBezTo>
                  <a:cubicBezTo>
                    <a:pt x="2923" y="0"/>
                    <a:pt x="1293" y="1350"/>
                    <a:pt x="478" y="2700"/>
                  </a:cubicBezTo>
                  <a:cubicBezTo>
                    <a:pt x="-337" y="4050"/>
                    <a:pt x="-337" y="5400"/>
                    <a:pt x="2312" y="7290"/>
                  </a:cubicBezTo>
                  <a:cubicBezTo>
                    <a:pt x="4961" y="9180"/>
                    <a:pt x="10259" y="11610"/>
                    <a:pt x="13723" y="13230"/>
                  </a:cubicBezTo>
                  <a:cubicBezTo>
                    <a:pt x="17188" y="14850"/>
                    <a:pt x="18818" y="15660"/>
                    <a:pt x="19837" y="16740"/>
                  </a:cubicBezTo>
                  <a:cubicBezTo>
                    <a:pt x="20855" y="17820"/>
                    <a:pt x="21263" y="19170"/>
                    <a:pt x="20244" y="20115"/>
                  </a:cubicBezTo>
                  <a:cubicBezTo>
                    <a:pt x="19225" y="21060"/>
                    <a:pt x="16780" y="21600"/>
                    <a:pt x="14131" y="21600"/>
                  </a:cubicBezTo>
                  <a:cubicBezTo>
                    <a:pt x="11482" y="21600"/>
                    <a:pt x="8629" y="21060"/>
                    <a:pt x="6795" y="20115"/>
                  </a:cubicBezTo>
                  <a:cubicBezTo>
                    <a:pt x="4961" y="19170"/>
                    <a:pt x="4146" y="17820"/>
                    <a:pt x="3331" y="16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3702579" y="2484008"/>
              <a:ext cx="152958" cy="242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29" fill="norm" stroke="1" extrusionOk="0">
                  <a:moveTo>
                    <a:pt x="8067" y="6805"/>
                  </a:moveTo>
                  <a:cubicBezTo>
                    <a:pt x="6883" y="9598"/>
                    <a:pt x="5700" y="12391"/>
                    <a:pt x="4960" y="14346"/>
                  </a:cubicBezTo>
                  <a:cubicBezTo>
                    <a:pt x="4220" y="16301"/>
                    <a:pt x="3924" y="17419"/>
                    <a:pt x="3333" y="18443"/>
                  </a:cubicBezTo>
                  <a:cubicBezTo>
                    <a:pt x="2741" y="19467"/>
                    <a:pt x="1853" y="20398"/>
                    <a:pt x="1114" y="20305"/>
                  </a:cubicBezTo>
                  <a:cubicBezTo>
                    <a:pt x="374" y="20212"/>
                    <a:pt x="-218" y="19095"/>
                    <a:pt x="78" y="16208"/>
                  </a:cubicBezTo>
                  <a:cubicBezTo>
                    <a:pt x="374" y="13322"/>
                    <a:pt x="1557" y="8667"/>
                    <a:pt x="2741" y="5688"/>
                  </a:cubicBezTo>
                  <a:cubicBezTo>
                    <a:pt x="3924" y="2708"/>
                    <a:pt x="5108" y="1405"/>
                    <a:pt x="6440" y="660"/>
                  </a:cubicBezTo>
                  <a:cubicBezTo>
                    <a:pt x="7771" y="-85"/>
                    <a:pt x="9250" y="-271"/>
                    <a:pt x="10730" y="474"/>
                  </a:cubicBezTo>
                  <a:cubicBezTo>
                    <a:pt x="12209" y="1219"/>
                    <a:pt x="13689" y="2895"/>
                    <a:pt x="14133" y="4663"/>
                  </a:cubicBezTo>
                  <a:cubicBezTo>
                    <a:pt x="14577" y="6432"/>
                    <a:pt x="13985" y="8295"/>
                    <a:pt x="13097" y="9505"/>
                  </a:cubicBezTo>
                  <a:cubicBezTo>
                    <a:pt x="12209" y="10715"/>
                    <a:pt x="11026" y="11274"/>
                    <a:pt x="9694" y="11553"/>
                  </a:cubicBezTo>
                  <a:cubicBezTo>
                    <a:pt x="8363" y="11832"/>
                    <a:pt x="6883" y="11832"/>
                    <a:pt x="6587" y="12205"/>
                  </a:cubicBezTo>
                  <a:cubicBezTo>
                    <a:pt x="6292" y="12577"/>
                    <a:pt x="7179" y="13322"/>
                    <a:pt x="9842" y="14905"/>
                  </a:cubicBezTo>
                  <a:cubicBezTo>
                    <a:pt x="12505" y="16488"/>
                    <a:pt x="16944" y="18908"/>
                    <a:pt x="21382" y="21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879502" y="3134276"/>
              <a:ext cx="109221" cy="45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487" fill="norm" stroke="1" extrusionOk="0">
                  <a:moveTo>
                    <a:pt x="815" y="5010"/>
                  </a:moveTo>
                  <a:cubicBezTo>
                    <a:pt x="1630" y="7897"/>
                    <a:pt x="2445" y="10784"/>
                    <a:pt x="2853" y="13322"/>
                  </a:cubicBezTo>
                  <a:cubicBezTo>
                    <a:pt x="3260" y="15860"/>
                    <a:pt x="3260" y="18050"/>
                    <a:pt x="3260" y="19444"/>
                  </a:cubicBezTo>
                  <a:cubicBezTo>
                    <a:pt x="3260" y="20837"/>
                    <a:pt x="3260" y="21434"/>
                    <a:pt x="2853" y="21484"/>
                  </a:cubicBezTo>
                  <a:cubicBezTo>
                    <a:pt x="2445" y="21534"/>
                    <a:pt x="1630" y="21036"/>
                    <a:pt x="1019" y="18996"/>
                  </a:cubicBezTo>
                  <a:cubicBezTo>
                    <a:pt x="408" y="16955"/>
                    <a:pt x="0" y="13372"/>
                    <a:pt x="0" y="10336"/>
                  </a:cubicBezTo>
                  <a:cubicBezTo>
                    <a:pt x="0" y="7300"/>
                    <a:pt x="408" y="4811"/>
                    <a:pt x="1019" y="3318"/>
                  </a:cubicBezTo>
                  <a:cubicBezTo>
                    <a:pt x="1630" y="1825"/>
                    <a:pt x="2445" y="1328"/>
                    <a:pt x="3668" y="929"/>
                  </a:cubicBezTo>
                  <a:cubicBezTo>
                    <a:pt x="4891" y="531"/>
                    <a:pt x="6521" y="233"/>
                    <a:pt x="8355" y="83"/>
                  </a:cubicBezTo>
                  <a:cubicBezTo>
                    <a:pt x="10189" y="-66"/>
                    <a:pt x="12226" y="-66"/>
                    <a:pt x="14672" y="531"/>
                  </a:cubicBezTo>
                  <a:cubicBezTo>
                    <a:pt x="17117" y="1128"/>
                    <a:pt x="19970" y="2323"/>
                    <a:pt x="20785" y="3368"/>
                  </a:cubicBezTo>
                  <a:cubicBezTo>
                    <a:pt x="21600" y="4413"/>
                    <a:pt x="20377" y="5309"/>
                    <a:pt x="17117" y="6006"/>
                  </a:cubicBezTo>
                  <a:cubicBezTo>
                    <a:pt x="13857" y="6703"/>
                    <a:pt x="8558" y="7200"/>
                    <a:pt x="3260" y="7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1022210" y="3442492"/>
              <a:ext cx="128227" cy="263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300" fill="norm" stroke="1" extrusionOk="0">
                  <a:moveTo>
                    <a:pt x="205" y="3209"/>
                  </a:moveTo>
                  <a:cubicBezTo>
                    <a:pt x="559" y="8694"/>
                    <a:pt x="913" y="14180"/>
                    <a:pt x="1090" y="17351"/>
                  </a:cubicBezTo>
                  <a:cubicBezTo>
                    <a:pt x="1267" y="20523"/>
                    <a:pt x="1267" y="21380"/>
                    <a:pt x="913" y="21294"/>
                  </a:cubicBezTo>
                  <a:cubicBezTo>
                    <a:pt x="559" y="21209"/>
                    <a:pt x="-149" y="20180"/>
                    <a:pt x="28" y="16923"/>
                  </a:cubicBezTo>
                  <a:cubicBezTo>
                    <a:pt x="205" y="13666"/>
                    <a:pt x="1267" y="8180"/>
                    <a:pt x="2507" y="5009"/>
                  </a:cubicBezTo>
                  <a:cubicBezTo>
                    <a:pt x="3746" y="1837"/>
                    <a:pt x="5162" y="980"/>
                    <a:pt x="6756" y="466"/>
                  </a:cubicBezTo>
                  <a:cubicBezTo>
                    <a:pt x="8349" y="-49"/>
                    <a:pt x="10120" y="-220"/>
                    <a:pt x="11890" y="380"/>
                  </a:cubicBezTo>
                  <a:cubicBezTo>
                    <a:pt x="13661" y="980"/>
                    <a:pt x="15431" y="2351"/>
                    <a:pt x="13838" y="4409"/>
                  </a:cubicBezTo>
                  <a:cubicBezTo>
                    <a:pt x="12244" y="6466"/>
                    <a:pt x="7287" y="9209"/>
                    <a:pt x="4277" y="10923"/>
                  </a:cubicBezTo>
                  <a:cubicBezTo>
                    <a:pt x="1267" y="12637"/>
                    <a:pt x="205" y="13323"/>
                    <a:pt x="205" y="14009"/>
                  </a:cubicBezTo>
                  <a:cubicBezTo>
                    <a:pt x="205" y="14694"/>
                    <a:pt x="1267" y="15380"/>
                    <a:pt x="4985" y="16151"/>
                  </a:cubicBezTo>
                  <a:cubicBezTo>
                    <a:pt x="8703" y="16923"/>
                    <a:pt x="15077" y="17780"/>
                    <a:pt x="21451" y="18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1224804" y="3480221"/>
              <a:ext cx="109783" cy="160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290" fill="norm" stroke="1" extrusionOk="0">
                  <a:moveTo>
                    <a:pt x="15025" y="251"/>
                  </a:moveTo>
                  <a:cubicBezTo>
                    <a:pt x="11764" y="-29"/>
                    <a:pt x="8504" y="-310"/>
                    <a:pt x="5855" y="812"/>
                  </a:cubicBezTo>
                  <a:cubicBezTo>
                    <a:pt x="3206" y="1934"/>
                    <a:pt x="1168" y="4459"/>
                    <a:pt x="353" y="7264"/>
                  </a:cubicBezTo>
                  <a:cubicBezTo>
                    <a:pt x="-462" y="10069"/>
                    <a:pt x="-54" y="13155"/>
                    <a:pt x="3613" y="15539"/>
                  </a:cubicBezTo>
                  <a:cubicBezTo>
                    <a:pt x="7281" y="17924"/>
                    <a:pt x="14210" y="19607"/>
                    <a:pt x="21138" y="21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2203314" y="3143233"/>
              <a:ext cx="94518" cy="392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397" fill="norm" stroke="1" extrusionOk="0">
                  <a:moveTo>
                    <a:pt x="4497" y="9137"/>
                  </a:moveTo>
                  <a:cubicBezTo>
                    <a:pt x="5436" y="11909"/>
                    <a:pt x="6375" y="14681"/>
                    <a:pt x="6844" y="16471"/>
                  </a:cubicBezTo>
                  <a:cubicBezTo>
                    <a:pt x="7314" y="18262"/>
                    <a:pt x="7314" y="19070"/>
                    <a:pt x="7314" y="19821"/>
                  </a:cubicBezTo>
                  <a:cubicBezTo>
                    <a:pt x="7314" y="20572"/>
                    <a:pt x="7314" y="21265"/>
                    <a:pt x="6610" y="21380"/>
                  </a:cubicBezTo>
                  <a:cubicBezTo>
                    <a:pt x="5905" y="21496"/>
                    <a:pt x="4497" y="21034"/>
                    <a:pt x="3088" y="19359"/>
                  </a:cubicBezTo>
                  <a:cubicBezTo>
                    <a:pt x="1679" y="17684"/>
                    <a:pt x="271" y="14797"/>
                    <a:pt x="36" y="11562"/>
                  </a:cubicBezTo>
                  <a:cubicBezTo>
                    <a:pt x="-199" y="8328"/>
                    <a:pt x="740" y="4747"/>
                    <a:pt x="1914" y="2726"/>
                  </a:cubicBezTo>
                  <a:cubicBezTo>
                    <a:pt x="3088" y="705"/>
                    <a:pt x="4497" y="243"/>
                    <a:pt x="6375" y="69"/>
                  </a:cubicBezTo>
                  <a:cubicBezTo>
                    <a:pt x="8253" y="-104"/>
                    <a:pt x="10601" y="12"/>
                    <a:pt x="13888" y="820"/>
                  </a:cubicBezTo>
                  <a:cubicBezTo>
                    <a:pt x="17175" y="1629"/>
                    <a:pt x="21401" y="3130"/>
                    <a:pt x="20931" y="4747"/>
                  </a:cubicBezTo>
                  <a:cubicBezTo>
                    <a:pt x="20462" y="6364"/>
                    <a:pt x="15297" y="8097"/>
                    <a:pt x="11540" y="8963"/>
                  </a:cubicBezTo>
                  <a:cubicBezTo>
                    <a:pt x="7784" y="9830"/>
                    <a:pt x="5436" y="9830"/>
                    <a:pt x="3088" y="9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2350586" y="3426981"/>
              <a:ext cx="127001" cy="262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7037"/>
                  </a:moveTo>
                  <a:cubicBezTo>
                    <a:pt x="1080" y="11151"/>
                    <a:pt x="2160" y="15266"/>
                    <a:pt x="2700" y="17837"/>
                  </a:cubicBezTo>
                  <a:cubicBezTo>
                    <a:pt x="3240" y="20408"/>
                    <a:pt x="3240" y="21437"/>
                    <a:pt x="3060" y="21266"/>
                  </a:cubicBezTo>
                  <a:cubicBezTo>
                    <a:pt x="2880" y="21094"/>
                    <a:pt x="2520" y="19723"/>
                    <a:pt x="3060" y="16380"/>
                  </a:cubicBezTo>
                  <a:cubicBezTo>
                    <a:pt x="3600" y="13037"/>
                    <a:pt x="5040" y="7723"/>
                    <a:pt x="6300" y="4637"/>
                  </a:cubicBezTo>
                  <a:cubicBezTo>
                    <a:pt x="7560" y="1551"/>
                    <a:pt x="8640" y="694"/>
                    <a:pt x="10080" y="266"/>
                  </a:cubicBezTo>
                  <a:cubicBezTo>
                    <a:pt x="11520" y="-163"/>
                    <a:pt x="13320" y="-163"/>
                    <a:pt x="15120" y="951"/>
                  </a:cubicBezTo>
                  <a:cubicBezTo>
                    <a:pt x="16920" y="2066"/>
                    <a:pt x="18720" y="4294"/>
                    <a:pt x="18720" y="6266"/>
                  </a:cubicBezTo>
                  <a:cubicBezTo>
                    <a:pt x="18720" y="8237"/>
                    <a:pt x="16920" y="9951"/>
                    <a:pt x="14580" y="11237"/>
                  </a:cubicBezTo>
                  <a:cubicBezTo>
                    <a:pt x="12240" y="12523"/>
                    <a:pt x="9360" y="13380"/>
                    <a:pt x="8460" y="14151"/>
                  </a:cubicBezTo>
                  <a:cubicBezTo>
                    <a:pt x="7560" y="14923"/>
                    <a:pt x="8640" y="15608"/>
                    <a:pt x="11160" y="16466"/>
                  </a:cubicBezTo>
                  <a:cubicBezTo>
                    <a:pt x="13680" y="17323"/>
                    <a:pt x="17640" y="18351"/>
                    <a:pt x="21600" y="19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2540546" y="3485948"/>
              <a:ext cx="78471" cy="202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338" fill="norm" stroke="1" extrusionOk="0">
                  <a:moveTo>
                    <a:pt x="16756" y="2268"/>
                  </a:moveTo>
                  <a:cubicBezTo>
                    <a:pt x="15095" y="1378"/>
                    <a:pt x="13433" y="487"/>
                    <a:pt x="10941" y="153"/>
                  </a:cubicBezTo>
                  <a:cubicBezTo>
                    <a:pt x="8449" y="-181"/>
                    <a:pt x="5125" y="42"/>
                    <a:pt x="2910" y="710"/>
                  </a:cubicBezTo>
                  <a:cubicBezTo>
                    <a:pt x="695" y="1378"/>
                    <a:pt x="-413" y="2491"/>
                    <a:pt x="141" y="4050"/>
                  </a:cubicBezTo>
                  <a:cubicBezTo>
                    <a:pt x="695" y="5609"/>
                    <a:pt x="2910" y="7613"/>
                    <a:pt x="6510" y="9840"/>
                  </a:cubicBezTo>
                  <a:cubicBezTo>
                    <a:pt x="10110" y="12066"/>
                    <a:pt x="15095" y="14516"/>
                    <a:pt x="17864" y="16297"/>
                  </a:cubicBezTo>
                  <a:cubicBezTo>
                    <a:pt x="20633" y="18079"/>
                    <a:pt x="21187" y="19192"/>
                    <a:pt x="19802" y="19972"/>
                  </a:cubicBezTo>
                  <a:cubicBezTo>
                    <a:pt x="18418" y="20751"/>
                    <a:pt x="15095" y="21196"/>
                    <a:pt x="11495" y="21308"/>
                  </a:cubicBezTo>
                  <a:cubicBezTo>
                    <a:pt x="7895" y="21419"/>
                    <a:pt x="4018" y="21196"/>
                    <a:pt x="141" y="20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3468186" y="3122281"/>
              <a:ext cx="161307" cy="461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513" fill="norm" stroke="1" extrusionOk="0">
                  <a:moveTo>
                    <a:pt x="0" y="7299"/>
                  </a:moveTo>
                  <a:cubicBezTo>
                    <a:pt x="1108" y="9962"/>
                    <a:pt x="2215" y="12625"/>
                    <a:pt x="3185" y="14745"/>
                  </a:cubicBezTo>
                  <a:cubicBezTo>
                    <a:pt x="4154" y="16866"/>
                    <a:pt x="4985" y="18444"/>
                    <a:pt x="5400" y="19578"/>
                  </a:cubicBezTo>
                  <a:cubicBezTo>
                    <a:pt x="5815" y="20712"/>
                    <a:pt x="5815" y="21403"/>
                    <a:pt x="5538" y="21501"/>
                  </a:cubicBezTo>
                  <a:cubicBezTo>
                    <a:pt x="5262" y="21600"/>
                    <a:pt x="4708" y="21107"/>
                    <a:pt x="4015" y="19381"/>
                  </a:cubicBezTo>
                  <a:cubicBezTo>
                    <a:pt x="3323" y="17655"/>
                    <a:pt x="2492" y="14696"/>
                    <a:pt x="2354" y="11836"/>
                  </a:cubicBezTo>
                  <a:cubicBezTo>
                    <a:pt x="2215" y="8975"/>
                    <a:pt x="2769" y="6214"/>
                    <a:pt x="4154" y="4290"/>
                  </a:cubicBezTo>
                  <a:cubicBezTo>
                    <a:pt x="5538" y="2367"/>
                    <a:pt x="7754" y="1282"/>
                    <a:pt x="9692" y="690"/>
                  </a:cubicBezTo>
                  <a:cubicBezTo>
                    <a:pt x="11631" y="99"/>
                    <a:pt x="13292" y="0"/>
                    <a:pt x="14954" y="0"/>
                  </a:cubicBezTo>
                  <a:cubicBezTo>
                    <a:pt x="16615" y="0"/>
                    <a:pt x="18277" y="99"/>
                    <a:pt x="19523" y="345"/>
                  </a:cubicBezTo>
                  <a:cubicBezTo>
                    <a:pt x="20769" y="592"/>
                    <a:pt x="21600" y="986"/>
                    <a:pt x="20769" y="2121"/>
                  </a:cubicBezTo>
                  <a:cubicBezTo>
                    <a:pt x="19938" y="3255"/>
                    <a:pt x="17446" y="5129"/>
                    <a:pt x="14538" y="6312"/>
                  </a:cubicBezTo>
                  <a:cubicBezTo>
                    <a:pt x="11631" y="7496"/>
                    <a:pt x="8308" y="7989"/>
                    <a:pt x="4985" y="8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3614236" y="3427056"/>
              <a:ext cx="139701" cy="233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0" y="6752"/>
                  </a:moveTo>
                  <a:cubicBezTo>
                    <a:pt x="1309" y="8680"/>
                    <a:pt x="2618" y="10609"/>
                    <a:pt x="3273" y="12634"/>
                  </a:cubicBezTo>
                  <a:cubicBezTo>
                    <a:pt x="3927" y="14659"/>
                    <a:pt x="3927" y="16780"/>
                    <a:pt x="3764" y="18420"/>
                  </a:cubicBezTo>
                  <a:cubicBezTo>
                    <a:pt x="3600" y="20059"/>
                    <a:pt x="3273" y="21216"/>
                    <a:pt x="2945" y="21313"/>
                  </a:cubicBezTo>
                  <a:cubicBezTo>
                    <a:pt x="2618" y="21409"/>
                    <a:pt x="2291" y="20445"/>
                    <a:pt x="2455" y="17359"/>
                  </a:cubicBezTo>
                  <a:cubicBezTo>
                    <a:pt x="2618" y="14273"/>
                    <a:pt x="3273" y="9066"/>
                    <a:pt x="4255" y="5788"/>
                  </a:cubicBezTo>
                  <a:cubicBezTo>
                    <a:pt x="5236" y="2509"/>
                    <a:pt x="6545" y="1159"/>
                    <a:pt x="8018" y="484"/>
                  </a:cubicBezTo>
                  <a:cubicBezTo>
                    <a:pt x="9491" y="-191"/>
                    <a:pt x="11127" y="-191"/>
                    <a:pt x="12927" y="677"/>
                  </a:cubicBezTo>
                  <a:cubicBezTo>
                    <a:pt x="14727" y="1545"/>
                    <a:pt x="16691" y="3280"/>
                    <a:pt x="17018" y="5016"/>
                  </a:cubicBezTo>
                  <a:cubicBezTo>
                    <a:pt x="17345" y="6752"/>
                    <a:pt x="16036" y="8488"/>
                    <a:pt x="14564" y="9548"/>
                  </a:cubicBezTo>
                  <a:cubicBezTo>
                    <a:pt x="13091" y="10609"/>
                    <a:pt x="11455" y="10995"/>
                    <a:pt x="9818" y="11284"/>
                  </a:cubicBezTo>
                  <a:cubicBezTo>
                    <a:pt x="8182" y="11573"/>
                    <a:pt x="6545" y="11766"/>
                    <a:pt x="6382" y="12152"/>
                  </a:cubicBezTo>
                  <a:cubicBezTo>
                    <a:pt x="6218" y="12538"/>
                    <a:pt x="7527" y="13116"/>
                    <a:pt x="10309" y="13984"/>
                  </a:cubicBezTo>
                  <a:cubicBezTo>
                    <a:pt x="13091" y="14852"/>
                    <a:pt x="17345" y="16009"/>
                    <a:pt x="21600" y="17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3852079" y="3401761"/>
              <a:ext cx="143158" cy="208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75" fill="norm" stroke="1" extrusionOk="0">
                  <a:moveTo>
                    <a:pt x="2424" y="11440"/>
                  </a:moveTo>
                  <a:cubicBezTo>
                    <a:pt x="2107" y="13816"/>
                    <a:pt x="1789" y="16192"/>
                    <a:pt x="1630" y="18028"/>
                  </a:cubicBezTo>
                  <a:cubicBezTo>
                    <a:pt x="1471" y="19864"/>
                    <a:pt x="1471" y="21160"/>
                    <a:pt x="1312" y="21268"/>
                  </a:cubicBezTo>
                  <a:cubicBezTo>
                    <a:pt x="1154" y="21376"/>
                    <a:pt x="836" y="20296"/>
                    <a:pt x="518" y="17272"/>
                  </a:cubicBezTo>
                  <a:cubicBezTo>
                    <a:pt x="201" y="14248"/>
                    <a:pt x="-117" y="9280"/>
                    <a:pt x="42" y="6040"/>
                  </a:cubicBezTo>
                  <a:cubicBezTo>
                    <a:pt x="201" y="2800"/>
                    <a:pt x="836" y="1288"/>
                    <a:pt x="2265" y="532"/>
                  </a:cubicBezTo>
                  <a:cubicBezTo>
                    <a:pt x="3695" y="-224"/>
                    <a:pt x="5918" y="-224"/>
                    <a:pt x="7665" y="856"/>
                  </a:cubicBezTo>
                  <a:cubicBezTo>
                    <a:pt x="9412" y="1936"/>
                    <a:pt x="10683" y="4096"/>
                    <a:pt x="11001" y="5716"/>
                  </a:cubicBezTo>
                  <a:cubicBezTo>
                    <a:pt x="11318" y="7336"/>
                    <a:pt x="10683" y="8416"/>
                    <a:pt x="9095" y="9604"/>
                  </a:cubicBezTo>
                  <a:cubicBezTo>
                    <a:pt x="7507" y="10792"/>
                    <a:pt x="4965" y="12088"/>
                    <a:pt x="4489" y="13060"/>
                  </a:cubicBezTo>
                  <a:cubicBezTo>
                    <a:pt x="4012" y="14032"/>
                    <a:pt x="5601" y="14680"/>
                    <a:pt x="8777" y="15652"/>
                  </a:cubicBezTo>
                  <a:cubicBezTo>
                    <a:pt x="11954" y="16624"/>
                    <a:pt x="16718" y="17920"/>
                    <a:pt x="21483" y="19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4033336" y="1093964"/>
              <a:ext cx="514866" cy="2239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57" fill="norm" stroke="1" extrusionOk="0">
                  <a:moveTo>
                    <a:pt x="0" y="495"/>
                  </a:moveTo>
                  <a:cubicBezTo>
                    <a:pt x="885" y="311"/>
                    <a:pt x="1770" y="128"/>
                    <a:pt x="3098" y="47"/>
                  </a:cubicBezTo>
                  <a:cubicBezTo>
                    <a:pt x="4426" y="-35"/>
                    <a:pt x="6197" y="-15"/>
                    <a:pt x="7525" y="159"/>
                  </a:cubicBezTo>
                  <a:cubicBezTo>
                    <a:pt x="8852" y="332"/>
                    <a:pt x="9738" y="658"/>
                    <a:pt x="10313" y="1198"/>
                  </a:cubicBezTo>
                  <a:cubicBezTo>
                    <a:pt x="10889" y="1738"/>
                    <a:pt x="11154" y="2492"/>
                    <a:pt x="11420" y="3297"/>
                  </a:cubicBezTo>
                  <a:cubicBezTo>
                    <a:pt x="11685" y="4102"/>
                    <a:pt x="11951" y="4957"/>
                    <a:pt x="12349" y="5762"/>
                  </a:cubicBezTo>
                  <a:cubicBezTo>
                    <a:pt x="12748" y="6567"/>
                    <a:pt x="13279" y="7321"/>
                    <a:pt x="13854" y="8065"/>
                  </a:cubicBezTo>
                  <a:cubicBezTo>
                    <a:pt x="14430" y="8809"/>
                    <a:pt x="15049" y="9542"/>
                    <a:pt x="15625" y="10256"/>
                  </a:cubicBezTo>
                  <a:cubicBezTo>
                    <a:pt x="16200" y="10969"/>
                    <a:pt x="16731" y="11662"/>
                    <a:pt x="17085" y="12395"/>
                  </a:cubicBezTo>
                  <a:cubicBezTo>
                    <a:pt x="17439" y="13129"/>
                    <a:pt x="17616" y="13903"/>
                    <a:pt x="17705" y="14708"/>
                  </a:cubicBezTo>
                  <a:cubicBezTo>
                    <a:pt x="17793" y="15513"/>
                    <a:pt x="17793" y="16348"/>
                    <a:pt x="17882" y="17092"/>
                  </a:cubicBezTo>
                  <a:cubicBezTo>
                    <a:pt x="17970" y="17836"/>
                    <a:pt x="18148" y="18488"/>
                    <a:pt x="18723" y="19130"/>
                  </a:cubicBezTo>
                  <a:cubicBezTo>
                    <a:pt x="19298" y="19772"/>
                    <a:pt x="20272" y="20403"/>
                    <a:pt x="20848" y="20770"/>
                  </a:cubicBezTo>
                  <a:cubicBezTo>
                    <a:pt x="21423" y="21137"/>
                    <a:pt x="21600" y="21239"/>
                    <a:pt x="21511" y="21320"/>
                  </a:cubicBezTo>
                  <a:cubicBezTo>
                    <a:pt x="21423" y="21402"/>
                    <a:pt x="21069" y="21463"/>
                    <a:pt x="19962" y="21504"/>
                  </a:cubicBezTo>
                  <a:cubicBezTo>
                    <a:pt x="18856" y="21545"/>
                    <a:pt x="16997" y="21565"/>
                    <a:pt x="15934" y="21555"/>
                  </a:cubicBezTo>
                  <a:cubicBezTo>
                    <a:pt x="14872" y="21545"/>
                    <a:pt x="14607" y="21504"/>
                    <a:pt x="14341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4630236" y="2167665"/>
              <a:ext cx="139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4649286" y="2161315"/>
              <a:ext cx="1333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937"/>
                    <a:pt x="11314" y="9874"/>
                    <a:pt x="7714" y="13474"/>
                  </a:cubicBezTo>
                  <a:cubicBezTo>
                    <a:pt x="4114" y="17074"/>
                    <a:pt x="2057" y="19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5221242" y="1115505"/>
              <a:ext cx="494845" cy="1968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87" fill="norm" stroke="1" extrusionOk="0">
                  <a:moveTo>
                    <a:pt x="21488" y="811"/>
                  </a:moveTo>
                  <a:cubicBezTo>
                    <a:pt x="18822" y="487"/>
                    <a:pt x="16157" y="164"/>
                    <a:pt x="13859" y="49"/>
                  </a:cubicBezTo>
                  <a:cubicBezTo>
                    <a:pt x="11561" y="-67"/>
                    <a:pt x="9631" y="25"/>
                    <a:pt x="8022" y="326"/>
                  </a:cubicBezTo>
                  <a:cubicBezTo>
                    <a:pt x="6414" y="626"/>
                    <a:pt x="5127" y="1134"/>
                    <a:pt x="4392" y="1758"/>
                  </a:cubicBezTo>
                  <a:cubicBezTo>
                    <a:pt x="3657" y="2382"/>
                    <a:pt x="3473" y="3121"/>
                    <a:pt x="3335" y="3895"/>
                  </a:cubicBezTo>
                  <a:cubicBezTo>
                    <a:pt x="3197" y="4669"/>
                    <a:pt x="3105" y="5477"/>
                    <a:pt x="3013" y="6344"/>
                  </a:cubicBezTo>
                  <a:cubicBezTo>
                    <a:pt x="2921" y="7210"/>
                    <a:pt x="2829" y="8134"/>
                    <a:pt x="2691" y="9058"/>
                  </a:cubicBezTo>
                  <a:cubicBezTo>
                    <a:pt x="2554" y="9982"/>
                    <a:pt x="2370" y="10906"/>
                    <a:pt x="2232" y="11773"/>
                  </a:cubicBezTo>
                  <a:cubicBezTo>
                    <a:pt x="2094" y="12639"/>
                    <a:pt x="2002" y="13447"/>
                    <a:pt x="1680" y="14314"/>
                  </a:cubicBezTo>
                  <a:cubicBezTo>
                    <a:pt x="1359" y="15180"/>
                    <a:pt x="807" y="16104"/>
                    <a:pt x="439" y="16970"/>
                  </a:cubicBezTo>
                  <a:cubicBezTo>
                    <a:pt x="72" y="17837"/>
                    <a:pt x="-112" y="18645"/>
                    <a:pt x="72" y="19373"/>
                  </a:cubicBezTo>
                  <a:cubicBezTo>
                    <a:pt x="256" y="20101"/>
                    <a:pt x="807" y="20748"/>
                    <a:pt x="1267" y="21106"/>
                  </a:cubicBezTo>
                  <a:cubicBezTo>
                    <a:pt x="1726" y="21464"/>
                    <a:pt x="2094" y="21533"/>
                    <a:pt x="3519" y="21464"/>
                  </a:cubicBezTo>
                  <a:cubicBezTo>
                    <a:pt x="4943" y="21394"/>
                    <a:pt x="7425" y="21186"/>
                    <a:pt x="9079" y="21025"/>
                  </a:cubicBezTo>
                  <a:cubicBezTo>
                    <a:pt x="10734" y="20863"/>
                    <a:pt x="11561" y="20748"/>
                    <a:pt x="12388" y="20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6996669" y="993858"/>
              <a:ext cx="415870" cy="2129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561" fill="norm" stroke="1" extrusionOk="0">
                  <a:moveTo>
                    <a:pt x="108" y="569"/>
                  </a:moveTo>
                  <a:cubicBezTo>
                    <a:pt x="0" y="419"/>
                    <a:pt x="-109" y="269"/>
                    <a:pt x="217" y="161"/>
                  </a:cubicBezTo>
                  <a:cubicBezTo>
                    <a:pt x="542" y="54"/>
                    <a:pt x="1302" y="-10"/>
                    <a:pt x="3202" y="1"/>
                  </a:cubicBezTo>
                  <a:cubicBezTo>
                    <a:pt x="5101" y="11"/>
                    <a:pt x="8140" y="97"/>
                    <a:pt x="11234" y="290"/>
                  </a:cubicBezTo>
                  <a:cubicBezTo>
                    <a:pt x="14327" y="483"/>
                    <a:pt x="17475" y="783"/>
                    <a:pt x="19266" y="1244"/>
                  </a:cubicBezTo>
                  <a:cubicBezTo>
                    <a:pt x="21057" y="1704"/>
                    <a:pt x="21491" y="2326"/>
                    <a:pt x="21274" y="3022"/>
                  </a:cubicBezTo>
                  <a:cubicBezTo>
                    <a:pt x="21057" y="3719"/>
                    <a:pt x="20188" y="4490"/>
                    <a:pt x="19320" y="5251"/>
                  </a:cubicBezTo>
                  <a:cubicBezTo>
                    <a:pt x="18452" y="6011"/>
                    <a:pt x="17583" y="6761"/>
                    <a:pt x="16715" y="7511"/>
                  </a:cubicBezTo>
                  <a:cubicBezTo>
                    <a:pt x="15847" y="8261"/>
                    <a:pt x="14978" y="9011"/>
                    <a:pt x="14273" y="9794"/>
                  </a:cubicBezTo>
                  <a:cubicBezTo>
                    <a:pt x="13567" y="10576"/>
                    <a:pt x="13025" y="11390"/>
                    <a:pt x="12645" y="12183"/>
                  </a:cubicBezTo>
                  <a:cubicBezTo>
                    <a:pt x="12265" y="12976"/>
                    <a:pt x="12048" y="13747"/>
                    <a:pt x="12048" y="14551"/>
                  </a:cubicBezTo>
                  <a:cubicBezTo>
                    <a:pt x="12048" y="15354"/>
                    <a:pt x="12265" y="16190"/>
                    <a:pt x="12862" y="16983"/>
                  </a:cubicBezTo>
                  <a:cubicBezTo>
                    <a:pt x="13459" y="17776"/>
                    <a:pt x="14436" y="18526"/>
                    <a:pt x="15141" y="19136"/>
                  </a:cubicBezTo>
                  <a:cubicBezTo>
                    <a:pt x="15847" y="19747"/>
                    <a:pt x="16281" y="20219"/>
                    <a:pt x="16552" y="20540"/>
                  </a:cubicBezTo>
                  <a:cubicBezTo>
                    <a:pt x="16824" y="20861"/>
                    <a:pt x="16932" y="21033"/>
                    <a:pt x="16281" y="21194"/>
                  </a:cubicBezTo>
                  <a:cubicBezTo>
                    <a:pt x="15630" y="21354"/>
                    <a:pt x="14219" y="21504"/>
                    <a:pt x="12862" y="21547"/>
                  </a:cubicBezTo>
                  <a:cubicBezTo>
                    <a:pt x="11505" y="21590"/>
                    <a:pt x="10203" y="21526"/>
                    <a:pt x="890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7525836" y="2074531"/>
              <a:ext cx="19050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0800"/>
                    <a:pt x="7200" y="0"/>
                    <a:pt x="10800" y="0"/>
                  </a:cubicBezTo>
                  <a:cubicBezTo>
                    <a:pt x="14400" y="0"/>
                    <a:pt x="18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7525836" y="2294665"/>
              <a:ext cx="2476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200"/>
                    <a:pt x="9600" y="10800"/>
                    <a:pt x="13200" y="7200"/>
                  </a:cubicBezTo>
                  <a:cubicBezTo>
                    <a:pt x="16800" y="3600"/>
                    <a:pt x="19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8380191" y="916166"/>
              <a:ext cx="536296" cy="2224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56" fill="norm" stroke="1" extrusionOk="0">
                  <a:moveTo>
                    <a:pt x="21546" y="497"/>
                  </a:moveTo>
                  <a:cubicBezTo>
                    <a:pt x="21036" y="333"/>
                    <a:pt x="20526" y="169"/>
                    <a:pt x="19335" y="77"/>
                  </a:cubicBezTo>
                  <a:cubicBezTo>
                    <a:pt x="18144" y="-15"/>
                    <a:pt x="16274" y="-36"/>
                    <a:pt x="14573" y="77"/>
                  </a:cubicBezTo>
                  <a:cubicBezTo>
                    <a:pt x="12872" y="190"/>
                    <a:pt x="11341" y="436"/>
                    <a:pt x="9981" y="887"/>
                  </a:cubicBezTo>
                  <a:cubicBezTo>
                    <a:pt x="8620" y="1338"/>
                    <a:pt x="7429" y="1995"/>
                    <a:pt x="6537" y="2692"/>
                  </a:cubicBezTo>
                  <a:cubicBezTo>
                    <a:pt x="5644" y="3390"/>
                    <a:pt x="5048" y="4128"/>
                    <a:pt x="4751" y="4877"/>
                  </a:cubicBezTo>
                  <a:cubicBezTo>
                    <a:pt x="4453" y="5626"/>
                    <a:pt x="4453" y="6385"/>
                    <a:pt x="4538" y="7102"/>
                  </a:cubicBezTo>
                  <a:cubicBezTo>
                    <a:pt x="4623" y="7820"/>
                    <a:pt x="4793" y="8497"/>
                    <a:pt x="4921" y="9287"/>
                  </a:cubicBezTo>
                  <a:cubicBezTo>
                    <a:pt x="5048" y="10077"/>
                    <a:pt x="5133" y="10979"/>
                    <a:pt x="4921" y="11851"/>
                  </a:cubicBezTo>
                  <a:cubicBezTo>
                    <a:pt x="4708" y="12723"/>
                    <a:pt x="4198" y="13564"/>
                    <a:pt x="3603" y="14395"/>
                  </a:cubicBezTo>
                  <a:cubicBezTo>
                    <a:pt x="3007" y="15226"/>
                    <a:pt x="2327" y="16046"/>
                    <a:pt x="1732" y="16856"/>
                  </a:cubicBezTo>
                  <a:cubicBezTo>
                    <a:pt x="1137" y="17667"/>
                    <a:pt x="626" y="18467"/>
                    <a:pt x="329" y="19123"/>
                  </a:cubicBezTo>
                  <a:cubicBezTo>
                    <a:pt x="31" y="19779"/>
                    <a:pt x="-54" y="20292"/>
                    <a:pt x="31" y="20651"/>
                  </a:cubicBezTo>
                  <a:cubicBezTo>
                    <a:pt x="116" y="21010"/>
                    <a:pt x="371" y="21215"/>
                    <a:pt x="669" y="21349"/>
                  </a:cubicBezTo>
                  <a:cubicBezTo>
                    <a:pt x="966" y="21482"/>
                    <a:pt x="1307" y="21543"/>
                    <a:pt x="2285" y="21554"/>
                  </a:cubicBezTo>
                  <a:cubicBezTo>
                    <a:pt x="3263" y="21564"/>
                    <a:pt x="4878" y="21523"/>
                    <a:pt x="6919" y="21461"/>
                  </a:cubicBezTo>
                  <a:cubicBezTo>
                    <a:pt x="8960" y="21400"/>
                    <a:pt x="11426" y="21318"/>
                    <a:pt x="13892" y="212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8979631" y="969282"/>
              <a:ext cx="362197" cy="546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125" fill="norm" stroke="1" extrusionOk="0">
                  <a:moveTo>
                    <a:pt x="13351" y="914"/>
                  </a:moveTo>
                  <a:cubicBezTo>
                    <a:pt x="12116" y="505"/>
                    <a:pt x="10882" y="95"/>
                    <a:pt x="9524" y="95"/>
                  </a:cubicBezTo>
                  <a:cubicBezTo>
                    <a:pt x="8167" y="95"/>
                    <a:pt x="6685" y="505"/>
                    <a:pt x="5143" y="1773"/>
                  </a:cubicBezTo>
                  <a:cubicBezTo>
                    <a:pt x="3600" y="3041"/>
                    <a:pt x="1995" y="5168"/>
                    <a:pt x="1008" y="7664"/>
                  </a:cubicBezTo>
                  <a:cubicBezTo>
                    <a:pt x="20" y="10159"/>
                    <a:pt x="-350" y="13023"/>
                    <a:pt x="391" y="15273"/>
                  </a:cubicBezTo>
                  <a:cubicBezTo>
                    <a:pt x="1131" y="17523"/>
                    <a:pt x="2983" y="19159"/>
                    <a:pt x="5204" y="20141"/>
                  </a:cubicBezTo>
                  <a:cubicBezTo>
                    <a:pt x="7426" y="21123"/>
                    <a:pt x="10018" y="21450"/>
                    <a:pt x="12487" y="20755"/>
                  </a:cubicBezTo>
                  <a:cubicBezTo>
                    <a:pt x="14955" y="20059"/>
                    <a:pt x="17300" y="18341"/>
                    <a:pt x="18781" y="16132"/>
                  </a:cubicBezTo>
                  <a:cubicBezTo>
                    <a:pt x="20263" y="13923"/>
                    <a:pt x="20880" y="11223"/>
                    <a:pt x="21065" y="8768"/>
                  </a:cubicBezTo>
                  <a:cubicBezTo>
                    <a:pt x="21250" y="6314"/>
                    <a:pt x="21003" y="4105"/>
                    <a:pt x="19831" y="2591"/>
                  </a:cubicBezTo>
                  <a:cubicBezTo>
                    <a:pt x="18658" y="1077"/>
                    <a:pt x="16560" y="259"/>
                    <a:pt x="14215" y="55"/>
                  </a:cubicBezTo>
                  <a:cubicBezTo>
                    <a:pt x="11869" y="-150"/>
                    <a:pt x="9277" y="259"/>
                    <a:pt x="6685" y="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5462936" y="1268429"/>
              <a:ext cx="112454" cy="425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269" fill="norm" stroke="1" extrusionOk="0">
                  <a:moveTo>
                    <a:pt x="5839" y="9089"/>
                  </a:moveTo>
                  <a:cubicBezTo>
                    <a:pt x="5439" y="12795"/>
                    <a:pt x="5039" y="16501"/>
                    <a:pt x="4839" y="18671"/>
                  </a:cubicBezTo>
                  <a:cubicBezTo>
                    <a:pt x="4639" y="20842"/>
                    <a:pt x="4639" y="21477"/>
                    <a:pt x="4239" y="21212"/>
                  </a:cubicBezTo>
                  <a:cubicBezTo>
                    <a:pt x="3839" y="20948"/>
                    <a:pt x="3039" y="19783"/>
                    <a:pt x="2239" y="17136"/>
                  </a:cubicBezTo>
                  <a:cubicBezTo>
                    <a:pt x="1439" y="14489"/>
                    <a:pt x="639" y="10359"/>
                    <a:pt x="239" y="7606"/>
                  </a:cubicBezTo>
                  <a:cubicBezTo>
                    <a:pt x="-161" y="4853"/>
                    <a:pt x="-161" y="3477"/>
                    <a:pt x="1039" y="2418"/>
                  </a:cubicBezTo>
                  <a:cubicBezTo>
                    <a:pt x="2239" y="1359"/>
                    <a:pt x="4639" y="618"/>
                    <a:pt x="7239" y="248"/>
                  </a:cubicBezTo>
                  <a:cubicBezTo>
                    <a:pt x="9839" y="-123"/>
                    <a:pt x="12639" y="-123"/>
                    <a:pt x="15439" y="565"/>
                  </a:cubicBezTo>
                  <a:cubicBezTo>
                    <a:pt x="18239" y="1253"/>
                    <a:pt x="21039" y="2630"/>
                    <a:pt x="21239" y="4006"/>
                  </a:cubicBezTo>
                  <a:cubicBezTo>
                    <a:pt x="21439" y="5383"/>
                    <a:pt x="19039" y="6759"/>
                    <a:pt x="15439" y="7448"/>
                  </a:cubicBezTo>
                  <a:cubicBezTo>
                    <a:pt x="11839" y="8136"/>
                    <a:pt x="7039" y="8136"/>
                    <a:pt x="2239" y="8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5536395" y="1567500"/>
              <a:ext cx="103492" cy="123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432" fill="norm" stroke="1" extrusionOk="0">
                  <a:moveTo>
                    <a:pt x="21122" y="8252"/>
                  </a:moveTo>
                  <a:cubicBezTo>
                    <a:pt x="21122" y="6422"/>
                    <a:pt x="21122" y="4591"/>
                    <a:pt x="20258" y="2944"/>
                  </a:cubicBezTo>
                  <a:cubicBezTo>
                    <a:pt x="19394" y="1296"/>
                    <a:pt x="17666" y="-168"/>
                    <a:pt x="14858" y="15"/>
                  </a:cubicBezTo>
                  <a:cubicBezTo>
                    <a:pt x="12050" y="198"/>
                    <a:pt x="8162" y="2029"/>
                    <a:pt x="5570" y="4408"/>
                  </a:cubicBezTo>
                  <a:cubicBezTo>
                    <a:pt x="2978" y="6788"/>
                    <a:pt x="1682" y="9717"/>
                    <a:pt x="818" y="12279"/>
                  </a:cubicBezTo>
                  <a:cubicBezTo>
                    <a:pt x="-46" y="14842"/>
                    <a:pt x="-478" y="17039"/>
                    <a:pt x="818" y="18503"/>
                  </a:cubicBezTo>
                  <a:cubicBezTo>
                    <a:pt x="2114" y="19968"/>
                    <a:pt x="5138" y="20700"/>
                    <a:pt x="8162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5677986" y="1562045"/>
              <a:ext cx="114301" cy="142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15600" y="3214"/>
                  </a:moveTo>
                  <a:cubicBezTo>
                    <a:pt x="14400" y="1944"/>
                    <a:pt x="13200" y="673"/>
                    <a:pt x="11600" y="196"/>
                  </a:cubicBezTo>
                  <a:cubicBezTo>
                    <a:pt x="10000" y="-280"/>
                    <a:pt x="8000" y="38"/>
                    <a:pt x="6000" y="1944"/>
                  </a:cubicBezTo>
                  <a:cubicBezTo>
                    <a:pt x="4000" y="3849"/>
                    <a:pt x="2000" y="7344"/>
                    <a:pt x="1000" y="9885"/>
                  </a:cubicBezTo>
                  <a:cubicBezTo>
                    <a:pt x="0" y="12426"/>
                    <a:pt x="0" y="14014"/>
                    <a:pt x="0" y="15602"/>
                  </a:cubicBezTo>
                  <a:cubicBezTo>
                    <a:pt x="0" y="17191"/>
                    <a:pt x="0" y="18779"/>
                    <a:pt x="3600" y="19732"/>
                  </a:cubicBezTo>
                  <a:cubicBezTo>
                    <a:pt x="7200" y="20685"/>
                    <a:pt x="14400" y="21002"/>
                    <a:pt x="21600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5487486" y="2025848"/>
              <a:ext cx="85372" cy="382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334" fill="norm" stroke="1" extrusionOk="0">
                  <a:moveTo>
                    <a:pt x="0" y="5430"/>
                  </a:moveTo>
                  <a:cubicBezTo>
                    <a:pt x="527" y="9443"/>
                    <a:pt x="1054" y="13456"/>
                    <a:pt x="1317" y="15757"/>
                  </a:cubicBezTo>
                  <a:cubicBezTo>
                    <a:pt x="1580" y="18059"/>
                    <a:pt x="1580" y="18649"/>
                    <a:pt x="1580" y="19416"/>
                  </a:cubicBezTo>
                  <a:cubicBezTo>
                    <a:pt x="1580" y="20184"/>
                    <a:pt x="1580" y="21128"/>
                    <a:pt x="1317" y="21305"/>
                  </a:cubicBezTo>
                  <a:cubicBezTo>
                    <a:pt x="1054" y="21482"/>
                    <a:pt x="527" y="20892"/>
                    <a:pt x="263" y="18472"/>
                  </a:cubicBezTo>
                  <a:cubicBezTo>
                    <a:pt x="0" y="16052"/>
                    <a:pt x="0" y="11803"/>
                    <a:pt x="263" y="8852"/>
                  </a:cubicBezTo>
                  <a:cubicBezTo>
                    <a:pt x="527" y="5902"/>
                    <a:pt x="1054" y="4249"/>
                    <a:pt x="2371" y="3010"/>
                  </a:cubicBezTo>
                  <a:cubicBezTo>
                    <a:pt x="3688" y="1771"/>
                    <a:pt x="5795" y="944"/>
                    <a:pt x="8429" y="472"/>
                  </a:cubicBezTo>
                  <a:cubicBezTo>
                    <a:pt x="11063" y="0"/>
                    <a:pt x="14224" y="-118"/>
                    <a:pt x="16595" y="118"/>
                  </a:cubicBezTo>
                  <a:cubicBezTo>
                    <a:pt x="18966" y="354"/>
                    <a:pt x="20546" y="944"/>
                    <a:pt x="21073" y="2184"/>
                  </a:cubicBezTo>
                  <a:cubicBezTo>
                    <a:pt x="21600" y="3423"/>
                    <a:pt x="21073" y="5312"/>
                    <a:pt x="17649" y="6905"/>
                  </a:cubicBezTo>
                  <a:cubicBezTo>
                    <a:pt x="14224" y="8498"/>
                    <a:pt x="7902" y="9797"/>
                    <a:pt x="1580" y="11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5530779" y="2263923"/>
              <a:ext cx="96919" cy="139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1296" fill="norm" stroke="1" extrusionOk="0">
                  <a:moveTo>
                    <a:pt x="16446" y="2747"/>
                  </a:moveTo>
                  <a:cubicBezTo>
                    <a:pt x="14646" y="1780"/>
                    <a:pt x="12846" y="813"/>
                    <a:pt x="9921" y="330"/>
                  </a:cubicBezTo>
                  <a:cubicBezTo>
                    <a:pt x="6996" y="-154"/>
                    <a:pt x="2946" y="-154"/>
                    <a:pt x="1146" y="652"/>
                  </a:cubicBezTo>
                  <a:cubicBezTo>
                    <a:pt x="-654" y="1458"/>
                    <a:pt x="-204" y="3070"/>
                    <a:pt x="1596" y="5165"/>
                  </a:cubicBezTo>
                  <a:cubicBezTo>
                    <a:pt x="3396" y="7261"/>
                    <a:pt x="6546" y="9840"/>
                    <a:pt x="9246" y="11613"/>
                  </a:cubicBezTo>
                  <a:cubicBezTo>
                    <a:pt x="11946" y="13386"/>
                    <a:pt x="14196" y="14353"/>
                    <a:pt x="16221" y="15321"/>
                  </a:cubicBezTo>
                  <a:cubicBezTo>
                    <a:pt x="18246" y="16288"/>
                    <a:pt x="20046" y="17255"/>
                    <a:pt x="20496" y="18545"/>
                  </a:cubicBezTo>
                  <a:cubicBezTo>
                    <a:pt x="20946" y="19834"/>
                    <a:pt x="20046" y="21446"/>
                    <a:pt x="16896" y="21285"/>
                  </a:cubicBezTo>
                  <a:cubicBezTo>
                    <a:pt x="13746" y="21124"/>
                    <a:pt x="8346" y="19189"/>
                    <a:pt x="2946" y="17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5646236" y="2287752"/>
              <a:ext cx="127001" cy="14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15120" y="1008"/>
                  </a:moveTo>
                  <a:cubicBezTo>
                    <a:pt x="13320" y="391"/>
                    <a:pt x="11520" y="-226"/>
                    <a:pt x="9720" y="83"/>
                  </a:cubicBezTo>
                  <a:cubicBezTo>
                    <a:pt x="7920" y="391"/>
                    <a:pt x="6120" y="1625"/>
                    <a:pt x="4140" y="3785"/>
                  </a:cubicBezTo>
                  <a:cubicBezTo>
                    <a:pt x="2160" y="5945"/>
                    <a:pt x="0" y="9031"/>
                    <a:pt x="0" y="11808"/>
                  </a:cubicBezTo>
                  <a:cubicBezTo>
                    <a:pt x="0" y="14585"/>
                    <a:pt x="2160" y="17054"/>
                    <a:pt x="6120" y="18597"/>
                  </a:cubicBezTo>
                  <a:cubicBezTo>
                    <a:pt x="10080" y="20140"/>
                    <a:pt x="15840" y="20757"/>
                    <a:pt x="21600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5538286" y="2727788"/>
              <a:ext cx="118339" cy="415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392" fill="norm" stroke="1" extrusionOk="0">
                  <a:moveTo>
                    <a:pt x="3411" y="4187"/>
                  </a:moveTo>
                  <a:cubicBezTo>
                    <a:pt x="5684" y="7896"/>
                    <a:pt x="7958" y="11605"/>
                    <a:pt x="9095" y="14114"/>
                  </a:cubicBezTo>
                  <a:cubicBezTo>
                    <a:pt x="10232" y="16623"/>
                    <a:pt x="10232" y="17932"/>
                    <a:pt x="10042" y="19077"/>
                  </a:cubicBezTo>
                  <a:cubicBezTo>
                    <a:pt x="9853" y="20223"/>
                    <a:pt x="9474" y="21205"/>
                    <a:pt x="8905" y="21368"/>
                  </a:cubicBezTo>
                  <a:cubicBezTo>
                    <a:pt x="8337" y="21532"/>
                    <a:pt x="7579" y="20877"/>
                    <a:pt x="6821" y="18750"/>
                  </a:cubicBezTo>
                  <a:cubicBezTo>
                    <a:pt x="6063" y="16623"/>
                    <a:pt x="5305" y="13023"/>
                    <a:pt x="5116" y="9914"/>
                  </a:cubicBezTo>
                  <a:cubicBezTo>
                    <a:pt x="4926" y="6805"/>
                    <a:pt x="5305" y="4187"/>
                    <a:pt x="6063" y="2605"/>
                  </a:cubicBezTo>
                  <a:cubicBezTo>
                    <a:pt x="6821" y="1023"/>
                    <a:pt x="7958" y="477"/>
                    <a:pt x="9663" y="205"/>
                  </a:cubicBezTo>
                  <a:cubicBezTo>
                    <a:pt x="11368" y="-68"/>
                    <a:pt x="13642" y="-68"/>
                    <a:pt x="15726" y="205"/>
                  </a:cubicBezTo>
                  <a:cubicBezTo>
                    <a:pt x="17811" y="477"/>
                    <a:pt x="19705" y="1023"/>
                    <a:pt x="20653" y="1623"/>
                  </a:cubicBezTo>
                  <a:cubicBezTo>
                    <a:pt x="21600" y="2223"/>
                    <a:pt x="21600" y="2877"/>
                    <a:pt x="18000" y="3805"/>
                  </a:cubicBezTo>
                  <a:cubicBezTo>
                    <a:pt x="14400" y="4732"/>
                    <a:pt x="7200" y="5932"/>
                    <a:pt x="0" y="7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5652586" y="3024370"/>
              <a:ext cx="152401" cy="199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6669"/>
                  </a:moveTo>
                  <a:cubicBezTo>
                    <a:pt x="900" y="8873"/>
                    <a:pt x="1800" y="11077"/>
                    <a:pt x="2400" y="13722"/>
                  </a:cubicBezTo>
                  <a:cubicBezTo>
                    <a:pt x="3000" y="16367"/>
                    <a:pt x="3300" y="19452"/>
                    <a:pt x="3300" y="20444"/>
                  </a:cubicBezTo>
                  <a:cubicBezTo>
                    <a:pt x="3300" y="21436"/>
                    <a:pt x="3000" y="20334"/>
                    <a:pt x="3450" y="17248"/>
                  </a:cubicBezTo>
                  <a:cubicBezTo>
                    <a:pt x="3900" y="14163"/>
                    <a:pt x="5100" y="9093"/>
                    <a:pt x="6150" y="6007"/>
                  </a:cubicBezTo>
                  <a:cubicBezTo>
                    <a:pt x="7200" y="2922"/>
                    <a:pt x="8100" y="1820"/>
                    <a:pt x="9300" y="1048"/>
                  </a:cubicBezTo>
                  <a:cubicBezTo>
                    <a:pt x="10500" y="277"/>
                    <a:pt x="12000" y="-164"/>
                    <a:pt x="13350" y="56"/>
                  </a:cubicBezTo>
                  <a:cubicBezTo>
                    <a:pt x="14700" y="277"/>
                    <a:pt x="15900" y="1158"/>
                    <a:pt x="16500" y="2150"/>
                  </a:cubicBezTo>
                  <a:cubicBezTo>
                    <a:pt x="17100" y="3142"/>
                    <a:pt x="17100" y="4244"/>
                    <a:pt x="15300" y="5346"/>
                  </a:cubicBezTo>
                  <a:cubicBezTo>
                    <a:pt x="13500" y="6448"/>
                    <a:pt x="9900" y="7550"/>
                    <a:pt x="7950" y="8763"/>
                  </a:cubicBezTo>
                  <a:cubicBezTo>
                    <a:pt x="6000" y="9975"/>
                    <a:pt x="5700" y="11297"/>
                    <a:pt x="7500" y="12950"/>
                  </a:cubicBezTo>
                  <a:cubicBezTo>
                    <a:pt x="9300" y="14603"/>
                    <a:pt x="13200" y="16587"/>
                    <a:pt x="15900" y="17689"/>
                  </a:cubicBezTo>
                  <a:cubicBezTo>
                    <a:pt x="18600" y="18791"/>
                    <a:pt x="20100" y="19012"/>
                    <a:pt x="21600" y="19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5833381" y="3047880"/>
              <a:ext cx="162106" cy="164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189" fill="norm" stroke="1" extrusionOk="0">
                  <a:moveTo>
                    <a:pt x="10408" y="3596"/>
                  </a:moveTo>
                  <a:cubicBezTo>
                    <a:pt x="9577" y="1955"/>
                    <a:pt x="8746" y="315"/>
                    <a:pt x="7777" y="41"/>
                  </a:cubicBezTo>
                  <a:cubicBezTo>
                    <a:pt x="6808" y="-232"/>
                    <a:pt x="5700" y="862"/>
                    <a:pt x="4177" y="3322"/>
                  </a:cubicBezTo>
                  <a:cubicBezTo>
                    <a:pt x="2654" y="5783"/>
                    <a:pt x="716" y="9611"/>
                    <a:pt x="162" y="12755"/>
                  </a:cubicBezTo>
                  <a:cubicBezTo>
                    <a:pt x="-392" y="15900"/>
                    <a:pt x="439" y="18360"/>
                    <a:pt x="3208" y="19727"/>
                  </a:cubicBezTo>
                  <a:cubicBezTo>
                    <a:pt x="5977" y="21095"/>
                    <a:pt x="10685" y="21368"/>
                    <a:pt x="14008" y="21095"/>
                  </a:cubicBezTo>
                  <a:cubicBezTo>
                    <a:pt x="17331" y="20821"/>
                    <a:pt x="19270" y="20001"/>
                    <a:pt x="21208" y="19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250628" y="830701"/>
              <a:ext cx="3993469" cy="1291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574" fill="norm" stroke="1" extrusionOk="0">
                  <a:moveTo>
                    <a:pt x="15350" y="2815"/>
                  </a:moveTo>
                  <a:cubicBezTo>
                    <a:pt x="15350" y="2568"/>
                    <a:pt x="15350" y="2320"/>
                    <a:pt x="15327" y="2126"/>
                  </a:cubicBezTo>
                  <a:cubicBezTo>
                    <a:pt x="15304" y="1931"/>
                    <a:pt x="15259" y="1790"/>
                    <a:pt x="15116" y="1631"/>
                  </a:cubicBezTo>
                  <a:cubicBezTo>
                    <a:pt x="14973" y="1472"/>
                    <a:pt x="14733" y="1295"/>
                    <a:pt x="14436" y="1118"/>
                  </a:cubicBezTo>
                  <a:cubicBezTo>
                    <a:pt x="14139" y="942"/>
                    <a:pt x="13784" y="765"/>
                    <a:pt x="13396" y="606"/>
                  </a:cubicBezTo>
                  <a:cubicBezTo>
                    <a:pt x="13007" y="447"/>
                    <a:pt x="12584" y="305"/>
                    <a:pt x="12127" y="217"/>
                  </a:cubicBezTo>
                  <a:cubicBezTo>
                    <a:pt x="11670" y="128"/>
                    <a:pt x="11179" y="93"/>
                    <a:pt x="10710" y="75"/>
                  </a:cubicBezTo>
                  <a:cubicBezTo>
                    <a:pt x="10241" y="58"/>
                    <a:pt x="9796" y="58"/>
                    <a:pt x="9356" y="40"/>
                  </a:cubicBezTo>
                  <a:cubicBezTo>
                    <a:pt x="8916" y="22"/>
                    <a:pt x="8481" y="-13"/>
                    <a:pt x="8047" y="5"/>
                  </a:cubicBezTo>
                  <a:cubicBezTo>
                    <a:pt x="7613" y="22"/>
                    <a:pt x="7179" y="93"/>
                    <a:pt x="6773" y="234"/>
                  </a:cubicBezTo>
                  <a:cubicBezTo>
                    <a:pt x="6367" y="376"/>
                    <a:pt x="5990" y="588"/>
                    <a:pt x="5601" y="853"/>
                  </a:cubicBezTo>
                  <a:cubicBezTo>
                    <a:pt x="5213" y="1118"/>
                    <a:pt x="4813" y="1436"/>
                    <a:pt x="4424" y="1755"/>
                  </a:cubicBezTo>
                  <a:cubicBezTo>
                    <a:pt x="4036" y="2073"/>
                    <a:pt x="3659" y="2391"/>
                    <a:pt x="3264" y="2815"/>
                  </a:cubicBezTo>
                  <a:cubicBezTo>
                    <a:pt x="2870" y="3239"/>
                    <a:pt x="2459" y="3770"/>
                    <a:pt x="2064" y="4406"/>
                  </a:cubicBezTo>
                  <a:cubicBezTo>
                    <a:pt x="1670" y="5042"/>
                    <a:pt x="1293" y="5785"/>
                    <a:pt x="984" y="6580"/>
                  </a:cubicBezTo>
                  <a:cubicBezTo>
                    <a:pt x="676" y="7376"/>
                    <a:pt x="436" y="8224"/>
                    <a:pt x="270" y="9143"/>
                  </a:cubicBezTo>
                  <a:cubicBezTo>
                    <a:pt x="104" y="10062"/>
                    <a:pt x="13" y="11052"/>
                    <a:pt x="1" y="12113"/>
                  </a:cubicBezTo>
                  <a:cubicBezTo>
                    <a:pt x="-10" y="13173"/>
                    <a:pt x="59" y="14305"/>
                    <a:pt x="247" y="15330"/>
                  </a:cubicBezTo>
                  <a:cubicBezTo>
                    <a:pt x="436" y="16355"/>
                    <a:pt x="744" y="17274"/>
                    <a:pt x="1070" y="18034"/>
                  </a:cubicBezTo>
                  <a:cubicBezTo>
                    <a:pt x="1396" y="18794"/>
                    <a:pt x="1739" y="19395"/>
                    <a:pt x="2116" y="19908"/>
                  </a:cubicBezTo>
                  <a:cubicBezTo>
                    <a:pt x="2493" y="20420"/>
                    <a:pt x="2904" y="20845"/>
                    <a:pt x="3304" y="21110"/>
                  </a:cubicBezTo>
                  <a:cubicBezTo>
                    <a:pt x="3704" y="21375"/>
                    <a:pt x="4093" y="21481"/>
                    <a:pt x="4510" y="21534"/>
                  </a:cubicBezTo>
                  <a:cubicBezTo>
                    <a:pt x="4927" y="21587"/>
                    <a:pt x="5373" y="21587"/>
                    <a:pt x="5813" y="21534"/>
                  </a:cubicBezTo>
                  <a:cubicBezTo>
                    <a:pt x="6253" y="21481"/>
                    <a:pt x="6687" y="21375"/>
                    <a:pt x="7127" y="21287"/>
                  </a:cubicBezTo>
                  <a:cubicBezTo>
                    <a:pt x="7567" y="21198"/>
                    <a:pt x="8013" y="21127"/>
                    <a:pt x="8459" y="21057"/>
                  </a:cubicBezTo>
                  <a:cubicBezTo>
                    <a:pt x="8904" y="20986"/>
                    <a:pt x="9350" y="20915"/>
                    <a:pt x="9807" y="20880"/>
                  </a:cubicBezTo>
                  <a:cubicBezTo>
                    <a:pt x="10264" y="20845"/>
                    <a:pt x="10733" y="20845"/>
                    <a:pt x="11196" y="20809"/>
                  </a:cubicBezTo>
                  <a:cubicBezTo>
                    <a:pt x="11659" y="20774"/>
                    <a:pt x="12116" y="20703"/>
                    <a:pt x="12584" y="20597"/>
                  </a:cubicBezTo>
                  <a:cubicBezTo>
                    <a:pt x="13053" y="20491"/>
                    <a:pt x="13533" y="20350"/>
                    <a:pt x="14007" y="20191"/>
                  </a:cubicBezTo>
                  <a:cubicBezTo>
                    <a:pt x="14481" y="20032"/>
                    <a:pt x="14950" y="19855"/>
                    <a:pt x="15424" y="19678"/>
                  </a:cubicBezTo>
                  <a:cubicBezTo>
                    <a:pt x="15899" y="19501"/>
                    <a:pt x="16379" y="19324"/>
                    <a:pt x="16836" y="19130"/>
                  </a:cubicBezTo>
                  <a:cubicBezTo>
                    <a:pt x="17293" y="18936"/>
                    <a:pt x="17727" y="18723"/>
                    <a:pt x="18144" y="18494"/>
                  </a:cubicBezTo>
                  <a:cubicBezTo>
                    <a:pt x="18561" y="18264"/>
                    <a:pt x="18961" y="18016"/>
                    <a:pt x="19361" y="17698"/>
                  </a:cubicBezTo>
                  <a:cubicBezTo>
                    <a:pt x="19761" y="17380"/>
                    <a:pt x="20161" y="16991"/>
                    <a:pt x="20499" y="16532"/>
                  </a:cubicBezTo>
                  <a:cubicBezTo>
                    <a:pt x="20836" y="16072"/>
                    <a:pt x="21110" y="15542"/>
                    <a:pt x="21299" y="14764"/>
                  </a:cubicBezTo>
                  <a:cubicBezTo>
                    <a:pt x="21487" y="13986"/>
                    <a:pt x="21590" y="12961"/>
                    <a:pt x="21556" y="11883"/>
                  </a:cubicBezTo>
                  <a:cubicBezTo>
                    <a:pt x="21521" y="10805"/>
                    <a:pt x="21350" y="9673"/>
                    <a:pt x="21093" y="8684"/>
                  </a:cubicBezTo>
                  <a:cubicBezTo>
                    <a:pt x="20836" y="7694"/>
                    <a:pt x="20493" y="6845"/>
                    <a:pt x="20104" y="6174"/>
                  </a:cubicBezTo>
                  <a:cubicBezTo>
                    <a:pt x="19716" y="5502"/>
                    <a:pt x="19281" y="5007"/>
                    <a:pt x="18813" y="4583"/>
                  </a:cubicBezTo>
                  <a:cubicBezTo>
                    <a:pt x="18344" y="4159"/>
                    <a:pt x="17841" y="3805"/>
                    <a:pt x="17350" y="3522"/>
                  </a:cubicBezTo>
                  <a:cubicBezTo>
                    <a:pt x="16859" y="3239"/>
                    <a:pt x="16379" y="3027"/>
                    <a:pt x="16024" y="2904"/>
                  </a:cubicBezTo>
                  <a:cubicBezTo>
                    <a:pt x="15670" y="2780"/>
                    <a:pt x="15441" y="2744"/>
                    <a:pt x="15213" y="2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5287183" y="910365"/>
              <a:ext cx="1076604" cy="2842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49" fill="norm" stroke="1" extrusionOk="0">
                  <a:moveTo>
                    <a:pt x="12140" y="1059"/>
                  </a:moveTo>
                  <a:cubicBezTo>
                    <a:pt x="11886" y="818"/>
                    <a:pt x="11631" y="578"/>
                    <a:pt x="11483" y="417"/>
                  </a:cubicBezTo>
                  <a:cubicBezTo>
                    <a:pt x="11335" y="257"/>
                    <a:pt x="11293" y="177"/>
                    <a:pt x="11166" y="128"/>
                  </a:cubicBezTo>
                  <a:cubicBezTo>
                    <a:pt x="11038" y="80"/>
                    <a:pt x="10827" y="64"/>
                    <a:pt x="10128" y="104"/>
                  </a:cubicBezTo>
                  <a:cubicBezTo>
                    <a:pt x="9429" y="144"/>
                    <a:pt x="8243" y="241"/>
                    <a:pt x="7290" y="401"/>
                  </a:cubicBezTo>
                  <a:cubicBezTo>
                    <a:pt x="6337" y="562"/>
                    <a:pt x="5617" y="786"/>
                    <a:pt x="4961" y="1115"/>
                  </a:cubicBezTo>
                  <a:cubicBezTo>
                    <a:pt x="4304" y="1444"/>
                    <a:pt x="3711" y="1878"/>
                    <a:pt x="3161" y="2343"/>
                  </a:cubicBezTo>
                  <a:cubicBezTo>
                    <a:pt x="2610" y="2808"/>
                    <a:pt x="2102" y="3306"/>
                    <a:pt x="1742" y="3811"/>
                  </a:cubicBezTo>
                  <a:cubicBezTo>
                    <a:pt x="1382" y="4317"/>
                    <a:pt x="1170" y="4830"/>
                    <a:pt x="937" y="5368"/>
                  </a:cubicBezTo>
                  <a:cubicBezTo>
                    <a:pt x="704" y="5905"/>
                    <a:pt x="450" y="6467"/>
                    <a:pt x="260" y="7013"/>
                  </a:cubicBezTo>
                  <a:cubicBezTo>
                    <a:pt x="69" y="7558"/>
                    <a:pt x="-58" y="8088"/>
                    <a:pt x="27" y="8626"/>
                  </a:cubicBezTo>
                  <a:cubicBezTo>
                    <a:pt x="111" y="9163"/>
                    <a:pt x="408" y="9709"/>
                    <a:pt x="577" y="10254"/>
                  </a:cubicBezTo>
                  <a:cubicBezTo>
                    <a:pt x="747" y="10800"/>
                    <a:pt x="789" y="11346"/>
                    <a:pt x="704" y="11939"/>
                  </a:cubicBezTo>
                  <a:cubicBezTo>
                    <a:pt x="620" y="12533"/>
                    <a:pt x="408" y="13175"/>
                    <a:pt x="323" y="13753"/>
                  </a:cubicBezTo>
                  <a:cubicBezTo>
                    <a:pt x="238" y="14330"/>
                    <a:pt x="281" y="14844"/>
                    <a:pt x="408" y="15398"/>
                  </a:cubicBezTo>
                  <a:cubicBezTo>
                    <a:pt x="535" y="15951"/>
                    <a:pt x="747" y="16545"/>
                    <a:pt x="1086" y="17083"/>
                  </a:cubicBezTo>
                  <a:cubicBezTo>
                    <a:pt x="1424" y="17620"/>
                    <a:pt x="1890" y="18102"/>
                    <a:pt x="2504" y="18607"/>
                  </a:cubicBezTo>
                  <a:cubicBezTo>
                    <a:pt x="3118" y="19113"/>
                    <a:pt x="3881" y="19642"/>
                    <a:pt x="4686" y="20108"/>
                  </a:cubicBezTo>
                  <a:cubicBezTo>
                    <a:pt x="5490" y="20573"/>
                    <a:pt x="6337" y="20974"/>
                    <a:pt x="7269" y="21231"/>
                  </a:cubicBezTo>
                  <a:cubicBezTo>
                    <a:pt x="8201" y="21488"/>
                    <a:pt x="9217" y="21600"/>
                    <a:pt x="10276" y="21528"/>
                  </a:cubicBezTo>
                  <a:cubicBezTo>
                    <a:pt x="11335" y="21456"/>
                    <a:pt x="12436" y="21199"/>
                    <a:pt x="13368" y="20886"/>
                  </a:cubicBezTo>
                  <a:cubicBezTo>
                    <a:pt x="14300" y="20573"/>
                    <a:pt x="15062" y="20204"/>
                    <a:pt x="15761" y="19803"/>
                  </a:cubicBezTo>
                  <a:cubicBezTo>
                    <a:pt x="16460" y="19401"/>
                    <a:pt x="17095" y="18968"/>
                    <a:pt x="17751" y="18447"/>
                  </a:cubicBezTo>
                  <a:cubicBezTo>
                    <a:pt x="18408" y="17925"/>
                    <a:pt x="19086" y="17315"/>
                    <a:pt x="19678" y="16705"/>
                  </a:cubicBezTo>
                  <a:cubicBezTo>
                    <a:pt x="20271" y="16096"/>
                    <a:pt x="20780" y="15486"/>
                    <a:pt x="21097" y="14876"/>
                  </a:cubicBezTo>
                  <a:cubicBezTo>
                    <a:pt x="21415" y="14266"/>
                    <a:pt x="21542" y="13656"/>
                    <a:pt x="21542" y="13031"/>
                  </a:cubicBezTo>
                  <a:cubicBezTo>
                    <a:pt x="21542" y="12405"/>
                    <a:pt x="21415" y="11763"/>
                    <a:pt x="21267" y="11169"/>
                  </a:cubicBezTo>
                  <a:cubicBezTo>
                    <a:pt x="21118" y="10575"/>
                    <a:pt x="20949" y="10030"/>
                    <a:pt x="20674" y="9484"/>
                  </a:cubicBezTo>
                  <a:cubicBezTo>
                    <a:pt x="20398" y="8938"/>
                    <a:pt x="20017" y="8393"/>
                    <a:pt x="19615" y="7863"/>
                  </a:cubicBezTo>
                  <a:cubicBezTo>
                    <a:pt x="19213" y="7334"/>
                    <a:pt x="18789" y="6820"/>
                    <a:pt x="18471" y="6251"/>
                  </a:cubicBezTo>
                  <a:cubicBezTo>
                    <a:pt x="18154" y="5681"/>
                    <a:pt x="17942" y="5055"/>
                    <a:pt x="17794" y="4437"/>
                  </a:cubicBezTo>
                  <a:cubicBezTo>
                    <a:pt x="17646" y="3819"/>
                    <a:pt x="17561" y="3210"/>
                    <a:pt x="17413" y="2664"/>
                  </a:cubicBezTo>
                  <a:cubicBezTo>
                    <a:pt x="17264" y="2118"/>
                    <a:pt x="17053" y="1637"/>
                    <a:pt x="16481" y="1228"/>
                  </a:cubicBezTo>
                  <a:cubicBezTo>
                    <a:pt x="15909" y="818"/>
                    <a:pt x="14977" y="481"/>
                    <a:pt x="13855" y="289"/>
                  </a:cubicBezTo>
                  <a:cubicBezTo>
                    <a:pt x="12733" y="96"/>
                    <a:pt x="11420" y="48"/>
                    <a:pt x="101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599682" y="1551715"/>
              <a:ext cx="8684501" cy="426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600" fill="norm" stroke="1" extrusionOk="0">
                  <a:moveTo>
                    <a:pt x="21180" y="0"/>
                  </a:moveTo>
                  <a:cubicBezTo>
                    <a:pt x="21233" y="343"/>
                    <a:pt x="21286" y="687"/>
                    <a:pt x="21351" y="1052"/>
                  </a:cubicBezTo>
                  <a:cubicBezTo>
                    <a:pt x="21417" y="1416"/>
                    <a:pt x="21496" y="1803"/>
                    <a:pt x="21541" y="2189"/>
                  </a:cubicBezTo>
                  <a:cubicBezTo>
                    <a:pt x="21585" y="2575"/>
                    <a:pt x="21596" y="2962"/>
                    <a:pt x="21585" y="3337"/>
                  </a:cubicBezTo>
                  <a:cubicBezTo>
                    <a:pt x="21575" y="3713"/>
                    <a:pt x="21543" y="4077"/>
                    <a:pt x="21504" y="4432"/>
                  </a:cubicBezTo>
                  <a:cubicBezTo>
                    <a:pt x="21464" y="4786"/>
                    <a:pt x="21417" y="5129"/>
                    <a:pt x="21364" y="5494"/>
                  </a:cubicBezTo>
                  <a:cubicBezTo>
                    <a:pt x="21312" y="5859"/>
                    <a:pt x="21254" y="6245"/>
                    <a:pt x="21193" y="6637"/>
                  </a:cubicBezTo>
                  <a:cubicBezTo>
                    <a:pt x="21133" y="7028"/>
                    <a:pt x="21070" y="7425"/>
                    <a:pt x="21004" y="7817"/>
                  </a:cubicBezTo>
                  <a:cubicBezTo>
                    <a:pt x="20938" y="8209"/>
                    <a:pt x="20870" y="8595"/>
                    <a:pt x="20791" y="8992"/>
                  </a:cubicBezTo>
                  <a:cubicBezTo>
                    <a:pt x="20712" y="9389"/>
                    <a:pt x="20623" y="9797"/>
                    <a:pt x="20530" y="10145"/>
                  </a:cubicBezTo>
                  <a:cubicBezTo>
                    <a:pt x="20438" y="10494"/>
                    <a:pt x="20344" y="10784"/>
                    <a:pt x="20233" y="11079"/>
                  </a:cubicBezTo>
                  <a:cubicBezTo>
                    <a:pt x="20123" y="11374"/>
                    <a:pt x="19996" y="11675"/>
                    <a:pt x="19854" y="11954"/>
                  </a:cubicBezTo>
                  <a:cubicBezTo>
                    <a:pt x="19712" y="12232"/>
                    <a:pt x="19554" y="12490"/>
                    <a:pt x="19383" y="12726"/>
                  </a:cubicBezTo>
                  <a:cubicBezTo>
                    <a:pt x="19212" y="12962"/>
                    <a:pt x="19028" y="13177"/>
                    <a:pt x="18831" y="13370"/>
                  </a:cubicBezTo>
                  <a:cubicBezTo>
                    <a:pt x="18634" y="13563"/>
                    <a:pt x="18423" y="13735"/>
                    <a:pt x="18236" y="13880"/>
                  </a:cubicBezTo>
                  <a:cubicBezTo>
                    <a:pt x="18049" y="14024"/>
                    <a:pt x="17886" y="14142"/>
                    <a:pt x="17710" y="14250"/>
                  </a:cubicBezTo>
                  <a:cubicBezTo>
                    <a:pt x="17534" y="14357"/>
                    <a:pt x="17344" y="14454"/>
                    <a:pt x="17147" y="14545"/>
                  </a:cubicBezTo>
                  <a:cubicBezTo>
                    <a:pt x="16950" y="14636"/>
                    <a:pt x="16745" y="14722"/>
                    <a:pt x="16537" y="14802"/>
                  </a:cubicBezTo>
                  <a:cubicBezTo>
                    <a:pt x="16329" y="14883"/>
                    <a:pt x="16118" y="14958"/>
                    <a:pt x="15953" y="15012"/>
                  </a:cubicBezTo>
                  <a:cubicBezTo>
                    <a:pt x="15787" y="15065"/>
                    <a:pt x="15666" y="15097"/>
                    <a:pt x="15547" y="15130"/>
                  </a:cubicBezTo>
                  <a:cubicBezTo>
                    <a:pt x="15429" y="15162"/>
                    <a:pt x="15313" y="15194"/>
                    <a:pt x="15137" y="15237"/>
                  </a:cubicBezTo>
                  <a:cubicBezTo>
                    <a:pt x="14961" y="15280"/>
                    <a:pt x="14724" y="15334"/>
                    <a:pt x="14535" y="15376"/>
                  </a:cubicBezTo>
                  <a:cubicBezTo>
                    <a:pt x="14345" y="15419"/>
                    <a:pt x="14203" y="15452"/>
                    <a:pt x="14079" y="15478"/>
                  </a:cubicBezTo>
                  <a:cubicBezTo>
                    <a:pt x="13956" y="15505"/>
                    <a:pt x="13851" y="15527"/>
                    <a:pt x="13732" y="15543"/>
                  </a:cubicBezTo>
                  <a:cubicBezTo>
                    <a:pt x="13614" y="15559"/>
                    <a:pt x="13482" y="15570"/>
                    <a:pt x="13353" y="15586"/>
                  </a:cubicBezTo>
                  <a:cubicBezTo>
                    <a:pt x="13224" y="15602"/>
                    <a:pt x="13098" y="15623"/>
                    <a:pt x="12974" y="15639"/>
                  </a:cubicBezTo>
                  <a:cubicBezTo>
                    <a:pt x="12851" y="15655"/>
                    <a:pt x="12730" y="15666"/>
                    <a:pt x="12609" y="15677"/>
                  </a:cubicBezTo>
                  <a:cubicBezTo>
                    <a:pt x="12488" y="15688"/>
                    <a:pt x="12367" y="15698"/>
                    <a:pt x="12235" y="15709"/>
                  </a:cubicBezTo>
                  <a:cubicBezTo>
                    <a:pt x="12104" y="15720"/>
                    <a:pt x="11962" y="15731"/>
                    <a:pt x="11840" y="15736"/>
                  </a:cubicBezTo>
                  <a:cubicBezTo>
                    <a:pt x="11719" y="15741"/>
                    <a:pt x="11619" y="15741"/>
                    <a:pt x="11501" y="15741"/>
                  </a:cubicBezTo>
                  <a:cubicBezTo>
                    <a:pt x="11383" y="15741"/>
                    <a:pt x="11246" y="15741"/>
                    <a:pt x="11114" y="15741"/>
                  </a:cubicBezTo>
                  <a:cubicBezTo>
                    <a:pt x="10983" y="15741"/>
                    <a:pt x="10857" y="15741"/>
                    <a:pt x="10670" y="15747"/>
                  </a:cubicBezTo>
                  <a:cubicBezTo>
                    <a:pt x="10483" y="15752"/>
                    <a:pt x="10236" y="15763"/>
                    <a:pt x="10041" y="15768"/>
                  </a:cubicBezTo>
                  <a:cubicBezTo>
                    <a:pt x="9846" y="15773"/>
                    <a:pt x="9704" y="15773"/>
                    <a:pt x="9575" y="15779"/>
                  </a:cubicBezTo>
                  <a:cubicBezTo>
                    <a:pt x="9446" y="15784"/>
                    <a:pt x="9331" y="15795"/>
                    <a:pt x="9146" y="15806"/>
                  </a:cubicBezTo>
                  <a:cubicBezTo>
                    <a:pt x="8962" y="15816"/>
                    <a:pt x="8710" y="15827"/>
                    <a:pt x="8526" y="15832"/>
                  </a:cubicBezTo>
                  <a:cubicBezTo>
                    <a:pt x="8341" y="15838"/>
                    <a:pt x="8226" y="15838"/>
                    <a:pt x="8107" y="15843"/>
                  </a:cubicBezTo>
                  <a:cubicBezTo>
                    <a:pt x="7989" y="15849"/>
                    <a:pt x="7868" y="15859"/>
                    <a:pt x="7694" y="15870"/>
                  </a:cubicBezTo>
                  <a:cubicBezTo>
                    <a:pt x="7520" y="15881"/>
                    <a:pt x="7294" y="15892"/>
                    <a:pt x="7063" y="15902"/>
                  </a:cubicBezTo>
                  <a:cubicBezTo>
                    <a:pt x="6831" y="15913"/>
                    <a:pt x="6594" y="15924"/>
                    <a:pt x="6368" y="15934"/>
                  </a:cubicBezTo>
                  <a:cubicBezTo>
                    <a:pt x="6142" y="15945"/>
                    <a:pt x="5926" y="15956"/>
                    <a:pt x="5713" y="15961"/>
                  </a:cubicBezTo>
                  <a:cubicBezTo>
                    <a:pt x="5500" y="15967"/>
                    <a:pt x="5289" y="15967"/>
                    <a:pt x="5089" y="15967"/>
                  </a:cubicBezTo>
                  <a:cubicBezTo>
                    <a:pt x="4890" y="15967"/>
                    <a:pt x="4700" y="15967"/>
                    <a:pt x="4521" y="15967"/>
                  </a:cubicBezTo>
                  <a:cubicBezTo>
                    <a:pt x="4342" y="15967"/>
                    <a:pt x="4174" y="15967"/>
                    <a:pt x="3974" y="15967"/>
                  </a:cubicBezTo>
                  <a:cubicBezTo>
                    <a:pt x="3774" y="15967"/>
                    <a:pt x="3543" y="15967"/>
                    <a:pt x="3329" y="15961"/>
                  </a:cubicBezTo>
                  <a:cubicBezTo>
                    <a:pt x="3116" y="15956"/>
                    <a:pt x="2922" y="15945"/>
                    <a:pt x="2732" y="15940"/>
                  </a:cubicBezTo>
                  <a:cubicBezTo>
                    <a:pt x="2543" y="15934"/>
                    <a:pt x="2359" y="15934"/>
                    <a:pt x="2161" y="15924"/>
                  </a:cubicBezTo>
                  <a:cubicBezTo>
                    <a:pt x="1964" y="15913"/>
                    <a:pt x="1753" y="15892"/>
                    <a:pt x="1554" y="15875"/>
                  </a:cubicBezTo>
                  <a:cubicBezTo>
                    <a:pt x="1354" y="15859"/>
                    <a:pt x="1164" y="15849"/>
                    <a:pt x="1056" y="15838"/>
                  </a:cubicBezTo>
                  <a:cubicBezTo>
                    <a:pt x="948" y="15827"/>
                    <a:pt x="922" y="15816"/>
                    <a:pt x="896" y="15811"/>
                  </a:cubicBezTo>
                  <a:cubicBezTo>
                    <a:pt x="869" y="15806"/>
                    <a:pt x="843" y="15806"/>
                    <a:pt x="830" y="15854"/>
                  </a:cubicBezTo>
                  <a:cubicBezTo>
                    <a:pt x="817" y="15902"/>
                    <a:pt x="817" y="15999"/>
                    <a:pt x="812" y="16213"/>
                  </a:cubicBezTo>
                  <a:cubicBezTo>
                    <a:pt x="806" y="16428"/>
                    <a:pt x="796" y="16761"/>
                    <a:pt x="756" y="17120"/>
                  </a:cubicBezTo>
                  <a:cubicBezTo>
                    <a:pt x="717" y="17480"/>
                    <a:pt x="648" y="17866"/>
                    <a:pt x="562" y="18241"/>
                  </a:cubicBezTo>
                  <a:cubicBezTo>
                    <a:pt x="475" y="18617"/>
                    <a:pt x="370" y="18982"/>
                    <a:pt x="280" y="19357"/>
                  </a:cubicBezTo>
                  <a:cubicBezTo>
                    <a:pt x="191" y="19733"/>
                    <a:pt x="117" y="20119"/>
                    <a:pt x="78" y="20339"/>
                  </a:cubicBezTo>
                  <a:cubicBezTo>
                    <a:pt x="38" y="20559"/>
                    <a:pt x="33" y="20613"/>
                    <a:pt x="22" y="20715"/>
                  </a:cubicBezTo>
                  <a:cubicBezTo>
                    <a:pt x="12" y="20817"/>
                    <a:pt x="-4" y="20967"/>
                    <a:pt x="1" y="21042"/>
                  </a:cubicBezTo>
                  <a:cubicBezTo>
                    <a:pt x="7" y="21117"/>
                    <a:pt x="33" y="21117"/>
                    <a:pt x="120" y="21101"/>
                  </a:cubicBezTo>
                  <a:cubicBezTo>
                    <a:pt x="206" y="21085"/>
                    <a:pt x="354" y="21053"/>
                    <a:pt x="506" y="21015"/>
                  </a:cubicBezTo>
                  <a:cubicBezTo>
                    <a:pt x="659" y="20978"/>
                    <a:pt x="817" y="20935"/>
                    <a:pt x="930" y="20897"/>
                  </a:cubicBezTo>
                  <a:cubicBezTo>
                    <a:pt x="1043" y="20860"/>
                    <a:pt x="1112" y="20827"/>
                    <a:pt x="1159" y="20801"/>
                  </a:cubicBezTo>
                  <a:cubicBezTo>
                    <a:pt x="1206" y="20774"/>
                    <a:pt x="1233" y="20752"/>
                    <a:pt x="1246" y="20715"/>
                  </a:cubicBezTo>
                  <a:cubicBezTo>
                    <a:pt x="1259" y="20677"/>
                    <a:pt x="1259" y="20624"/>
                    <a:pt x="1246" y="20565"/>
                  </a:cubicBezTo>
                  <a:cubicBezTo>
                    <a:pt x="1233" y="20506"/>
                    <a:pt x="1206" y="20441"/>
                    <a:pt x="1206" y="20430"/>
                  </a:cubicBezTo>
                  <a:cubicBezTo>
                    <a:pt x="1206" y="20420"/>
                    <a:pt x="1233" y="20463"/>
                    <a:pt x="1269" y="20516"/>
                  </a:cubicBezTo>
                  <a:cubicBezTo>
                    <a:pt x="1306" y="20570"/>
                    <a:pt x="1354" y="20634"/>
                    <a:pt x="1364" y="20768"/>
                  </a:cubicBezTo>
                  <a:cubicBezTo>
                    <a:pt x="1375" y="20903"/>
                    <a:pt x="1348" y="21106"/>
                    <a:pt x="1319" y="21257"/>
                  </a:cubicBezTo>
                  <a:cubicBezTo>
                    <a:pt x="1290" y="21407"/>
                    <a:pt x="1259" y="21503"/>
                    <a:pt x="12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1814331" y="5524465"/>
              <a:ext cx="151669" cy="555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56" fill="norm" stroke="1" extrusionOk="0">
                  <a:moveTo>
                    <a:pt x="1286" y="5736"/>
                  </a:moveTo>
                  <a:cubicBezTo>
                    <a:pt x="1878" y="9009"/>
                    <a:pt x="2470" y="12282"/>
                    <a:pt x="2766" y="14777"/>
                  </a:cubicBezTo>
                  <a:cubicBezTo>
                    <a:pt x="3062" y="17272"/>
                    <a:pt x="3062" y="18991"/>
                    <a:pt x="2914" y="20054"/>
                  </a:cubicBezTo>
                  <a:cubicBezTo>
                    <a:pt x="2766" y="21118"/>
                    <a:pt x="2470" y="21527"/>
                    <a:pt x="1878" y="21445"/>
                  </a:cubicBezTo>
                  <a:cubicBezTo>
                    <a:pt x="1286" y="21363"/>
                    <a:pt x="399" y="20791"/>
                    <a:pt x="103" y="18950"/>
                  </a:cubicBezTo>
                  <a:cubicBezTo>
                    <a:pt x="-193" y="17109"/>
                    <a:pt x="103" y="14000"/>
                    <a:pt x="1582" y="11136"/>
                  </a:cubicBezTo>
                  <a:cubicBezTo>
                    <a:pt x="3062" y="8272"/>
                    <a:pt x="5725" y="5654"/>
                    <a:pt x="8092" y="3854"/>
                  </a:cubicBezTo>
                  <a:cubicBezTo>
                    <a:pt x="10459" y="2054"/>
                    <a:pt x="12530" y="1072"/>
                    <a:pt x="14306" y="541"/>
                  </a:cubicBezTo>
                  <a:cubicBezTo>
                    <a:pt x="16081" y="9"/>
                    <a:pt x="17560" y="-73"/>
                    <a:pt x="18744" y="50"/>
                  </a:cubicBezTo>
                  <a:cubicBezTo>
                    <a:pt x="19928" y="172"/>
                    <a:pt x="20815" y="500"/>
                    <a:pt x="21111" y="1359"/>
                  </a:cubicBezTo>
                  <a:cubicBezTo>
                    <a:pt x="21407" y="2218"/>
                    <a:pt x="21111" y="3609"/>
                    <a:pt x="18152" y="4959"/>
                  </a:cubicBezTo>
                  <a:cubicBezTo>
                    <a:pt x="15193" y="6309"/>
                    <a:pt x="9571" y="7618"/>
                    <a:pt x="3949" y="8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1910121" y="5880514"/>
              <a:ext cx="122966" cy="138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056" fill="norm" stroke="1" extrusionOk="0">
                  <a:moveTo>
                    <a:pt x="21268" y="4158"/>
                  </a:moveTo>
                  <a:cubicBezTo>
                    <a:pt x="21268" y="2546"/>
                    <a:pt x="21268" y="935"/>
                    <a:pt x="20353" y="290"/>
                  </a:cubicBezTo>
                  <a:cubicBezTo>
                    <a:pt x="19437" y="-355"/>
                    <a:pt x="17607" y="-33"/>
                    <a:pt x="14129" y="2385"/>
                  </a:cubicBezTo>
                  <a:cubicBezTo>
                    <a:pt x="10651" y="4803"/>
                    <a:pt x="5526" y="9317"/>
                    <a:pt x="2780" y="12379"/>
                  </a:cubicBezTo>
                  <a:cubicBezTo>
                    <a:pt x="34" y="15442"/>
                    <a:pt x="-332" y="17054"/>
                    <a:pt x="217" y="18344"/>
                  </a:cubicBezTo>
                  <a:cubicBezTo>
                    <a:pt x="766" y="19633"/>
                    <a:pt x="2231" y="20600"/>
                    <a:pt x="5526" y="20923"/>
                  </a:cubicBezTo>
                  <a:cubicBezTo>
                    <a:pt x="8821" y="21245"/>
                    <a:pt x="13946" y="20923"/>
                    <a:pt x="19071" y="20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2104586" y="5926913"/>
              <a:ext cx="119001" cy="129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0960" fill="norm" stroke="1" extrusionOk="0">
                  <a:moveTo>
                    <a:pt x="13347" y="4106"/>
                  </a:moveTo>
                  <a:cubicBezTo>
                    <a:pt x="12589" y="2392"/>
                    <a:pt x="11831" y="678"/>
                    <a:pt x="10505" y="163"/>
                  </a:cubicBezTo>
                  <a:cubicBezTo>
                    <a:pt x="9179" y="-351"/>
                    <a:pt x="7284" y="335"/>
                    <a:pt x="5389" y="2392"/>
                  </a:cubicBezTo>
                  <a:cubicBezTo>
                    <a:pt x="3494" y="4449"/>
                    <a:pt x="1600" y="7878"/>
                    <a:pt x="652" y="10449"/>
                  </a:cubicBezTo>
                  <a:cubicBezTo>
                    <a:pt x="-295" y="13020"/>
                    <a:pt x="-295" y="14735"/>
                    <a:pt x="1221" y="16620"/>
                  </a:cubicBezTo>
                  <a:cubicBezTo>
                    <a:pt x="2737" y="18506"/>
                    <a:pt x="5768" y="20563"/>
                    <a:pt x="9368" y="20906"/>
                  </a:cubicBezTo>
                  <a:cubicBezTo>
                    <a:pt x="12968" y="21249"/>
                    <a:pt x="17137" y="19878"/>
                    <a:pt x="21305" y="18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2318836" y="5882415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2490286" y="5499561"/>
              <a:ext cx="161566" cy="570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09" fill="norm" stroke="1" extrusionOk="0">
                  <a:moveTo>
                    <a:pt x="4154" y="8885"/>
                  </a:moveTo>
                  <a:cubicBezTo>
                    <a:pt x="4708" y="10949"/>
                    <a:pt x="5262" y="13014"/>
                    <a:pt x="5538" y="14960"/>
                  </a:cubicBezTo>
                  <a:cubicBezTo>
                    <a:pt x="5815" y="16905"/>
                    <a:pt x="5815" y="18732"/>
                    <a:pt x="5677" y="19883"/>
                  </a:cubicBezTo>
                  <a:cubicBezTo>
                    <a:pt x="5538" y="21035"/>
                    <a:pt x="5262" y="21511"/>
                    <a:pt x="5123" y="21392"/>
                  </a:cubicBezTo>
                  <a:cubicBezTo>
                    <a:pt x="4985" y="21273"/>
                    <a:pt x="4985" y="20558"/>
                    <a:pt x="5123" y="18851"/>
                  </a:cubicBezTo>
                  <a:cubicBezTo>
                    <a:pt x="5262" y="17143"/>
                    <a:pt x="5538" y="14443"/>
                    <a:pt x="6092" y="11783"/>
                  </a:cubicBezTo>
                  <a:cubicBezTo>
                    <a:pt x="6646" y="9123"/>
                    <a:pt x="7477" y="6502"/>
                    <a:pt x="8169" y="4715"/>
                  </a:cubicBezTo>
                  <a:cubicBezTo>
                    <a:pt x="8862" y="2929"/>
                    <a:pt x="9415" y="1976"/>
                    <a:pt x="9969" y="1301"/>
                  </a:cubicBezTo>
                  <a:cubicBezTo>
                    <a:pt x="10523" y="626"/>
                    <a:pt x="11077" y="229"/>
                    <a:pt x="12046" y="70"/>
                  </a:cubicBezTo>
                  <a:cubicBezTo>
                    <a:pt x="13015" y="-89"/>
                    <a:pt x="14400" y="-10"/>
                    <a:pt x="16200" y="665"/>
                  </a:cubicBezTo>
                  <a:cubicBezTo>
                    <a:pt x="18000" y="1340"/>
                    <a:pt x="20215" y="2611"/>
                    <a:pt x="20908" y="3921"/>
                  </a:cubicBezTo>
                  <a:cubicBezTo>
                    <a:pt x="21600" y="5232"/>
                    <a:pt x="20769" y="6582"/>
                    <a:pt x="17862" y="7535"/>
                  </a:cubicBezTo>
                  <a:cubicBezTo>
                    <a:pt x="14954" y="8487"/>
                    <a:pt x="9969" y="9043"/>
                    <a:pt x="6785" y="9361"/>
                  </a:cubicBezTo>
                  <a:cubicBezTo>
                    <a:pt x="3600" y="9679"/>
                    <a:pt x="2215" y="9758"/>
                    <a:pt x="1385" y="9837"/>
                  </a:cubicBezTo>
                  <a:cubicBezTo>
                    <a:pt x="554" y="9917"/>
                    <a:pt x="277" y="9996"/>
                    <a:pt x="0" y="10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2614826" y="5884531"/>
              <a:ext cx="269161" cy="191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26" fill="norm" stroke="1" extrusionOk="0">
                  <a:moveTo>
                    <a:pt x="7790" y="5459"/>
                  </a:moveTo>
                  <a:cubicBezTo>
                    <a:pt x="7790" y="4273"/>
                    <a:pt x="7790" y="3086"/>
                    <a:pt x="7453" y="2018"/>
                  </a:cubicBezTo>
                  <a:cubicBezTo>
                    <a:pt x="7115" y="949"/>
                    <a:pt x="6440" y="0"/>
                    <a:pt x="5765" y="0"/>
                  </a:cubicBezTo>
                  <a:cubicBezTo>
                    <a:pt x="5090" y="0"/>
                    <a:pt x="4415" y="949"/>
                    <a:pt x="3487" y="3442"/>
                  </a:cubicBezTo>
                  <a:cubicBezTo>
                    <a:pt x="2559" y="5934"/>
                    <a:pt x="1378" y="9969"/>
                    <a:pt x="703" y="12580"/>
                  </a:cubicBezTo>
                  <a:cubicBezTo>
                    <a:pt x="28" y="15191"/>
                    <a:pt x="-141" y="16378"/>
                    <a:pt x="112" y="17327"/>
                  </a:cubicBezTo>
                  <a:cubicBezTo>
                    <a:pt x="365" y="18277"/>
                    <a:pt x="1040" y="18989"/>
                    <a:pt x="3234" y="18277"/>
                  </a:cubicBezTo>
                  <a:cubicBezTo>
                    <a:pt x="5428" y="17565"/>
                    <a:pt x="9140" y="15429"/>
                    <a:pt x="11418" y="13886"/>
                  </a:cubicBezTo>
                  <a:cubicBezTo>
                    <a:pt x="13696" y="12343"/>
                    <a:pt x="14540" y="11393"/>
                    <a:pt x="15300" y="10563"/>
                  </a:cubicBezTo>
                  <a:cubicBezTo>
                    <a:pt x="16059" y="9732"/>
                    <a:pt x="16734" y="9020"/>
                    <a:pt x="16734" y="8189"/>
                  </a:cubicBezTo>
                  <a:cubicBezTo>
                    <a:pt x="16734" y="7358"/>
                    <a:pt x="16059" y="6409"/>
                    <a:pt x="15384" y="6409"/>
                  </a:cubicBezTo>
                  <a:cubicBezTo>
                    <a:pt x="14709" y="6409"/>
                    <a:pt x="14034" y="7358"/>
                    <a:pt x="13275" y="9613"/>
                  </a:cubicBezTo>
                  <a:cubicBezTo>
                    <a:pt x="12515" y="11868"/>
                    <a:pt x="11671" y="15429"/>
                    <a:pt x="11503" y="17684"/>
                  </a:cubicBezTo>
                  <a:cubicBezTo>
                    <a:pt x="11334" y="19938"/>
                    <a:pt x="11840" y="20888"/>
                    <a:pt x="13612" y="21244"/>
                  </a:cubicBezTo>
                  <a:cubicBezTo>
                    <a:pt x="15384" y="21600"/>
                    <a:pt x="18422" y="21363"/>
                    <a:pt x="21459" y="21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3118936" y="5857015"/>
              <a:ext cx="247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77" y="14400"/>
                    <a:pt x="12554" y="7200"/>
                    <a:pt x="16154" y="3600"/>
                  </a:cubicBezTo>
                  <a:cubicBezTo>
                    <a:pt x="19754" y="0"/>
                    <a:pt x="2067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3258073" y="5742715"/>
              <a:ext cx="19614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358"/>
                    <a:pt x="-1585" y="8716"/>
                    <a:pt x="575" y="12316"/>
                  </a:cubicBezTo>
                  <a:cubicBezTo>
                    <a:pt x="2735" y="15916"/>
                    <a:pt x="11375" y="18758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3696786" y="5482392"/>
              <a:ext cx="130476" cy="568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389" fill="norm" stroke="1" extrusionOk="0">
                  <a:moveTo>
                    <a:pt x="2057" y="7889"/>
                  </a:moveTo>
                  <a:cubicBezTo>
                    <a:pt x="1371" y="9484"/>
                    <a:pt x="686" y="11078"/>
                    <a:pt x="686" y="13190"/>
                  </a:cubicBezTo>
                  <a:cubicBezTo>
                    <a:pt x="686" y="15302"/>
                    <a:pt x="1371" y="17932"/>
                    <a:pt x="1886" y="19487"/>
                  </a:cubicBezTo>
                  <a:cubicBezTo>
                    <a:pt x="2400" y="21041"/>
                    <a:pt x="2743" y="21519"/>
                    <a:pt x="3429" y="21360"/>
                  </a:cubicBezTo>
                  <a:cubicBezTo>
                    <a:pt x="4114" y="21200"/>
                    <a:pt x="5143" y="20403"/>
                    <a:pt x="6000" y="18570"/>
                  </a:cubicBezTo>
                  <a:cubicBezTo>
                    <a:pt x="6857" y="16737"/>
                    <a:pt x="7543" y="13867"/>
                    <a:pt x="7886" y="10958"/>
                  </a:cubicBezTo>
                  <a:cubicBezTo>
                    <a:pt x="8229" y="8049"/>
                    <a:pt x="8229" y="5100"/>
                    <a:pt x="8571" y="3306"/>
                  </a:cubicBezTo>
                  <a:cubicBezTo>
                    <a:pt x="8914" y="1513"/>
                    <a:pt x="9600" y="875"/>
                    <a:pt x="10800" y="477"/>
                  </a:cubicBezTo>
                  <a:cubicBezTo>
                    <a:pt x="12000" y="78"/>
                    <a:pt x="13714" y="-81"/>
                    <a:pt x="15257" y="39"/>
                  </a:cubicBezTo>
                  <a:cubicBezTo>
                    <a:pt x="16800" y="158"/>
                    <a:pt x="18171" y="557"/>
                    <a:pt x="19371" y="1593"/>
                  </a:cubicBezTo>
                  <a:cubicBezTo>
                    <a:pt x="20571" y="2629"/>
                    <a:pt x="21600" y="4303"/>
                    <a:pt x="20914" y="5658"/>
                  </a:cubicBezTo>
                  <a:cubicBezTo>
                    <a:pt x="20229" y="7013"/>
                    <a:pt x="17829" y="8049"/>
                    <a:pt x="14057" y="8926"/>
                  </a:cubicBezTo>
                  <a:cubicBezTo>
                    <a:pt x="10286" y="9802"/>
                    <a:pt x="5143" y="10520"/>
                    <a:pt x="0" y="1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3827164" y="5886883"/>
              <a:ext cx="98223" cy="198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125" fill="norm" stroke="1" extrusionOk="0">
                  <a:moveTo>
                    <a:pt x="20882" y="4250"/>
                  </a:moveTo>
                  <a:cubicBezTo>
                    <a:pt x="20432" y="3125"/>
                    <a:pt x="19982" y="2000"/>
                    <a:pt x="18857" y="1100"/>
                  </a:cubicBezTo>
                  <a:cubicBezTo>
                    <a:pt x="17732" y="200"/>
                    <a:pt x="15932" y="-475"/>
                    <a:pt x="12557" y="425"/>
                  </a:cubicBezTo>
                  <a:cubicBezTo>
                    <a:pt x="9182" y="1325"/>
                    <a:pt x="4232" y="3800"/>
                    <a:pt x="1757" y="7175"/>
                  </a:cubicBezTo>
                  <a:cubicBezTo>
                    <a:pt x="-718" y="10550"/>
                    <a:pt x="-718" y="14825"/>
                    <a:pt x="2657" y="17300"/>
                  </a:cubicBezTo>
                  <a:cubicBezTo>
                    <a:pt x="6032" y="19775"/>
                    <a:pt x="12782" y="20450"/>
                    <a:pt x="19532" y="21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4079671" y="5870078"/>
              <a:ext cx="75472" cy="249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7" h="21194" fill="norm" stroke="1" extrusionOk="0">
                  <a:moveTo>
                    <a:pt x="18252" y="509"/>
                  </a:moveTo>
                  <a:cubicBezTo>
                    <a:pt x="15410" y="149"/>
                    <a:pt x="12568" y="-211"/>
                    <a:pt x="8873" y="149"/>
                  </a:cubicBezTo>
                  <a:cubicBezTo>
                    <a:pt x="5178" y="509"/>
                    <a:pt x="631" y="1589"/>
                    <a:pt x="62" y="3659"/>
                  </a:cubicBezTo>
                  <a:cubicBezTo>
                    <a:pt x="-506" y="5729"/>
                    <a:pt x="2905" y="8789"/>
                    <a:pt x="7168" y="11399"/>
                  </a:cubicBezTo>
                  <a:cubicBezTo>
                    <a:pt x="11431" y="14009"/>
                    <a:pt x="16547" y="16169"/>
                    <a:pt x="18820" y="17699"/>
                  </a:cubicBezTo>
                  <a:cubicBezTo>
                    <a:pt x="21094" y="19229"/>
                    <a:pt x="20526" y="20129"/>
                    <a:pt x="18252" y="20669"/>
                  </a:cubicBezTo>
                  <a:cubicBezTo>
                    <a:pt x="15978" y="21209"/>
                    <a:pt x="11999" y="21389"/>
                    <a:pt x="9157" y="20939"/>
                  </a:cubicBezTo>
                  <a:cubicBezTo>
                    <a:pt x="6315" y="20489"/>
                    <a:pt x="4610" y="19409"/>
                    <a:pt x="2905" y="18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4300036" y="5818915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4617536" y="5484931"/>
              <a:ext cx="193643" cy="415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0806" fill="norm" stroke="1" extrusionOk="0">
                  <a:moveTo>
                    <a:pt x="0" y="8448"/>
                  </a:moveTo>
                  <a:cubicBezTo>
                    <a:pt x="0" y="12896"/>
                    <a:pt x="0" y="17343"/>
                    <a:pt x="116" y="19407"/>
                  </a:cubicBezTo>
                  <a:cubicBezTo>
                    <a:pt x="232" y="21472"/>
                    <a:pt x="465" y="21154"/>
                    <a:pt x="1045" y="19090"/>
                  </a:cubicBezTo>
                  <a:cubicBezTo>
                    <a:pt x="1626" y="17025"/>
                    <a:pt x="2555" y="13213"/>
                    <a:pt x="3716" y="10143"/>
                  </a:cubicBezTo>
                  <a:cubicBezTo>
                    <a:pt x="4877" y="7072"/>
                    <a:pt x="6271" y="4743"/>
                    <a:pt x="7548" y="3154"/>
                  </a:cubicBezTo>
                  <a:cubicBezTo>
                    <a:pt x="8826" y="1566"/>
                    <a:pt x="9987" y="719"/>
                    <a:pt x="11148" y="296"/>
                  </a:cubicBezTo>
                  <a:cubicBezTo>
                    <a:pt x="12310" y="-128"/>
                    <a:pt x="13471" y="-128"/>
                    <a:pt x="15213" y="507"/>
                  </a:cubicBezTo>
                  <a:cubicBezTo>
                    <a:pt x="16955" y="1143"/>
                    <a:pt x="19277" y="2413"/>
                    <a:pt x="20439" y="3790"/>
                  </a:cubicBezTo>
                  <a:cubicBezTo>
                    <a:pt x="21600" y="5166"/>
                    <a:pt x="21600" y="6648"/>
                    <a:pt x="19858" y="7866"/>
                  </a:cubicBezTo>
                  <a:cubicBezTo>
                    <a:pt x="18116" y="9084"/>
                    <a:pt x="14632" y="10037"/>
                    <a:pt x="11148" y="10619"/>
                  </a:cubicBezTo>
                  <a:cubicBezTo>
                    <a:pt x="7665" y="11201"/>
                    <a:pt x="4181" y="11413"/>
                    <a:pt x="697" y="11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4772052" y="5812543"/>
              <a:ext cx="85339" cy="182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354" fill="norm" stroke="1" extrusionOk="0">
                  <a:moveTo>
                    <a:pt x="16457" y="3726"/>
                  </a:moveTo>
                  <a:cubicBezTo>
                    <a:pt x="14915" y="2733"/>
                    <a:pt x="13372" y="1740"/>
                    <a:pt x="10543" y="995"/>
                  </a:cubicBezTo>
                  <a:cubicBezTo>
                    <a:pt x="7715" y="251"/>
                    <a:pt x="3600" y="-246"/>
                    <a:pt x="1543" y="126"/>
                  </a:cubicBezTo>
                  <a:cubicBezTo>
                    <a:pt x="-514" y="499"/>
                    <a:pt x="-514" y="1740"/>
                    <a:pt x="1543" y="3478"/>
                  </a:cubicBezTo>
                  <a:cubicBezTo>
                    <a:pt x="3600" y="5216"/>
                    <a:pt x="7715" y="7451"/>
                    <a:pt x="11315" y="9561"/>
                  </a:cubicBezTo>
                  <a:cubicBezTo>
                    <a:pt x="14915" y="11671"/>
                    <a:pt x="18000" y="13657"/>
                    <a:pt x="19543" y="15520"/>
                  </a:cubicBezTo>
                  <a:cubicBezTo>
                    <a:pt x="21086" y="17382"/>
                    <a:pt x="21086" y="19120"/>
                    <a:pt x="19800" y="20113"/>
                  </a:cubicBezTo>
                  <a:cubicBezTo>
                    <a:pt x="18515" y="21106"/>
                    <a:pt x="15943" y="21354"/>
                    <a:pt x="13372" y="21354"/>
                  </a:cubicBezTo>
                  <a:cubicBezTo>
                    <a:pt x="10800" y="21354"/>
                    <a:pt x="8229" y="21106"/>
                    <a:pt x="6686" y="20237"/>
                  </a:cubicBezTo>
                  <a:cubicBezTo>
                    <a:pt x="5143" y="19368"/>
                    <a:pt x="4629" y="17878"/>
                    <a:pt x="4115" y="16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4942330" y="5852995"/>
              <a:ext cx="119707" cy="143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255" fill="norm" stroke="1" extrusionOk="0">
                  <a:moveTo>
                    <a:pt x="18020" y="1533"/>
                  </a:moveTo>
                  <a:cubicBezTo>
                    <a:pt x="16126" y="594"/>
                    <a:pt x="14231" y="-345"/>
                    <a:pt x="11578" y="125"/>
                  </a:cubicBezTo>
                  <a:cubicBezTo>
                    <a:pt x="8926" y="594"/>
                    <a:pt x="5515" y="2472"/>
                    <a:pt x="3242" y="4820"/>
                  </a:cubicBezTo>
                  <a:cubicBezTo>
                    <a:pt x="968" y="7168"/>
                    <a:pt x="-169" y="9985"/>
                    <a:pt x="20" y="12803"/>
                  </a:cubicBezTo>
                  <a:cubicBezTo>
                    <a:pt x="210" y="15620"/>
                    <a:pt x="1726" y="18438"/>
                    <a:pt x="5515" y="19846"/>
                  </a:cubicBezTo>
                  <a:cubicBezTo>
                    <a:pt x="9305" y="21255"/>
                    <a:pt x="15368" y="21255"/>
                    <a:pt x="21431" y="21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5341436" y="5723665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27" y="14400"/>
                    <a:pt x="12454" y="7200"/>
                    <a:pt x="16054" y="3600"/>
                  </a:cubicBezTo>
                  <a:cubicBezTo>
                    <a:pt x="19654" y="0"/>
                    <a:pt x="206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5487486" y="5615715"/>
              <a:ext cx="254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26"/>
                    <a:pt x="0" y="9051"/>
                    <a:pt x="3600" y="12651"/>
                  </a:cubicBezTo>
                  <a:cubicBezTo>
                    <a:pt x="7200" y="16251"/>
                    <a:pt x="14400" y="189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5748477" y="5372403"/>
              <a:ext cx="200372" cy="526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400" fill="norm" stroke="1" extrusionOk="0">
                  <a:moveTo>
                    <a:pt x="5884" y="9376"/>
                  </a:moveTo>
                  <a:cubicBezTo>
                    <a:pt x="4341" y="10925"/>
                    <a:pt x="2798" y="12474"/>
                    <a:pt x="2027" y="14324"/>
                  </a:cubicBezTo>
                  <a:cubicBezTo>
                    <a:pt x="1255" y="16175"/>
                    <a:pt x="1255" y="18326"/>
                    <a:pt x="1035" y="19660"/>
                  </a:cubicBezTo>
                  <a:cubicBezTo>
                    <a:pt x="815" y="20994"/>
                    <a:pt x="374" y="21510"/>
                    <a:pt x="153" y="21381"/>
                  </a:cubicBezTo>
                  <a:cubicBezTo>
                    <a:pt x="-67" y="21252"/>
                    <a:pt x="-67" y="20477"/>
                    <a:pt x="264" y="18756"/>
                  </a:cubicBezTo>
                  <a:cubicBezTo>
                    <a:pt x="594" y="17035"/>
                    <a:pt x="1255" y="14367"/>
                    <a:pt x="2798" y="11528"/>
                  </a:cubicBezTo>
                  <a:cubicBezTo>
                    <a:pt x="4341" y="8688"/>
                    <a:pt x="6766" y="5676"/>
                    <a:pt x="8860" y="3739"/>
                  </a:cubicBezTo>
                  <a:cubicBezTo>
                    <a:pt x="10953" y="1803"/>
                    <a:pt x="12717" y="943"/>
                    <a:pt x="14149" y="469"/>
                  </a:cubicBezTo>
                  <a:cubicBezTo>
                    <a:pt x="15582" y="-4"/>
                    <a:pt x="16684" y="-90"/>
                    <a:pt x="17566" y="82"/>
                  </a:cubicBezTo>
                  <a:cubicBezTo>
                    <a:pt x="18447" y="254"/>
                    <a:pt x="19109" y="685"/>
                    <a:pt x="19880" y="1803"/>
                  </a:cubicBezTo>
                  <a:cubicBezTo>
                    <a:pt x="20651" y="2922"/>
                    <a:pt x="21533" y="4729"/>
                    <a:pt x="20100" y="6192"/>
                  </a:cubicBezTo>
                  <a:cubicBezTo>
                    <a:pt x="18668" y="7655"/>
                    <a:pt x="14921" y="8774"/>
                    <a:pt x="12276" y="9462"/>
                  </a:cubicBezTo>
                  <a:cubicBezTo>
                    <a:pt x="9631" y="10151"/>
                    <a:pt x="8088" y="10409"/>
                    <a:pt x="6545" y="10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5845712" y="5731902"/>
              <a:ext cx="82369" cy="182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1" h="21379" fill="norm" stroke="1" extrusionOk="0">
                  <a:moveTo>
                    <a:pt x="19892" y="3503"/>
                  </a:moveTo>
                  <a:cubicBezTo>
                    <a:pt x="20419" y="2262"/>
                    <a:pt x="20946" y="1020"/>
                    <a:pt x="19892" y="400"/>
                  </a:cubicBezTo>
                  <a:cubicBezTo>
                    <a:pt x="18839" y="-221"/>
                    <a:pt x="16205" y="-221"/>
                    <a:pt x="12517" y="1145"/>
                  </a:cubicBezTo>
                  <a:cubicBezTo>
                    <a:pt x="8829" y="2510"/>
                    <a:pt x="4087" y="5241"/>
                    <a:pt x="1717" y="7972"/>
                  </a:cubicBezTo>
                  <a:cubicBezTo>
                    <a:pt x="-654" y="10703"/>
                    <a:pt x="-654" y="13434"/>
                    <a:pt x="2244" y="15669"/>
                  </a:cubicBezTo>
                  <a:cubicBezTo>
                    <a:pt x="5141" y="17903"/>
                    <a:pt x="10936" y="19641"/>
                    <a:pt x="16731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5983731" y="5757123"/>
              <a:ext cx="164156" cy="224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37" fill="norm" stroke="1" extrusionOk="0">
                  <a:moveTo>
                    <a:pt x="9845" y="5893"/>
                  </a:moveTo>
                  <a:cubicBezTo>
                    <a:pt x="7076" y="10132"/>
                    <a:pt x="4307" y="14372"/>
                    <a:pt x="2507" y="17198"/>
                  </a:cubicBezTo>
                  <a:cubicBezTo>
                    <a:pt x="707" y="20024"/>
                    <a:pt x="-124" y="21437"/>
                    <a:pt x="14" y="21437"/>
                  </a:cubicBezTo>
                  <a:cubicBezTo>
                    <a:pt x="153" y="21437"/>
                    <a:pt x="1261" y="20024"/>
                    <a:pt x="3476" y="16996"/>
                  </a:cubicBezTo>
                  <a:cubicBezTo>
                    <a:pt x="5691" y="13968"/>
                    <a:pt x="9014" y="9325"/>
                    <a:pt x="11230" y="6398"/>
                  </a:cubicBezTo>
                  <a:cubicBezTo>
                    <a:pt x="13445" y="3471"/>
                    <a:pt x="14553" y="2259"/>
                    <a:pt x="15799" y="1351"/>
                  </a:cubicBezTo>
                  <a:cubicBezTo>
                    <a:pt x="17045" y="443"/>
                    <a:pt x="18430" y="-163"/>
                    <a:pt x="19122" y="39"/>
                  </a:cubicBezTo>
                  <a:cubicBezTo>
                    <a:pt x="19814" y="241"/>
                    <a:pt x="19814" y="1250"/>
                    <a:pt x="19814" y="2259"/>
                  </a:cubicBezTo>
                  <a:cubicBezTo>
                    <a:pt x="19814" y="3269"/>
                    <a:pt x="19814" y="4278"/>
                    <a:pt x="18568" y="5590"/>
                  </a:cubicBezTo>
                  <a:cubicBezTo>
                    <a:pt x="17322" y="6902"/>
                    <a:pt x="14830" y="8517"/>
                    <a:pt x="12891" y="9325"/>
                  </a:cubicBezTo>
                  <a:cubicBezTo>
                    <a:pt x="10953" y="10132"/>
                    <a:pt x="9568" y="10132"/>
                    <a:pt x="9291" y="10637"/>
                  </a:cubicBezTo>
                  <a:cubicBezTo>
                    <a:pt x="9014" y="11142"/>
                    <a:pt x="9845" y="12151"/>
                    <a:pt x="12061" y="13564"/>
                  </a:cubicBezTo>
                  <a:cubicBezTo>
                    <a:pt x="14276" y="14977"/>
                    <a:pt x="17876" y="16794"/>
                    <a:pt x="21476" y="18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6255836" y="5774465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6453663" y="5369438"/>
              <a:ext cx="207125" cy="487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24" fill="norm" stroke="1" extrusionOk="0">
                  <a:moveTo>
                    <a:pt x="5135" y="7761"/>
                  </a:moveTo>
                  <a:cubicBezTo>
                    <a:pt x="4481" y="9716"/>
                    <a:pt x="3826" y="11671"/>
                    <a:pt x="3172" y="13673"/>
                  </a:cubicBezTo>
                  <a:cubicBezTo>
                    <a:pt x="2517" y="15674"/>
                    <a:pt x="1863" y="17723"/>
                    <a:pt x="1317" y="19119"/>
                  </a:cubicBezTo>
                  <a:cubicBezTo>
                    <a:pt x="772" y="20516"/>
                    <a:pt x="335" y="21261"/>
                    <a:pt x="117" y="21400"/>
                  </a:cubicBezTo>
                  <a:cubicBezTo>
                    <a:pt x="-101" y="21540"/>
                    <a:pt x="-101" y="21074"/>
                    <a:pt x="881" y="19678"/>
                  </a:cubicBezTo>
                  <a:cubicBezTo>
                    <a:pt x="1863" y="18281"/>
                    <a:pt x="3826" y="15954"/>
                    <a:pt x="5790" y="13300"/>
                  </a:cubicBezTo>
                  <a:cubicBezTo>
                    <a:pt x="7754" y="10647"/>
                    <a:pt x="9717" y="7668"/>
                    <a:pt x="11135" y="5573"/>
                  </a:cubicBezTo>
                  <a:cubicBezTo>
                    <a:pt x="12554" y="3478"/>
                    <a:pt x="13426" y="2268"/>
                    <a:pt x="14190" y="1476"/>
                  </a:cubicBezTo>
                  <a:cubicBezTo>
                    <a:pt x="14954" y="685"/>
                    <a:pt x="15608" y="312"/>
                    <a:pt x="16481" y="126"/>
                  </a:cubicBezTo>
                  <a:cubicBezTo>
                    <a:pt x="17354" y="-60"/>
                    <a:pt x="18444" y="-60"/>
                    <a:pt x="19317" y="266"/>
                  </a:cubicBezTo>
                  <a:cubicBezTo>
                    <a:pt x="20190" y="592"/>
                    <a:pt x="20844" y="1243"/>
                    <a:pt x="21172" y="2314"/>
                  </a:cubicBezTo>
                  <a:cubicBezTo>
                    <a:pt x="21499" y="3385"/>
                    <a:pt x="21499" y="4874"/>
                    <a:pt x="20081" y="6131"/>
                  </a:cubicBezTo>
                  <a:cubicBezTo>
                    <a:pt x="18663" y="7388"/>
                    <a:pt x="15826" y="8412"/>
                    <a:pt x="12554" y="9111"/>
                  </a:cubicBezTo>
                  <a:cubicBezTo>
                    <a:pt x="9281" y="9809"/>
                    <a:pt x="5572" y="10181"/>
                    <a:pt x="1863" y="10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6595958" y="5709165"/>
              <a:ext cx="175045" cy="26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06" fill="norm" stroke="1" extrusionOk="0">
                  <a:moveTo>
                    <a:pt x="1096" y="4194"/>
                  </a:moveTo>
                  <a:cubicBezTo>
                    <a:pt x="1350" y="8412"/>
                    <a:pt x="1604" y="12631"/>
                    <a:pt x="1350" y="15247"/>
                  </a:cubicBezTo>
                  <a:cubicBezTo>
                    <a:pt x="1096" y="17862"/>
                    <a:pt x="333" y="18875"/>
                    <a:pt x="79" y="18875"/>
                  </a:cubicBezTo>
                  <a:cubicBezTo>
                    <a:pt x="-175" y="18875"/>
                    <a:pt x="79" y="17862"/>
                    <a:pt x="2366" y="14909"/>
                  </a:cubicBezTo>
                  <a:cubicBezTo>
                    <a:pt x="4653" y="11956"/>
                    <a:pt x="8973" y="7062"/>
                    <a:pt x="11769" y="4278"/>
                  </a:cubicBezTo>
                  <a:cubicBezTo>
                    <a:pt x="14564" y="1493"/>
                    <a:pt x="15834" y="818"/>
                    <a:pt x="17105" y="397"/>
                  </a:cubicBezTo>
                  <a:cubicBezTo>
                    <a:pt x="18376" y="-25"/>
                    <a:pt x="19646" y="-194"/>
                    <a:pt x="20409" y="312"/>
                  </a:cubicBezTo>
                  <a:cubicBezTo>
                    <a:pt x="21171" y="818"/>
                    <a:pt x="21425" y="2000"/>
                    <a:pt x="19900" y="3856"/>
                  </a:cubicBezTo>
                  <a:cubicBezTo>
                    <a:pt x="18376" y="5712"/>
                    <a:pt x="15072" y="8244"/>
                    <a:pt x="12785" y="9762"/>
                  </a:cubicBezTo>
                  <a:cubicBezTo>
                    <a:pt x="10498" y="11281"/>
                    <a:pt x="9227" y="11787"/>
                    <a:pt x="7830" y="11872"/>
                  </a:cubicBezTo>
                  <a:cubicBezTo>
                    <a:pt x="6432" y="11956"/>
                    <a:pt x="4907" y="11619"/>
                    <a:pt x="4780" y="11619"/>
                  </a:cubicBezTo>
                  <a:cubicBezTo>
                    <a:pt x="4653" y="11619"/>
                    <a:pt x="5924" y="11956"/>
                    <a:pt x="7957" y="13390"/>
                  </a:cubicBezTo>
                  <a:cubicBezTo>
                    <a:pt x="9990" y="14825"/>
                    <a:pt x="12785" y="17356"/>
                    <a:pt x="14818" y="18875"/>
                  </a:cubicBezTo>
                  <a:cubicBezTo>
                    <a:pt x="16851" y="20394"/>
                    <a:pt x="18121" y="20900"/>
                    <a:pt x="19392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6828129" y="5783441"/>
              <a:ext cx="138908" cy="213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337" fill="norm" stroke="1" extrusionOk="0">
                  <a:moveTo>
                    <a:pt x="17987" y="5455"/>
                  </a:moveTo>
                  <a:cubicBezTo>
                    <a:pt x="18305" y="3549"/>
                    <a:pt x="18622" y="1643"/>
                    <a:pt x="17511" y="690"/>
                  </a:cubicBezTo>
                  <a:cubicBezTo>
                    <a:pt x="16399" y="-263"/>
                    <a:pt x="13858" y="-263"/>
                    <a:pt x="10681" y="902"/>
                  </a:cubicBezTo>
                  <a:cubicBezTo>
                    <a:pt x="7505" y="2066"/>
                    <a:pt x="3693" y="4396"/>
                    <a:pt x="1628" y="6831"/>
                  </a:cubicBezTo>
                  <a:cubicBezTo>
                    <a:pt x="-436" y="9266"/>
                    <a:pt x="-754" y="11808"/>
                    <a:pt x="1946" y="14137"/>
                  </a:cubicBezTo>
                  <a:cubicBezTo>
                    <a:pt x="4646" y="16466"/>
                    <a:pt x="10364" y="18584"/>
                    <a:pt x="14017" y="19749"/>
                  </a:cubicBezTo>
                  <a:cubicBezTo>
                    <a:pt x="17670" y="20913"/>
                    <a:pt x="19258" y="21125"/>
                    <a:pt x="20846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7468686" y="5641115"/>
              <a:ext cx="292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6" y="16800"/>
                    <a:pt x="8452" y="12000"/>
                    <a:pt x="12052" y="8400"/>
                  </a:cubicBezTo>
                  <a:cubicBezTo>
                    <a:pt x="15652" y="4800"/>
                    <a:pt x="1862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7551236" y="5812565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7976686" y="5350710"/>
              <a:ext cx="202204" cy="638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291" fill="norm" stroke="1" extrusionOk="0">
                  <a:moveTo>
                    <a:pt x="0" y="9473"/>
                  </a:moveTo>
                  <a:cubicBezTo>
                    <a:pt x="225" y="11731"/>
                    <a:pt x="450" y="13990"/>
                    <a:pt x="562" y="15861"/>
                  </a:cubicBezTo>
                  <a:cubicBezTo>
                    <a:pt x="675" y="17731"/>
                    <a:pt x="675" y="19214"/>
                    <a:pt x="675" y="20131"/>
                  </a:cubicBezTo>
                  <a:cubicBezTo>
                    <a:pt x="675" y="21049"/>
                    <a:pt x="675" y="21402"/>
                    <a:pt x="562" y="21261"/>
                  </a:cubicBezTo>
                  <a:cubicBezTo>
                    <a:pt x="450" y="21120"/>
                    <a:pt x="225" y="20484"/>
                    <a:pt x="113" y="18755"/>
                  </a:cubicBezTo>
                  <a:cubicBezTo>
                    <a:pt x="0" y="17026"/>
                    <a:pt x="0" y="14202"/>
                    <a:pt x="675" y="11555"/>
                  </a:cubicBezTo>
                  <a:cubicBezTo>
                    <a:pt x="1350" y="8908"/>
                    <a:pt x="2700" y="6437"/>
                    <a:pt x="4500" y="4496"/>
                  </a:cubicBezTo>
                  <a:cubicBezTo>
                    <a:pt x="6300" y="2555"/>
                    <a:pt x="8550" y="1143"/>
                    <a:pt x="10912" y="473"/>
                  </a:cubicBezTo>
                  <a:cubicBezTo>
                    <a:pt x="13275" y="-198"/>
                    <a:pt x="15750" y="-127"/>
                    <a:pt x="17775" y="508"/>
                  </a:cubicBezTo>
                  <a:cubicBezTo>
                    <a:pt x="19800" y="1143"/>
                    <a:pt x="21375" y="2343"/>
                    <a:pt x="21488" y="3684"/>
                  </a:cubicBezTo>
                  <a:cubicBezTo>
                    <a:pt x="21600" y="5026"/>
                    <a:pt x="20250" y="6508"/>
                    <a:pt x="17662" y="7531"/>
                  </a:cubicBezTo>
                  <a:cubicBezTo>
                    <a:pt x="15075" y="8555"/>
                    <a:pt x="11250" y="9120"/>
                    <a:pt x="7425" y="9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8135436" y="5730015"/>
              <a:ext cx="203201" cy="258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3688"/>
                  </a:moveTo>
                  <a:cubicBezTo>
                    <a:pt x="900" y="3161"/>
                    <a:pt x="1800" y="2634"/>
                    <a:pt x="3375" y="2722"/>
                  </a:cubicBezTo>
                  <a:cubicBezTo>
                    <a:pt x="4950" y="2810"/>
                    <a:pt x="7200" y="3512"/>
                    <a:pt x="9337" y="5795"/>
                  </a:cubicBezTo>
                  <a:cubicBezTo>
                    <a:pt x="11475" y="8078"/>
                    <a:pt x="13500" y="11941"/>
                    <a:pt x="14512" y="14663"/>
                  </a:cubicBezTo>
                  <a:cubicBezTo>
                    <a:pt x="15525" y="17385"/>
                    <a:pt x="15525" y="18966"/>
                    <a:pt x="15075" y="20020"/>
                  </a:cubicBezTo>
                  <a:cubicBezTo>
                    <a:pt x="14625" y="21073"/>
                    <a:pt x="13725" y="21600"/>
                    <a:pt x="12937" y="21424"/>
                  </a:cubicBezTo>
                  <a:cubicBezTo>
                    <a:pt x="12150" y="21249"/>
                    <a:pt x="11475" y="20371"/>
                    <a:pt x="11587" y="17912"/>
                  </a:cubicBezTo>
                  <a:cubicBezTo>
                    <a:pt x="11700" y="15454"/>
                    <a:pt x="12600" y="11415"/>
                    <a:pt x="14400" y="8166"/>
                  </a:cubicBezTo>
                  <a:cubicBezTo>
                    <a:pt x="16200" y="4917"/>
                    <a:pt x="18900" y="24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8525751" y="5555108"/>
              <a:ext cx="219286" cy="37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318" fill="norm" stroke="1" extrusionOk="0">
                  <a:moveTo>
                    <a:pt x="21111" y="195"/>
                  </a:moveTo>
                  <a:cubicBezTo>
                    <a:pt x="18258" y="-43"/>
                    <a:pt x="15405" y="-282"/>
                    <a:pt x="12145" y="911"/>
                  </a:cubicBezTo>
                  <a:cubicBezTo>
                    <a:pt x="8885" y="2105"/>
                    <a:pt x="5217" y="4730"/>
                    <a:pt x="2873" y="7415"/>
                  </a:cubicBezTo>
                  <a:cubicBezTo>
                    <a:pt x="530" y="10100"/>
                    <a:pt x="-489" y="12845"/>
                    <a:pt x="224" y="15172"/>
                  </a:cubicBezTo>
                  <a:cubicBezTo>
                    <a:pt x="937" y="17499"/>
                    <a:pt x="3383" y="19409"/>
                    <a:pt x="5319" y="20363"/>
                  </a:cubicBezTo>
                  <a:cubicBezTo>
                    <a:pt x="7254" y="21318"/>
                    <a:pt x="8681" y="21318"/>
                    <a:pt x="10107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8814174" y="5609365"/>
              <a:ext cx="178513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21182" y="0"/>
                  </a:moveTo>
                  <a:cubicBezTo>
                    <a:pt x="16159" y="1172"/>
                    <a:pt x="11135" y="2344"/>
                    <a:pt x="7242" y="4688"/>
                  </a:cubicBezTo>
                  <a:cubicBezTo>
                    <a:pt x="3349" y="7033"/>
                    <a:pt x="587" y="10549"/>
                    <a:pt x="84" y="13479"/>
                  </a:cubicBezTo>
                  <a:cubicBezTo>
                    <a:pt x="-418" y="16409"/>
                    <a:pt x="1340" y="18753"/>
                    <a:pt x="4856" y="20009"/>
                  </a:cubicBezTo>
                  <a:cubicBezTo>
                    <a:pt x="8373" y="21265"/>
                    <a:pt x="13647" y="21433"/>
                    <a:pt x="189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9126036" y="5799865"/>
              <a:ext cx="438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39" y="17100"/>
                    <a:pt x="1878" y="12600"/>
                    <a:pt x="4487" y="9000"/>
                  </a:cubicBezTo>
                  <a:cubicBezTo>
                    <a:pt x="7096" y="5400"/>
                    <a:pt x="11374" y="2700"/>
                    <a:pt x="14504" y="1350"/>
                  </a:cubicBezTo>
                  <a:cubicBezTo>
                    <a:pt x="17635" y="0"/>
                    <a:pt x="1961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9500686" y="5704615"/>
              <a:ext cx="18106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0" y="0"/>
                  </a:moveTo>
                  <a:cubicBezTo>
                    <a:pt x="6279" y="2329"/>
                    <a:pt x="12558" y="4659"/>
                    <a:pt x="16326" y="6671"/>
                  </a:cubicBezTo>
                  <a:cubicBezTo>
                    <a:pt x="20093" y="8682"/>
                    <a:pt x="21349" y="10376"/>
                    <a:pt x="21474" y="12282"/>
                  </a:cubicBezTo>
                  <a:cubicBezTo>
                    <a:pt x="21600" y="14188"/>
                    <a:pt x="20595" y="16306"/>
                    <a:pt x="18712" y="17894"/>
                  </a:cubicBezTo>
                  <a:cubicBezTo>
                    <a:pt x="16828" y="19482"/>
                    <a:pt x="14065" y="20541"/>
                    <a:pt x="113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9906221" y="5669331"/>
              <a:ext cx="210416" cy="257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194" fill="norm" stroke="1" extrusionOk="0">
                  <a:moveTo>
                    <a:pt x="21051" y="1336"/>
                  </a:moveTo>
                  <a:cubicBezTo>
                    <a:pt x="17451" y="465"/>
                    <a:pt x="13851" y="-406"/>
                    <a:pt x="10463" y="204"/>
                  </a:cubicBezTo>
                  <a:cubicBezTo>
                    <a:pt x="7075" y="813"/>
                    <a:pt x="3898" y="2904"/>
                    <a:pt x="1992" y="5429"/>
                  </a:cubicBezTo>
                  <a:cubicBezTo>
                    <a:pt x="86" y="7955"/>
                    <a:pt x="-549" y="10917"/>
                    <a:pt x="510" y="13529"/>
                  </a:cubicBezTo>
                  <a:cubicBezTo>
                    <a:pt x="1569" y="16142"/>
                    <a:pt x="4322" y="18407"/>
                    <a:pt x="7710" y="19626"/>
                  </a:cubicBezTo>
                  <a:cubicBezTo>
                    <a:pt x="11098" y="20846"/>
                    <a:pt x="15122" y="21020"/>
                    <a:pt x="19145" y="21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10211886" y="5571265"/>
              <a:ext cx="1540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fill="norm" stroke="1" extrusionOk="0">
                  <a:moveTo>
                    <a:pt x="0" y="0"/>
                  </a:moveTo>
                  <a:cubicBezTo>
                    <a:pt x="5684" y="1014"/>
                    <a:pt x="11368" y="2028"/>
                    <a:pt x="15347" y="3854"/>
                  </a:cubicBezTo>
                  <a:cubicBezTo>
                    <a:pt x="19326" y="5679"/>
                    <a:pt x="21600" y="8315"/>
                    <a:pt x="20321" y="11003"/>
                  </a:cubicBezTo>
                  <a:cubicBezTo>
                    <a:pt x="19042" y="13690"/>
                    <a:pt x="14211" y="16428"/>
                    <a:pt x="10800" y="18203"/>
                  </a:cubicBezTo>
                  <a:cubicBezTo>
                    <a:pt x="7389" y="19977"/>
                    <a:pt x="5400" y="20789"/>
                    <a:pt x="34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502736" y="6799084"/>
              <a:ext cx="230957" cy="671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496" fill="norm" stroke="1" extrusionOk="0">
                  <a:moveTo>
                    <a:pt x="0" y="5005"/>
                  </a:moveTo>
                  <a:cubicBezTo>
                    <a:pt x="771" y="6563"/>
                    <a:pt x="1543" y="8120"/>
                    <a:pt x="2121" y="10118"/>
                  </a:cubicBezTo>
                  <a:cubicBezTo>
                    <a:pt x="2700" y="12115"/>
                    <a:pt x="3086" y="14553"/>
                    <a:pt x="3375" y="16381"/>
                  </a:cubicBezTo>
                  <a:cubicBezTo>
                    <a:pt x="3664" y="18209"/>
                    <a:pt x="3857" y="19428"/>
                    <a:pt x="4050" y="20240"/>
                  </a:cubicBezTo>
                  <a:cubicBezTo>
                    <a:pt x="4243" y="21053"/>
                    <a:pt x="4436" y="21459"/>
                    <a:pt x="4532" y="21493"/>
                  </a:cubicBezTo>
                  <a:cubicBezTo>
                    <a:pt x="4629" y="21527"/>
                    <a:pt x="4629" y="21188"/>
                    <a:pt x="4629" y="19936"/>
                  </a:cubicBezTo>
                  <a:cubicBezTo>
                    <a:pt x="4629" y="18683"/>
                    <a:pt x="4629" y="16516"/>
                    <a:pt x="4339" y="14282"/>
                  </a:cubicBezTo>
                  <a:cubicBezTo>
                    <a:pt x="4050" y="12047"/>
                    <a:pt x="3471" y="9745"/>
                    <a:pt x="3375" y="7511"/>
                  </a:cubicBezTo>
                  <a:cubicBezTo>
                    <a:pt x="3279" y="5276"/>
                    <a:pt x="3664" y="3109"/>
                    <a:pt x="4243" y="1857"/>
                  </a:cubicBezTo>
                  <a:cubicBezTo>
                    <a:pt x="4821" y="604"/>
                    <a:pt x="5593" y="266"/>
                    <a:pt x="6557" y="96"/>
                  </a:cubicBezTo>
                  <a:cubicBezTo>
                    <a:pt x="7521" y="-73"/>
                    <a:pt x="8679" y="-73"/>
                    <a:pt x="11089" y="536"/>
                  </a:cubicBezTo>
                  <a:cubicBezTo>
                    <a:pt x="13500" y="1146"/>
                    <a:pt x="17164" y="2365"/>
                    <a:pt x="19189" y="3448"/>
                  </a:cubicBezTo>
                  <a:cubicBezTo>
                    <a:pt x="21214" y="4531"/>
                    <a:pt x="21600" y="5479"/>
                    <a:pt x="20250" y="6326"/>
                  </a:cubicBezTo>
                  <a:cubicBezTo>
                    <a:pt x="18900" y="7172"/>
                    <a:pt x="15814" y="7917"/>
                    <a:pt x="12536" y="8323"/>
                  </a:cubicBezTo>
                  <a:cubicBezTo>
                    <a:pt x="9257" y="8730"/>
                    <a:pt x="5786" y="8797"/>
                    <a:pt x="2314" y="88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877386" y="6682515"/>
              <a:ext cx="160203" cy="219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500" fill="norm" stroke="1" extrusionOk="0">
                  <a:moveTo>
                    <a:pt x="0" y="2492"/>
                  </a:moveTo>
                  <a:cubicBezTo>
                    <a:pt x="1122" y="7477"/>
                    <a:pt x="2244" y="12462"/>
                    <a:pt x="2805" y="15992"/>
                  </a:cubicBezTo>
                  <a:cubicBezTo>
                    <a:pt x="3366" y="19523"/>
                    <a:pt x="3366" y="21600"/>
                    <a:pt x="3086" y="21496"/>
                  </a:cubicBezTo>
                  <a:cubicBezTo>
                    <a:pt x="2805" y="21392"/>
                    <a:pt x="2244" y="19108"/>
                    <a:pt x="1964" y="15785"/>
                  </a:cubicBezTo>
                  <a:cubicBezTo>
                    <a:pt x="1683" y="12462"/>
                    <a:pt x="1683" y="8100"/>
                    <a:pt x="2805" y="4985"/>
                  </a:cubicBezTo>
                  <a:cubicBezTo>
                    <a:pt x="3927" y="1869"/>
                    <a:pt x="6171" y="0"/>
                    <a:pt x="9538" y="0"/>
                  </a:cubicBezTo>
                  <a:cubicBezTo>
                    <a:pt x="12904" y="0"/>
                    <a:pt x="17392" y="1869"/>
                    <a:pt x="19496" y="5192"/>
                  </a:cubicBezTo>
                  <a:cubicBezTo>
                    <a:pt x="21600" y="8515"/>
                    <a:pt x="21319" y="13292"/>
                    <a:pt x="21039" y="18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1226636" y="6695215"/>
              <a:ext cx="197981" cy="850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4826" y="0"/>
                  </a:moveTo>
                  <a:cubicBezTo>
                    <a:pt x="6664" y="484"/>
                    <a:pt x="8502" y="967"/>
                    <a:pt x="10800" y="2015"/>
                  </a:cubicBezTo>
                  <a:cubicBezTo>
                    <a:pt x="13098" y="3063"/>
                    <a:pt x="15855" y="4675"/>
                    <a:pt x="17923" y="6313"/>
                  </a:cubicBezTo>
                  <a:cubicBezTo>
                    <a:pt x="19991" y="7952"/>
                    <a:pt x="21370" y="9618"/>
                    <a:pt x="21485" y="11472"/>
                  </a:cubicBezTo>
                  <a:cubicBezTo>
                    <a:pt x="21600" y="13325"/>
                    <a:pt x="20451" y="15367"/>
                    <a:pt x="18153" y="16952"/>
                  </a:cubicBezTo>
                  <a:cubicBezTo>
                    <a:pt x="15855" y="18537"/>
                    <a:pt x="12409" y="19666"/>
                    <a:pt x="9191" y="20364"/>
                  </a:cubicBezTo>
                  <a:cubicBezTo>
                    <a:pt x="5974" y="21063"/>
                    <a:pt x="2987" y="213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233721" y="6753135"/>
              <a:ext cx="199166" cy="748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17" fill="norm" stroke="1" extrusionOk="0">
                  <a:moveTo>
                    <a:pt x="21394" y="1803"/>
                  </a:moveTo>
                  <a:cubicBezTo>
                    <a:pt x="21167" y="1499"/>
                    <a:pt x="20939" y="1195"/>
                    <a:pt x="20712" y="860"/>
                  </a:cubicBezTo>
                  <a:cubicBezTo>
                    <a:pt x="20485" y="525"/>
                    <a:pt x="20257" y="160"/>
                    <a:pt x="19575" y="39"/>
                  </a:cubicBezTo>
                  <a:cubicBezTo>
                    <a:pt x="18893" y="-83"/>
                    <a:pt x="17756" y="39"/>
                    <a:pt x="15141" y="1043"/>
                  </a:cubicBezTo>
                  <a:cubicBezTo>
                    <a:pt x="12527" y="2047"/>
                    <a:pt x="8434" y="3933"/>
                    <a:pt x="5365" y="5941"/>
                  </a:cubicBezTo>
                  <a:cubicBezTo>
                    <a:pt x="2295" y="7949"/>
                    <a:pt x="249" y="10078"/>
                    <a:pt x="21" y="11964"/>
                  </a:cubicBezTo>
                  <a:cubicBezTo>
                    <a:pt x="-206" y="13851"/>
                    <a:pt x="1386" y="15493"/>
                    <a:pt x="4796" y="17045"/>
                  </a:cubicBezTo>
                  <a:cubicBezTo>
                    <a:pt x="8207" y="18596"/>
                    <a:pt x="13436" y="20057"/>
                    <a:pt x="18666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1677486" y="7457215"/>
              <a:ext cx="381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760"/>
                    <a:pt x="7200" y="11520"/>
                    <a:pt x="10800" y="15120"/>
                  </a:cubicBezTo>
                  <a:cubicBezTo>
                    <a:pt x="14400" y="18720"/>
                    <a:pt x="180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1687669" y="7304815"/>
              <a:ext cx="60887" cy="68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235" fill="norm" stroke="1" extrusionOk="0">
                  <a:moveTo>
                    <a:pt x="11656" y="0"/>
                  </a:moveTo>
                  <a:cubicBezTo>
                    <a:pt x="8056" y="1309"/>
                    <a:pt x="4456" y="2618"/>
                    <a:pt x="2296" y="4909"/>
                  </a:cubicBezTo>
                  <a:cubicBezTo>
                    <a:pt x="136" y="7200"/>
                    <a:pt x="-584" y="10473"/>
                    <a:pt x="496" y="13418"/>
                  </a:cubicBezTo>
                  <a:cubicBezTo>
                    <a:pt x="1576" y="16364"/>
                    <a:pt x="4456" y="18982"/>
                    <a:pt x="7696" y="20291"/>
                  </a:cubicBezTo>
                  <a:cubicBezTo>
                    <a:pt x="10936" y="21600"/>
                    <a:pt x="14536" y="21600"/>
                    <a:pt x="17056" y="19964"/>
                  </a:cubicBezTo>
                  <a:cubicBezTo>
                    <a:pt x="19576" y="18327"/>
                    <a:pt x="21016" y="15055"/>
                    <a:pt x="20656" y="12109"/>
                  </a:cubicBezTo>
                  <a:cubicBezTo>
                    <a:pt x="20296" y="9164"/>
                    <a:pt x="18136" y="6545"/>
                    <a:pt x="14896" y="6545"/>
                  </a:cubicBezTo>
                  <a:cubicBezTo>
                    <a:pt x="11656" y="6545"/>
                    <a:pt x="7336" y="9164"/>
                    <a:pt x="3016" y="1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1886452" y="7495315"/>
              <a:ext cx="104619" cy="330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1" h="21360" fill="norm" stroke="1" extrusionOk="0">
                  <a:moveTo>
                    <a:pt x="10084" y="0"/>
                  </a:moveTo>
                  <a:cubicBezTo>
                    <a:pt x="13407" y="3828"/>
                    <a:pt x="16730" y="7656"/>
                    <a:pt x="18599" y="10868"/>
                  </a:cubicBezTo>
                  <a:cubicBezTo>
                    <a:pt x="20469" y="14081"/>
                    <a:pt x="20884" y="16678"/>
                    <a:pt x="20261" y="18319"/>
                  </a:cubicBezTo>
                  <a:cubicBezTo>
                    <a:pt x="19638" y="19959"/>
                    <a:pt x="17976" y="20643"/>
                    <a:pt x="15899" y="21053"/>
                  </a:cubicBezTo>
                  <a:cubicBezTo>
                    <a:pt x="13822" y="21463"/>
                    <a:pt x="11330" y="21600"/>
                    <a:pt x="8215" y="20575"/>
                  </a:cubicBezTo>
                  <a:cubicBezTo>
                    <a:pt x="5099" y="19549"/>
                    <a:pt x="1361" y="17362"/>
                    <a:pt x="322" y="15448"/>
                  </a:cubicBezTo>
                  <a:cubicBezTo>
                    <a:pt x="-716" y="13534"/>
                    <a:pt x="946" y="11894"/>
                    <a:pt x="2607" y="10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1925136" y="7323865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2617286" y="7107965"/>
              <a:ext cx="273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58" y="14400"/>
                    <a:pt x="10716" y="7200"/>
                    <a:pt x="14316" y="3600"/>
                  </a:cubicBezTo>
                  <a:cubicBezTo>
                    <a:pt x="17916" y="0"/>
                    <a:pt x="1975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2649036" y="7279415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3569736" y="6878156"/>
              <a:ext cx="151304" cy="547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564" fill="norm" stroke="1" extrusionOk="0">
                  <a:moveTo>
                    <a:pt x="871" y="9305"/>
                  </a:moveTo>
                  <a:cubicBezTo>
                    <a:pt x="295" y="10972"/>
                    <a:pt x="-281" y="12640"/>
                    <a:pt x="151" y="14433"/>
                  </a:cubicBezTo>
                  <a:cubicBezTo>
                    <a:pt x="583" y="16227"/>
                    <a:pt x="2023" y="18145"/>
                    <a:pt x="2743" y="19479"/>
                  </a:cubicBezTo>
                  <a:cubicBezTo>
                    <a:pt x="3463" y="20813"/>
                    <a:pt x="3463" y="21564"/>
                    <a:pt x="3175" y="21564"/>
                  </a:cubicBezTo>
                  <a:cubicBezTo>
                    <a:pt x="2887" y="21564"/>
                    <a:pt x="2311" y="20813"/>
                    <a:pt x="1735" y="18895"/>
                  </a:cubicBezTo>
                  <a:cubicBezTo>
                    <a:pt x="1159" y="16977"/>
                    <a:pt x="583" y="13891"/>
                    <a:pt x="1159" y="11056"/>
                  </a:cubicBezTo>
                  <a:cubicBezTo>
                    <a:pt x="1735" y="8220"/>
                    <a:pt x="3463" y="5635"/>
                    <a:pt x="5191" y="3925"/>
                  </a:cubicBezTo>
                  <a:cubicBezTo>
                    <a:pt x="6919" y="2216"/>
                    <a:pt x="8647" y="1382"/>
                    <a:pt x="10087" y="840"/>
                  </a:cubicBezTo>
                  <a:cubicBezTo>
                    <a:pt x="11527" y="298"/>
                    <a:pt x="12679" y="47"/>
                    <a:pt x="14119" y="6"/>
                  </a:cubicBezTo>
                  <a:cubicBezTo>
                    <a:pt x="15559" y="-36"/>
                    <a:pt x="17287" y="131"/>
                    <a:pt x="18727" y="881"/>
                  </a:cubicBezTo>
                  <a:cubicBezTo>
                    <a:pt x="20167" y="1632"/>
                    <a:pt x="21319" y="2966"/>
                    <a:pt x="20023" y="4176"/>
                  </a:cubicBezTo>
                  <a:cubicBezTo>
                    <a:pt x="18727" y="5385"/>
                    <a:pt x="14983" y="6469"/>
                    <a:pt x="11527" y="7178"/>
                  </a:cubicBezTo>
                  <a:cubicBezTo>
                    <a:pt x="8071" y="7887"/>
                    <a:pt x="4903" y="8220"/>
                    <a:pt x="1735" y="8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3700873" y="7133365"/>
              <a:ext cx="180064" cy="264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290" fill="norm" stroke="1" extrusionOk="0">
                  <a:moveTo>
                    <a:pt x="268" y="8674"/>
                  </a:moveTo>
                  <a:cubicBezTo>
                    <a:pt x="17" y="7313"/>
                    <a:pt x="-234" y="5953"/>
                    <a:pt x="394" y="5187"/>
                  </a:cubicBezTo>
                  <a:cubicBezTo>
                    <a:pt x="1022" y="4422"/>
                    <a:pt x="2529" y="4252"/>
                    <a:pt x="4413" y="4677"/>
                  </a:cubicBezTo>
                  <a:cubicBezTo>
                    <a:pt x="6296" y="5102"/>
                    <a:pt x="8557" y="6123"/>
                    <a:pt x="10440" y="8419"/>
                  </a:cubicBezTo>
                  <a:cubicBezTo>
                    <a:pt x="12324" y="10715"/>
                    <a:pt x="13831" y="14287"/>
                    <a:pt x="13706" y="16753"/>
                  </a:cubicBezTo>
                  <a:cubicBezTo>
                    <a:pt x="13580" y="19219"/>
                    <a:pt x="11822" y="20580"/>
                    <a:pt x="10315" y="21090"/>
                  </a:cubicBezTo>
                  <a:cubicBezTo>
                    <a:pt x="8808" y="21600"/>
                    <a:pt x="7552" y="21260"/>
                    <a:pt x="7803" y="18624"/>
                  </a:cubicBezTo>
                  <a:cubicBezTo>
                    <a:pt x="8054" y="15987"/>
                    <a:pt x="9813" y="11055"/>
                    <a:pt x="12324" y="7569"/>
                  </a:cubicBezTo>
                  <a:cubicBezTo>
                    <a:pt x="14836" y="4082"/>
                    <a:pt x="18101" y="2041"/>
                    <a:pt x="213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4091610" y="6882977"/>
              <a:ext cx="183027" cy="459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530" fill="norm" stroke="1" extrusionOk="0">
                  <a:moveTo>
                    <a:pt x="21224" y="723"/>
                  </a:moveTo>
                  <a:cubicBezTo>
                    <a:pt x="20242" y="425"/>
                    <a:pt x="19260" y="128"/>
                    <a:pt x="18156" y="29"/>
                  </a:cubicBezTo>
                  <a:cubicBezTo>
                    <a:pt x="17051" y="-70"/>
                    <a:pt x="15824" y="29"/>
                    <a:pt x="13492" y="1218"/>
                  </a:cubicBezTo>
                  <a:cubicBezTo>
                    <a:pt x="11160" y="2407"/>
                    <a:pt x="7724" y="4686"/>
                    <a:pt x="5147" y="7460"/>
                  </a:cubicBezTo>
                  <a:cubicBezTo>
                    <a:pt x="2569" y="10235"/>
                    <a:pt x="851" y="13504"/>
                    <a:pt x="238" y="15734"/>
                  </a:cubicBezTo>
                  <a:cubicBezTo>
                    <a:pt x="-376" y="17963"/>
                    <a:pt x="115" y="19152"/>
                    <a:pt x="2692" y="19945"/>
                  </a:cubicBezTo>
                  <a:cubicBezTo>
                    <a:pt x="5269" y="20737"/>
                    <a:pt x="9933" y="21134"/>
                    <a:pt x="14597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4407986" y="7146065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4374549" y="6971621"/>
              <a:ext cx="84772" cy="60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7" h="21164" fill="norm" stroke="1" extrusionOk="0">
                  <a:moveTo>
                    <a:pt x="15838" y="1054"/>
                  </a:moveTo>
                  <a:cubicBezTo>
                    <a:pt x="13267" y="309"/>
                    <a:pt x="10695" y="-436"/>
                    <a:pt x="7867" y="309"/>
                  </a:cubicBezTo>
                  <a:cubicBezTo>
                    <a:pt x="5038" y="1054"/>
                    <a:pt x="1952" y="3288"/>
                    <a:pt x="667" y="6267"/>
                  </a:cubicBezTo>
                  <a:cubicBezTo>
                    <a:pt x="-619" y="9247"/>
                    <a:pt x="-105" y="12971"/>
                    <a:pt x="2724" y="15950"/>
                  </a:cubicBezTo>
                  <a:cubicBezTo>
                    <a:pt x="5552" y="18930"/>
                    <a:pt x="10695" y="21164"/>
                    <a:pt x="14295" y="21164"/>
                  </a:cubicBezTo>
                  <a:cubicBezTo>
                    <a:pt x="17895" y="21164"/>
                    <a:pt x="19952" y="18930"/>
                    <a:pt x="20467" y="15578"/>
                  </a:cubicBezTo>
                  <a:cubicBezTo>
                    <a:pt x="20981" y="12226"/>
                    <a:pt x="19952" y="7757"/>
                    <a:pt x="17638" y="5150"/>
                  </a:cubicBezTo>
                  <a:cubicBezTo>
                    <a:pt x="15324" y="2543"/>
                    <a:pt x="11724" y="1798"/>
                    <a:pt x="8124" y="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4617536" y="7196865"/>
              <a:ext cx="501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70" y="21600"/>
                    <a:pt x="4739" y="21600"/>
                    <a:pt x="7200" y="19800"/>
                  </a:cubicBezTo>
                  <a:cubicBezTo>
                    <a:pt x="9661" y="18000"/>
                    <a:pt x="12213" y="14400"/>
                    <a:pt x="14628" y="10800"/>
                  </a:cubicBezTo>
                  <a:cubicBezTo>
                    <a:pt x="17043" y="7200"/>
                    <a:pt x="1932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4996419" y="7131636"/>
              <a:ext cx="135634" cy="154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8" h="21255" fill="norm" stroke="1" extrusionOk="0">
                  <a:moveTo>
                    <a:pt x="3224" y="1990"/>
                  </a:moveTo>
                  <a:cubicBezTo>
                    <a:pt x="1612" y="1406"/>
                    <a:pt x="0" y="823"/>
                    <a:pt x="0" y="385"/>
                  </a:cubicBezTo>
                  <a:cubicBezTo>
                    <a:pt x="0" y="-53"/>
                    <a:pt x="1612" y="-345"/>
                    <a:pt x="5158" y="823"/>
                  </a:cubicBezTo>
                  <a:cubicBezTo>
                    <a:pt x="8704" y="1990"/>
                    <a:pt x="14185" y="4617"/>
                    <a:pt x="17409" y="6514"/>
                  </a:cubicBezTo>
                  <a:cubicBezTo>
                    <a:pt x="20633" y="8412"/>
                    <a:pt x="21600" y="9579"/>
                    <a:pt x="19666" y="11914"/>
                  </a:cubicBezTo>
                  <a:cubicBezTo>
                    <a:pt x="17731" y="14250"/>
                    <a:pt x="12896" y="17752"/>
                    <a:pt x="8060" y="21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5365107" y="7120665"/>
              <a:ext cx="86797" cy="39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8" h="21462" fill="norm" stroke="1" extrusionOk="0">
                  <a:moveTo>
                    <a:pt x="410" y="0"/>
                  </a:moveTo>
                  <a:cubicBezTo>
                    <a:pt x="-93" y="1819"/>
                    <a:pt x="-595" y="3638"/>
                    <a:pt x="1917" y="5855"/>
                  </a:cubicBezTo>
                  <a:cubicBezTo>
                    <a:pt x="4428" y="8072"/>
                    <a:pt x="9954" y="10686"/>
                    <a:pt x="13721" y="12960"/>
                  </a:cubicBezTo>
                  <a:cubicBezTo>
                    <a:pt x="17489" y="15234"/>
                    <a:pt x="19498" y="17166"/>
                    <a:pt x="20252" y="18474"/>
                  </a:cubicBezTo>
                  <a:cubicBezTo>
                    <a:pt x="21005" y="19781"/>
                    <a:pt x="20503" y="20463"/>
                    <a:pt x="18996" y="20918"/>
                  </a:cubicBezTo>
                  <a:cubicBezTo>
                    <a:pt x="17489" y="21373"/>
                    <a:pt x="14977" y="21600"/>
                    <a:pt x="11712" y="21373"/>
                  </a:cubicBezTo>
                  <a:cubicBezTo>
                    <a:pt x="8447" y="21145"/>
                    <a:pt x="4428" y="20463"/>
                    <a:pt x="2670" y="19326"/>
                  </a:cubicBezTo>
                  <a:cubicBezTo>
                    <a:pt x="912" y="18189"/>
                    <a:pt x="1414" y="16598"/>
                    <a:pt x="1917" y="15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5373186" y="7019065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6055529" y="7114315"/>
              <a:ext cx="980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760"/>
                    <a:pt x="-1585" y="11520"/>
                    <a:pt x="575" y="15120"/>
                  </a:cubicBezTo>
                  <a:cubicBezTo>
                    <a:pt x="2735" y="18720"/>
                    <a:pt x="11375" y="2016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6030908" y="6987042"/>
              <a:ext cx="21729" cy="3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424" fill="norm" stroke="1" extrusionOk="0">
                  <a:moveTo>
                    <a:pt x="2484" y="20424"/>
                  </a:moveTo>
                  <a:cubicBezTo>
                    <a:pt x="521" y="10974"/>
                    <a:pt x="-1443" y="1524"/>
                    <a:pt x="1502" y="174"/>
                  </a:cubicBezTo>
                  <a:cubicBezTo>
                    <a:pt x="4448" y="-1176"/>
                    <a:pt x="12302" y="5574"/>
                    <a:pt x="20157" y="12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6126719" y="7069865"/>
              <a:ext cx="16876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600" fill="norm" stroke="1" extrusionOk="0">
                  <a:moveTo>
                    <a:pt x="4267" y="0"/>
                  </a:moveTo>
                  <a:cubicBezTo>
                    <a:pt x="3200" y="720"/>
                    <a:pt x="2133" y="1440"/>
                    <a:pt x="1600" y="4440"/>
                  </a:cubicBezTo>
                  <a:cubicBezTo>
                    <a:pt x="1067" y="7440"/>
                    <a:pt x="1067" y="12720"/>
                    <a:pt x="1067" y="16080"/>
                  </a:cubicBezTo>
                  <a:cubicBezTo>
                    <a:pt x="1067" y="19440"/>
                    <a:pt x="1067" y="20880"/>
                    <a:pt x="800" y="21000"/>
                  </a:cubicBezTo>
                  <a:cubicBezTo>
                    <a:pt x="533" y="21120"/>
                    <a:pt x="0" y="19920"/>
                    <a:pt x="0" y="17040"/>
                  </a:cubicBezTo>
                  <a:cubicBezTo>
                    <a:pt x="0" y="14160"/>
                    <a:pt x="533" y="9600"/>
                    <a:pt x="2400" y="6120"/>
                  </a:cubicBezTo>
                  <a:cubicBezTo>
                    <a:pt x="4267" y="2640"/>
                    <a:pt x="7467" y="240"/>
                    <a:pt x="10933" y="960"/>
                  </a:cubicBezTo>
                  <a:cubicBezTo>
                    <a:pt x="14400" y="1680"/>
                    <a:pt x="18133" y="5520"/>
                    <a:pt x="19867" y="9480"/>
                  </a:cubicBezTo>
                  <a:cubicBezTo>
                    <a:pt x="21600" y="13440"/>
                    <a:pt x="21333" y="17520"/>
                    <a:pt x="210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6920142" y="7071108"/>
              <a:ext cx="148495" cy="235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97" fill="norm" stroke="1" extrusionOk="0">
                  <a:moveTo>
                    <a:pt x="2177" y="4476"/>
                  </a:moveTo>
                  <a:cubicBezTo>
                    <a:pt x="1873" y="8490"/>
                    <a:pt x="1568" y="12504"/>
                    <a:pt x="1416" y="14989"/>
                  </a:cubicBezTo>
                  <a:cubicBezTo>
                    <a:pt x="1264" y="17474"/>
                    <a:pt x="1264" y="18430"/>
                    <a:pt x="1112" y="19385"/>
                  </a:cubicBezTo>
                  <a:cubicBezTo>
                    <a:pt x="960" y="20341"/>
                    <a:pt x="656" y="21297"/>
                    <a:pt x="351" y="21297"/>
                  </a:cubicBezTo>
                  <a:cubicBezTo>
                    <a:pt x="47" y="21297"/>
                    <a:pt x="-257" y="20341"/>
                    <a:pt x="351" y="17283"/>
                  </a:cubicBezTo>
                  <a:cubicBezTo>
                    <a:pt x="960" y="14224"/>
                    <a:pt x="2481" y="9063"/>
                    <a:pt x="4611" y="5623"/>
                  </a:cubicBezTo>
                  <a:cubicBezTo>
                    <a:pt x="6740" y="2182"/>
                    <a:pt x="9478" y="462"/>
                    <a:pt x="12216" y="79"/>
                  </a:cubicBezTo>
                  <a:cubicBezTo>
                    <a:pt x="14954" y="-303"/>
                    <a:pt x="17692" y="653"/>
                    <a:pt x="19213" y="4093"/>
                  </a:cubicBezTo>
                  <a:cubicBezTo>
                    <a:pt x="20735" y="7534"/>
                    <a:pt x="21039" y="13460"/>
                    <a:pt x="21343" y="19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7508902" y="7095265"/>
              <a:ext cx="126099" cy="201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19" fill="norm" stroke="1" extrusionOk="0">
                  <a:moveTo>
                    <a:pt x="20160" y="0"/>
                  </a:moveTo>
                  <a:cubicBezTo>
                    <a:pt x="14400" y="0"/>
                    <a:pt x="8640" y="0"/>
                    <a:pt x="5040" y="338"/>
                  </a:cubicBezTo>
                  <a:cubicBezTo>
                    <a:pt x="1440" y="675"/>
                    <a:pt x="0" y="1350"/>
                    <a:pt x="0" y="2700"/>
                  </a:cubicBezTo>
                  <a:cubicBezTo>
                    <a:pt x="0" y="4050"/>
                    <a:pt x="1440" y="6075"/>
                    <a:pt x="4860" y="8325"/>
                  </a:cubicBezTo>
                  <a:cubicBezTo>
                    <a:pt x="8280" y="10575"/>
                    <a:pt x="13680" y="13050"/>
                    <a:pt x="16920" y="14850"/>
                  </a:cubicBezTo>
                  <a:cubicBezTo>
                    <a:pt x="20160" y="16650"/>
                    <a:pt x="21240" y="17775"/>
                    <a:pt x="21420" y="18900"/>
                  </a:cubicBezTo>
                  <a:cubicBezTo>
                    <a:pt x="21600" y="20025"/>
                    <a:pt x="20880" y="21150"/>
                    <a:pt x="18720" y="21375"/>
                  </a:cubicBezTo>
                  <a:cubicBezTo>
                    <a:pt x="16560" y="21600"/>
                    <a:pt x="12960" y="20925"/>
                    <a:pt x="936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7745969" y="6892065"/>
              <a:ext cx="78318" cy="415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21600" y="0"/>
                  </a:moveTo>
                  <a:cubicBezTo>
                    <a:pt x="15178" y="3618"/>
                    <a:pt x="8757" y="7237"/>
                    <a:pt x="4962" y="10581"/>
                  </a:cubicBezTo>
                  <a:cubicBezTo>
                    <a:pt x="1168" y="13925"/>
                    <a:pt x="0" y="16995"/>
                    <a:pt x="0" y="18804"/>
                  </a:cubicBezTo>
                  <a:cubicBezTo>
                    <a:pt x="0" y="20613"/>
                    <a:pt x="1168" y="21161"/>
                    <a:pt x="4670" y="21381"/>
                  </a:cubicBezTo>
                  <a:cubicBezTo>
                    <a:pt x="8173" y="21600"/>
                    <a:pt x="14011" y="21490"/>
                    <a:pt x="19849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7684586" y="7127015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7849686" y="7106278"/>
              <a:ext cx="259408" cy="379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00" fill="norm" stroke="1" extrusionOk="0">
                  <a:moveTo>
                    <a:pt x="0" y="4391"/>
                  </a:moveTo>
                  <a:cubicBezTo>
                    <a:pt x="2107" y="3436"/>
                    <a:pt x="4215" y="2481"/>
                    <a:pt x="5532" y="1765"/>
                  </a:cubicBezTo>
                  <a:cubicBezTo>
                    <a:pt x="6849" y="1049"/>
                    <a:pt x="7376" y="572"/>
                    <a:pt x="7200" y="333"/>
                  </a:cubicBezTo>
                  <a:cubicBezTo>
                    <a:pt x="7024" y="95"/>
                    <a:pt x="6146" y="95"/>
                    <a:pt x="4829" y="930"/>
                  </a:cubicBezTo>
                  <a:cubicBezTo>
                    <a:pt x="3512" y="1765"/>
                    <a:pt x="1756" y="3436"/>
                    <a:pt x="1054" y="5226"/>
                  </a:cubicBezTo>
                  <a:cubicBezTo>
                    <a:pt x="351" y="7016"/>
                    <a:pt x="702" y="8926"/>
                    <a:pt x="1580" y="10179"/>
                  </a:cubicBezTo>
                  <a:cubicBezTo>
                    <a:pt x="2459" y="11432"/>
                    <a:pt x="3863" y="12028"/>
                    <a:pt x="5268" y="11909"/>
                  </a:cubicBezTo>
                  <a:cubicBezTo>
                    <a:pt x="6673" y="11790"/>
                    <a:pt x="8078" y="10954"/>
                    <a:pt x="9044" y="10298"/>
                  </a:cubicBezTo>
                  <a:cubicBezTo>
                    <a:pt x="10010" y="9642"/>
                    <a:pt x="10537" y="9164"/>
                    <a:pt x="10537" y="9343"/>
                  </a:cubicBezTo>
                  <a:cubicBezTo>
                    <a:pt x="10537" y="9522"/>
                    <a:pt x="10010" y="10358"/>
                    <a:pt x="9571" y="12207"/>
                  </a:cubicBezTo>
                  <a:cubicBezTo>
                    <a:pt x="9132" y="14057"/>
                    <a:pt x="8780" y="16921"/>
                    <a:pt x="8429" y="18771"/>
                  </a:cubicBezTo>
                  <a:cubicBezTo>
                    <a:pt x="8078" y="20621"/>
                    <a:pt x="7727" y="21456"/>
                    <a:pt x="7551" y="21396"/>
                  </a:cubicBezTo>
                  <a:cubicBezTo>
                    <a:pt x="7376" y="21337"/>
                    <a:pt x="7376" y="20382"/>
                    <a:pt x="8078" y="17697"/>
                  </a:cubicBezTo>
                  <a:cubicBezTo>
                    <a:pt x="8780" y="15012"/>
                    <a:pt x="10185" y="10596"/>
                    <a:pt x="11415" y="7673"/>
                  </a:cubicBezTo>
                  <a:cubicBezTo>
                    <a:pt x="12644" y="4749"/>
                    <a:pt x="13698" y="3317"/>
                    <a:pt x="14751" y="2243"/>
                  </a:cubicBezTo>
                  <a:cubicBezTo>
                    <a:pt x="15805" y="1169"/>
                    <a:pt x="16859" y="453"/>
                    <a:pt x="17824" y="154"/>
                  </a:cubicBezTo>
                  <a:cubicBezTo>
                    <a:pt x="18790" y="-144"/>
                    <a:pt x="19668" y="-25"/>
                    <a:pt x="20371" y="632"/>
                  </a:cubicBezTo>
                  <a:cubicBezTo>
                    <a:pt x="21073" y="1288"/>
                    <a:pt x="21600" y="2481"/>
                    <a:pt x="21512" y="3734"/>
                  </a:cubicBezTo>
                  <a:cubicBezTo>
                    <a:pt x="21424" y="4987"/>
                    <a:pt x="20722" y="6300"/>
                    <a:pt x="19844" y="7136"/>
                  </a:cubicBezTo>
                  <a:cubicBezTo>
                    <a:pt x="18966" y="7971"/>
                    <a:pt x="17912" y="8329"/>
                    <a:pt x="16595" y="8627"/>
                  </a:cubicBezTo>
                  <a:cubicBezTo>
                    <a:pt x="15278" y="8926"/>
                    <a:pt x="13698" y="9164"/>
                    <a:pt x="13083" y="8985"/>
                  </a:cubicBezTo>
                  <a:cubicBezTo>
                    <a:pt x="12468" y="8806"/>
                    <a:pt x="12820" y="8210"/>
                    <a:pt x="13171" y="7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8179886" y="7071231"/>
              <a:ext cx="82551" cy="202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1073" fill="norm" stroke="1" extrusionOk="0">
                  <a:moveTo>
                    <a:pt x="20546" y="3164"/>
                  </a:moveTo>
                  <a:cubicBezTo>
                    <a:pt x="18966" y="2282"/>
                    <a:pt x="17385" y="1400"/>
                    <a:pt x="14487" y="739"/>
                  </a:cubicBezTo>
                  <a:cubicBezTo>
                    <a:pt x="11590" y="78"/>
                    <a:pt x="7375" y="-363"/>
                    <a:pt x="4214" y="408"/>
                  </a:cubicBezTo>
                  <a:cubicBezTo>
                    <a:pt x="1053" y="1180"/>
                    <a:pt x="-1054" y="3164"/>
                    <a:pt x="1053" y="5919"/>
                  </a:cubicBezTo>
                  <a:cubicBezTo>
                    <a:pt x="3161" y="8674"/>
                    <a:pt x="9483" y="12200"/>
                    <a:pt x="12907" y="14735"/>
                  </a:cubicBezTo>
                  <a:cubicBezTo>
                    <a:pt x="16331" y="17270"/>
                    <a:pt x="16858" y="18813"/>
                    <a:pt x="15014" y="19804"/>
                  </a:cubicBezTo>
                  <a:cubicBezTo>
                    <a:pt x="13170" y="20796"/>
                    <a:pt x="8956" y="21237"/>
                    <a:pt x="6058" y="21017"/>
                  </a:cubicBezTo>
                  <a:cubicBezTo>
                    <a:pt x="3161" y="20796"/>
                    <a:pt x="1580" y="19915"/>
                    <a:pt x="0" y="19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8237036" y="6873015"/>
              <a:ext cx="169609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1600" fill="norm" stroke="1" extrusionOk="0">
                  <a:moveTo>
                    <a:pt x="9369" y="0"/>
                  </a:moveTo>
                  <a:cubicBezTo>
                    <a:pt x="13272" y="1477"/>
                    <a:pt x="17176" y="2954"/>
                    <a:pt x="19258" y="5262"/>
                  </a:cubicBezTo>
                  <a:cubicBezTo>
                    <a:pt x="21340" y="7569"/>
                    <a:pt x="21600" y="10708"/>
                    <a:pt x="18737" y="13431"/>
                  </a:cubicBezTo>
                  <a:cubicBezTo>
                    <a:pt x="15875" y="16154"/>
                    <a:pt x="9889" y="18462"/>
                    <a:pt x="6246" y="19754"/>
                  </a:cubicBezTo>
                  <a:cubicBezTo>
                    <a:pt x="2602" y="21046"/>
                    <a:pt x="1301" y="213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1808" name="Drawing"/>
          <p:cNvSpPr/>
          <p:nvPr/>
        </p:nvSpPr>
        <p:spPr>
          <a:xfrm>
            <a:off x="12304037" y="2718594"/>
            <a:ext cx="581532" cy="24238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47" h="21584" fill="norm" stroke="1" extrusionOk="0">
                <a:moveTo>
                  <a:pt x="83" y="445"/>
                </a:moveTo>
                <a:cubicBezTo>
                  <a:pt x="6" y="332"/>
                  <a:pt x="-72" y="219"/>
                  <a:pt x="122" y="144"/>
                </a:cubicBezTo>
                <a:cubicBezTo>
                  <a:pt x="316" y="68"/>
                  <a:pt x="783" y="31"/>
                  <a:pt x="2337" y="12"/>
                </a:cubicBezTo>
                <a:cubicBezTo>
                  <a:pt x="3891" y="-7"/>
                  <a:pt x="6532" y="-7"/>
                  <a:pt x="9019" y="40"/>
                </a:cubicBezTo>
                <a:cubicBezTo>
                  <a:pt x="11505" y="87"/>
                  <a:pt x="13836" y="181"/>
                  <a:pt x="15817" y="304"/>
                </a:cubicBezTo>
                <a:cubicBezTo>
                  <a:pt x="17799" y="427"/>
                  <a:pt x="19430" y="577"/>
                  <a:pt x="20363" y="709"/>
                </a:cubicBezTo>
                <a:cubicBezTo>
                  <a:pt x="21295" y="841"/>
                  <a:pt x="21528" y="954"/>
                  <a:pt x="21217" y="1190"/>
                </a:cubicBezTo>
                <a:cubicBezTo>
                  <a:pt x="20906" y="1425"/>
                  <a:pt x="20052" y="1784"/>
                  <a:pt x="19081" y="2274"/>
                </a:cubicBezTo>
                <a:cubicBezTo>
                  <a:pt x="18109" y="2764"/>
                  <a:pt x="17022" y="3386"/>
                  <a:pt x="16283" y="4027"/>
                </a:cubicBezTo>
                <a:cubicBezTo>
                  <a:pt x="15545" y="4667"/>
                  <a:pt x="15157" y="5327"/>
                  <a:pt x="14963" y="6024"/>
                </a:cubicBezTo>
                <a:cubicBezTo>
                  <a:pt x="14768" y="6722"/>
                  <a:pt x="14768" y="7457"/>
                  <a:pt x="14885" y="8183"/>
                </a:cubicBezTo>
                <a:cubicBezTo>
                  <a:pt x="15001" y="8908"/>
                  <a:pt x="15234" y="9624"/>
                  <a:pt x="15351" y="10378"/>
                </a:cubicBezTo>
                <a:cubicBezTo>
                  <a:pt x="15468" y="11132"/>
                  <a:pt x="15468" y="11924"/>
                  <a:pt x="15351" y="12650"/>
                </a:cubicBezTo>
                <a:cubicBezTo>
                  <a:pt x="15234" y="13375"/>
                  <a:pt x="15001" y="14035"/>
                  <a:pt x="14768" y="14704"/>
                </a:cubicBezTo>
                <a:cubicBezTo>
                  <a:pt x="14535" y="15373"/>
                  <a:pt x="14302" y="16052"/>
                  <a:pt x="14108" y="16655"/>
                </a:cubicBezTo>
                <a:cubicBezTo>
                  <a:pt x="13914" y="17258"/>
                  <a:pt x="13758" y="17786"/>
                  <a:pt x="13797" y="18238"/>
                </a:cubicBezTo>
                <a:cubicBezTo>
                  <a:pt x="13836" y="18690"/>
                  <a:pt x="14069" y="19067"/>
                  <a:pt x="14069" y="19473"/>
                </a:cubicBezTo>
                <a:cubicBezTo>
                  <a:pt x="14069" y="19878"/>
                  <a:pt x="13836" y="20311"/>
                  <a:pt x="13564" y="20622"/>
                </a:cubicBezTo>
                <a:cubicBezTo>
                  <a:pt x="13292" y="20933"/>
                  <a:pt x="12981" y="21122"/>
                  <a:pt x="11971" y="21263"/>
                </a:cubicBezTo>
                <a:cubicBezTo>
                  <a:pt x="10961" y="21405"/>
                  <a:pt x="9252" y="21499"/>
                  <a:pt x="7542" y="21546"/>
                </a:cubicBezTo>
                <a:cubicBezTo>
                  <a:pt x="5833" y="21593"/>
                  <a:pt x="4124" y="21593"/>
                  <a:pt x="3075" y="21565"/>
                </a:cubicBezTo>
                <a:cubicBezTo>
                  <a:pt x="2026" y="21536"/>
                  <a:pt x="1637" y="21480"/>
                  <a:pt x="1249" y="21423"/>
                </a:cubicBezTo>
              </a:path>
            </a:pathLst>
          </a:custGeom>
          <a:ln w="25400" cap="rnd">
            <a:solidFill>
              <a:srgbClr val="000000"/>
            </a:solidFill>
          </a:ln>
        </p:spPr>
        <p:txBody>
          <a:bodyPr lIns="0" tIns="0" rIns="0" bIns="0"/>
          <a:lstStyle/>
          <a:p>
            <a:pPr algn="l" defTabSz="457200">
              <a:defRPr b="0"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