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21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22"/>
          </p:nvPr>
        </p:nvSpPr>
        <p:spPr>
          <a:xfrm>
            <a:off x="1270000" y="4267111"/>
            <a:ext cx="10464800" cy="609778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21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21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8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Drawing"/>
          <p:cNvGrpSpPr/>
          <p:nvPr/>
        </p:nvGrpSpPr>
        <p:grpSpPr>
          <a:xfrm>
            <a:off x="4775200" y="1361016"/>
            <a:ext cx="4596489" cy="1864784"/>
            <a:chOff x="0" y="0"/>
            <a:chExt cx="4596488" cy="1864783"/>
          </a:xfrm>
        </p:grpSpPr>
        <p:sp>
          <p:nvSpPr>
            <p:cNvPr id="119" name="Line"/>
            <p:cNvSpPr/>
            <p:nvPr/>
          </p:nvSpPr>
          <p:spPr>
            <a:xfrm>
              <a:off x="76200" y="149153"/>
              <a:ext cx="228600" cy="3832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9" fill="norm" stroke="1" extrusionOk="0">
                  <a:moveTo>
                    <a:pt x="0" y="9677"/>
                  </a:moveTo>
                  <a:cubicBezTo>
                    <a:pt x="200" y="8609"/>
                    <a:pt x="400" y="7541"/>
                    <a:pt x="700" y="7303"/>
                  </a:cubicBezTo>
                  <a:cubicBezTo>
                    <a:pt x="1000" y="7066"/>
                    <a:pt x="1400" y="7659"/>
                    <a:pt x="1600" y="9677"/>
                  </a:cubicBezTo>
                  <a:cubicBezTo>
                    <a:pt x="1800" y="11694"/>
                    <a:pt x="1800" y="15136"/>
                    <a:pt x="1700" y="17154"/>
                  </a:cubicBezTo>
                  <a:cubicBezTo>
                    <a:pt x="1600" y="19171"/>
                    <a:pt x="1400" y="19765"/>
                    <a:pt x="1300" y="20358"/>
                  </a:cubicBezTo>
                  <a:cubicBezTo>
                    <a:pt x="1200" y="20952"/>
                    <a:pt x="1200" y="21545"/>
                    <a:pt x="1100" y="21486"/>
                  </a:cubicBezTo>
                  <a:cubicBezTo>
                    <a:pt x="1000" y="21426"/>
                    <a:pt x="800" y="20714"/>
                    <a:pt x="600" y="17866"/>
                  </a:cubicBezTo>
                  <a:cubicBezTo>
                    <a:pt x="400" y="15018"/>
                    <a:pt x="200" y="10033"/>
                    <a:pt x="100" y="7244"/>
                  </a:cubicBezTo>
                  <a:cubicBezTo>
                    <a:pt x="0" y="4455"/>
                    <a:pt x="0" y="3861"/>
                    <a:pt x="100" y="3209"/>
                  </a:cubicBezTo>
                  <a:cubicBezTo>
                    <a:pt x="200" y="2556"/>
                    <a:pt x="400" y="1844"/>
                    <a:pt x="800" y="1844"/>
                  </a:cubicBezTo>
                  <a:cubicBezTo>
                    <a:pt x="1200" y="1844"/>
                    <a:pt x="1800" y="2556"/>
                    <a:pt x="2900" y="4633"/>
                  </a:cubicBezTo>
                  <a:cubicBezTo>
                    <a:pt x="4000" y="6710"/>
                    <a:pt x="5600" y="10152"/>
                    <a:pt x="7000" y="12703"/>
                  </a:cubicBezTo>
                  <a:cubicBezTo>
                    <a:pt x="8400" y="15255"/>
                    <a:pt x="9600" y="16916"/>
                    <a:pt x="10600" y="18044"/>
                  </a:cubicBezTo>
                  <a:cubicBezTo>
                    <a:pt x="11600" y="19171"/>
                    <a:pt x="12400" y="19765"/>
                    <a:pt x="13200" y="19883"/>
                  </a:cubicBezTo>
                  <a:cubicBezTo>
                    <a:pt x="14000" y="20002"/>
                    <a:pt x="14800" y="19646"/>
                    <a:pt x="15800" y="17925"/>
                  </a:cubicBezTo>
                  <a:cubicBezTo>
                    <a:pt x="16800" y="16204"/>
                    <a:pt x="18000" y="13119"/>
                    <a:pt x="18900" y="10092"/>
                  </a:cubicBezTo>
                  <a:cubicBezTo>
                    <a:pt x="19800" y="7066"/>
                    <a:pt x="20400" y="4099"/>
                    <a:pt x="20800" y="2319"/>
                  </a:cubicBezTo>
                  <a:cubicBezTo>
                    <a:pt x="21200" y="538"/>
                    <a:pt x="21400" y="-55"/>
                    <a:pt x="21500" y="4"/>
                  </a:cubicBezTo>
                  <a:cubicBezTo>
                    <a:pt x="21600" y="64"/>
                    <a:pt x="21600" y="776"/>
                    <a:pt x="21600" y="1429"/>
                  </a:cubicBezTo>
                  <a:cubicBezTo>
                    <a:pt x="21600" y="2081"/>
                    <a:pt x="21600" y="2675"/>
                    <a:pt x="21600" y="32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" name="Line"/>
            <p:cNvSpPr/>
            <p:nvPr/>
          </p:nvSpPr>
          <p:spPr>
            <a:xfrm>
              <a:off x="356394" y="289983"/>
              <a:ext cx="69057" cy="1754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26" h="21311" fill="norm" stroke="1" extrusionOk="0">
                  <a:moveTo>
                    <a:pt x="20727" y="3086"/>
                  </a:moveTo>
                  <a:cubicBezTo>
                    <a:pt x="17550" y="3086"/>
                    <a:pt x="14374" y="3086"/>
                    <a:pt x="11515" y="4500"/>
                  </a:cubicBezTo>
                  <a:cubicBezTo>
                    <a:pt x="8656" y="5914"/>
                    <a:pt x="6115" y="8743"/>
                    <a:pt x="4209" y="10929"/>
                  </a:cubicBezTo>
                  <a:cubicBezTo>
                    <a:pt x="2303" y="13114"/>
                    <a:pt x="1033" y="14657"/>
                    <a:pt x="397" y="16329"/>
                  </a:cubicBezTo>
                  <a:cubicBezTo>
                    <a:pt x="-238" y="18000"/>
                    <a:pt x="-238" y="19800"/>
                    <a:pt x="1350" y="20700"/>
                  </a:cubicBezTo>
                  <a:cubicBezTo>
                    <a:pt x="2938" y="21600"/>
                    <a:pt x="6115" y="21600"/>
                    <a:pt x="9927" y="20057"/>
                  </a:cubicBezTo>
                  <a:cubicBezTo>
                    <a:pt x="13738" y="18514"/>
                    <a:pt x="18186" y="15429"/>
                    <a:pt x="19774" y="11829"/>
                  </a:cubicBezTo>
                  <a:cubicBezTo>
                    <a:pt x="21362" y="8229"/>
                    <a:pt x="20091" y="4114"/>
                    <a:pt x="1882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" name="Line"/>
            <p:cNvSpPr/>
            <p:nvPr/>
          </p:nvSpPr>
          <p:spPr>
            <a:xfrm>
              <a:off x="495300" y="258233"/>
              <a:ext cx="127000" cy="192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0" fill="norm" stroke="1" extrusionOk="0">
                  <a:moveTo>
                    <a:pt x="0" y="4226"/>
                  </a:moveTo>
                  <a:cubicBezTo>
                    <a:pt x="3960" y="7513"/>
                    <a:pt x="7920" y="10800"/>
                    <a:pt x="10260" y="13148"/>
                  </a:cubicBezTo>
                  <a:cubicBezTo>
                    <a:pt x="12600" y="15496"/>
                    <a:pt x="13320" y="16904"/>
                    <a:pt x="13500" y="18313"/>
                  </a:cubicBezTo>
                  <a:cubicBezTo>
                    <a:pt x="13680" y="19722"/>
                    <a:pt x="13320" y="21130"/>
                    <a:pt x="12420" y="21365"/>
                  </a:cubicBezTo>
                  <a:cubicBezTo>
                    <a:pt x="11520" y="21600"/>
                    <a:pt x="10080" y="20661"/>
                    <a:pt x="9000" y="18196"/>
                  </a:cubicBezTo>
                  <a:cubicBezTo>
                    <a:pt x="7920" y="15730"/>
                    <a:pt x="7200" y="11739"/>
                    <a:pt x="7560" y="8570"/>
                  </a:cubicBezTo>
                  <a:cubicBezTo>
                    <a:pt x="7920" y="5400"/>
                    <a:pt x="9360" y="3052"/>
                    <a:pt x="11880" y="1761"/>
                  </a:cubicBezTo>
                  <a:cubicBezTo>
                    <a:pt x="14400" y="470"/>
                    <a:pt x="18000" y="23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" name="Line"/>
            <p:cNvSpPr/>
            <p:nvPr/>
          </p:nvSpPr>
          <p:spPr>
            <a:xfrm>
              <a:off x="654050" y="265908"/>
              <a:ext cx="254000" cy="1458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63" fill="norm" stroke="1" extrusionOk="0">
                  <a:moveTo>
                    <a:pt x="0" y="4436"/>
                  </a:moveTo>
                  <a:cubicBezTo>
                    <a:pt x="720" y="3510"/>
                    <a:pt x="1440" y="2584"/>
                    <a:pt x="1980" y="2893"/>
                  </a:cubicBezTo>
                  <a:cubicBezTo>
                    <a:pt x="2520" y="3201"/>
                    <a:pt x="2880" y="4744"/>
                    <a:pt x="3060" y="7521"/>
                  </a:cubicBezTo>
                  <a:cubicBezTo>
                    <a:pt x="3240" y="10298"/>
                    <a:pt x="3240" y="14310"/>
                    <a:pt x="3150" y="17087"/>
                  </a:cubicBezTo>
                  <a:cubicBezTo>
                    <a:pt x="3060" y="19864"/>
                    <a:pt x="2880" y="21407"/>
                    <a:pt x="2790" y="21253"/>
                  </a:cubicBezTo>
                  <a:cubicBezTo>
                    <a:pt x="2700" y="21098"/>
                    <a:pt x="2700" y="19247"/>
                    <a:pt x="3060" y="15853"/>
                  </a:cubicBezTo>
                  <a:cubicBezTo>
                    <a:pt x="3420" y="12458"/>
                    <a:pt x="4140" y="7521"/>
                    <a:pt x="4860" y="4590"/>
                  </a:cubicBezTo>
                  <a:cubicBezTo>
                    <a:pt x="5580" y="1658"/>
                    <a:pt x="6300" y="733"/>
                    <a:pt x="7110" y="270"/>
                  </a:cubicBezTo>
                  <a:cubicBezTo>
                    <a:pt x="7920" y="-193"/>
                    <a:pt x="8820" y="-193"/>
                    <a:pt x="9450" y="1350"/>
                  </a:cubicBezTo>
                  <a:cubicBezTo>
                    <a:pt x="10080" y="2893"/>
                    <a:pt x="10440" y="5978"/>
                    <a:pt x="10620" y="8293"/>
                  </a:cubicBezTo>
                  <a:cubicBezTo>
                    <a:pt x="10800" y="10607"/>
                    <a:pt x="10800" y="12150"/>
                    <a:pt x="10800" y="12150"/>
                  </a:cubicBezTo>
                  <a:cubicBezTo>
                    <a:pt x="10800" y="12150"/>
                    <a:pt x="10800" y="10607"/>
                    <a:pt x="11430" y="8756"/>
                  </a:cubicBezTo>
                  <a:cubicBezTo>
                    <a:pt x="12060" y="6904"/>
                    <a:pt x="13320" y="4744"/>
                    <a:pt x="14130" y="4744"/>
                  </a:cubicBezTo>
                  <a:cubicBezTo>
                    <a:pt x="14940" y="4744"/>
                    <a:pt x="15300" y="6904"/>
                    <a:pt x="15930" y="9373"/>
                  </a:cubicBezTo>
                  <a:cubicBezTo>
                    <a:pt x="16560" y="11841"/>
                    <a:pt x="17460" y="14618"/>
                    <a:pt x="18360" y="16316"/>
                  </a:cubicBezTo>
                  <a:cubicBezTo>
                    <a:pt x="19260" y="18013"/>
                    <a:pt x="20160" y="18630"/>
                    <a:pt x="20700" y="18938"/>
                  </a:cubicBezTo>
                  <a:cubicBezTo>
                    <a:pt x="21240" y="19247"/>
                    <a:pt x="21420" y="19247"/>
                    <a:pt x="21600" y="192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" name="Line"/>
            <p:cNvSpPr/>
            <p:nvPr/>
          </p:nvSpPr>
          <p:spPr>
            <a:xfrm>
              <a:off x="906109" y="28503"/>
              <a:ext cx="230542" cy="3948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7" h="21546" fill="norm" stroke="1" extrusionOk="0">
                  <a:moveTo>
                    <a:pt x="6660" y="17388"/>
                  </a:moveTo>
                  <a:cubicBezTo>
                    <a:pt x="7052" y="16810"/>
                    <a:pt x="7445" y="16233"/>
                    <a:pt x="7347" y="15713"/>
                  </a:cubicBezTo>
                  <a:cubicBezTo>
                    <a:pt x="7249" y="15193"/>
                    <a:pt x="6660" y="14731"/>
                    <a:pt x="5874" y="14558"/>
                  </a:cubicBezTo>
                  <a:cubicBezTo>
                    <a:pt x="5089" y="14385"/>
                    <a:pt x="4107" y="14500"/>
                    <a:pt x="3125" y="15078"/>
                  </a:cubicBezTo>
                  <a:cubicBezTo>
                    <a:pt x="2143" y="15655"/>
                    <a:pt x="1162" y="16695"/>
                    <a:pt x="572" y="17619"/>
                  </a:cubicBezTo>
                  <a:cubicBezTo>
                    <a:pt x="-17" y="18543"/>
                    <a:pt x="-213" y="19351"/>
                    <a:pt x="278" y="19525"/>
                  </a:cubicBezTo>
                  <a:cubicBezTo>
                    <a:pt x="769" y="19698"/>
                    <a:pt x="1947" y="19236"/>
                    <a:pt x="2831" y="18774"/>
                  </a:cubicBezTo>
                  <a:cubicBezTo>
                    <a:pt x="3714" y="18312"/>
                    <a:pt x="4303" y="17850"/>
                    <a:pt x="4892" y="17850"/>
                  </a:cubicBezTo>
                  <a:cubicBezTo>
                    <a:pt x="5482" y="17850"/>
                    <a:pt x="6071" y="18312"/>
                    <a:pt x="6463" y="18832"/>
                  </a:cubicBezTo>
                  <a:cubicBezTo>
                    <a:pt x="6856" y="19351"/>
                    <a:pt x="7052" y="19929"/>
                    <a:pt x="7642" y="20275"/>
                  </a:cubicBezTo>
                  <a:cubicBezTo>
                    <a:pt x="8231" y="20622"/>
                    <a:pt x="9212" y="20737"/>
                    <a:pt x="10096" y="20564"/>
                  </a:cubicBezTo>
                  <a:cubicBezTo>
                    <a:pt x="10980" y="20391"/>
                    <a:pt x="11765" y="19929"/>
                    <a:pt x="13042" y="17907"/>
                  </a:cubicBezTo>
                  <a:cubicBezTo>
                    <a:pt x="14318" y="15886"/>
                    <a:pt x="16085" y="12305"/>
                    <a:pt x="17263" y="9244"/>
                  </a:cubicBezTo>
                  <a:cubicBezTo>
                    <a:pt x="18442" y="6183"/>
                    <a:pt x="19031" y="3642"/>
                    <a:pt x="19325" y="2083"/>
                  </a:cubicBezTo>
                  <a:cubicBezTo>
                    <a:pt x="19620" y="524"/>
                    <a:pt x="19620" y="-54"/>
                    <a:pt x="19325" y="4"/>
                  </a:cubicBezTo>
                  <a:cubicBezTo>
                    <a:pt x="19031" y="62"/>
                    <a:pt x="18442" y="755"/>
                    <a:pt x="17951" y="3065"/>
                  </a:cubicBezTo>
                  <a:cubicBezTo>
                    <a:pt x="17460" y="5375"/>
                    <a:pt x="17067" y="9302"/>
                    <a:pt x="17263" y="12421"/>
                  </a:cubicBezTo>
                  <a:cubicBezTo>
                    <a:pt x="17460" y="15540"/>
                    <a:pt x="18245" y="17850"/>
                    <a:pt x="19031" y="19236"/>
                  </a:cubicBezTo>
                  <a:cubicBezTo>
                    <a:pt x="19816" y="20622"/>
                    <a:pt x="20602" y="21084"/>
                    <a:pt x="21387" y="215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" name="Line"/>
            <p:cNvSpPr/>
            <p:nvPr/>
          </p:nvSpPr>
          <p:spPr>
            <a:xfrm>
              <a:off x="1769205" y="22163"/>
              <a:ext cx="145093" cy="422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2" h="21352" fill="norm" stroke="1" extrusionOk="0">
                  <a:moveTo>
                    <a:pt x="14242" y="17380"/>
                  </a:moveTo>
                  <a:cubicBezTo>
                    <a:pt x="14242" y="15990"/>
                    <a:pt x="14242" y="14599"/>
                    <a:pt x="13316" y="13797"/>
                  </a:cubicBezTo>
                  <a:cubicBezTo>
                    <a:pt x="12390" y="12995"/>
                    <a:pt x="10539" y="12782"/>
                    <a:pt x="8379" y="13263"/>
                  </a:cubicBezTo>
                  <a:cubicBezTo>
                    <a:pt x="6219" y="13744"/>
                    <a:pt x="3750" y="14920"/>
                    <a:pt x="2362" y="15936"/>
                  </a:cubicBezTo>
                  <a:cubicBezTo>
                    <a:pt x="973" y="16952"/>
                    <a:pt x="665" y="17807"/>
                    <a:pt x="356" y="18663"/>
                  </a:cubicBezTo>
                  <a:cubicBezTo>
                    <a:pt x="48" y="19518"/>
                    <a:pt x="-261" y="20374"/>
                    <a:pt x="356" y="20855"/>
                  </a:cubicBezTo>
                  <a:cubicBezTo>
                    <a:pt x="973" y="21336"/>
                    <a:pt x="2516" y="21443"/>
                    <a:pt x="3750" y="21283"/>
                  </a:cubicBezTo>
                  <a:cubicBezTo>
                    <a:pt x="4985" y="21122"/>
                    <a:pt x="5910" y="20694"/>
                    <a:pt x="8225" y="18716"/>
                  </a:cubicBezTo>
                  <a:cubicBezTo>
                    <a:pt x="10539" y="16738"/>
                    <a:pt x="14242" y="13209"/>
                    <a:pt x="16556" y="10215"/>
                  </a:cubicBezTo>
                  <a:cubicBezTo>
                    <a:pt x="18870" y="7221"/>
                    <a:pt x="19796" y="4762"/>
                    <a:pt x="20413" y="3265"/>
                  </a:cubicBezTo>
                  <a:cubicBezTo>
                    <a:pt x="21030" y="1768"/>
                    <a:pt x="21339" y="1233"/>
                    <a:pt x="21030" y="752"/>
                  </a:cubicBezTo>
                  <a:cubicBezTo>
                    <a:pt x="20722" y="271"/>
                    <a:pt x="19796" y="-157"/>
                    <a:pt x="18870" y="57"/>
                  </a:cubicBezTo>
                  <a:cubicBezTo>
                    <a:pt x="17945" y="271"/>
                    <a:pt x="17019" y="1126"/>
                    <a:pt x="16248" y="3265"/>
                  </a:cubicBezTo>
                  <a:cubicBezTo>
                    <a:pt x="15476" y="5403"/>
                    <a:pt x="14859" y="8825"/>
                    <a:pt x="14705" y="11178"/>
                  </a:cubicBezTo>
                  <a:cubicBezTo>
                    <a:pt x="14550" y="13530"/>
                    <a:pt x="14859" y="14813"/>
                    <a:pt x="15939" y="15722"/>
                  </a:cubicBezTo>
                  <a:cubicBezTo>
                    <a:pt x="17019" y="16631"/>
                    <a:pt x="18870" y="17166"/>
                    <a:pt x="20722" y="177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" name="Line"/>
            <p:cNvSpPr/>
            <p:nvPr/>
          </p:nvSpPr>
          <p:spPr>
            <a:xfrm>
              <a:off x="1949813" y="127968"/>
              <a:ext cx="50438" cy="2186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6" h="21251" fill="norm" stroke="1" extrusionOk="0">
                  <a:moveTo>
                    <a:pt x="5246" y="10192"/>
                  </a:moveTo>
                  <a:cubicBezTo>
                    <a:pt x="3446" y="13277"/>
                    <a:pt x="1646" y="16363"/>
                    <a:pt x="746" y="18420"/>
                  </a:cubicBezTo>
                  <a:cubicBezTo>
                    <a:pt x="-154" y="20477"/>
                    <a:pt x="-154" y="21506"/>
                    <a:pt x="296" y="21197"/>
                  </a:cubicBezTo>
                  <a:cubicBezTo>
                    <a:pt x="746" y="20889"/>
                    <a:pt x="1646" y="19243"/>
                    <a:pt x="3446" y="15849"/>
                  </a:cubicBezTo>
                  <a:cubicBezTo>
                    <a:pt x="5246" y="12455"/>
                    <a:pt x="7946" y="7312"/>
                    <a:pt x="9296" y="4226"/>
                  </a:cubicBezTo>
                  <a:cubicBezTo>
                    <a:pt x="10646" y="1140"/>
                    <a:pt x="10646" y="112"/>
                    <a:pt x="12446" y="9"/>
                  </a:cubicBezTo>
                  <a:cubicBezTo>
                    <a:pt x="14246" y="-94"/>
                    <a:pt x="17846" y="729"/>
                    <a:pt x="21446" y="15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" name="Line"/>
            <p:cNvSpPr/>
            <p:nvPr/>
          </p:nvSpPr>
          <p:spPr>
            <a:xfrm>
              <a:off x="2046254" y="195438"/>
              <a:ext cx="74647" cy="175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9" h="21088" fill="norm" stroke="1" extrusionOk="0">
                  <a:moveTo>
                    <a:pt x="21159" y="677"/>
                  </a:moveTo>
                  <a:cubicBezTo>
                    <a:pt x="18159" y="169"/>
                    <a:pt x="15159" y="-339"/>
                    <a:pt x="11559" y="296"/>
                  </a:cubicBezTo>
                  <a:cubicBezTo>
                    <a:pt x="7959" y="932"/>
                    <a:pt x="3759" y="2710"/>
                    <a:pt x="1659" y="4870"/>
                  </a:cubicBezTo>
                  <a:cubicBezTo>
                    <a:pt x="-441" y="7030"/>
                    <a:pt x="-441" y="9572"/>
                    <a:pt x="1059" y="11732"/>
                  </a:cubicBezTo>
                  <a:cubicBezTo>
                    <a:pt x="2559" y="13892"/>
                    <a:pt x="5559" y="15670"/>
                    <a:pt x="7659" y="17195"/>
                  </a:cubicBezTo>
                  <a:cubicBezTo>
                    <a:pt x="9759" y="18720"/>
                    <a:pt x="10959" y="19990"/>
                    <a:pt x="10059" y="20626"/>
                  </a:cubicBezTo>
                  <a:cubicBezTo>
                    <a:pt x="9159" y="21261"/>
                    <a:pt x="6159" y="21261"/>
                    <a:pt x="4059" y="20499"/>
                  </a:cubicBezTo>
                  <a:cubicBezTo>
                    <a:pt x="1959" y="19736"/>
                    <a:pt x="759" y="18212"/>
                    <a:pt x="759" y="15925"/>
                  </a:cubicBezTo>
                  <a:cubicBezTo>
                    <a:pt x="759" y="13637"/>
                    <a:pt x="1959" y="10588"/>
                    <a:pt x="3159" y="75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" name="Line"/>
            <p:cNvSpPr/>
            <p:nvPr/>
          </p:nvSpPr>
          <p:spPr>
            <a:xfrm>
              <a:off x="2204629" y="10583"/>
              <a:ext cx="62321" cy="3809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9" h="21477" fill="norm" stroke="1" extrusionOk="0">
                  <a:moveTo>
                    <a:pt x="16879" y="0"/>
                  </a:moveTo>
                  <a:cubicBezTo>
                    <a:pt x="13999" y="3222"/>
                    <a:pt x="11119" y="6444"/>
                    <a:pt x="8239" y="9786"/>
                  </a:cubicBezTo>
                  <a:cubicBezTo>
                    <a:pt x="5359" y="13127"/>
                    <a:pt x="2479" y="16588"/>
                    <a:pt x="1039" y="18617"/>
                  </a:cubicBezTo>
                  <a:cubicBezTo>
                    <a:pt x="-401" y="20645"/>
                    <a:pt x="-401" y="21242"/>
                    <a:pt x="1399" y="21421"/>
                  </a:cubicBezTo>
                  <a:cubicBezTo>
                    <a:pt x="3199" y="21600"/>
                    <a:pt x="6799" y="21361"/>
                    <a:pt x="10399" y="20526"/>
                  </a:cubicBezTo>
                  <a:cubicBezTo>
                    <a:pt x="13999" y="19691"/>
                    <a:pt x="17599" y="18259"/>
                    <a:pt x="21199" y="168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" name="Line"/>
            <p:cNvSpPr/>
            <p:nvPr/>
          </p:nvSpPr>
          <p:spPr>
            <a:xfrm>
              <a:off x="2190750" y="214841"/>
              <a:ext cx="196850" cy="1813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4" fill="norm" stroke="1" extrusionOk="0">
                  <a:moveTo>
                    <a:pt x="0" y="2855"/>
                  </a:moveTo>
                  <a:cubicBezTo>
                    <a:pt x="697" y="1862"/>
                    <a:pt x="1394" y="869"/>
                    <a:pt x="2323" y="373"/>
                  </a:cubicBezTo>
                  <a:cubicBezTo>
                    <a:pt x="3252" y="-124"/>
                    <a:pt x="4413" y="-124"/>
                    <a:pt x="6039" y="373"/>
                  </a:cubicBezTo>
                  <a:cubicBezTo>
                    <a:pt x="7665" y="869"/>
                    <a:pt x="9755" y="1862"/>
                    <a:pt x="11148" y="4345"/>
                  </a:cubicBezTo>
                  <a:cubicBezTo>
                    <a:pt x="12542" y="6828"/>
                    <a:pt x="13239" y="10800"/>
                    <a:pt x="13703" y="13407"/>
                  </a:cubicBezTo>
                  <a:cubicBezTo>
                    <a:pt x="14168" y="16014"/>
                    <a:pt x="14400" y="17255"/>
                    <a:pt x="14400" y="18497"/>
                  </a:cubicBezTo>
                  <a:cubicBezTo>
                    <a:pt x="14400" y="19738"/>
                    <a:pt x="14168" y="20979"/>
                    <a:pt x="13587" y="21228"/>
                  </a:cubicBezTo>
                  <a:cubicBezTo>
                    <a:pt x="13006" y="21476"/>
                    <a:pt x="12077" y="20731"/>
                    <a:pt x="11729" y="19117"/>
                  </a:cubicBezTo>
                  <a:cubicBezTo>
                    <a:pt x="11381" y="17504"/>
                    <a:pt x="11613" y="15021"/>
                    <a:pt x="13355" y="12662"/>
                  </a:cubicBezTo>
                  <a:cubicBezTo>
                    <a:pt x="15097" y="10304"/>
                    <a:pt x="18348" y="8069"/>
                    <a:pt x="21600" y="58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" name="Line"/>
            <p:cNvSpPr/>
            <p:nvPr/>
          </p:nvSpPr>
          <p:spPr>
            <a:xfrm>
              <a:off x="2425700" y="258233"/>
              <a:ext cx="1" cy="1206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" name="Line"/>
            <p:cNvSpPr/>
            <p:nvPr/>
          </p:nvSpPr>
          <p:spPr>
            <a:xfrm>
              <a:off x="2438399" y="175683"/>
              <a:ext cx="19051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" name="Line"/>
            <p:cNvSpPr/>
            <p:nvPr/>
          </p:nvSpPr>
          <p:spPr>
            <a:xfrm>
              <a:off x="2486682" y="74083"/>
              <a:ext cx="137985" cy="3259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5" h="21600" fill="norm" stroke="1" extrusionOk="0">
                  <a:moveTo>
                    <a:pt x="7262" y="0"/>
                  </a:moveTo>
                  <a:cubicBezTo>
                    <a:pt x="6935" y="4348"/>
                    <a:pt x="6608" y="8696"/>
                    <a:pt x="6117" y="12062"/>
                  </a:cubicBezTo>
                  <a:cubicBezTo>
                    <a:pt x="5626" y="15429"/>
                    <a:pt x="4971" y="17813"/>
                    <a:pt x="4480" y="19356"/>
                  </a:cubicBezTo>
                  <a:cubicBezTo>
                    <a:pt x="3990" y="20899"/>
                    <a:pt x="3662" y="21600"/>
                    <a:pt x="3499" y="21600"/>
                  </a:cubicBezTo>
                  <a:cubicBezTo>
                    <a:pt x="3335" y="21600"/>
                    <a:pt x="3335" y="20899"/>
                    <a:pt x="4153" y="19005"/>
                  </a:cubicBezTo>
                  <a:cubicBezTo>
                    <a:pt x="4971" y="17112"/>
                    <a:pt x="6608" y="14026"/>
                    <a:pt x="8080" y="12273"/>
                  </a:cubicBezTo>
                  <a:cubicBezTo>
                    <a:pt x="9553" y="10519"/>
                    <a:pt x="10862" y="10099"/>
                    <a:pt x="12335" y="9888"/>
                  </a:cubicBezTo>
                  <a:cubicBezTo>
                    <a:pt x="13808" y="9678"/>
                    <a:pt x="15444" y="9678"/>
                    <a:pt x="16753" y="9958"/>
                  </a:cubicBezTo>
                  <a:cubicBezTo>
                    <a:pt x="18062" y="10239"/>
                    <a:pt x="19044" y="10800"/>
                    <a:pt x="19862" y="11922"/>
                  </a:cubicBezTo>
                  <a:cubicBezTo>
                    <a:pt x="20680" y="13044"/>
                    <a:pt x="21335" y="14727"/>
                    <a:pt x="21335" y="15919"/>
                  </a:cubicBezTo>
                  <a:cubicBezTo>
                    <a:pt x="21335" y="17112"/>
                    <a:pt x="20680" y="17813"/>
                    <a:pt x="17899" y="18514"/>
                  </a:cubicBezTo>
                  <a:cubicBezTo>
                    <a:pt x="15117" y="19216"/>
                    <a:pt x="10208" y="19917"/>
                    <a:pt x="6935" y="20197"/>
                  </a:cubicBezTo>
                  <a:cubicBezTo>
                    <a:pt x="3662" y="20478"/>
                    <a:pt x="2026" y="20338"/>
                    <a:pt x="1044" y="19917"/>
                  </a:cubicBezTo>
                  <a:cubicBezTo>
                    <a:pt x="62" y="19496"/>
                    <a:pt x="-265" y="18795"/>
                    <a:pt x="226" y="18234"/>
                  </a:cubicBezTo>
                  <a:cubicBezTo>
                    <a:pt x="717" y="17673"/>
                    <a:pt x="2026" y="17252"/>
                    <a:pt x="3335" y="168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" name="Line"/>
            <p:cNvSpPr/>
            <p:nvPr/>
          </p:nvSpPr>
          <p:spPr>
            <a:xfrm>
              <a:off x="2664797" y="0"/>
              <a:ext cx="364154" cy="3800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0" h="21544" fill="norm" stroke="1" extrusionOk="0">
                  <a:moveTo>
                    <a:pt x="1628" y="13920"/>
                  </a:moveTo>
                  <a:cubicBezTo>
                    <a:pt x="1004" y="15840"/>
                    <a:pt x="379" y="17760"/>
                    <a:pt x="130" y="19020"/>
                  </a:cubicBezTo>
                  <a:cubicBezTo>
                    <a:pt x="-120" y="20280"/>
                    <a:pt x="5" y="20880"/>
                    <a:pt x="379" y="21060"/>
                  </a:cubicBezTo>
                  <a:cubicBezTo>
                    <a:pt x="754" y="21240"/>
                    <a:pt x="1378" y="21000"/>
                    <a:pt x="1940" y="20520"/>
                  </a:cubicBezTo>
                  <a:cubicBezTo>
                    <a:pt x="2502" y="20040"/>
                    <a:pt x="3001" y="19320"/>
                    <a:pt x="3438" y="18660"/>
                  </a:cubicBezTo>
                  <a:cubicBezTo>
                    <a:pt x="3875" y="18000"/>
                    <a:pt x="4250" y="17400"/>
                    <a:pt x="4625" y="17340"/>
                  </a:cubicBezTo>
                  <a:cubicBezTo>
                    <a:pt x="4999" y="17280"/>
                    <a:pt x="5374" y="17760"/>
                    <a:pt x="5561" y="18360"/>
                  </a:cubicBezTo>
                  <a:cubicBezTo>
                    <a:pt x="5748" y="18960"/>
                    <a:pt x="5748" y="19680"/>
                    <a:pt x="5935" y="20280"/>
                  </a:cubicBezTo>
                  <a:cubicBezTo>
                    <a:pt x="6123" y="20880"/>
                    <a:pt x="6497" y="21360"/>
                    <a:pt x="6997" y="21420"/>
                  </a:cubicBezTo>
                  <a:cubicBezTo>
                    <a:pt x="7496" y="21480"/>
                    <a:pt x="8120" y="21120"/>
                    <a:pt x="9182" y="19500"/>
                  </a:cubicBezTo>
                  <a:cubicBezTo>
                    <a:pt x="10243" y="17880"/>
                    <a:pt x="11741" y="15000"/>
                    <a:pt x="13115" y="11820"/>
                  </a:cubicBezTo>
                  <a:cubicBezTo>
                    <a:pt x="14488" y="8640"/>
                    <a:pt x="15737" y="5160"/>
                    <a:pt x="16548" y="3000"/>
                  </a:cubicBezTo>
                  <a:cubicBezTo>
                    <a:pt x="17360" y="840"/>
                    <a:pt x="17734" y="0"/>
                    <a:pt x="17734" y="0"/>
                  </a:cubicBezTo>
                  <a:cubicBezTo>
                    <a:pt x="17734" y="0"/>
                    <a:pt x="17360" y="840"/>
                    <a:pt x="16611" y="3000"/>
                  </a:cubicBezTo>
                  <a:cubicBezTo>
                    <a:pt x="15862" y="5160"/>
                    <a:pt x="14738" y="8640"/>
                    <a:pt x="13989" y="11580"/>
                  </a:cubicBezTo>
                  <a:cubicBezTo>
                    <a:pt x="13240" y="14520"/>
                    <a:pt x="12865" y="16920"/>
                    <a:pt x="12803" y="18540"/>
                  </a:cubicBezTo>
                  <a:cubicBezTo>
                    <a:pt x="12740" y="20160"/>
                    <a:pt x="12990" y="21000"/>
                    <a:pt x="13427" y="21120"/>
                  </a:cubicBezTo>
                  <a:cubicBezTo>
                    <a:pt x="13864" y="21240"/>
                    <a:pt x="14488" y="20640"/>
                    <a:pt x="14800" y="19680"/>
                  </a:cubicBezTo>
                  <a:cubicBezTo>
                    <a:pt x="15112" y="18720"/>
                    <a:pt x="15112" y="17400"/>
                    <a:pt x="14675" y="16320"/>
                  </a:cubicBezTo>
                  <a:cubicBezTo>
                    <a:pt x="14238" y="15240"/>
                    <a:pt x="13364" y="14400"/>
                    <a:pt x="12615" y="13920"/>
                  </a:cubicBezTo>
                  <a:cubicBezTo>
                    <a:pt x="11866" y="13440"/>
                    <a:pt x="11242" y="13320"/>
                    <a:pt x="10618" y="13260"/>
                  </a:cubicBezTo>
                  <a:cubicBezTo>
                    <a:pt x="9993" y="13200"/>
                    <a:pt x="9369" y="13200"/>
                    <a:pt x="9556" y="13260"/>
                  </a:cubicBezTo>
                  <a:cubicBezTo>
                    <a:pt x="9744" y="13320"/>
                    <a:pt x="10742" y="13440"/>
                    <a:pt x="11929" y="13800"/>
                  </a:cubicBezTo>
                  <a:cubicBezTo>
                    <a:pt x="13115" y="14160"/>
                    <a:pt x="14488" y="14760"/>
                    <a:pt x="15674" y="15840"/>
                  </a:cubicBezTo>
                  <a:cubicBezTo>
                    <a:pt x="16860" y="16920"/>
                    <a:pt x="17859" y="18480"/>
                    <a:pt x="18421" y="19620"/>
                  </a:cubicBezTo>
                  <a:cubicBezTo>
                    <a:pt x="18983" y="20760"/>
                    <a:pt x="19108" y="21480"/>
                    <a:pt x="19108" y="21540"/>
                  </a:cubicBezTo>
                  <a:cubicBezTo>
                    <a:pt x="19108" y="21600"/>
                    <a:pt x="18983" y="21000"/>
                    <a:pt x="18920" y="19380"/>
                  </a:cubicBezTo>
                  <a:cubicBezTo>
                    <a:pt x="18858" y="17760"/>
                    <a:pt x="18858" y="15120"/>
                    <a:pt x="18920" y="13500"/>
                  </a:cubicBezTo>
                  <a:cubicBezTo>
                    <a:pt x="18983" y="11880"/>
                    <a:pt x="19108" y="11280"/>
                    <a:pt x="19545" y="11160"/>
                  </a:cubicBezTo>
                  <a:cubicBezTo>
                    <a:pt x="19982" y="11040"/>
                    <a:pt x="20731" y="11400"/>
                    <a:pt x="21480" y="117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" name="Line"/>
            <p:cNvSpPr/>
            <p:nvPr/>
          </p:nvSpPr>
          <p:spPr>
            <a:xfrm>
              <a:off x="3042972" y="245533"/>
              <a:ext cx="67823" cy="1284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56" h="21139" fill="norm" stroke="1" extrusionOk="0">
                  <a:moveTo>
                    <a:pt x="18662" y="0"/>
                  </a:moveTo>
                  <a:cubicBezTo>
                    <a:pt x="15485" y="697"/>
                    <a:pt x="12309" y="1394"/>
                    <a:pt x="9132" y="3832"/>
                  </a:cubicBezTo>
                  <a:cubicBezTo>
                    <a:pt x="5956" y="6271"/>
                    <a:pt x="2779" y="10452"/>
                    <a:pt x="1191" y="13587"/>
                  </a:cubicBezTo>
                  <a:cubicBezTo>
                    <a:pt x="-397" y="16723"/>
                    <a:pt x="-397" y="18813"/>
                    <a:pt x="1191" y="20032"/>
                  </a:cubicBezTo>
                  <a:cubicBezTo>
                    <a:pt x="2779" y="21252"/>
                    <a:pt x="5956" y="21600"/>
                    <a:pt x="9768" y="20381"/>
                  </a:cubicBezTo>
                  <a:cubicBezTo>
                    <a:pt x="13579" y="19161"/>
                    <a:pt x="18027" y="16374"/>
                    <a:pt x="19615" y="13239"/>
                  </a:cubicBezTo>
                  <a:cubicBezTo>
                    <a:pt x="21203" y="10103"/>
                    <a:pt x="19932" y="6619"/>
                    <a:pt x="18662" y="31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" name="Line"/>
            <p:cNvSpPr/>
            <p:nvPr/>
          </p:nvSpPr>
          <p:spPr>
            <a:xfrm>
              <a:off x="3157039" y="225434"/>
              <a:ext cx="140728" cy="153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9" h="21161" fill="norm" stroke="1" extrusionOk="0">
                  <a:moveTo>
                    <a:pt x="790" y="3647"/>
                  </a:moveTo>
                  <a:cubicBezTo>
                    <a:pt x="1425" y="8026"/>
                    <a:pt x="2061" y="12404"/>
                    <a:pt x="1902" y="15615"/>
                  </a:cubicBezTo>
                  <a:cubicBezTo>
                    <a:pt x="1743" y="18826"/>
                    <a:pt x="790" y="20869"/>
                    <a:pt x="313" y="21015"/>
                  </a:cubicBezTo>
                  <a:cubicBezTo>
                    <a:pt x="-163" y="21161"/>
                    <a:pt x="-163" y="19410"/>
                    <a:pt x="790" y="15907"/>
                  </a:cubicBezTo>
                  <a:cubicBezTo>
                    <a:pt x="1743" y="12404"/>
                    <a:pt x="3649" y="7150"/>
                    <a:pt x="6190" y="3939"/>
                  </a:cubicBezTo>
                  <a:cubicBezTo>
                    <a:pt x="8731" y="729"/>
                    <a:pt x="11908" y="-439"/>
                    <a:pt x="14608" y="145"/>
                  </a:cubicBezTo>
                  <a:cubicBezTo>
                    <a:pt x="17308" y="729"/>
                    <a:pt x="19531" y="3064"/>
                    <a:pt x="20484" y="6858"/>
                  </a:cubicBezTo>
                  <a:cubicBezTo>
                    <a:pt x="21437" y="10653"/>
                    <a:pt x="21119" y="15907"/>
                    <a:pt x="20802" y="211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" name="Line"/>
            <p:cNvSpPr/>
            <p:nvPr/>
          </p:nvSpPr>
          <p:spPr>
            <a:xfrm>
              <a:off x="3327400" y="233775"/>
              <a:ext cx="138007" cy="1942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8" h="21310" fill="norm" stroke="1" extrusionOk="0">
                  <a:moveTo>
                    <a:pt x="19636" y="1291"/>
                  </a:moveTo>
                  <a:cubicBezTo>
                    <a:pt x="18000" y="594"/>
                    <a:pt x="16364" y="-103"/>
                    <a:pt x="13909" y="13"/>
                  </a:cubicBezTo>
                  <a:cubicBezTo>
                    <a:pt x="11455" y="129"/>
                    <a:pt x="8182" y="1058"/>
                    <a:pt x="6055" y="1987"/>
                  </a:cubicBezTo>
                  <a:cubicBezTo>
                    <a:pt x="3927" y="2916"/>
                    <a:pt x="2945" y="3845"/>
                    <a:pt x="2945" y="4774"/>
                  </a:cubicBezTo>
                  <a:cubicBezTo>
                    <a:pt x="2945" y="5703"/>
                    <a:pt x="3927" y="6632"/>
                    <a:pt x="6709" y="8258"/>
                  </a:cubicBezTo>
                  <a:cubicBezTo>
                    <a:pt x="9491" y="9884"/>
                    <a:pt x="14073" y="12207"/>
                    <a:pt x="16855" y="14065"/>
                  </a:cubicBezTo>
                  <a:cubicBezTo>
                    <a:pt x="19636" y="15923"/>
                    <a:pt x="20618" y="17316"/>
                    <a:pt x="21109" y="18594"/>
                  </a:cubicBezTo>
                  <a:cubicBezTo>
                    <a:pt x="21600" y="19871"/>
                    <a:pt x="21600" y="21032"/>
                    <a:pt x="18000" y="21265"/>
                  </a:cubicBezTo>
                  <a:cubicBezTo>
                    <a:pt x="14400" y="21497"/>
                    <a:pt x="7200" y="20800"/>
                    <a:pt x="0" y="201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" name="Line"/>
            <p:cNvSpPr/>
            <p:nvPr/>
          </p:nvSpPr>
          <p:spPr>
            <a:xfrm>
              <a:off x="0" y="696383"/>
              <a:ext cx="3098800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02" y="20842"/>
                    <a:pt x="1003" y="20084"/>
                    <a:pt x="1549" y="19516"/>
                  </a:cubicBezTo>
                  <a:cubicBezTo>
                    <a:pt x="2095" y="18947"/>
                    <a:pt x="2685" y="18568"/>
                    <a:pt x="3253" y="18189"/>
                  </a:cubicBezTo>
                  <a:cubicBezTo>
                    <a:pt x="3821" y="17811"/>
                    <a:pt x="4367" y="17432"/>
                    <a:pt x="4891" y="16863"/>
                  </a:cubicBezTo>
                  <a:cubicBezTo>
                    <a:pt x="5415" y="16295"/>
                    <a:pt x="5916" y="15537"/>
                    <a:pt x="6462" y="14589"/>
                  </a:cubicBezTo>
                  <a:cubicBezTo>
                    <a:pt x="7008" y="13642"/>
                    <a:pt x="7598" y="12505"/>
                    <a:pt x="8218" y="11558"/>
                  </a:cubicBezTo>
                  <a:cubicBezTo>
                    <a:pt x="8838" y="10611"/>
                    <a:pt x="9487" y="9853"/>
                    <a:pt x="10040" y="9095"/>
                  </a:cubicBezTo>
                  <a:cubicBezTo>
                    <a:pt x="10593" y="8337"/>
                    <a:pt x="11051" y="7579"/>
                    <a:pt x="11516" y="7011"/>
                  </a:cubicBezTo>
                  <a:cubicBezTo>
                    <a:pt x="11980" y="6442"/>
                    <a:pt x="12452" y="6063"/>
                    <a:pt x="12925" y="5495"/>
                  </a:cubicBezTo>
                  <a:cubicBezTo>
                    <a:pt x="13397" y="4926"/>
                    <a:pt x="13869" y="4168"/>
                    <a:pt x="14326" y="3600"/>
                  </a:cubicBezTo>
                  <a:cubicBezTo>
                    <a:pt x="14784" y="3032"/>
                    <a:pt x="15226" y="2653"/>
                    <a:pt x="15765" y="2274"/>
                  </a:cubicBezTo>
                  <a:cubicBezTo>
                    <a:pt x="16303" y="1895"/>
                    <a:pt x="16938" y="1516"/>
                    <a:pt x="17587" y="1326"/>
                  </a:cubicBezTo>
                  <a:cubicBezTo>
                    <a:pt x="18236" y="1137"/>
                    <a:pt x="18900" y="1137"/>
                    <a:pt x="19571" y="947"/>
                  </a:cubicBezTo>
                  <a:cubicBezTo>
                    <a:pt x="20243" y="758"/>
                    <a:pt x="20921" y="37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" name="Line"/>
            <p:cNvSpPr/>
            <p:nvPr/>
          </p:nvSpPr>
          <p:spPr>
            <a:xfrm>
              <a:off x="37846" y="817033"/>
              <a:ext cx="3613404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9" h="21600" fill="norm" stroke="1" extrusionOk="0">
                  <a:moveTo>
                    <a:pt x="191" y="21600"/>
                  </a:moveTo>
                  <a:cubicBezTo>
                    <a:pt x="103" y="21200"/>
                    <a:pt x="14" y="20800"/>
                    <a:pt x="2" y="20400"/>
                  </a:cubicBezTo>
                  <a:cubicBezTo>
                    <a:pt x="-11" y="20000"/>
                    <a:pt x="52" y="19600"/>
                    <a:pt x="311" y="19000"/>
                  </a:cubicBezTo>
                  <a:cubicBezTo>
                    <a:pt x="571" y="18400"/>
                    <a:pt x="1026" y="17600"/>
                    <a:pt x="1513" y="16600"/>
                  </a:cubicBezTo>
                  <a:cubicBezTo>
                    <a:pt x="2000" y="15600"/>
                    <a:pt x="2518" y="14400"/>
                    <a:pt x="3011" y="13400"/>
                  </a:cubicBezTo>
                  <a:cubicBezTo>
                    <a:pt x="3505" y="12400"/>
                    <a:pt x="3973" y="11600"/>
                    <a:pt x="4466" y="11000"/>
                  </a:cubicBezTo>
                  <a:cubicBezTo>
                    <a:pt x="4959" y="10400"/>
                    <a:pt x="5478" y="10000"/>
                    <a:pt x="6009" y="9800"/>
                  </a:cubicBezTo>
                  <a:cubicBezTo>
                    <a:pt x="6540" y="9600"/>
                    <a:pt x="7084" y="9600"/>
                    <a:pt x="7570" y="9400"/>
                  </a:cubicBezTo>
                  <a:cubicBezTo>
                    <a:pt x="8057" y="9200"/>
                    <a:pt x="8487" y="8800"/>
                    <a:pt x="8911" y="8600"/>
                  </a:cubicBezTo>
                  <a:cubicBezTo>
                    <a:pt x="9335" y="8400"/>
                    <a:pt x="9752" y="8400"/>
                    <a:pt x="10169" y="8400"/>
                  </a:cubicBezTo>
                  <a:cubicBezTo>
                    <a:pt x="10587" y="8400"/>
                    <a:pt x="11004" y="8400"/>
                    <a:pt x="11440" y="8200"/>
                  </a:cubicBezTo>
                  <a:cubicBezTo>
                    <a:pt x="11877" y="8000"/>
                    <a:pt x="12332" y="7600"/>
                    <a:pt x="12806" y="7200"/>
                  </a:cubicBezTo>
                  <a:cubicBezTo>
                    <a:pt x="13280" y="6800"/>
                    <a:pt x="13774" y="6400"/>
                    <a:pt x="14235" y="6000"/>
                  </a:cubicBezTo>
                  <a:cubicBezTo>
                    <a:pt x="14697" y="5600"/>
                    <a:pt x="15127" y="5200"/>
                    <a:pt x="15576" y="4800"/>
                  </a:cubicBezTo>
                  <a:cubicBezTo>
                    <a:pt x="16025" y="4400"/>
                    <a:pt x="16493" y="4000"/>
                    <a:pt x="17005" y="3600"/>
                  </a:cubicBezTo>
                  <a:cubicBezTo>
                    <a:pt x="17517" y="3200"/>
                    <a:pt x="18073" y="2800"/>
                    <a:pt x="18642" y="2400"/>
                  </a:cubicBezTo>
                  <a:cubicBezTo>
                    <a:pt x="19211" y="2000"/>
                    <a:pt x="19793" y="1600"/>
                    <a:pt x="20286" y="1200"/>
                  </a:cubicBezTo>
                  <a:cubicBezTo>
                    <a:pt x="20780" y="800"/>
                    <a:pt x="21184" y="400"/>
                    <a:pt x="2158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" name="Line"/>
            <p:cNvSpPr/>
            <p:nvPr/>
          </p:nvSpPr>
          <p:spPr>
            <a:xfrm>
              <a:off x="222249" y="1477433"/>
              <a:ext cx="171451" cy="298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000" y="3983"/>
                    <a:pt x="8000" y="7966"/>
                    <a:pt x="11600" y="11566"/>
                  </a:cubicBezTo>
                  <a:cubicBezTo>
                    <a:pt x="15200" y="15166"/>
                    <a:pt x="18400" y="1838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" name="Line"/>
            <p:cNvSpPr/>
            <p:nvPr/>
          </p:nvSpPr>
          <p:spPr>
            <a:xfrm>
              <a:off x="173566" y="1445683"/>
              <a:ext cx="258235" cy="3729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9" fill="norm" stroke="1" extrusionOk="0">
                  <a:moveTo>
                    <a:pt x="21600" y="0"/>
                  </a:moveTo>
                  <a:cubicBezTo>
                    <a:pt x="20184" y="854"/>
                    <a:pt x="18767" y="1708"/>
                    <a:pt x="17085" y="3661"/>
                  </a:cubicBezTo>
                  <a:cubicBezTo>
                    <a:pt x="15403" y="5614"/>
                    <a:pt x="13456" y="8664"/>
                    <a:pt x="10800" y="11715"/>
                  </a:cubicBezTo>
                  <a:cubicBezTo>
                    <a:pt x="8144" y="14766"/>
                    <a:pt x="4780" y="17817"/>
                    <a:pt x="2744" y="19525"/>
                  </a:cubicBezTo>
                  <a:cubicBezTo>
                    <a:pt x="708" y="21234"/>
                    <a:pt x="0" y="21600"/>
                    <a:pt x="0" y="21478"/>
                  </a:cubicBezTo>
                  <a:cubicBezTo>
                    <a:pt x="0" y="21356"/>
                    <a:pt x="708" y="20746"/>
                    <a:pt x="1416" y="20197"/>
                  </a:cubicBezTo>
                  <a:cubicBezTo>
                    <a:pt x="2125" y="19647"/>
                    <a:pt x="2833" y="19159"/>
                    <a:pt x="3541" y="186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" name="Line"/>
            <p:cNvSpPr/>
            <p:nvPr/>
          </p:nvSpPr>
          <p:spPr>
            <a:xfrm>
              <a:off x="499447" y="1605756"/>
              <a:ext cx="243504" cy="582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1" h="20505" fill="norm" stroke="1" extrusionOk="0">
                  <a:moveTo>
                    <a:pt x="2987" y="19644"/>
                  </a:moveTo>
                  <a:cubicBezTo>
                    <a:pt x="2055" y="20389"/>
                    <a:pt x="1124" y="21134"/>
                    <a:pt x="566" y="19644"/>
                  </a:cubicBezTo>
                  <a:cubicBezTo>
                    <a:pt x="7" y="18155"/>
                    <a:pt x="-179" y="14431"/>
                    <a:pt x="193" y="10706"/>
                  </a:cubicBezTo>
                  <a:cubicBezTo>
                    <a:pt x="566" y="6982"/>
                    <a:pt x="1497" y="3258"/>
                    <a:pt x="2521" y="1396"/>
                  </a:cubicBezTo>
                  <a:cubicBezTo>
                    <a:pt x="3545" y="-466"/>
                    <a:pt x="4662" y="-466"/>
                    <a:pt x="5407" y="1396"/>
                  </a:cubicBezTo>
                  <a:cubicBezTo>
                    <a:pt x="6152" y="3258"/>
                    <a:pt x="6524" y="6982"/>
                    <a:pt x="6897" y="10706"/>
                  </a:cubicBezTo>
                  <a:cubicBezTo>
                    <a:pt x="7269" y="14431"/>
                    <a:pt x="7642" y="18155"/>
                    <a:pt x="9318" y="19272"/>
                  </a:cubicBezTo>
                  <a:cubicBezTo>
                    <a:pt x="10993" y="20389"/>
                    <a:pt x="13973" y="18900"/>
                    <a:pt x="16207" y="15548"/>
                  </a:cubicBezTo>
                  <a:cubicBezTo>
                    <a:pt x="18442" y="12196"/>
                    <a:pt x="19931" y="6982"/>
                    <a:pt x="21421" y="17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" name="Line"/>
            <p:cNvSpPr/>
            <p:nvPr/>
          </p:nvSpPr>
          <p:spPr>
            <a:xfrm>
              <a:off x="924131" y="1444554"/>
              <a:ext cx="244269" cy="3349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9" h="21364" fill="norm" stroke="1" extrusionOk="0">
                  <a:moveTo>
                    <a:pt x="3055" y="2907"/>
                  </a:moveTo>
                  <a:cubicBezTo>
                    <a:pt x="2682" y="7362"/>
                    <a:pt x="2310" y="11817"/>
                    <a:pt x="2030" y="14449"/>
                  </a:cubicBezTo>
                  <a:cubicBezTo>
                    <a:pt x="1751" y="17082"/>
                    <a:pt x="1565" y="17892"/>
                    <a:pt x="1286" y="18904"/>
                  </a:cubicBezTo>
                  <a:cubicBezTo>
                    <a:pt x="1006" y="19917"/>
                    <a:pt x="634" y="21132"/>
                    <a:pt x="355" y="21334"/>
                  </a:cubicBezTo>
                  <a:cubicBezTo>
                    <a:pt x="75" y="21537"/>
                    <a:pt x="-111" y="20727"/>
                    <a:pt x="75" y="17960"/>
                  </a:cubicBezTo>
                  <a:cubicBezTo>
                    <a:pt x="261" y="15192"/>
                    <a:pt x="820" y="10467"/>
                    <a:pt x="1379" y="7430"/>
                  </a:cubicBezTo>
                  <a:cubicBezTo>
                    <a:pt x="1937" y="4392"/>
                    <a:pt x="2496" y="3042"/>
                    <a:pt x="3241" y="1962"/>
                  </a:cubicBezTo>
                  <a:cubicBezTo>
                    <a:pt x="3986" y="882"/>
                    <a:pt x="4917" y="72"/>
                    <a:pt x="5568" y="5"/>
                  </a:cubicBezTo>
                  <a:cubicBezTo>
                    <a:pt x="6220" y="-63"/>
                    <a:pt x="6592" y="612"/>
                    <a:pt x="7058" y="2975"/>
                  </a:cubicBezTo>
                  <a:cubicBezTo>
                    <a:pt x="7523" y="5337"/>
                    <a:pt x="8082" y="9387"/>
                    <a:pt x="8455" y="12357"/>
                  </a:cubicBezTo>
                  <a:cubicBezTo>
                    <a:pt x="8827" y="15327"/>
                    <a:pt x="9013" y="17217"/>
                    <a:pt x="9386" y="18499"/>
                  </a:cubicBezTo>
                  <a:cubicBezTo>
                    <a:pt x="9758" y="19782"/>
                    <a:pt x="10317" y="20457"/>
                    <a:pt x="10968" y="20592"/>
                  </a:cubicBezTo>
                  <a:cubicBezTo>
                    <a:pt x="11620" y="20727"/>
                    <a:pt x="12365" y="20322"/>
                    <a:pt x="13482" y="18499"/>
                  </a:cubicBezTo>
                  <a:cubicBezTo>
                    <a:pt x="14599" y="16677"/>
                    <a:pt x="16089" y="13437"/>
                    <a:pt x="17113" y="10872"/>
                  </a:cubicBezTo>
                  <a:cubicBezTo>
                    <a:pt x="18137" y="8307"/>
                    <a:pt x="18696" y="6417"/>
                    <a:pt x="19255" y="4595"/>
                  </a:cubicBezTo>
                  <a:cubicBezTo>
                    <a:pt x="19813" y="2772"/>
                    <a:pt x="20372" y="1017"/>
                    <a:pt x="20744" y="545"/>
                  </a:cubicBezTo>
                  <a:cubicBezTo>
                    <a:pt x="21117" y="72"/>
                    <a:pt x="21303" y="882"/>
                    <a:pt x="21489" y="16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" name="Line"/>
            <p:cNvSpPr/>
            <p:nvPr/>
          </p:nvSpPr>
          <p:spPr>
            <a:xfrm>
              <a:off x="1182011" y="1615910"/>
              <a:ext cx="90821" cy="1663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3" h="20963" fill="norm" stroke="1" extrusionOk="0">
                  <a:moveTo>
                    <a:pt x="18934" y="954"/>
                  </a:moveTo>
                  <a:cubicBezTo>
                    <a:pt x="16480" y="420"/>
                    <a:pt x="14025" y="-113"/>
                    <a:pt x="11816" y="20"/>
                  </a:cubicBezTo>
                  <a:cubicBezTo>
                    <a:pt x="9607" y="154"/>
                    <a:pt x="7644" y="954"/>
                    <a:pt x="5680" y="3487"/>
                  </a:cubicBezTo>
                  <a:cubicBezTo>
                    <a:pt x="3716" y="6020"/>
                    <a:pt x="1753" y="10287"/>
                    <a:pt x="771" y="13220"/>
                  </a:cubicBezTo>
                  <a:cubicBezTo>
                    <a:pt x="-211" y="16154"/>
                    <a:pt x="-211" y="17754"/>
                    <a:pt x="525" y="19087"/>
                  </a:cubicBezTo>
                  <a:cubicBezTo>
                    <a:pt x="1262" y="20420"/>
                    <a:pt x="2734" y="21487"/>
                    <a:pt x="6171" y="20687"/>
                  </a:cubicBezTo>
                  <a:cubicBezTo>
                    <a:pt x="9607" y="19887"/>
                    <a:pt x="15007" y="17220"/>
                    <a:pt x="17953" y="14154"/>
                  </a:cubicBezTo>
                  <a:cubicBezTo>
                    <a:pt x="20898" y="11087"/>
                    <a:pt x="21389" y="7620"/>
                    <a:pt x="20898" y="5354"/>
                  </a:cubicBezTo>
                  <a:cubicBezTo>
                    <a:pt x="20407" y="3087"/>
                    <a:pt x="18934" y="2020"/>
                    <a:pt x="17462" y="9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" name="Line"/>
            <p:cNvSpPr/>
            <p:nvPr/>
          </p:nvSpPr>
          <p:spPr>
            <a:xfrm>
              <a:off x="1320800" y="1566333"/>
              <a:ext cx="133350" cy="2137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5133"/>
                  </a:moveTo>
                  <a:cubicBezTo>
                    <a:pt x="1714" y="4705"/>
                    <a:pt x="3429" y="4277"/>
                    <a:pt x="4971" y="4598"/>
                  </a:cubicBezTo>
                  <a:cubicBezTo>
                    <a:pt x="6514" y="4919"/>
                    <a:pt x="7886" y="5988"/>
                    <a:pt x="9257" y="8127"/>
                  </a:cubicBezTo>
                  <a:cubicBezTo>
                    <a:pt x="10629" y="10265"/>
                    <a:pt x="12000" y="13473"/>
                    <a:pt x="12686" y="15612"/>
                  </a:cubicBezTo>
                  <a:cubicBezTo>
                    <a:pt x="13371" y="17750"/>
                    <a:pt x="13371" y="18820"/>
                    <a:pt x="12857" y="19782"/>
                  </a:cubicBezTo>
                  <a:cubicBezTo>
                    <a:pt x="12343" y="20745"/>
                    <a:pt x="11314" y="21600"/>
                    <a:pt x="10114" y="21600"/>
                  </a:cubicBezTo>
                  <a:cubicBezTo>
                    <a:pt x="8914" y="21600"/>
                    <a:pt x="7543" y="20745"/>
                    <a:pt x="7200" y="18178"/>
                  </a:cubicBezTo>
                  <a:cubicBezTo>
                    <a:pt x="6857" y="15612"/>
                    <a:pt x="7543" y="11335"/>
                    <a:pt x="10114" y="8020"/>
                  </a:cubicBezTo>
                  <a:cubicBezTo>
                    <a:pt x="12686" y="4705"/>
                    <a:pt x="17143" y="2352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" name="Line"/>
            <p:cNvSpPr/>
            <p:nvPr/>
          </p:nvSpPr>
          <p:spPr>
            <a:xfrm>
              <a:off x="1476639" y="1366747"/>
              <a:ext cx="538293" cy="4090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7" h="21187" fill="norm" stroke="1" extrusionOk="0">
                  <a:moveTo>
                    <a:pt x="622" y="12970"/>
                  </a:moveTo>
                  <a:cubicBezTo>
                    <a:pt x="622" y="15492"/>
                    <a:pt x="622" y="18014"/>
                    <a:pt x="495" y="19494"/>
                  </a:cubicBezTo>
                  <a:cubicBezTo>
                    <a:pt x="369" y="20974"/>
                    <a:pt x="116" y="21413"/>
                    <a:pt x="31" y="21084"/>
                  </a:cubicBezTo>
                  <a:cubicBezTo>
                    <a:pt x="-53" y="20755"/>
                    <a:pt x="31" y="19659"/>
                    <a:pt x="284" y="18507"/>
                  </a:cubicBezTo>
                  <a:cubicBezTo>
                    <a:pt x="538" y="17356"/>
                    <a:pt x="960" y="16150"/>
                    <a:pt x="1297" y="15328"/>
                  </a:cubicBezTo>
                  <a:cubicBezTo>
                    <a:pt x="1635" y="14505"/>
                    <a:pt x="1888" y="14067"/>
                    <a:pt x="2183" y="14012"/>
                  </a:cubicBezTo>
                  <a:cubicBezTo>
                    <a:pt x="2478" y="13957"/>
                    <a:pt x="2816" y="14286"/>
                    <a:pt x="2900" y="14944"/>
                  </a:cubicBezTo>
                  <a:cubicBezTo>
                    <a:pt x="2985" y="15602"/>
                    <a:pt x="2816" y="16589"/>
                    <a:pt x="2816" y="16808"/>
                  </a:cubicBezTo>
                  <a:cubicBezTo>
                    <a:pt x="2816" y="17027"/>
                    <a:pt x="2985" y="16479"/>
                    <a:pt x="3406" y="15657"/>
                  </a:cubicBezTo>
                  <a:cubicBezTo>
                    <a:pt x="3828" y="14834"/>
                    <a:pt x="4503" y="13738"/>
                    <a:pt x="5052" y="13025"/>
                  </a:cubicBezTo>
                  <a:cubicBezTo>
                    <a:pt x="5600" y="12312"/>
                    <a:pt x="6022" y="11984"/>
                    <a:pt x="6359" y="12038"/>
                  </a:cubicBezTo>
                  <a:cubicBezTo>
                    <a:pt x="6697" y="12093"/>
                    <a:pt x="6950" y="12532"/>
                    <a:pt x="6992" y="13354"/>
                  </a:cubicBezTo>
                  <a:cubicBezTo>
                    <a:pt x="7034" y="14176"/>
                    <a:pt x="6866" y="15383"/>
                    <a:pt x="6781" y="16260"/>
                  </a:cubicBezTo>
                  <a:cubicBezTo>
                    <a:pt x="6697" y="17137"/>
                    <a:pt x="6697" y="17685"/>
                    <a:pt x="6781" y="18233"/>
                  </a:cubicBezTo>
                  <a:cubicBezTo>
                    <a:pt x="6866" y="18782"/>
                    <a:pt x="7034" y="19330"/>
                    <a:pt x="7330" y="19494"/>
                  </a:cubicBezTo>
                  <a:cubicBezTo>
                    <a:pt x="7625" y="19659"/>
                    <a:pt x="8047" y="19439"/>
                    <a:pt x="8891" y="18672"/>
                  </a:cubicBezTo>
                  <a:cubicBezTo>
                    <a:pt x="9734" y="17904"/>
                    <a:pt x="11000" y="16589"/>
                    <a:pt x="11759" y="15711"/>
                  </a:cubicBezTo>
                  <a:cubicBezTo>
                    <a:pt x="12519" y="14834"/>
                    <a:pt x="12772" y="14396"/>
                    <a:pt x="12856" y="13902"/>
                  </a:cubicBezTo>
                  <a:cubicBezTo>
                    <a:pt x="12941" y="13409"/>
                    <a:pt x="12856" y="12861"/>
                    <a:pt x="12477" y="12696"/>
                  </a:cubicBezTo>
                  <a:cubicBezTo>
                    <a:pt x="12097" y="12532"/>
                    <a:pt x="11422" y="12751"/>
                    <a:pt x="10958" y="13080"/>
                  </a:cubicBezTo>
                  <a:cubicBezTo>
                    <a:pt x="10494" y="13409"/>
                    <a:pt x="10241" y="13848"/>
                    <a:pt x="10072" y="14341"/>
                  </a:cubicBezTo>
                  <a:cubicBezTo>
                    <a:pt x="9903" y="14834"/>
                    <a:pt x="9819" y="15383"/>
                    <a:pt x="9988" y="15711"/>
                  </a:cubicBezTo>
                  <a:cubicBezTo>
                    <a:pt x="10156" y="16040"/>
                    <a:pt x="10578" y="16150"/>
                    <a:pt x="11042" y="16095"/>
                  </a:cubicBezTo>
                  <a:cubicBezTo>
                    <a:pt x="11506" y="16040"/>
                    <a:pt x="12013" y="15821"/>
                    <a:pt x="12477" y="15657"/>
                  </a:cubicBezTo>
                  <a:cubicBezTo>
                    <a:pt x="12941" y="15492"/>
                    <a:pt x="13363" y="15383"/>
                    <a:pt x="13574" y="15657"/>
                  </a:cubicBezTo>
                  <a:cubicBezTo>
                    <a:pt x="13784" y="15931"/>
                    <a:pt x="13784" y="16589"/>
                    <a:pt x="13784" y="17192"/>
                  </a:cubicBezTo>
                  <a:cubicBezTo>
                    <a:pt x="13784" y="17795"/>
                    <a:pt x="13784" y="18343"/>
                    <a:pt x="13995" y="18453"/>
                  </a:cubicBezTo>
                  <a:cubicBezTo>
                    <a:pt x="14206" y="18562"/>
                    <a:pt x="14628" y="18233"/>
                    <a:pt x="15430" y="16808"/>
                  </a:cubicBezTo>
                  <a:cubicBezTo>
                    <a:pt x="16231" y="15383"/>
                    <a:pt x="17413" y="12861"/>
                    <a:pt x="18467" y="10229"/>
                  </a:cubicBezTo>
                  <a:cubicBezTo>
                    <a:pt x="19522" y="7598"/>
                    <a:pt x="20450" y="4857"/>
                    <a:pt x="20956" y="3048"/>
                  </a:cubicBezTo>
                  <a:cubicBezTo>
                    <a:pt x="21463" y="1238"/>
                    <a:pt x="21547" y="361"/>
                    <a:pt x="21378" y="87"/>
                  </a:cubicBezTo>
                  <a:cubicBezTo>
                    <a:pt x="21209" y="-187"/>
                    <a:pt x="20788" y="142"/>
                    <a:pt x="20155" y="1732"/>
                  </a:cubicBezTo>
                  <a:cubicBezTo>
                    <a:pt x="19522" y="3322"/>
                    <a:pt x="18678" y="6172"/>
                    <a:pt x="18130" y="8749"/>
                  </a:cubicBezTo>
                  <a:cubicBezTo>
                    <a:pt x="17581" y="11326"/>
                    <a:pt x="17328" y="13628"/>
                    <a:pt x="17244" y="15108"/>
                  </a:cubicBezTo>
                  <a:cubicBezTo>
                    <a:pt x="17159" y="16589"/>
                    <a:pt x="17244" y="17247"/>
                    <a:pt x="17708" y="17630"/>
                  </a:cubicBezTo>
                  <a:cubicBezTo>
                    <a:pt x="18172" y="18014"/>
                    <a:pt x="19016" y="18124"/>
                    <a:pt x="19860" y="182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" name="Line"/>
            <p:cNvSpPr/>
            <p:nvPr/>
          </p:nvSpPr>
          <p:spPr>
            <a:xfrm>
              <a:off x="2166874" y="1412738"/>
              <a:ext cx="138177" cy="3199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4" h="21199" fill="norm" stroke="1" extrusionOk="0">
                  <a:moveTo>
                    <a:pt x="21364" y="500"/>
                  </a:moveTo>
                  <a:cubicBezTo>
                    <a:pt x="19728" y="79"/>
                    <a:pt x="18091" y="-342"/>
                    <a:pt x="15964" y="429"/>
                  </a:cubicBezTo>
                  <a:cubicBezTo>
                    <a:pt x="13837" y="1201"/>
                    <a:pt x="11219" y="3164"/>
                    <a:pt x="8437" y="6040"/>
                  </a:cubicBezTo>
                  <a:cubicBezTo>
                    <a:pt x="5655" y="8915"/>
                    <a:pt x="2709" y="12702"/>
                    <a:pt x="1237" y="15227"/>
                  </a:cubicBezTo>
                  <a:cubicBezTo>
                    <a:pt x="-236" y="17752"/>
                    <a:pt x="-236" y="19014"/>
                    <a:pt x="419" y="19855"/>
                  </a:cubicBezTo>
                  <a:cubicBezTo>
                    <a:pt x="1073" y="20697"/>
                    <a:pt x="2382" y="21118"/>
                    <a:pt x="3855" y="21188"/>
                  </a:cubicBezTo>
                  <a:cubicBezTo>
                    <a:pt x="5328" y="21258"/>
                    <a:pt x="6964" y="20977"/>
                    <a:pt x="8600" y="206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" name="Line"/>
            <p:cNvSpPr/>
            <p:nvPr/>
          </p:nvSpPr>
          <p:spPr>
            <a:xfrm>
              <a:off x="2279650" y="1531321"/>
              <a:ext cx="228600" cy="1945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21" fill="norm" stroke="1" extrusionOk="0">
                  <a:moveTo>
                    <a:pt x="0" y="19657"/>
                  </a:moveTo>
                  <a:cubicBezTo>
                    <a:pt x="2400" y="15061"/>
                    <a:pt x="4800" y="10465"/>
                    <a:pt x="6200" y="7593"/>
                  </a:cubicBezTo>
                  <a:cubicBezTo>
                    <a:pt x="7600" y="4721"/>
                    <a:pt x="8000" y="3572"/>
                    <a:pt x="8200" y="2423"/>
                  </a:cubicBezTo>
                  <a:cubicBezTo>
                    <a:pt x="8400" y="1274"/>
                    <a:pt x="8400" y="125"/>
                    <a:pt x="8000" y="10"/>
                  </a:cubicBezTo>
                  <a:cubicBezTo>
                    <a:pt x="7600" y="-105"/>
                    <a:pt x="6800" y="814"/>
                    <a:pt x="6100" y="3801"/>
                  </a:cubicBezTo>
                  <a:cubicBezTo>
                    <a:pt x="5400" y="6789"/>
                    <a:pt x="4800" y="11844"/>
                    <a:pt x="4600" y="15061"/>
                  </a:cubicBezTo>
                  <a:cubicBezTo>
                    <a:pt x="4400" y="18278"/>
                    <a:pt x="4600" y="19657"/>
                    <a:pt x="5200" y="20461"/>
                  </a:cubicBezTo>
                  <a:cubicBezTo>
                    <a:pt x="5800" y="21265"/>
                    <a:pt x="6800" y="21495"/>
                    <a:pt x="8300" y="20231"/>
                  </a:cubicBezTo>
                  <a:cubicBezTo>
                    <a:pt x="9800" y="18967"/>
                    <a:pt x="11800" y="16210"/>
                    <a:pt x="13300" y="13682"/>
                  </a:cubicBezTo>
                  <a:cubicBezTo>
                    <a:pt x="14800" y="11155"/>
                    <a:pt x="15800" y="8857"/>
                    <a:pt x="16700" y="6674"/>
                  </a:cubicBezTo>
                  <a:cubicBezTo>
                    <a:pt x="17600" y="4491"/>
                    <a:pt x="18400" y="2423"/>
                    <a:pt x="18800" y="2078"/>
                  </a:cubicBezTo>
                  <a:cubicBezTo>
                    <a:pt x="19200" y="1733"/>
                    <a:pt x="19200" y="3112"/>
                    <a:pt x="19100" y="5065"/>
                  </a:cubicBezTo>
                  <a:cubicBezTo>
                    <a:pt x="19000" y="7018"/>
                    <a:pt x="18800" y="9546"/>
                    <a:pt x="18700" y="11844"/>
                  </a:cubicBezTo>
                  <a:cubicBezTo>
                    <a:pt x="18600" y="14142"/>
                    <a:pt x="18600" y="16210"/>
                    <a:pt x="19100" y="17359"/>
                  </a:cubicBezTo>
                  <a:cubicBezTo>
                    <a:pt x="19600" y="18508"/>
                    <a:pt x="20600" y="18738"/>
                    <a:pt x="21600" y="189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" name="Line"/>
            <p:cNvSpPr/>
            <p:nvPr/>
          </p:nvSpPr>
          <p:spPr>
            <a:xfrm>
              <a:off x="2559050" y="1744133"/>
              <a:ext cx="38100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" name="Line"/>
            <p:cNvSpPr/>
            <p:nvPr/>
          </p:nvSpPr>
          <p:spPr>
            <a:xfrm>
              <a:off x="2748027" y="1636183"/>
              <a:ext cx="299974" cy="1074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7" h="21088" fill="norm" stroke="1" extrusionOk="0">
                  <a:moveTo>
                    <a:pt x="6000" y="2492"/>
                  </a:moveTo>
                  <a:cubicBezTo>
                    <a:pt x="5396" y="6646"/>
                    <a:pt x="4792" y="10800"/>
                    <a:pt x="4187" y="14123"/>
                  </a:cubicBezTo>
                  <a:cubicBezTo>
                    <a:pt x="3583" y="17446"/>
                    <a:pt x="2979" y="19938"/>
                    <a:pt x="2299" y="20769"/>
                  </a:cubicBezTo>
                  <a:cubicBezTo>
                    <a:pt x="1620" y="21600"/>
                    <a:pt x="864" y="20769"/>
                    <a:pt x="411" y="18692"/>
                  </a:cubicBezTo>
                  <a:cubicBezTo>
                    <a:pt x="-42" y="16615"/>
                    <a:pt x="-193" y="13292"/>
                    <a:pt x="336" y="10385"/>
                  </a:cubicBezTo>
                  <a:cubicBezTo>
                    <a:pt x="864" y="7477"/>
                    <a:pt x="2073" y="4985"/>
                    <a:pt x="5018" y="3738"/>
                  </a:cubicBezTo>
                  <a:cubicBezTo>
                    <a:pt x="7964" y="2492"/>
                    <a:pt x="12646" y="2492"/>
                    <a:pt x="15667" y="2077"/>
                  </a:cubicBezTo>
                  <a:cubicBezTo>
                    <a:pt x="18688" y="1662"/>
                    <a:pt x="20048" y="831"/>
                    <a:pt x="2140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" name="Line"/>
            <p:cNvSpPr/>
            <p:nvPr/>
          </p:nvSpPr>
          <p:spPr>
            <a:xfrm>
              <a:off x="3079750" y="1483783"/>
              <a:ext cx="120650" cy="880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2" fill="norm" stroke="1" extrusionOk="0">
                  <a:moveTo>
                    <a:pt x="0" y="3086"/>
                  </a:moveTo>
                  <a:cubicBezTo>
                    <a:pt x="1516" y="1543"/>
                    <a:pt x="3032" y="0"/>
                    <a:pt x="4547" y="0"/>
                  </a:cubicBezTo>
                  <a:cubicBezTo>
                    <a:pt x="6063" y="0"/>
                    <a:pt x="7579" y="1543"/>
                    <a:pt x="8526" y="3600"/>
                  </a:cubicBezTo>
                  <a:cubicBezTo>
                    <a:pt x="9474" y="5657"/>
                    <a:pt x="9853" y="8229"/>
                    <a:pt x="8716" y="11314"/>
                  </a:cubicBezTo>
                  <a:cubicBezTo>
                    <a:pt x="7579" y="14400"/>
                    <a:pt x="4926" y="18000"/>
                    <a:pt x="4737" y="19800"/>
                  </a:cubicBezTo>
                  <a:cubicBezTo>
                    <a:pt x="4547" y="21600"/>
                    <a:pt x="6821" y="21600"/>
                    <a:pt x="10042" y="21086"/>
                  </a:cubicBezTo>
                  <a:cubicBezTo>
                    <a:pt x="13263" y="20571"/>
                    <a:pt x="17432" y="19543"/>
                    <a:pt x="21600" y="185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" name="Line"/>
            <p:cNvSpPr/>
            <p:nvPr/>
          </p:nvSpPr>
          <p:spPr>
            <a:xfrm>
              <a:off x="3213100" y="1369483"/>
              <a:ext cx="128537" cy="3825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0" h="21449" fill="norm" stroke="1" extrusionOk="0">
                  <a:moveTo>
                    <a:pt x="3086" y="0"/>
                  </a:moveTo>
                  <a:cubicBezTo>
                    <a:pt x="8571" y="2967"/>
                    <a:pt x="14057" y="5934"/>
                    <a:pt x="17314" y="8723"/>
                  </a:cubicBezTo>
                  <a:cubicBezTo>
                    <a:pt x="20571" y="11512"/>
                    <a:pt x="21600" y="14123"/>
                    <a:pt x="20229" y="16259"/>
                  </a:cubicBezTo>
                  <a:cubicBezTo>
                    <a:pt x="18857" y="18396"/>
                    <a:pt x="15086" y="20057"/>
                    <a:pt x="11314" y="20829"/>
                  </a:cubicBezTo>
                  <a:cubicBezTo>
                    <a:pt x="7543" y="21600"/>
                    <a:pt x="3771" y="21481"/>
                    <a:pt x="0" y="213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" name="Line"/>
            <p:cNvSpPr/>
            <p:nvPr/>
          </p:nvSpPr>
          <p:spPr>
            <a:xfrm>
              <a:off x="3378200" y="1801283"/>
              <a:ext cx="6350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" name="Line"/>
            <p:cNvSpPr/>
            <p:nvPr/>
          </p:nvSpPr>
          <p:spPr>
            <a:xfrm>
              <a:off x="4024620" y="1396044"/>
              <a:ext cx="571869" cy="3226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5" h="21383" fill="norm" stroke="1" extrusionOk="0">
                  <a:moveTo>
                    <a:pt x="4813" y="1186"/>
                  </a:moveTo>
                  <a:cubicBezTo>
                    <a:pt x="4733" y="484"/>
                    <a:pt x="4654" y="-217"/>
                    <a:pt x="4495" y="64"/>
                  </a:cubicBezTo>
                  <a:cubicBezTo>
                    <a:pt x="4336" y="344"/>
                    <a:pt x="4098" y="1606"/>
                    <a:pt x="3780" y="4131"/>
                  </a:cubicBezTo>
                  <a:cubicBezTo>
                    <a:pt x="3463" y="6656"/>
                    <a:pt x="3065" y="10443"/>
                    <a:pt x="2827" y="13178"/>
                  </a:cubicBezTo>
                  <a:cubicBezTo>
                    <a:pt x="2589" y="15913"/>
                    <a:pt x="2510" y="17596"/>
                    <a:pt x="2510" y="18788"/>
                  </a:cubicBezTo>
                  <a:cubicBezTo>
                    <a:pt x="2510" y="19980"/>
                    <a:pt x="2589" y="20682"/>
                    <a:pt x="2748" y="20752"/>
                  </a:cubicBezTo>
                  <a:cubicBezTo>
                    <a:pt x="2907" y="20822"/>
                    <a:pt x="3145" y="20261"/>
                    <a:pt x="3145" y="19700"/>
                  </a:cubicBezTo>
                  <a:cubicBezTo>
                    <a:pt x="3145" y="19139"/>
                    <a:pt x="2907" y="18578"/>
                    <a:pt x="2629" y="18087"/>
                  </a:cubicBezTo>
                  <a:cubicBezTo>
                    <a:pt x="2351" y="17596"/>
                    <a:pt x="2033" y="17175"/>
                    <a:pt x="1557" y="16684"/>
                  </a:cubicBezTo>
                  <a:cubicBezTo>
                    <a:pt x="1080" y="16193"/>
                    <a:pt x="445" y="15632"/>
                    <a:pt x="167" y="15001"/>
                  </a:cubicBezTo>
                  <a:cubicBezTo>
                    <a:pt x="-111" y="14370"/>
                    <a:pt x="-32" y="13669"/>
                    <a:pt x="326" y="12687"/>
                  </a:cubicBezTo>
                  <a:cubicBezTo>
                    <a:pt x="683" y="11705"/>
                    <a:pt x="1318" y="10443"/>
                    <a:pt x="2152" y="8900"/>
                  </a:cubicBezTo>
                  <a:cubicBezTo>
                    <a:pt x="2986" y="7357"/>
                    <a:pt x="4018" y="5534"/>
                    <a:pt x="4733" y="4552"/>
                  </a:cubicBezTo>
                  <a:cubicBezTo>
                    <a:pt x="5448" y="3570"/>
                    <a:pt x="5845" y="3430"/>
                    <a:pt x="6202" y="3570"/>
                  </a:cubicBezTo>
                  <a:cubicBezTo>
                    <a:pt x="6560" y="3710"/>
                    <a:pt x="6877" y="4131"/>
                    <a:pt x="7076" y="5604"/>
                  </a:cubicBezTo>
                  <a:cubicBezTo>
                    <a:pt x="7274" y="7077"/>
                    <a:pt x="7354" y="9601"/>
                    <a:pt x="7314" y="11705"/>
                  </a:cubicBezTo>
                  <a:cubicBezTo>
                    <a:pt x="7274" y="13809"/>
                    <a:pt x="7115" y="15492"/>
                    <a:pt x="6917" y="16754"/>
                  </a:cubicBezTo>
                  <a:cubicBezTo>
                    <a:pt x="6718" y="18017"/>
                    <a:pt x="6480" y="18858"/>
                    <a:pt x="6361" y="18928"/>
                  </a:cubicBezTo>
                  <a:cubicBezTo>
                    <a:pt x="6242" y="18999"/>
                    <a:pt x="6242" y="18297"/>
                    <a:pt x="6480" y="17175"/>
                  </a:cubicBezTo>
                  <a:cubicBezTo>
                    <a:pt x="6718" y="16053"/>
                    <a:pt x="7195" y="14510"/>
                    <a:pt x="7592" y="13458"/>
                  </a:cubicBezTo>
                  <a:cubicBezTo>
                    <a:pt x="7989" y="12406"/>
                    <a:pt x="8307" y="11845"/>
                    <a:pt x="8664" y="11565"/>
                  </a:cubicBezTo>
                  <a:cubicBezTo>
                    <a:pt x="9021" y="11284"/>
                    <a:pt x="9418" y="11284"/>
                    <a:pt x="9736" y="11565"/>
                  </a:cubicBezTo>
                  <a:cubicBezTo>
                    <a:pt x="10054" y="11845"/>
                    <a:pt x="10292" y="12406"/>
                    <a:pt x="10490" y="13038"/>
                  </a:cubicBezTo>
                  <a:cubicBezTo>
                    <a:pt x="10689" y="13669"/>
                    <a:pt x="10848" y="14370"/>
                    <a:pt x="10927" y="15071"/>
                  </a:cubicBezTo>
                  <a:cubicBezTo>
                    <a:pt x="11007" y="15773"/>
                    <a:pt x="11007" y="16474"/>
                    <a:pt x="11205" y="16965"/>
                  </a:cubicBezTo>
                  <a:cubicBezTo>
                    <a:pt x="11404" y="17456"/>
                    <a:pt x="11801" y="17736"/>
                    <a:pt x="12198" y="17666"/>
                  </a:cubicBezTo>
                  <a:cubicBezTo>
                    <a:pt x="12595" y="17596"/>
                    <a:pt x="12992" y="17175"/>
                    <a:pt x="13349" y="16684"/>
                  </a:cubicBezTo>
                  <a:cubicBezTo>
                    <a:pt x="13707" y="16193"/>
                    <a:pt x="14024" y="15632"/>
                    <a:pt x="14263" y="14931"/>
                  </a:cubicBezTo>
                  <a:cubicBezTo>
                    <a:pt x="14501" y="14230"/>
                    <a:pt x="14660" y="13388"/>
                    <a:pt x="14580" y="13178"/>
                  </a:cubicBezTo>
                  <a:cubicBezTo>
                    <a:pt x="14501" y="12967"/>
                    <a:pt x="14183" y="13388"/>
                    <a:pt x="13826" y="14230"/>
                  </a:cubicBezTo>
                  <a:cubicBezTo>
                    <a:pt x="13468" y="15071"/>
                    <a:pt x="13071" y="16334"/>
                    <a:pt x="12952" y="17315"/>
                  </a:cubicBezTo>
                  <a:cubicBezTo>
                    <a:pt x="12833" y="18297"/>
                    <a:pt x="12992" y="18999"/>
                    <a:pt x="13310" y="19349"/>
                  </a:cubicBezTo>
                  <a:cubicBezTo>
                    <a:pt x="13627" y="19700"/>
                    <a:pt x="14104" y="19700"/>
                    <a:pt x="14699" y="19209"/>
                  </a:cubicBezTo>
                  <a:cubicBezTo>
                    <a:pt x="15295" y="18718"/>
                    <a:pt x="16010" y="17736"/>
                    <a:pt x="16605" y="16684"/>
                  </a:cubicBezTo>
                  <a:cubicBezTo>
                    <a:pt x="17201" y="15632"/>
                    <a:pt x="17677" y="14510"/>
                    <a:pt x="17796" y="14230"/>
                  </a:cubicBezTo>
                  <a:cubicBezTo>
                    <a:pt x="17915" y="13949"/>
                    <a:pt x="17677" y="14510"/>
                    <a:pt x="17439" y="15352"/>
                  </a:cubicBezTo>
                  <a:cubicBezTo>
                    <a:pt x="17201" y="16193"/>
                    <a:pt x="16963" y="17315"/>
                    <a:pt x="16923" y="17526"/>
                  </a:cubicBezTo>
                  <a:cubicBezTo>
                    <a:pt x="16883" y="17736"/>
                    <a:pt x="17042" y="17035"/>
                    <a:pt x="17439" y="15983"/>
                  </a:cubicBezTo>
                  <a:cubicBezTo>
                    <a:pt x="17836" y="14931"/>
                    <a:pt x="18471" y="13528"/>
                    <a:pt x="19027" y="12687"/>
                  </a:cubicBezTo>
                  <a:cubicBezTo>
                    <a:pt x="19583" y="11845"/>
                    <a:pt x="20060" y="11565"/>
                    <a:pt x="20457" y="11845"/>
                  </a:cubicBezTo>
                  <a:cubicBezTo>
                    <a:pt x="20854" y="12126"/>
                    <a:pt x="21171" y="12967"/>
                    <a:pt x="21330" y="14230"/>
                  </a:cubicBezTo>
                  <a:cubicBezTo>
                    <a:pt x="21489" y="15492"/>
                    <a:pt x="21489" y="17175"/>
                    <a:pt x="21370" y="18438"/>
                  </a:cubicBezTo>
                  <a:cubicBezTo>
                    <a:pt x="21251" y="19700"/>
                    <a:pt x="21013" y="20541"/>
                    <a:pt x="20774" y="213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198" name="Drawing"/>
          <p:cNvGrpSpPr/>
          <p:nvPr/>
        </p:nvGrpSpPr>
        <p:grpSpPr>
          <a:xfrm>
            <a:off x="721382" y="2706990"/>
            <a:ext cx="9370079" cy="1547510"/>
            <a:chOff x="0" y="0"/>
            <a:chExt cx="9370077" cy="1547509"/>
          </a:xfrm>
        </p:grpSpPr>
        <p:sp>
          <p:nvSpPr>
            <p:cNvPr id="154" name="Line"/>
            <p:cNvSpPr/>
            <p:nvPr/>
          </p:nvSpPr>
          <p:spPr>
            <a:xfrm>
              <a:off x="85067" y="258459"/>
              <a:ext cx="35984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6353" y="3600"/>
                    <a:pt x="12706" y="7200"/>
                    <a:pt x="16518" y="10588"/>
                  </a:cubicBezTo>
                  <a:cubicBezTo>
                    <a:pt x="20329" y="13976"/>
                    <a:pt x="21600" y="17153"/>
                    <a:pt x="21600" y="18953"/>
                  </a:cubicBezTo>
                  <a:cubicBezTo>
                    <a:pt x="21600" y="20753"/>
                    <a:pt x="20329" y="21176"/>
                    <a:pt x="1905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" name="Line"/>
            <p:cNvSpPr/>
            <p:nvPr/>
          </p:nvSpPr>
          <p:spPr>
            <a:xfrm>
              <a:off x="0" y="101826"/>
              <a:ext cx="273836" cy="477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1" h="21465" fill="norm" stroke="1" extrusionOk="0">
                  <a:moveTo>
                    <a:pt x="11573" y="3616"/>
                  </a:moveTo>
                  <a:cubicBezTo>
                    <a:pt x="11078" y="3235"/>
                    <a:pt x="10584" y="2855"/>
                    <a:pt x="9594" y="2664"/>
                  </a:cubicBezTo>
                  <a:cubicBezTo>
                    <a:pt x="8605" y="2474"/>
                    <a:pt x="7121" y="2474"/>
                    <a:pt x="5719" y="3045"/>
                  </a:cubicBezTo>
                  <a:cubicBezTo>
                    <a:pt x="4318" y="3616"/>
                    <a:pt x="2999" y="4758"/>
                    <a:pt x="2010" y="7041"/>
                  </a:cubicBezTo>
                  <a:cubicBezTo>
                    <a:pt x="1020" y="9325"/>
                    <a:pt x="361" y="12751"/>
                    <a:pt x="113" y="15272"/>
                  </a:cubicBezTo>
                  <a:cubicBezTo>
                    <a:pt x="-134" y="17794"/>
                    <a:pt x="31" y="19411"/>
                    <a:pt x="526" y="20363"/>
                  </a:cubicBezTo>
                  <a:cubicBezTo>
                    <a:pt x="1020" y="21315"/>
                    <a:pt x="1845" y="21600"/>
                    <a:pt x="3823" y="21410"/>
                  </a:cubicBezTo>
                  <a:cubicBezTo>
                    <a:pt x="5802" y="21219"/>
                    <a:pt x="8935" y="20553"/>
                    <a:pt x="11903" y="19126"/>
                  </a:cubicBezTo>
                  <a:cubicBezTo>
                    <a:pt x="14871" y="17699"/>
                    <a:pt x="17674" y="15510"/>
                    <a:pt x="19322" y="13036"/>
                  </a:cubicBezTo>
                  <a:cubicBezTo>
                    <a:pt x="20971" y="10562"/>
                    <a:pt x="21466" y="7803"/>
                    <a:pt x="21301" y="5709"/>
                  </a:cubicBezTo>
                  <a:cubicBezTo>
                    <a:pt x="21136" y="3616"/>
                    <a:pt x="20312" y="2189"/>
                    <a:pt x="19652" y="1285"/>
                  </a:cubicBezTo>
                  <a:cubicBezTo>
                    <a:pt x="18993" y="381"/>
                    <a:pt x="18498" y="0"/>
                    <a:pt x="17839" y="0"/>
                  </a:cubicBezTo>
                  <a:cubicBezTo>
                    <a:pt x="17179" y="0"/>
                    <a:pt x="16355" y="381"/>
                    <a:pt x="15530" y="7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" name="Line"/>
            <p:cNvSpPr/>
            <p:nvPr/>
          </p:nvSpPr>
          <p:spPr>
            <a:xfrm>
              <a:off x="593067" y="112409"/>
              <a:ext cx="6351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5026"/>
                    <a:pt x="7200" y="10053"/>
                    <a:pt x="3600" y="13653"/>
                  </a:cubicBezTo>
                  <a:cubicBezTo>
                    <a:pt x="0" y="17253"/>
                    <a:pt x="0" y="1942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" name="Line"/>
            <p:cNvSpPr/>
            <p:nvPr/>
          </p:nvSpPr>
          <p:spPr>
            <a:xfrm>
              <a:off x="466067" y="42559"/>
              <a:ext cx="33655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483" y="15382"/>
                    <a:pt x="8966" y="9164"/>
                    <a:pt x="12566" y="5564"/>
                  </a:cubicBezTo>
                  <a:cubicBezTo>
                    <a:pt x="16166" y="1964"/>
                    <a:pt x="18883" y="982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" name="Line"/>
            <p:cNvSpPr/>
            <p:nvPr/>
          </p:nvSpPr>
          <p:spPr>
            <a:xfrm>
              <a:off x="713717" y="239409"/>
              <a:ext cx="133351" cy="1750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13" fill="norm" stroke="1" extrusionOk="0">
                  <a:moveTo>
                    <a:pt x="0" y="5336"/>
                  </a:moveTo>
                  <a:cubicBezTo>
                    <a:pt x="1714" y="5082"/>
                    <a:pt x="3429" y="4828"/>
                    <a:pt x="5657" y="6099"/>
                  </a:cubicBezTo>
                  <a:cubicBezTo>
                    <a:pt x="7886" y="7369"/>
                    <a:pt x="10629" y="10165"/>
                    <a:pt x="12000" y="12198"/>
                  </a:cubicBezTo>
                  <a:cubicBezTo>
                    <a:pt x="13371" y="14231"/>
                    <a:pt x="13371" y="15501"/>
                    <a:pt x="13200" y="16772"/>
                  </a:cubicBezTo>
                  <a:cubicBezTo>
                    <a:pt x="13029" y="18042"/>
                    <a:pt x="12686" y="19313"/>
                    <a:pt x="11657" y="20202"/>
                  </a:cubicBezTo>
                  <a:cubicBezTo>
                    <a:pt x="10629" y="21092"/>
                    <a:pt x="8914" y="21600"/>
                    <a:pt x="7714" y="19821"/>
                  </a:cubicBezTo>
                  <a:cubicBezTo>
                    <a:pt x="6514" y="18042"/>
                    <a:pt x="5829" y="13976"/>
                    <a:pt x="6514" y="10673"/>
                  </a:cubicBezTo>
                  <a:cubicBezTo>
                    <a:pt x="7200" y="7369"/>
                    <a:pt x="9257" y="4828"/>
                    <a:pt x="12000" y="3176"/>
                  </a:cubicBezTo>
                  <a:cubicBezTo>
                    <a:pt x="14743" y="1525"/>
                    <a:pt x="18171" y="762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" name="Line"/>
            <p:cNvSpPr/>
            <p:nvPr/>
          </p:nvSpPr>
          <p:spPr>
            <a:xfrm>
              <a:off x="879996" y="234006"/>
              <a:ext cx="106772" cy="181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4" h="21288" fill="norm" stroke="1" extrusionOk="0">
                  <a:moveTo>
                    <a:pt x="16282" y="2123"/>
                  </a:moveTo>
                  <a:cubicBezTo>
                    <a:pt x="15011" y="1130"/>
                    <a:pt x="13740" y="137"/>
                    <a:pt x="12046" y="13"/>
                  </a:cubicBezTo>
                  <a:cubicBezTo>
                    <a:pt x="10352" y="-111"/>
                    <a:pt x="8235" y="634"/>
                    <a:pt x="6117" y="2992"/>
                  </a:cubicBezTo>
                  <a:cubicBezTo>
                    <a:pt x="3999" y="5351"/>
                    <a:pt x="1882" y="9323"/>
                    <a:pt x="823" y="12427"/>
                  </a:cubicBezTo>
                  <a:cubicBezTo>
                    <a:pt x="-236" y="15530"/>
                    <a:pt x="-236" y="17765"/>
                    <a:pt x="611" y="19255"/>
                  </a:cubicBezTo>
                  <a:cubicBezTo>
                    <a:pt x="1458" y="20744"/>
                    <a:pt x="3152" y="21489"/>
                    <a:pt x="4635" y="21241"/>
                  </a:cubicBezTo>
                  <a:cubicBezTo>
                    <a:pt x="6117" y="20992"/>
                    <a:pt x="7388" y="19751"/>
                    <a:pt x="8658" y="17889"/>
                  </a:cubicBezTo>
                  <a:cubicBezTo>
                    <a:pt x="9929" y="16027"/>
                    <a:pt x="11199" y="13544"/>
                    <a:pt x="12046" y="11682"/>
                  </a:cubicBezTo>
                  <a:cubicBezTo>
                    <a:pt x="12893" y="9820"/>
                    <a:pt x="13317" y="8579"/>
                    <a:pt x="13529" y="9075"/>
                  </a:cubicBezTo>
                  <a:cubicBezTo>
                    <a:pt x="13740" y="9572"/>
                    <a:pt x="13740" y="11806"/>
                    <a:pt x="13952" y="13668"/>
                  </a:cubicBezTo>
                  <a:cubicBezTo>
                    <a:pt x="14164" y="15530"/>
                    <a:pt x="14588" y="17020"/>
                    <a:pt x="15858" y="17392"/>
                  </a:cubicBezTo>
                  <a:cubicBezTo>
                    <a:pt x="17129" y="17765"/>
                    <a:pt x="19246" y="17020"/>
                    <a:pt x="21364" y="162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" name="Line"/>
            <p:cNvSpPr/>
            <p:nvPr/>
          </p:nvSpPr>
          <p:spPr>
            <a:xfrm>
              <a:off x="1005817" y="247494"/>
              <a:ext cx="85228" cy="1509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3" h="20814" fill="norm" stroke="1" extrusionOk="0">
                  <a:moveTo>
                    <a:pt x="0" y="7642"/>
                  </a:moveTo>
                  <a:cubicBezTo>
                    <a:pt x="1054" y="6183"/>
                    <a:pt x="2107" y="4723"/>
                    <a:pt x="2634" y="5015"/>
                  </a:cubicBezTo>
                  <a:cubicBezTo>
                    <a:pt x="3161" y="5307"/>
                    <a:pt x="3161" y="7350"/>
                    <a:pt x="3161" y="9831"/>
                  </a:cubicBezTo>
                  <a:cubicBezTo>
                    <a:pt x="3161" y="12312"/>
                    <a:pt x="3161" y="15231"/>
                    <a:pt x="3161" y="17420"/>
                  </a:cubicBezTo>
                  <a:cubicBezTo>
                    <a:pt x="3161" y="19610"/>
                    <a:pt x="3161" y="21069"/>
                    <a:pt x="2898" y="20777"/>
                  </a:cubicBezTo>
                  <a:cubicBezTo>
                    <a:pt x="2634" y="20485"/>
                    <a:pt x="2107" y="18442"/>
                    <a:pt x="2107" y="15669"/>
                  </a:cubicBezTo>
                  <a:cubicBezTo>
                    <a:pt x="2107" y="12896"/>
                    <a:pt x="2634" y="9393"/>
                    <a:pt x="3688" y="6766"/>
                  </a:cubicBezTo>
                  <a:cubicBezTo>
                    <a:pt x="4741" y="4139"/>
                    <a:pt x="6322" y="2388"/>
                    <a:pt x="8429" y="1220"/>
                  </a:cubicBezTo>
                  <a:cubicBezTo>
                    <a:pt x="10537" y="53"/>
                    <a:pt x="13171" y="-531"/>
                    <a:pt x="15541" y="637"/>
                  </a:cubicBezTo>
                  <a:cubicBezTo>
                    <a:pt x="17912" y="1804"/>
                    <a:pt x="20020" y="4723"/>
                    <a:pt x="20810" y="8080"/>
                  </a:cubicBezTo>
                  <a:cubicBezTo>
                    <a:pt x="21600" y="11437"/>
                    <a:pt x="21073" y="15231"/>
                    <a:pt x="20546" y="190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" name="Line"/>
            <p:cNvSpPr/>
            <p:nvPr/>
          </p:nvSpPr>
          <p:spPr>
            <a:xfrm>
              <a:off x="1172096" y="228826"/>
              <a:ext cx="46536" cy="1745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47" h="21200" fill="norm" stroke="1" extrusionOk="0">
                  <a:moveTo>
                    <a:pt x="16381" y="5914"/>
                  </a:moveTo>
                  <a:cubicBezTo>
                    <a:pt x="17320" y="4629"/>
                    <a:pt x="18260" y="3343"/>
                    <a:pt x="17320" y="2186"/>
                  </a:cubicBezTo>
                  <a:cubicBezTo>
                    <a:pt x="16381" y="1029"/>
                    <a:pt x="13564" y="0"/>
                    <a:pt x="10277" y="0"/>
                  </a:cubicBezTo>
                  <a:cubicBezTo>
                    <a:pt x="6990" y="0"/>
                    <a:pt x="3234" y="1029"/>
                    <a:pt x="1355" y="2957"/>
                  </a:cubicBezTo>
                  <a:cubicBezTo>
                    <a:pt x="-523" y="4886"/>
                    <a:pt x="-523" y="7714"/>
                    <a:pt x="1825" y="10029"/>
                  </a:cubicBezTo>
                  <a:cubicBezTo>
                    <a:pt x="4173" y="12343"/>
                    <a:pt x="8868" y="14143"/>
                    <a:pt x="13094" y="16071"/>
                  </a:cubicBezTo>
                  <a:cubicBezTo>
                    <a:pt x="17320" y="18000"/>
                    <a:pt x="21077" y="20057"/>
                    <a:pt x="20607" y="20829"/>
                  </a:cubicBezTo>
                  <a:cubicBezTo>
                    <a:pt x="20138" y="21600"/>
                    <a:pt x="15442" y="21086"/>
                    <a:pt x="12625" y="20057"/>
                  </a:cubicBezTo>
                  <a:cubicBezTo>
                    <a:pt x="9807" y="19029"/>
                    <a:pt x="8868" y="17486"/>
                    <a:pt x="7929" y="159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" name="Line"/>
            <p:cNvSpPr/>
            <p:nvPr/>
          </p:nvSpPr>
          <p:spPr>
            <a:xfrm>
              <a:off x="1304267" y="2013"/>
              <a:ext cx="101601" cy="4342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1" fill="norm" stroke="1" extrusionOk="0">
                  <a:moveTo>
                    <a:pt x="21600" y="750"/>
                  </a:moveTo>
                  <a:cubicBezTo>
                    <a:pt x="18900" y="330"/>
                    <a:pt x="16200" y="-89"/>
                    <a:pt x="14175" y="16"/>
                  </a:cubicBezTo>
                  <a:cubicBezTo>
                    <a:pt x="12150" y="121"/>
                    <a:pt x="10800" y="750"/>
                    <a:pt x="9225" y="2585"/>
                  </a:cubicBezTo>
                  <a:cubicBezTo>
                    <a:pt x="7650" y="4420"/>
                    <a:pt x="5850" y="7461"/>
                    <a:pt x="4725" y="10554"/>
                  </a:cubicBezTo>
                  <a:cubicBezTo>
                    <a:pt x="3600" y="13647"/>
                    <a:pt x="3150" y="16793"/>
                    <a:pt x="2475" y="18628"/>
                  </a:cubicBezTo>
                  <a:cubicBezTo>
                    <a:pt x="1800" y="20462"/>
                    <a:pt x="900" y="20987"/>
                    <a:pt x="0" y="215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" name="Line"/>
            <p:cNvSpPr/>
            <p:nvPr/>
          </p:nvSpPr>
          <p:spPr>
            <a:xfrm>
              <a:off x="1272517" y="263583"/>
              <a:ext cx="200270" cy="143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3" h="21466" fill="norm" stroke="1" extrusionOk="0">
                  <a:moveTo>
                    <a:pt x="0" y="3042"/>
                  </a:moveTo>
                  <a:cubicBezTo>
                    <a:pt x="3411" y="2407"/>
                    <a:pt x="6821" y="1772"/>
                    <a:pt x="9095" y="1454"/>
                  </a:cubicBezTo>
                  <a:cubicBezTo>
                    <a:pt x="11368" y="1137"/>
                    <a:pt x="12505" y="1137"/>
                    <a:pt x="13756" y="819"/>
                  </a:cubicBezTo>
                  <a:cubicBezTo>
                    <a:pt x="15006" y="501"/>
                    <a:pt x="16371" y="-134"/>
                    <a:pt x="16598" y="25"/>
                  </a:cubicBezTo>
                  <a:cubicBezTo>
                    <a:pt x="16825" y="184"/>
                    <a:pt x="15916" y="1137"/>
                    <a:pt x="15120" y="3201"/>
                  </a:cubicBezTo>
                  <a:cubicBezTo>
                    <a:pt x="14324" y="5266"/>
                    <a:pt x="13642" y="8442"/>
                    <a:pt x="13301" y="11142"/>
                  </a:cubicBezTo>
                  <a:cubicBezTo>
                    <a:pt x="12960" y="13842"/>
                    <a:pt x="12960" y="16066"/>
                    <a:pt x="13187" y="17972"/>
                  </a:cubicBezTo>
                  <a:cubicBezTo>
                    <a:pt x="13415" y="19878"/>
                    <a:pt x="13869" y="21466"/>
                    <a:pt x="15120" y="21466"/>
                  </a:cubicBezTo>
                  <a:cubicBezTo>
                    <a:pt x="16371" y="21466"/>
                    <a:pt x="18417" y="19878"/>
                    <a:pt x="19667" y="17972"/>
                  </a:cubicBezTo>
                  <a:cubicBezTo>
                    <a:pt x="20918" y="16066"/>
                    <a:pt x="21373" y="13842"/>
                    <a:pt x="21486" y="11301"/>
                  </a:cubicBezTo>
                  <a:cubicBezTo>
                    <a:pt x="21600" y="8760"/>
                    <a:pt x="21373" y="5901"/>
                    <a:pt x="20236" y="4790"/>
                  </a:cubicBezTo>
                  <a:cubicBezTo>
                    <a:pt x="19099" y="3678"/>
                    <a:pt x="17053" y="4313"/>
                    <a:pt x="15006" y="49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" name="Line"/>
            <p:cNvSpPr/>
            <p:nvPr/>
          </p:nvSpPr>
          <p:spPr>
            <a:xfrm>
              <a:off x="1507467" y="245759"/>
              <a:ext cx="101601" cy="1862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945"/>
                  </a:moveTo>
                  <a:cubicBezTo>
                    <a:pt x="2250" y="3191"/>
                    <a:pt x="4500" y="3436"/>
                    <a:pt x="7200" y="5400"/>
                  </a:cubicBezTo>
                  <a:cubicBezTo>
                    <a:pt x="9900" y="7364"/>
                    <a:pt x="13050" y="11045"/>
                    <a:pt x="14625" y="13623"/>
                  </a:cubicBezTo>
                  <a:cubicBezTo>
                    <a:pt x="16200" y="16200"/>
                    <a:pt x="16200" y="17673"/>
                    <a:pt x="15750" y="19023"/>
                  </a:cubicBezTo>
                  <a:cubicBezTo>
                    <a:pt x="15300" y="20373"/>
                    <a:pt x="14400" y="21600"/>
                    <a:pt x="13275" y="21600"/>
                  </a:cubicBezTo>
                  <a:cubicBezTo>
                    <a:pt x="12150" y="21600"/>
                    <a:pt x="10800" y="20373"/>
                    <a:pt x="10125" y="17673"/>
                  </a:cubicBezTo>
                  <a:cubicBezTo>
                    <a:pt x="9450" y="14973"/>
                    <a:pt x="9450" y="10800"/>
                    <a:pt x="11475" y="7609"/>
                  </a:cubicBezTo>
                  <a:cubicBezTo>
                    <a:pt x="13500" y="4418"/>
                    <a:pt x="17550" y="220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" name="Line"/>
            <p:cNvSpPr/>
            <p:nvPr/>
          </p:nvSpPr>
          <p:spPr>
            <a:xfrm>
              <a:off x="1678917" y="263486"/>
              <a:ext cx="190501" cy="1588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783" fill="norm" stroke="1" extrusionOk="0">
                  <a:moveTo>
                    <a:pt x="0" y="173"/>
                  </a:moveTo>
                  <a:cubicBezTo>
                    <a:pt x="480" y="6265"/>
                    <a:pt x="960" y="12357"/>
                    <a:pt x="960" y="16096"/>
                  </a:cubicBezTo>
                  <a:cubicBezTo>
                    <a:pt x="960" y="19834"/>
                    <a:pt x="480" y="21219"/>
                    <a:pt x="360" y="20665"/>
                  </a:cubicBezTo>
                  <a:cubicBezTo>
                    <a:pt x="240" y="20111"/>
                    <a:pt x="480" y="17619"/>
                    <a:pt x="1080" y="14850"/>
                  </a:cubicBezTo>
                  <a:cubicBezTo>
                    <a:pt x="1680" y="12081"/>
                    <a:pt x="2640" y="9034"/>
                    <a:pt x="3600" y="7096"/>
                  </a:cubicBezTo>
                  <a:cubicBezTo>
                    <a:pt x="4560" y="5157"/>
                    <a:pt x="5520" y="4327"/>
                    <a:pt x="6360" y="5019"/>
                  </a:cubicBezTo>
                  <a:cubicBezTo>
                    <a:pt x="7200" y="5711"/>
                    <a:pt x="7920" y="7927"/>
                    <a:pt x="8280" y="10004"/>
                  </a:cubicBezTo>
                  <a:cubicBezTo>
                    <a:pt x="8640" y="12081"/>
                    <a:pt x="8640" y="14019"/>
                    <a:pt x="8640" y="14296"/>
                  </a:cubicBezTo>
                  <a:cubicBezTo>
                    <a:pt x="8640" y="14573"/>
                    <a:pt x="8640" y="13188"/>
                    <a:pt x="9240" y="11111"/>
                  </a:cubicBezTo>
                  <a:cubicBezTo>
                    <a:pt x="9840" y="9034"/>
                    <a:pt x="11040" y="6265"/>
                    <a:pt x="12000" y="4327"/>
                  </a:cubicBezTo>
                  <a:cubicBezTo>
                    <a:pt x="12960" y="2388"/>
                    <a:pt x="13680" y="1281"/>
                    <a:pt x="14640" y="588"/>
                  </a:cubicBezTo>
                  <a:cubicBezTo>
                    <a:pt x="15600" y="-104"/>
                    <a:pt x="16800" y="-381"/>
                    <a:pt x="17760" y="865"/>
                  </a:cubicBezTo>
                  <a:cubicBezTo>
                    <a:pt x="18720" y="2111"/>
                    <a:pt x="19440" y="4881"/>
                    <a:pt x="20040" y="7927"/>
                  </a:cubicBezTo>
                  <a:cubicBezTo>
                    <a:pt x="20640" y="10973"/>
                    <a:pt x="21120" y="14296"/>
                    <a:pt x="21600" y="176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" name="Line"/>
            <p:cNvSpPr/>
            <p:nvPr/>
          </p:nvSpPr>
          <p:spPr>
            <a:xfrm>
              <a:off x="1883061" y="0"/>
              <a:ext cx="341957" cy="3972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1" h="21447" fill="norm" stroke="1" extrusionOk="0">
                  <a:moveTo>
                    <a:pt x="6741" y="15669"/>
                  </a:moveTo>
                  <a:cubicBezTo>
                    <a:pt x="6474" y="15098"/>
                    <a:pt x="6208" y="14527"/>
                    <a:pt x="5741" y="14241"/>
                  </a:cubicBezTo>
                  <a:cubicBezTo>
                    <a:pt x="5274" y="13955"/>
                    <a:pt x="4608" y="13955"/>
                    <a:pt x="3741" y="14355"/>
                  </a:cubicBezTo>
                  <a:cubicBezTo>
                    <a:pt x="2874" y="14755"/>
                    <a:pt x="1808" y="15555"/>
                    <a:pt x="1074" y="16698"/>
                  </a:cubicBezTo>
                  <a:cubicBezTo>
                    <a:pt x="341" y="17841"/>
                    <a:pt x="-59" y="19327"/>
                    <a:pt x="8" y="20241"/>
                  </a:cubicBezTo>
                  <a:cubicBezTo>
                    <a:pt x="74" y="21155"/>
                    <a:pt x="608" y="21498"/>
                    <a:pt x="1141" y="21441"/>
                  </a:cubicBezTo>
                  <a:cubicBezTo>
                    <a:pt x="1674" y="21384"/>
                    <a:pt x="2208" y="20927"/>
                    <a:pt x="2674" y="20469"/>
                  </a:cubicBezTo>
                  <a:cubicBezTo>
                    <a:pt x="3141" y="20012"/>
                    <a:pt x="3541" y="19555"/>
                    <a:pt x="3941" y="19041"/>
                  </a:cubicBezTo>
                  <a:cubicBezTo>
                    <a:pt x="4341" y="18527"/>
                    <a:pt x="4741" y="17955"/>
                    <a:pt x="5074" y="18127"/>
                  </a:cubicBezTo>
                  <a:cubicBezTo>
                    <a:pt x="5408" y="18298"/>
                    <a:pt x="5674" y="19212"/>
                    <a:pt x="6141" y="19727"/>
                  </a:cubicBezTo>
                  <a:cubicBezTo>
                    <a:pt x="6608" y="20241"/>
                    <a:pt x="7274" y="20355"/>
                    <a:pt x="7808" y="20184"/>
                  </a:cubicBezTo>
                  <a:cubicBezTo>
                    <a:pt x="8341" y="20012"/>
                    <a:pt x="8741" y="19555"/>
                    <a:pt x="9674" y="17612"/>
                  </a:cubicBezTo>
                  <a:cubicBezTo>
                    <a:pt x="10608" y="15669"/>
                    <a:pt x="12074" y="12241"/>
                    <a:pt x="13074" y="9384"/>
                  </a:cubicBezTo>
                  <a:cubicBezTo>
                    <a:pt x="14074" y="6527"/>
                    <a:pt x="14608" y="4241"/>
                    <a:pt x="14941" y="2641"/>
                  </a:cubicBezTo>
                  <a:cubicBezTo>
                    <a:pt x="15274" y="1041"/>
                    <a:pt x="15408" y="127"/>
                    <a:pt x="15141" y="12"/>
                  </a:cubicBezTo>
                  <a:cubicBezTo>
                    <a:pt x="14874" y="-102"/>
                    <a:pt x="14208" y="584"/>
                    <a:pt x="13474" y="2184"/>
                  </a:cubicBezTo>
                  <a:cubicBezTo>
                    <a:pt x="12741" y="3784"/>
                    <a:pt x="11941" y="6298"/>
                    <a:pt x="11341" y="8755"/>
                  </a:cubicBezTo>
                  <a:cubicBezTo>
                    <a:pt x="10741" y="11212"/>
                    <a:pt x="10341" y="13612"/>
                    <a:pt x="10141" y="15327"/>
                  </a:cubicBezTo>
                  <a:cubicBezTo>
                    <a:pt x="9941" y="17041"/>
                    <a:pt x="9941" y="18069"/>
                    <a:pt x="10274" y="18812"/>
                  </a:cubicBezTo>
                  <a:cubicBezTo>
                    <a:pt x="10608" y="19555"/>
                    <a:pt x="11274" y="20012"/>
                    <a:pt x="11874" y="20069"/>
                  </a:cubicBezTo>
                  <a:cubicBezTo>
                    <a:pt x="12474" y="20127"/>
                    <a:pt x="13008" y="19784"/>
                    <a:pt x="13341" y="19327"/>
                  </a:cubicBezTo>
                  <a:cubicBezTo>
                    <a:pt x="13674" y="18869"/>
                    <a:pt x="13808" y="18298"/>
                    <a:pt x="13274" y="17327"/>
                  </a:cubicBezTo>
                  <a:cubicBezTo>
                    <a:pt x="12741" y="16355"/>
                    <a:pt x="11541" y="14984"/>
                    <a:pt x="10608" y="14069"/>
                  </a:cubicBezTo>
                  <a:cubicBezTo>
                    <a:pt x="9674" y="13155"/>
                    <a:pt x="9008" y="12698"/>
                    <a:pt x="9008" y="12469"/>
                  </a:cubicBezTo>
                  <a:cubicBezTo>
                    <a:pt x="9008" y="12241"/>
                    <a:pt x="9674" y="12241"/>
                    <a:pt x="10674" y="12241"/>
                  </a:cubicBezTo>
                  <a:cubicBezTo>
                    <a:pt x="11674" y="12241"/>
                    <a:pt x="13008" y="12241"/>
                    <a:pt x="14141" y="12641"/>
                  </a:cubicBezTo>
                  <a:cubicBezTo>
                    <a:pt x="15274" y="13041"/>
                    <a:pt x="16208" y="13841"/>
                    <a:pt x="16674" y="14812"/>
                  </a:cubicBezTo>
                  <a:cubicBezTo>
                    <a:pt x="17141" y="15784"/>
                    <a:pt x="17141" y="16927"/>
                    <a:pt x="17074" y="17784"/>
                  </a:cubicBezTo>
                  <a:cubicBezTo>
                    <a:pt x="17008" y="18641"/>
                    <a:pt x="16874" y="19212"/>
                    <a:pt x="16808" y="19212"/>
                  </a:cubicBezTo>
                  <a:cubicBezTo>
                    <a:pt x="16741" y="19212"/>
                    <a:pt x="16741" y="18641"/>
                    <a:pt x="17008" y="17041"/>
                  </a:cubicBezTo>
                  <a:cubicBezTo>
                    <a:pt x="17274" y="15441"/>
                    <a:pt x="17808" y="12812"/>
                    <a:pt x="18274" y="11212"/>
                  </a:cubicBezTo>
                  <a:cubicBezTo>
                    <a:pt x="18741" y="9612"/>
                    <a:pt x="19141" y="9041"/>
                    <a:pt x="19674" y="8755"/>
                  </a:cubicBezTo>
                  <a:cubicBezTo>
                    <a:pt x="20208" y="8469"/>
                    <a:pt x="20874" y="8469"/>
                    <a:pt x="21541" y="84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" name="Line"/>
            <p:cNvSpPr/>
            <p:nvPr/>
          </p:nvSpPr>
          <p:spPr>
            <a:xfrm>
              <a:off x="2200796" y="194959"/>
              <a:ext cx="98305" cy="1505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4" h="21338" fill="norm" stroke="1" extrusionOk="0">
                  <a:moveTo>
                    <a:pt x="14910" y="0"/>
                  </a:moveTo>
                  <a:cubicBezTo>
                    <a:pt x="11693" y="3000"/>
                    <a:pt x="8476" y="6000"/>
                    <a:pt x="5948" y="8550"/>
                  </a:cubicBezTo>
                  <a:cubicBezTo>
                    <a:pt x="3421" y="11100"/>
                    <a:pt x="1582" y="13200"/>
                    <a:pt x="663" y="15300"/>
                  </a:cubicBezTo>
                  <a:cubicBezTo>
                    <a:pt x="-256" y="17400"/>
                    <a:pt x="-256" y="19500"/>
                    <a:pt x="893" y="20550"/>
                  </a:cubicBezTo>
                  <a:cubicBezTo>
                    <a:pt x="2042" y="21600"/>
                    <a:pt x="4340" y="21600"/>
                    <a:pt x="7327" y="20550"/>
                  </a:cubicBezTo>
                  <a:cubicBezTo>
                    <a:pt x="10314" y="19500"/>
                    <a:pt x="13991" y="17400"/>
                    <a:pt x="16748" y="14850"/>
                  </a:cubicBezTo>
                  <a:cubicBezTo>
                    <a:pt x="19506" y="12300"/>
                    <a:pt x="21344" y="9300"/>
                    <a:pt x="21344" y="7350"/>
                  </a:cubicBezTo>
                  <a:cubicBezTo>
                    <a:pt x="21344" y="5400"/>
                    <a:pt x="19506" y="4500"/>
                    <a:pt x="17667" y="3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" name="Line"/>
            <p:cNvSpPr/>
            <p:nvPr/>
          </p:nvSpPr>
          <p:spPr>
            <a:xfrm>
              <a:off x="2332967" y="187863"/>
              <a:ext cx="167217" cy="1848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00" fill="norm" stroke="1" extrusionOk="0">
                  <a:moveTo>
                    <a:pt x="0" y="1542"/>
                  </a:moveTo>
                  <a:cubicBezTo>
                    <a:pt x="1367" y="1299"/>
                    <a:pt x="2734" y="1056"/>
                    <a:pt x="3554" y="1663"/>
                  </a:cubicBezTo>
                  <a:cubicBezTo>
                    <a:pt x="4375" y="2270"/>
                    <a:pt x="4648" y="3726"/>
                    <a:pt x="4511" y="5910"/>
                  </a:cubicBezTo>
                  <a:cubicBezTo>
                    <a:pt x="4375" y="8094"/>
                    <a:pt x="3828" y="11007"/>
                    <a:pt x="3144" y="13191"/>
                  </a:cubicBezTo>
                  <a:cubicBezTo>
                    <a:pt x="2461" y="15375"/>
                    <a:pt x="1641" y="16831"/>
                    <a:pt x="1504" y="16710"/>
                  </a:cubicBezTo>
                  <a:cubicBezTo>
                    <a:pt x="1367" y="16589"/>
                    <a:pt x="1914" y="14890"/>
                    <a:pt x="4238" y="11856"/>
                  </a:cubicBezTo>
                  <a:cubicBezTo>
                    <a:pt x="6562" y="8822"/>
                    <a:pt x="10663" y="4454"/>
                    <a:pt x="13397" y="2148"/>
                  </a:cubicBezTo>
                  <a:cubicBezTo>
                    <a:pt x="16132" y="-157"/>
                    <a:pt x="17499" y="-400"/>
                    <a:pt x="18866" y="449"/>
                  </a:cubicBezTo>
                  <a:cubicBezTo>
                    <a:pt x="20233" y="1299"/>
                    <a:pt x="21600" y="3240"/>
                    <a:pt x="21600" y="6881"/>
                  </a:cubicBezTo>
                  <a:cubicBezTo>
                    <a:pt x="21600" y="10521"/>
                    <a:pt x="20233" y="15861"/>
                    <a:pt x="18866" y="212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" name="Line"/>
            <p:cNvSpPr/>
            <p:nvPr/>
          </p:nvSpPr>
          <p:spPr>
            <a:xfrm>
              <a:off x="542267" y="506109"/>
              <a:ext cx="1852307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8" h="21600" fill="norm" stroke="1" extrusionOk="0">
                  <a:moveTo>
                    <a:pt x="0" y="21600"/>
                  </a:moveTo>
                  <a:cubicBezTo>
                    <a:pt x="616" y="20329"/>
                    <a:pt x="1233" y="19059"/>
                    <a:pt x="2047" y="18212"/>
                  </a:cubicBezTo>
                  <a:cubicBezTo>
                    <a:pt x="2860" y="17365"/>
                    <a:pt x="3871" y="16941"/>
                    <a:pt x="4919" y="16729"/>
                  </a:cubicBezTo>
                  <a:cubicBezTo>
                    <a:pt x="5967" y="16518"/>
                    <a:pt x="7052" y="16518"/>
                    <a:pt x="8026" y="16094"/>
                  </a:cubicBezTo>
                  <a:cubicBezTo>
                    <a:pt x="9000" y="15671"/>
                    <a:pt x="9863" y="14824"/>
                    <a:pt x="10763" y="13765"/>
                  </a:cubicBezTo>
                  <a:cubicBezTo>
                    <a:pt x="11663" y="12706"/>
                    <a:pt x="12600" y="11435"/>
                    <a:pt x="13500" y="10165"/>
                  </a:cubicBezTo>
                  <a:cubicBezTo>
                    <a:pt x="14400" y="8894"/>
                    <a:pt x="15263" y="7624"/>
                    <a:pt x="16188" y="6565"/>
                  </a:cubicBezTo>
                  <a:cubicBezTo>
                    <a:pt x="17112" y="5506"/>
                    <a:pt x="18099" y="4659"/>
                    <a:pt x="18962" y="3812"/>
                  </a:cubicBezTo>
                  <a:cubicBezTo>
                    <a:pt x="19825" y="2965"/>
                    <a:pt x="20564" y="2118"/>
                    <a:pt x="21008" y="1694"/>
                  </a:cubicBezTo>
                  <a:cubicBezTo>
                    <a:pt x="21452" y="1271"/>
                    <a:pt x="21600" y="1271"/>
                    <a:pt x="21575" y="1059"/>
                  </a:cubicBezTo>
                  <a:cubicBezTo>
                    <a:pt x="21551" y="847"/>
                    <a:pt x="21353" y="424"/>
                    <a:pt x="2115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" name="Line"/>
            <p:cNvSpPr/>
            <p:nvPr/>
          </p:nvSpPr>
          <p:spPr>
            <a:xfrm>
              <a:off x="701017" y="531509"/>
              <a:ext cx="1666145" cy="1865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7" h="21395" fill="norm" stroke="1" extrusionOk="0">
                  <a:moveTo>
                    <a:pt x="0" y="21115"/>
                  </a:moveTo>
                  <a:cubicBezTo>
                    <a:pt x="1069" y="21357"/>
                    <a:pt x="2138" y="21600"/>
                    <a:pt x="3248" y="21115"/>
                  </a:cubicBezTo>
                  <a:cubicBezTo>
                    <a:pt x="4358" y="20629"/>
                    <a:pt x="5510" y="19416"/>
                    <a:pt x="6606" y="18324"/>
                  </a:cubicBezTo>
                  <a:cubicBezTo>
                    <a:pt x="7703" y="17231"/>
                    <a:pt x="8744" y="16261"/>
                    <a:pt x="9772" y="15411"/>
                  </a:cubicBezTo>
                  <a:cubicBezTo>
                    <a:pt x="10800" y="14562"/>
                    <a:pt x="11814" y="13834"/>
                    <a:pt x="12883" y="12863"/>
                  </a:cubicBezTo>
                  <a:cubicBezTo>
                    <a:pt x="13952" y="11892"/>
                    <a:pt x="15076" y="10679"/>
                    <a:pt x="16159" y="9344"/>
                  </a:cubicBezTo>
                  <a:cubicBezTo>
                    <a:pt x="17242" y="8009"/>
                    <a:pt x="18283" y="6553"/>
                    <a:pt x="19119" y="5461"/>
                  </a:cubicBezTo>
                  <a:cubicBezTo>
                    <a:pt x="19955" y="4369"/>
                    <a:pt x="20586" y="3640"/>
                    <a:pt x="20970" y="3034"/>
                  </a:cubicBezTo>
                  <a:cubicBezTo>
                    <a:pt x="21353" y="2427"/>
                    <a:pt x="21490" y="1942"/>
                    <a:pt x="21545" y="1456"/>
                  </a:cubicBezTo>
                  <a:cubicBezTo>
                    <a:pt x="21600" y="971"/>
                    <a:pt x="21573" y="485"/>
                    <a:pt x="2154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" name="Line"/>
            <p:cNvSpPr/>
            <p:nvPr/>
          </p:nvSpPr>
          <p:spPr>
            <a:xfrm>
              <a:off x="2745717" y="207659"/>
              <a:ext cx="190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" name="Line"/>
            <p:cNvSpPr/>
            <p:nvPr/>
          </p:nvSpPr>
          <p:spPr>
            <a:xfrm>
              <a:off x="2726667" y="353709"/>
              <a:ext cx="1" cy="381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" name="Line"/>
            <p:cNvSpPr/>
            <p:nvPr/>
          </p:nvSpPr>
          <p:spPr>
            <a:xfrm>
              <a:off x="3266015" y="68905"/>
              <a:ext cx="317903" cy="595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3" h="21464" fill="norm" stroke="1" extrusionOk="0">
                  <a:moveTo>
                    <a:pt x="6422" y="3630"/>
                  </a:moveTo>
                  <a:cubicBezTo>
                    <a:pt x="5711" y="3477"/>
                    <a:pt x="5001" y="3324"/>
                    <a:pt x="4432" y="2790"/>
                  </a:cubicBezTo>
                  <a:cubicBezTo>
                    <a:pt x="3864" y="2256"/>
                    <a:pt x="3438" y="1340"/>
                    <a:pt x="3580" y="767"/>
                  </a:cubicBezTo>
                  <a:cubicBezTo>
                    <a:pt x="3722" y="195"/>
                    <a:pt x="4432" y="-34"/>
                    <a:pt x="5001" y="4"/>
                  </a:cubicBezTo>
                  <a:cubicBezTo>
                    <a:pt x="5569" y="42"/>
                    <a:pt x="5996" y="348"/>
                    <a:pt x="6280" y="1302"/>
                  </a:cubicBezTo>
                  <a:cubicBezTo>
                    <a:pt x="6564" y="2256"/>
                    <a:pt x="6706" y="3859"/>
                    <a:pt x="6422" y="5538"/>
                  </a:cubicBezTo>
                  <a:cubicBezTo>
                    <a:pt x="6138" y="7217"/>
                    <a:pt x="5427" y="8972"/>
                    <a:pt x="4859" y="10003"/>
                  </a:cubicBezTo>
                  <a:cubicBezTo>
                    <a:pt x="4290" y="11033"/>
                    <a:pt x="3864" y="11338"/>
                    <a:pt x="3082" y="11758"/>
                  </a:cubicBezTo>
                  <a:cubicBezTo>
                    <a:pt x="2301" y="12178"/>
                    <a:pt x="1164" y="12712"/>
                    <a:pt x="525" y="12750"/>
                  </a:cubicBezTo>
                  <a:cubicBezTo>
                    <a:pt x="-115" y="12789"/>
                    <a:pt x="-257" y="12331"/>
                    <a:pt x="596" y="11453"/>
                  </a:cubicBezTo>
                  <a:cubicBezTo>
                    <a:pt x="1448" y="10575"/>
                    <a:pt x="3296" y="9278"/>
                    <a:pt x="5640" y="7713"/>
                  </a:cubicBezTo>
                  <a:cubicBezTo>
                    <a:pt x="7985" y="6148"/>
                    <a:pt x="10827" y="4317"/>
                    <a:pt x="12532" y="3172"/>
                  </a:cubicBezTo>
                  <a:cubicBezTo>
                    <a:pt x="14238" y="2027"/>
                    <a:pt x="14806" y="1569"/>
                    <a:pt x="15375" y="1149"/>
                  </a:cubicBezTo>
                  <a:cubicBezTo>
                    <a:pt x="15943" y="729"/>
                    <a:pt x="16511" y="348"/>
                    <a:pt x="16440" y="462"/>
                  </a:cubicBezTo>
                  <a:cubicBezTo>
                    <a:pt x="16369" y="577"/>
                    <a:pt x="15659" y="1187"/>
                    <a:pt x="14451" y="2523"/>
                  </a:cubicBezTo>
                  <a:cubicBezTo>
                    <a:pt x="13243" y="3859"/>
                    <a:pt x="11538" y="5919"/>
                    <a:pt x="9975" y="8171"/>
                  </a:cubicBezTo>
                  <a:cubicBezTo>
                    <a:pt x="8411" y="10423"/>
                    <a:pt x="6990" y="12865"/>
                    <a:pt x="6067" y="14926"/>
                  </a:cubicBezTo>
                  <a:cubicBezTo>
                    <a:pt x="5143" y="16986"/>
                    <a:pt x="4717" y="18666"/>
                    <a:pt x="4504" y="19734"/>
                  </a:cubicBezTo>
                  <a:cubicBezTo>
                    <a:pt x="4290" y="20803"/>
                    <a:pt x="4290" y="21261"/>
                    <a:pt x="4646" y="21413"/>
                  </a:cubicBezTo>
                  <a:cubicBezTo>
                    <a:pt x="5001" y="21566"/>
                    <a:pt x="5711" y="21413"/>
                    <a:pt x="6990" y="20383"/>
                  </a:cubicBezTo>
                  <a:cubicBezTo>
                    <a:pt x="8269" y="19353"/>
                    <a:pt x="10117" y="17444"/>
                    <a:pt x="11040" y="16071"/>
                  </a:cubicBezTo>
                  <a:cubicBezTo>
                    <a:pt x="11964" y="14697"/>
                    <a:pt x="11964" y="13857"/>
                    <a:pt x="11751" y="13285"/>
                  </a:cubicBezTo>
                  <a:cubicBezTo>
                    <a:pt x="11538" y="12712"/>
                    <a:pt x="11111" y="12407"/>
                    <a:pt x="11396" y="12216"/>
                  </a:cubicBezTo>
                  <a:cubicBezTo>
                    <a:pt x="11680" y="12025"/>
                    <a:pt x="12675" y="11949"/>
                    <a:pt x="14451" y="11567"/>
                  </a:cubicBezTo>
                  <a:cubicBezTo>
                    <a:pt x="16227" y="11186"/>
                    <a:pt x="18785" y="10499"/>
                    <a:pt x="21343" y="98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" name="Line"/>
            <p:cNvSpPr/>
            <p:nvPr/>
          </p:nvSpPr>
          <p:spPr>
            <a:xfrm>
              <a:off x="3535233" y="1178542"/>
              <a:ext cx="201085" cy="215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88" fill="norm" stroke="1" extrusionOk="0">
                  <a:moveTo>
                    <a:pt x="13415" y="10556"/>
                  </a:moveTo>
                  <a:cubicBezTo>
                    <a:pt x="13869" y="8499"/>
                    <a:pt x="14324" y="6442"/>
                    <a:pt x="14097" y="4590"/>
                  </a:cubicBezTo>
                  <a:cubicBezTo>
                    <a:pt x="13869" y="2739"/>
                    <a:pt x="12960" y="1093"/>
                    <a:pt x="11937" y="373"/>
                  </a:cubicBezTo>
                  <a:cubicBezTo>
                    <a:pt x="10914" y="-347"/>
                    <a:pt x="9777" y="-141"/>
                    <a:pt x="7844" y="2019"/>
                  </a:cubicBezTo>
                  <a:cubicBezTo>
                    <a:pt x="5912" y="4179"/>
                    <a:pt x="3183" y="8293"/>
                    <a:pt x="1705" y="11276"/>
                  </a:cubicBezTo>
                  <a:cubicBezTo>
                    <a:pt x="227" y="14259"/>
                    <a:pt x="0" y="16110"/>
                    <a:pt x="0" y="17653"/>
                  </a:cubicBezTo>
                  <a:cubicBezTo>
                    <a:pt x="0" y="19196"/>
                    <a:pt x="227" y="20430"/>
                    <a:pt x="1023" y="20842"/>
                  </a:cubicBezTo>
                  <a:cubicBezTo>
                    <a:pt x="1819" y="21253"/>
                    <a:pt x="3183" y="20842"/>
                    <a:pt x="4661" y="18990"/>
                  </a:cubicBezTo>
                  <a:cubicBezTo>
                    <a:pt x="6139" y="17139"/>
                    <a:pt x="7731" y="13847"/>
                    <a:pt x="8981" y="11276"/>
                  </a:cubicBezTo>
                  <a:cubicBezTo>
                    <a:pt x="10232" y="8704"/>
                    <a:pt x="11141" y="6853"/>
                    <a:pt x="11823" y="6442"/>
                  </a:cubicBezTo>
                  <a:cubicBezTo>
                    <a:pt x="12505" y="6030"/>
                    <a:pt x="12960" y="7059"/>
                    <a:pt x="13642" y="8704"/>
                  </a:cubicBezTo>
                  <a:cubicBezTo>
                    <a:pt x="14324" y="10350"/>
                    <a:pt x="15234" y="12613"/>
                    <a:pt x="16598" y="14053"/>
                  </a:cubicBezTo>
                  <a:cubicBezTo>
                    <a:pt x="17962" y="15493"/>
                    <a:pt x="19781" y="16110"/>
                    <a:pt x="21600" y="167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" name="Line"/>
            <p:cNvSpPr/>
            <p:nvPr/>
          </p:nvSpPr>
          <p:spPr>
            <a:xfrm>
              <a:off x="3869667" y="1039509"/>
              <a:ext cx="165101" cy="35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3986"/>
                    <a:pt x="7200" y="7971"/>
                    <a:pt x="10800" y="11571"/>
                  </a:cubicBezTo>
                  <a:cubicBezTo>
                    <a:pt x="14400" y="15171"/>
                    <a:pt x="18000" y="1838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" name="Line"/>
            <p:cNvSpPr/>
            <p:nvPr/>
          </p:nvSpPr>
          <p:spPr>
            <a:xfrm>
              <a:off x="3872594" y="1052209"/>
              <a:ext cx="181224" cy="3487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7" h="21440" fill="norm" stroke="1" extrusionOk="0">
                  <a:moveTo>
                    <a:pt x="21257" y="0"/>
                  </a:moveTo>
                  <a:cubicBezTo>
                    <a:pt x="16788" y="4164"/>
                    <a:pt x="12319" y="8328"/>
                    <a:pt x="8967" y="11516"/>
                  </a:cubicBezTo>
                  <a:cubicBezTo>
                    <a:pt x="5616" y="14704"/>
                    <a:pt x="3381" y="16916"/>
                    <a:pt x="1891" y="18542"/>
                  </a:cubicBezTo>
                  <a:cubicBezTo>
                    <a:pt x="402" y="20169"/>
                    <a:pt x="-343" y="21210"/>
                    <a:pt x="154" y="21405"/>
                  </a:cubicBezTo>
                  <a:cubicBezTo>
                    <a:pt x="650" y="21600"/>
                    <a:pt x="2388" y="20949"/>
                    <a:pt x="4126" y="202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" name="Line"/>
            <p:cNvSpPr/>
            <p:nvPr/>
          </p:nvSpPr>
          <p:spPr>
            <a:xfrm>
              <a:off x="4142717" y="1268109"/>
              <a:ext cx="1841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" name="Line"/>
            <p:cNvSpPr/>
            <p:nvPr/>
          </p:nvSpPr>
          <p:spPr>
            <a:xfrm>
              <a:off x="4266260" y="1179209"/>
              <a:ext cx="16158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09" h="21600" fill="norm" stroke="1" extrusionOk="0">
                  <a:moveTo>
                    <a:pt x="4409" y="0"/>
                  </a:moveTo>
                  <a:cubicBezTo>
                    <a:pt x="1709" y="4659"/>
                    <a:pt x="-991" y="9318"/>
                    <a:pt x="359" y="12812"/>
                  </a:cubicBezTo>
                  <a:cubicBezTo>
                    <a:pt x="1709" y="16306"/>
                    <a:pt x="7109" y="18635"/>
                    <a:pt x="11159" y="19906"/>
                  </a:cubicBezTo>
                  <a:cubicBezTo>
                    <a:pt x="15209" y="21176"/>
                    <a:pt x="17909" y="21388"/>
                    <a:pt x="2060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" name="Line"/>
            <p:cNvSpPr/>
            <p:nvPr/>
          </p:nvSpPr>
          <p:spPr>
            <a:xfrm>
              <a:off x="4681904" y="970144"/>
              <a:ext cx="126837" cy="3894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9" h="21365" fill="norm" stroke="1" extrusionOk="0">
                  <a:moveTo>
                    <a:pt x="4343" y="1018"/>
                  </a:moveTo>
                  <a:cubicBezTo>
                    <a:pt x="3989" y="438"/>
                    <a:pt x="3635" y="-143"/>
                    <a:pt x="3458" y="31"/>
                  </a:cubicBezTo>
                  <a:cubicBezTo>
                    <a:pt x="3281" y="205"/>
                    <a:pt x="3281" y="1134"/>
                    <a:pt x="3281" y="3863"/>
                  </a:cubicBezTo>
                  <a:cubicBezTo>
                    <a:pt x="3281" y="6592"/>
                    <a:pt x="3281" y="11122"/>
                    <a:pt x="3281" y="13851"/>
                  </a:cubicBezTo>
                  <a:cubicBezTo>
                    <a:pt x="3281" y="16580"/>
                    <a:pt x="3281" y="17509"/>
                    <a:pt x="2927" y="18380"/>
                  </a:cubicBezTo>
                  <a:cubicBezTo>
                    <a:pt x="2573" y="19251"/>
                    <a:pt x="1865" y="20063"/>
                    <a:pt x="1510" y="20180"/>
                  </a:cubicBezTo>
                  <a:cubicBezTo>
                    <a:pt x="1156" y="20296"/>
                    <a:pt x="1156" y="19715"/>
                    <a:pt x="1865" y="18786"/>
                  </a:cubicBezTo>
                  <a:cubicBezTo>
                    <a:pt x="2573" y="17857"/>
                    <a:pt x="3989" y="16580"/>
                    <a:pt x="5229" y="15709"/>
                  </a:cubicBezTo>
                  <a:cubicBezTo>
                    <a:pt x="6468" y="14838"/>
                    <a:pt x="7530" y="14373"/>
                    <a:pt x="9832" y="14257"/>
                  </a:cubicBezTo>
                  <a:cubicBezTo>
                    <a:pt x="12133" y="14141"/>
                    <a:pt x="15674" y="14373"/>
                    <a:pt x="17799" y="15128"/>
                  </a:cubicBezTo>
                  <a:cubicBezTo>
                    <a:pt x="19924" y="15883"/>
                    <a:pt x="20632" y="17160"/>
                    <a:pt x="20986" y="18089"/>
                  </a:cubicBezTo>
                  <a:cubicBezTo>
                    <a:pt x="21340" y="19018"/>
                    <a:pt x="21340" y="19599"/>
                    <a:pt x="20632" y="20122"/>
                  </a:cubicBezTo>
                  <a:cubicBezTo>
                    <a:pt x="19924" y="20644"/>
                    <a:pt x="18507" y="21109"/>
                    <a:pt x="15497" y="21283"/>
                  </a:cubicBezTo>
                  <a:cubicBezTo>
                    <a:pt x="12488" y="21457"/>
                    <a:pt x="7884" y="21341"/>
                    <a:pt x="4874" y="21051"/>
                  </a:cubicBezTo>
                  <a:cubicBezTo>
                    <a:pt x="1865" y="20760"/>
                    <a:pt x="448" y="20296"/>
                    <a:pt x="94" y="19773"/>
                  </a:cubicBezTo>
                  <a:cubicBezTo>
                    <a:pt x="-260" y="19251"/>
                    <a:pt x="448" y="18670"/>
                    <a:pt x="1156" y="180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" name="Line"/>
            <p:cNvSpPr/>
            <p:nvPr/>
          </p:nvSpPr>
          <p:spPr>
            <a:xfrm>
              <a:off x="5196817" y="1248243"/>
              <a:ext cx="241301" cy="1073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89" fill="norm" stroke="1" extrusionOk="0">
                  <a:moveTo>
                    <a:pt x="1137" y="13354"/>
                  </a:moveTo>
                  <a:cubicBezTo>
                    <a:pt x="568" y="11754"/>
                    <a:pt x="0" y="10154"/>
                    <a:pt x="0" y="7954"/>
                  </a:cubicBezTo>
                  <a:cubicBezTo>
                    <a:pt x="0" y="5754"/>
                    <a:pt x="568" y="2954"/>
                    <a:pt x="1326" y="1354"/>
                  </a:cubicBezTo>
                  <a:cubicBezTo>
                    <a:pt x="2084" y="-246"/>
                    <a:pt x="3032" y="-646"/>
                    <a:pt x="4168" y="1354"/>
                  </a:cubicBezTo>
                  <a:cubicBezTo>
                    <a:pt x="5305" y="3354"/>
                    <a:pt x="6632" y="7754"/>
                    <a:pt x="8621" y="11554"/>
                  </a:cubicBezTo>
                  <a:cubicBezTo>
                    <a:pt x="10611" y="15354"/>
                    <a:pt x="13263" y="18554"/>
                    <a:pt x="15063" y="19754"/>
                  </a:cubicBezTo>
                  <a:cubicBezTo>
                    <a:pt x="16863" y="20954"/>
                    <a:pt x="17811" y="20154"/>
                    <a:pt x="18758" y="17154"/>
                  </a:cubicBezTo>
                  <a:cubicBezTo>
                    <a:pt x="19705" y="14154"/>
                    <a:pt x="20653" y="8954"/>
                    <a:pt x="21600" y="37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" name="Line"/>
            <p:cNvSpPr/>
            <p:nvPr/>
          </p:nvSpPr>
          <p:spPr>
            <a:xfrm>
              <a:off x="5832242" y="998971"/>
              <a:ext cx="291250" cy="4069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7" h="21406" fill="norm" stroke="1" extrusionOk="0">
                  <a:moveTo>
                    <a:pt x="1378" y="9815"/>
                  </a:moveTo>
                  <a:cubicBezTo>
                    <a:pt x="1378" y="9259"/>
                    <a:pt x="1378" y="8702"/>
                    <a:pt x="1378" y="8702"/>
                  </a:cubicBezTo>
                  <a:cubicBezTo>
                    <a:pt x="1378" y="8702"/>
                    <a:pt x="1378" y="9259"/>
                    <a:pt x="1378" y="11151"/>
                  </a:cubicBezTo>
                  <a:cubicBezTo>
                    <a:pt x="1378" y="13044"/>
                    <a:pt x="1378" y="16273"/>
                    <a:pt x="1221" y="18333"/>
                  </a:cubicBezTo>
                  <a:cubicBezTo>
                    <a:pt x="1065" y="20393"/>
                    <a:pt x="752" y="21283"/>
                    <a:pt x="517" y="21395"/>
                  </a:cubicBezTo>
                  <a:cubicBezTo>
                    <a:pt x="282" y="21506"/>
                    <a:pt x="126" y="20838"/>
                    <a:pt x="47" y="18667"/>
                  </a:cubicBezTo>
                  <a:cubicBezTo>
                    <a:pt x="-31" y="16496"/>
                    <a:pt x="-31" y="12821"/>
                    <a:pt x="204" y="10316"/>
                  </a:cubicBezTo>
                  <a:cubicBezTo>
                    <a:pt x="439" y="7811"/>
                    <a:pt x="908" y="6475"/>
                    <a:pt x="1456" y="5584"/>
                  </a:cubicBezTo>
                  <a:cubicBezTo>
                    <a:pt x="2004" y="4694"/>
                    <a:pt x="2630" y="4248"/>
                    <a:pt x="3256" y="4193"/>
                  </a:cubicBezTo>
                  <a:cubicBezTo>
                    <a:pt x="3882" y="4137"/>
                    <a:pt x="4508" y="4471"/>
                    <a:pt x="5212" y="5696"/>
                  </a:cubicBezTo>
                  <a:cubicBezTo>
                    <a:pt x="5917" y="6920"/>
                    <a:pt x="6699" y="9036"/>
                    <a:pt x="7404" y="11374"/>
                  </a:cubicBezTo>
                  <a:cubicBezTo>
                    <a:pt x="8108" y="13712"/>
                    <a:pt x="8734" y="16273"/>
                    <a:pt x="9360" y="17999"/>
                  </a:cubicBezTo>
                  <a:cubicBezTo>
                    <a:pt x="9986" y="19725"/>
                    <a:pt x="10612" y="20615"/>
                    <a:pt x="11317" y="21005"/>
                  </a:cubicBezTo>
                  <a:cubicBezTo>
                    <a:pt x="12021" y="21395"/>
                    <a:pt x="12804" y="21283"/>
                    <a:pt x="13978" y="20114"/>
                  </a:cubicBezTo>
                  <a:cubicBezTo>
                    <a:pt x="15152" y="18945"/>
                    <a:pt x="16717" y="16718"/>
                    <a:pt x="17969" y="13712"/>
                  </a:cubicBezTo>
                  <a:cubicBezTo>
                    <a:pt x="19221" y="10706"/>
                    <a:pt x="20160" y="6920"/>
                    <a:pt x="20708" y="4749"/>
                  </a:cubicBezTo>
                  <a:cubicBezTo>
                    <a:pt x="21256" y="2578"/>
                    <a:pt x="21412" y="2021"/>
                    <a:pt x="21491" y="1409"/>
                  </a:cubicBezTo>
                  <a:cubicBezTo>
                    <a:pt x="21569" y="797"/>
                    <a:pt x="21569" y="129"/>
                    <a:pt x="21334" y="17"/>
                  </a:cubicBezTo>
                  <a:cubicBezTo>
                    <a:pt x="21099" y="-94"/>
                    <a:pt x="20630" y="351"/>
                    <a:pt x="20317" y="1186"/>
                  </a:cubicBezTo>
                  <a:cubicBezTo>
                    <a:pt x="20004" y="2021"/>
                    <a:pt x="19847" y="3246"/>
                    <a:pt x="19691" y="44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" name="Line"/>
            <p:cNvSpPr/>
            <p:nvPr/>
          </p:nvSpPr>
          <p:spPr>
            <a:xfrm>
              <a:off x="6139536" y="1217042"/>
              <a:ext cx="75799" cy="2053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5" h="21166" fill="norm" stroke="1" extrusionOk="0">
                  <a:moveTo>
                    <a:pt x="14957" y="3954"/>
                  </a:moveTo>
                  <a:cubicBezTo>
                    <a:pt x="12038" y="3736"/>
                    <a:pt x="9120" y="3518"/>
                    <a:pt x="7076" y="4173"/>
                  </a:cubicBezTo>
                  <a:cubicBezTo>
                    <a:pt x="5033" y="4827"/>
                    <a:pt x="3865" y="6354"/>
                    <a:pt x="2698" y="8864"/>
                  </a:cubicBezTo>
                  <a:cubicBezTo>
                    <a:pt x="1530" y="11373"/>
                    <a:pt x="363" y="14864"/>
                    <a:pt x="71" y="17154"/>
                  </a:cubicBezTo>
                  <a:cubicBezTo>
                    <a:pt x="-221" y="19445"/>
                    <a:pt x="363" y="20536"/>
                    <a:pt x="2406" y="20973"/>
                  </a:cubicBezTo>
                  <a:cubicBezTo>
                    <a:pt x="4449" y="21409"/>
                    <a:pt x="7952" y="21191"/>
                    <a:pt x="11163" y="19445"/>
                  </a:cubicBezTo>
                  <a:cubicBezTo>
                    <a:pt x="14374" y="17700"/>
                    <a:pt x="17293" y="14427"/>
                    <a:pt x="19044" y="11264"/>
                  </a:cubicBezTo>
                  <a:cubicBezTo>
                    <a:pt x="20795" y="8100"/>
                    <a:pt x="21379" y="5045"/>
                    <a:pt x="20503" y="2973"/>
                  </a:cubicBezTo>
                  <a:cubicBezTo>
                    <a:pt x="19628" y="900"/>
                    <a:pt x="17293" y="-191"/>
                    <a:pt x="15541" y="27"/>
                  </a:cubicBezTo>
                  <a:cubicBezTo>
                    <a:pt x="13790" y="245"/>
                    <a:pt x="12622" y="1773"/>
                    <a:pt x="11455" y="33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" name="Line"/>
            <p:cNvSpPr/>
            <p:nvPr/>
          </p:nvSpPr>
          <p:spPr>
            <a:xfrm>
              <a:off x="6289017" y="1210959"/>
              <a:ext cx="146051" cy="2149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6" fill="norm" stroke="1" extrusionOk="0">
                  <a:moveTo>
                    <a:pt x="0" y="5082"/>
                  </a:moveTo>
                  <a:cubicBezTo>
                    <a:pt x="1565" y="5506"/>
                    <a:pt x="3130" y="5929"/>
                    <a:pt x="4852" y="7624"/>
                  </a:cubicBezTo>
                  <a:cubicBezTo>
                    <a:pt x="6574" y="9318"/>
                    <a:pt x="8452" y="12282"/>
                    <a:pt x="9391" y="14612"/>
                  </a:cubicBezTo>
                  <a:cubicBezTo>
                    <a:pt x="10330" y="16941"/>
                    <a:pt x="10330" y="18635"/>
                    <a:pt x="9704" y="19800"/>
                  </a:cubicBezTo>
                  <a:cubicBezTo>
                    <a:pt x="9078" y="20965"/>
                    <a:pt x="7826" y="21600"/>
                    <a:pt x="6730" y="21494"/>
                  </a:cubicBezTo>
                  <a:cubicBezTo>
                    <a:pt x="5635" y="21388"/>
                    <a:pt x="4696" y="20541"/>
                    <a:pt x="3913" y="18635"/>
                  </a:cubicBezTo>
                  <a:cubicBezTo>
                    <a:pt x="3130" y="16729"/>
                    <a:pt x="2504" y="13765"/>
                    <a:pt x="5478" y="10482"/>
                  </a:cubicBezTo>
                  <a:cubicBezTo>
                    <a:pt x="8452" y="7200"/>
                    <a:pt x="15026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" name="Line"/>
            <p:cNvSpPr/>
            <p:nvPr/>
          </p:nvSpPr>
          <p:spPr>
            <a:xfrm>
              <a:off x="6455442" y="1231752"/>
              <a:ext cx="220926" cy="1912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1" h="21208" fill="norm" stroke="1" extrusionOk="0">
                  <a:moveTo>
                    <a:pt x="2340" y="1216"/>
                  </a:moveTo>
                  <a:cubicBezTo>
                    <a:pt x="2134" y="6146"/>
                    <a:pt x="1928" y="11077"/>
                    <a:pt x="1825" y="14129"/>
                  </a:cubicBezTo>
                  <a:cubicBezTo>
                    <a:pt x="1722" y="17181"/>
                    <a:pt x="1722" y="18355"/>
                    <a:pt x="1414" y="19411"/>
                  </a:cubicBezTo>
                  <a:cubicBezTo>
                    <a:pt x="1105" y="20468"/>
                    <a:pt x="488" y="21407"/>
                    <a:pt x="180" y="21172"/>
                  </a:cubicBezTo>
                  <a:cubicBezTo>
                    <a:pt x="-129" y="20937"/>
                    <a:pt x="-129" y="19529"/>
                    <a:pt x="900" y="16007"/>
                  </a:cubicBezTo>
                  <a:cubicBezTo>
                    <a:pt x="1928" y="12485"/>
                    <a:pt x="3985" y="6850"/>
                    <a:pt x="5528" y="3681"/>
                  </a:cubicBezTo>
                  <a:cubicBezTo>
                    <a:pt x="7071" y="511"/>
                    <a:pt x="8100" y="-193"/>
                    <a:pt x="8717" y="42"/>
                  </a:cubicBezTo>
                  <a:cubicBezTo>
                    <a:pt x="9334" y="277"/>
                    <a:pt x="9540" y="1450"/>
                    <a:pt x="9642" y="3211"/>
                  </a:cubicBezTo>
                  <a:cubicBezTo>
                    <a:pt x="9745" y="4972"/>
                    <a:pt x="9745" y="7320"/>
                    <a:pt x="9540" y="9550"/>
                  </a:cubicBezTo>
                  <a:cubicBezTo>
                    <a:pt x="9334" y="11781"/>
                    <a:pt x="8922" y="13894"/>
                    <a:pt x="8820" y="14364"/>
                  </a:cubicBezTo>
                  <a:cubicBezTo>
                    <a:pt x="8717" y="14833"/>
                    <a:pt x="8922" y="13659"/>
                    <a:pt x="10362" y="11311"/>
                  </a:cubicBezTo>
                  <a:cubicBezTo>
                    <a:pt x="11802" y="8964"/>
                    <a:pt x="14477" y="5442"/>
                    <a:pt x="16328" y="3564"/>
                  </a:cubicBezTo>
                  <a:cubicBezTo>
                    <a:pt x="18180" y="1685"/>
                    <a:pt x="19208" y="1450"/>
                    <a:pt x="20031" y="1920"/>
                  </a:cubicBezTo>
                  <a:cubicBezTo>
                    <a:pt x="20854" y="2390"/>
                    <a:pt x="21471" y="3564"/>
                    <a:pt x="21471" y="6029"/>
                  </a:cubicBezTo>
                  <a:cubicBezTo>
                    <a:pt x="21471" y="8494"/>
                    <a:pt x="20854" y="12250"/>
                    <a:pt x="20648" y="14716"/>
                  </a:cubicBezTo>
                  <a:cubicBezTo>
                    <a:pt x="20442" y="17181"/>
                    <a:pt x="20648" y="18355"/>
                    <a:pt x="20854" y="195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" name="Line"/>
            <p:cNvSpPr/>
            <p:nvPr/>
          </p:nvSpPr>
          <p:spPr>
            <a:xfrm>
              <a:off x="6725579" y="1008702"/>
              <a:ext cx="261212" cy="38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5" h="21416" fill="norm" stroke="1" extrusionOk="0">
                  <a:moveTo>
                    <a:pt x="8942" y="16325"/>
                  </a:moveTo>
                  <a:cubicBezTo>
                    <a:pt x="8424" y="15732"/>
                    <a:pt x="7906" y="15138"/>
                    <a:pt x="6696" y="14960"/>
                  </a:cubicBezTo>
                  <a:cubicBezTo>
                    <a:pt x="5486" y="14782"/>
                    <a:pt x="3586" y="15020"/>
                    <a:pt x="2376" y="15376"/>
                  </a:cubicBezTo>
                  <a:cubicBezTo>
                    <a:pt x="1166" y="15732"/>
                    <a:pt x="648" y="16206"/>
                    <a:pt x="302" y="16740"/>
                  </a:cubicBezTo>
                  <a:cubicBezTo>
                    <a:pt x="-43" y="17274"/>
                    <a:pt x="-216" y="17868"/>
                    <a:pt x="475" y="18343"/>
                  </a:cubicBezTo>
                  <a:cubicBezTo>
                    <a:pt x="1166" y="18817"/>
                    <a:pt x="2722" y="19173"/>
                    <a:pt x="5054" y="19055"/>
                  </a:cubicBezTo>
                  <a:cubicBezTo>
                    <a:pt x="7387" y="18936"/>
                    <a:pt x="10498" y="18343"/>
                    <a:pt x="13176" y="16503"/>
                  </a:cubicBezTo>
                  <a:cubicBezTo>
                    <a:pt x="15854" y="14663"/>
                    <a:pt x="18101" y="11578"/>
                    <a:pt x="19397" y="9026"/>
                  </a:cubicBezTo>
                  <a:cubicBezTo>
                    <a:pt x="20693" y="6474"/>
                    <a:pt x="21038" y="4457"/>
                    <a:pt x="21211" y="3151"/>
                  </a:cubicBezTo>
                  <a:cubicBezTo>
                    <a:pt x="21384" y="1846"/>
                    <a:pt x="21384" y="1252"/>
                    <a:pt x="21038" y="778"/>
                  </a:cubicBezTo>
                  <a:cubicBezTo>
                    <a:pt x="20693" y="303"/>
                    <a:pt x="20002" y="-53"/>
                    <a:pt x="19397" y="6"/>
                  </a:cubicBezTo>
                  <a:cubicBezTo>
                    <a:pt x="18792" y="66"/>
                    <a:pt x="18274" y="540"/>
                    <a:pt x="17410" y="2558"/>
                  </a:cubicBezTo>
                  <a:cubicBezTo>
                    <a:pt x="16546" y="4576"/>
                    <a:pt x="15336" y="8136"/>
                    <a:pt x="14645" y="11044"/>
                  </a:cubicBezTo>
                  <a:cubicBezTo>
                    <a:pt x="13954" y="13951"/>
                    <a:pt x="13781" y="16206"/>
                    <a:pt x="14386" y="17868"/>
                  </a:cubicBezTo>
                  <a:cubicBezTo>
                    <a:pt x="14990" y="19529"/>
                    <a:pt x="16373" y="20598"/>
                    <a:pt x="17582" y="21072"/>
                  </a:cubicBezTo>
                  <a:cubicBezTo>
                    <a:pt x="18792" y="21547"/>
                    <a:pt x="19829" y="21428"/>
                    <a:pt x="20866" y="213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" name="Line"/>
            <p:cNvSpPr/>
            <p:nvPr/>
          </p:nvSpPr>
          <p:spPr>
            <a:xfrm>
              <a:off x="7135292" y="1063686"/>
              <a:ext cx="157026" cy="4223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5" h="21441" fill="norm" stroke="1" extrusionOk="0">
                  <a:moveTo>
                    <a:pt x="21365" y="385"/>
                  </a:moveTo>
                  <a:cubicBezTo>
                    <a:pt x="19925" y="170"/>
                    <a:pt x="18485" y="-45"/>
                    <a:pt x="17189" y="9"/>
                  </a:cubicBezTo>
                  <a:cubicBezTo>
                    <a:pt x="15893" y="62"/>
                    <a:pt x="14741" y="385"/>
                    <a:pt x="12149" y="2158"/>
                  </a:cubicBezTo>
                  <a:cubicBezTo>
                    <a:pt x="9557" y="3931"/>
                    <a:pt x="5525" y="7155"/>
                    <a:pt x="3077" y="10218"/>
                  </a:cubicBezTo>
                  <a:cubicBezTo>
                    <a:pt x="629" y="13280"/>
                    <a:pt x="-235" y="16182"/>
                    <a:pt x="53" y="18062"/>
                  </a:cubicBezTo>
                  <a:cubicBezTo>
                    <a:pt x="341" y="19943"/>
                    <a:pt x="1781" y="20803"/>
                    <a:pt x="3509" y="21179"/>
                  </a:cubicBezTo>
                  <a:cubicBezTo>
                    <a:pt x="5237" y="21555"/>
                    <a:pt x="7253" y="21448"/>
                    <a:pt x="9269" y="213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" name="Line"/>
            <p:cNvSpPr/>
            <p:nvPr/>
          </p:nvSpPr>
          <p:spPr>
            <a:xfrm>
              <a:off x="7294433" y="1251378"/>
              <a:ext cx="124885" cy="1754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8" fill="norm" stroke="1" extrusionOk="0">
                  <a:moveTo>
                    <a:pt x="17207" y="8204"/>
                  </a:moveTo>
                  <a:cubicBezTo>
                    <a:pt x="17207" y="6918"/>
                    <a:pt x="17207" y="5632"/>
                    <a:pt x="17024" y="4218"/>
                  </a:cubicBezTo>
                  <a:cubicBezTo>
                    <a:pt x="16841" y="2804"/>
                    <a:pt x="16475" y="1261"/>
                    <a:pt x="15376" y="489"/>
                  </a:cubicBezTo>
                  <a:cubicBezTo>
                    <a:pt x="14278" y="-282"/>
                    <a:pt x="12447" y="-282"/>
                    <a:pt x="9885" y="1518"/>
                  </a:cubicBezTo>
                  <a:cubicBezTo>
                    <a:pt x="7322" y="3318"/>
                    <a:pt x="4027" y="6918"/>
                    <a:pt x="2197" y="9361"/>
                  </a:cubicBezTo>
                  <a:cubicBezTo>
                    <a:pt x="366" y="11804"/>
                    <a:pt x="0" y="13089"/>
                    <a:pt x="0" y="14504"/>
                  </a:cubicBezTo>
                  <a:cubicBezTo>
                    <a:pt x="0" y="15918"/>
                    <a:pt x="366" y="17461"/>
                    <a:pt x="1464" y="18232"/>
                  </a:cubicBezTo>
                  <a:cubicBezTo>
                    <a:pt x="2563" y="19004"/>
                    <a:pt x="4393" y="19004"/>
                    <a:pt x="7139" y="17461"/>
                  </a:cubicBezTo>
                  <a:cubicBezTo>
                    <a:pt x="9885" y="15918"/>
                    <a:pt x="13546" y="12832"/>
                    <a:pt x="15559" y="10647"/>
                  </a:cubicBezTo>
                  <a:cubicBezTo>
                    <a:pt x="17573" y="8461"/>
                    <a:pt x="17939" y="7175"/>
                    <a:pt x="17756" y="7432"/>
                  </a:cubicBezTo>
                  <a:cubicBezTo>
                    <a:pt x="17573" y="7689"/>
                    <a:pt x="16841" y="9489"/>
                    <a:pt x="17390" y="12061"/>
                  </a:cubicBezTo>
                  <a:cubicBezTo>
                    <a:pt x="17939" y="14632"/>
                    <a:pt x="19769" y="17975"/>
                    <a:pt x="21600" y="213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" name="Line"/>
            <p:cNvSpPr/>
            <p:nvPr/>
          </p:nvSpPr>
          <p:spPr>
            <a:xfrm>
              <a:off x="7476467" y="1255409"/>
              <a:ext cx="209551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873" y="19569"/>
                    <a:pt x="1745" y="17538"/>
                    <a:pt x="3273" y="14308"/>
                  </a:cubicBezTo>
                  <a:cubicBezTo>
                    <a:pt x="4800" y="11077"/>
                    <a:pt x="6982" y="6646"/>
                    <a:pt x="8182" y="3969"/>
                  </a:cubicBezTo>
                  <a:cubicBezTo>
                    <a:pt x="9382" y="1292"/>
                    <a:pt x="9600" y="369"/>
                    <a:pt x="9382" y="462"/>
                  </a:cubicBezTo>
                  <a:cubicBezTo>
                    <a:pt x="9164" y="554"/>
                    <a:pt x="8509" y="1662"/>
                    <a:pt x="8073" y="3877"/>
                  </a:cubicBezTo>
                  <a:cubicBezTo>
                    <a:pt x="7636" y="6092"/>
                    <a:pt x="7418" y="9415"/>
                    <a:pt x="7418" y="11538"/>
                  </a:cubicBezTo>
                  <a:cubicBezTo>
                    <a:pt x="7418" y="13662"/>
                    <a:pt x="7636" y="14585"/>
                    <a:pt x="8182" y="15323"/>
                  </a:cubicBezTo>
                  <a:cubicBezTo>
                    <a:pt x="8727" y="16062"/>
                    <a:pt x="9600" y="16615"/>
                    <a:pt x="10364" y="16523"/>
                  </a:cubicBezTo>
                  <a:cubicBezTo>
                    <a:pt x="11127" y="16431"/>
                    <a:pt x="11782" y="15692"/>
                    <a:pt x="13309" y="13200"/>
                  </a:cubicBezTo>
                  <a:cubicBezTo>
                    <a:pt x="14836" y="10708"/>
                    <a:pt x="17236" y="6462"/>
                    <a:pt x="18655" y="3785"/>
                  </a:cubicBezTo>
                  <a:cubicBezTo>
                    <a:pt x="20073" y="1108"/>
                    <a:pt x="20509" y="0"/>
                    <a:pt x="20400" y="0"/>
                  </a:cubicBezTo>
                  <a:cubicBezTo>
                    <a:pt x="20291" y="0"/>
                    <a:pt x="19636" y="1108"/>
                    <a:pt x="19200" y="2677"/>
                  </a:cubicBezTo>
                  <a:cubicBezTo>
                    <a:pt x="18764" y="4246"/>
                    <a:pt x="18545" y="6277"/>
                    <a:pt x="18982" y="8215"/>
                  </a:cubicBezTo>
                  <a:cubicBezTo>
                    <a:pt x="19418" y="10154"/>
                    <a:pt x="20509" y="12000"/>
                    <a:pt x="21600" y="138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" name="Line"/>
            <p:cNvSpPr/>
            <p:nvPr/>
          </p:nvSpPr>
          <p:spPr>
            <a:xfrm>
              <a:off x="7755867" y="1325259"/>
              <a:ext cx="19050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800" y="19200"/>
                    <a:pt x="9600" y="16800"/>
                    <a:pt x="13200" y="13200"/>
                  </a:cubicBezTo>
                  <a:cubicBezTo>
                    <a:pt x="16800" y="9600"/>
                    <a:pt x="19200" y="4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" name="Line"/>
            <p:cNvSpPr/>
            <p:nvPr/>
          </p:nvSpPr>
          <p:spPr>
            <a:xfrm>
              <a:off x="7863817" y="1268109"/>
              <a:ext cx="31751" cy="1633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7" fill="norm" stroke="1" extrusionOk="0">
                  <a:moveTo>
                    <a:pt x="0" y="0"/>
                  </a:moveTo>
                  <a:cubicBezTo>
                    <a:pt x="0" y="6092"/>
                    <a:pt x="0" y="12185"/>
                    <a:pt x="720" y="15923"/>
                  </a:cubicBezTo>
                  <a:cubicBezTo>
                    <a:pt x="1440" y="19662"/>
                    <a:pt x="2880" y="21046"/>
                    <a:pt x="6480" y="21323"/>
                  </a:cubicBezTo>
                  <a:cubicBezTo>
                    <a:pt x="10080" y="21600"/>
                    <a:pt x="15840" y="20769"/>
                    <a:pt x="21600" y="199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" name="Line"/>
            <p:cNvSpPr/>
            <p:nvPr/>
          </p:nvSpPr>
          <p:spPr>
            <a:xfrm>
              <a:off x="8005633" y="1071259"/>
              <a:ext cx="121482" cy="3781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1" h="21436" fill="norm" stroke="1" extrusionOk="0">
                  <a:moveTo>
                    <a:pt x="9519" y="0"/>
                  </a:moveTo>
                  <a:cubicBezTo>
                    <a:pt x="7688" y="3600"/>
                    <a:pt x="5858" y="7200"/>
                    <a:pt x="4576" y="9840"/>
                  </a:cubicBezTo>
                  <a:cubicBezTo>
                    <a:pt x="3295" y="12480"/>
                    <a:pt x="2563" y="14160"/>
                    <a:pt x="2014" y="15360"/>
                  </a:cubicBezTo>
                  <a:cubicBezTo>
                    <a:pt x="1465" y="16560"/>
                    <a:pt x="1098" y="17280"/>
                    <a:pt x="732" y="17940"/>
                  </a:cubicBezTo>
                  <a:cubicBezTo>
                    <a:pt x="366" y="18600"/>
                    <a:pt x="0" y="19200"/>
                    <a:pt x="0" y="19080"/>
                  </a:cubicBezTo>
                  <a:cubicBezTo>
                    <a:pt x="0" y="18960"/>
                    <a:pt x="366" y="18120"/>
                    <a:pt x="1831" y="16920"/>
                  </a:cubicBezTo>
                  <a:cubicBezTo>
                    <a:pt x="3295" y="15720"/>
                    <a:pt x="5858" y="14160"/>
                    <a:pt x="8054" y="13260"/>
                  </a:cubicBezTo>
                  <a:cubicBezTo>
                    <a:pt x="10251" y="12360"/>
                    <a:pt x="12081" y="12120"/>
                    <a:pt x="13546" y="12240"/>
                  </a:cubicBezTo>
                  <a:cubicBezTo>
                    <a:pt x="15010" y="12360"/>
                    <a:pt x="16109" y="12840"/>
                    <a:pt x="17207" y="13680"/>
                  </a:cubicBezTo>
                  <a:cubicBezTo>
                    <a:pt x="18305" y="14520"/>
                    <a:pt x="19403" y="15720"/>
                    <a:pt x="20136" y="16680"/>
                  </a:cubicBezTo>
                  <a:cubicBezTo>
                    <a:pt x="20868" y="17640"/>
                    <a:pt x="21234" y="18360"/>
                    <a:pt x="20868" y="19020"/>
                  </a:cubicBezTo>
                  <a:cubicBezTo>
                    <a:pt x="20502" y="19680"/>
                    <a:pt x="19403" y="20280"/>
                    <a:pt x="17939" y="20760"/>
                  </a:cubicBezTo>
                  <a:cubicBezTo>
                    <a:pt x="16475" y="21240"/>
                    <a:pt x="14644" y="21600"/>
                    <a:pt x="11349" y="21360"/>
                  </a:cubicBezTo>
                  <a:cubicBezTo>
                    <a:pt x="8054" y="21120"/>
                    <a:pt x="3295" y="20280"/>
                    <a:pt x="1465" y="19620"/>
                  </a:cubicBezTo>
                  <a:cubicBezTo>
                    <a:pt x="-366" y="18960"/>
                    <a:pt x="732" y="18480"/>
                    <a:pt x="1831" y="180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" name="Line"/>
            <p:cNvSpPr/>
            <p:nvPr/>
          </p:nvSpPr>
          <p:spPr>
            <a:xfrm>
              <a:off x="8155917" y="1439559"/>
              <a:ext cx="7620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" name="Line"/>
            <p:cNvSpPr/>
            <p:nvPr/>
          </p:nvSpPr>
          <p:spPr>
            <a:xfrm>
              <a:off x="8431083" y="1261251"/>
              <a:ext cx="201085" cy="1528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526" fill="norm" stroke="1" extrusionOk="0">
                  <a:moveTo>
                    <a:pt x="14097" y="12005"/>
                  </a:moveTo>
                  <a:cubicBezTo>
                    <a:pt x="14324" y="8595"/>
                    <a:pt x="14552" y="5184"/>
                    <a:pt x="14097" y="2911"/>
                  </a:cubicBezTo>
                  <a:cubicBezTo>
                    <a:pt x="13642" y="637"/>
                    <a:pt x="12505" y="-500"/>
                    <a:pt x="10345" y="211"/>
                  </a:cubicBezTo>
                  <a:cubicBezTo>
                    <a:pt x="8185" y="921"/>
                    <a:pt x="5002" y="3479"/>
                    <a:pt x="2956" y="6889"/>
                  </a:cubicBezTo>
                  <a:cubicBezTo>
                    <a:pt x="909" y="10300"/>
                    <a:pt x="0" y="14563"/>
                    <a:pt x="0" y="17263"/>
                  </a:cubicBezTo>
                  <a:cubicBezTo>
                    <a:pt x="0" y="19963"/>
                    <a:pt x="909" y="21100"/>
                    <a:pt x="2956" y="20247"/>
                  </a:cubicBezTo>
                  <a:cubicBezTo>
                    <a:pt x="5002" y="19395"/>
                    <a:pt x="8185" y="16553"/>
                    <a:pt x="10118" y="14279"/>
                  </a:cubicBezTo>
                  <a:cubicBezTo>
                    <a:pt x="12051" y="12005"/>
                    <a:pt x="12733" y="10300"/>
                    <a:pt x="13187" y="10442"/>
                  </a:cubicBezTo>
                  <a:cubicBezTo>
                    <a:pt x="13642" y="10584"/>
                    <a:pt x="13869" y="12574"/>
                    <a:pt x="14438" y="14279"/>
                  </a:cubicBezTo>
                  <a:cubicBezTo>
                    <a:pt x="15006" y="15984"/>
                    <a:pt x="15916" y="17405"/>
                    <a:pt x="17166" y="17832"/>
                  </a:cubicBezTo>
                  <a:cubicBezTo>
                    <a:pt x="18417" y="18258"/>
                    <a:pt x="20008" y="17689"/>
                    <a:pt x="21600" y="171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" name="Line"/>
            <p:cNvSpPr/>
            <p:nvPr/>
          </p:nvSpPr>
          <p:spPr>
            <a:xfrm>
              <a:off x="8619467" y="1084902"/>
              <a:ext cx="114301" cy="1260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0" fill="norm" stroke="1" extrusionOk="0">
                  <a:moveTo>
                    <a:pt x="0" y="3080"/>
                  </a:moveTo>
                  <a:cubicBezTo>
                    <a:pt x="1200" y="1640"/>
                    <a:pt x="2400" y="200"/>
                    <a:pt x="4000" y="20"/>
                  </a:cubicBezTo>
                  <a:cubicBezTo>
                    <a:pt x="5600" y="-160"/>
                    <a:pt x="7600" y="920"/>
                    <a:pt x="8800" y="2360"/>
                  </a:cubicBezTo>
                  <a:cubicBezTo>
                    <a:pt x="10000" y="3800"/>
                    <a:pt x="10400" y="5600"/>
                    <a:pt x="9600" y="8120"/>
                  </a:cubicBezTo>
                  <a:cubicBezTo>
                    <a:pt x="8800" y="10640"/>
                    <a:pt x="6800" y="13880"/>
                    <a:pt x="4800" y="16040"/>
                  </a:cubicBezTo>
                  <a:cubicBezTo>
                    <a:pt x="2800" y="18200"/>
                    <a:pt x="800" y="19280"/>
                    <a:pt x="1000" y="20000"/>
                  </a:cubicBezTo>
                  <a:cubicBezTo>
                    <a:pt x="1200" y="20720"/>
                    <a:pt x="3600" y="21080"/>
                    <a:pt x="7400" y="21260"/>
                  </a:cubicBezTo>
                  <a:cubicBezTo>
                    <a:pt x="11200" y="21440"/>
                    <a:pt x="16400" y="21440"/>
                    <a:pt x="21600" y="214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" name="Line"/>
            <p:cNvSpPr/>
            <p:nvPr/>
          </p:nvSpPr>
          <p:spPr>
            <a:xfrm>
              <a:off x="8811243" y="1312559"/>
              <a:ext cx="278125" cy="1338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1" h="21346" fill="norm" stroke="1" extrusionOk="0">
                  <a:moveTo>
                    <a:pt x="2846" y="0"/>
                  </a:moveTo>
                  <a:cubicBezTo>
                    <a:pt x="3010" y="3712"/>
                    <a:pt x="3174" y="7425"/>
                    <a:pt x="3337" y="10800"/>
                  </a:cubicBezTo>
                  <a:cubicBezTo>
                    <a:pt x="3501" y="14175"/>
                    <a:pt x="3665" y="17212"/>
                    <a:pt x="3337" y="19069"/>
                  </a:cubicBezTo>
                  <a:cubicBezTo>
                    <a:pt x="3010" y="20925"/>
                    <a:pt x="2192" y="21600"/>
                    <a:pt x="1537" y="21262"/>
                  </a:cubicBezTo>
                  <a:cubicBezTo>
                    <a:pt x="883" y="20925"/>
                    <a:pt x="392" y="19575"/>
                    <a:pt x="146" y="16875"/>
                  </a:cubicBezTo>
                  <a:cubicBezTo>
                    <a:pt x="-99" y="14175"/>
                    <a:pt x="-99" y="10125"/>
                    <a:pt x="637" y="7256"/>
                  </a:cubicBezTo>
                  <a:cubicBezTo>
                    <a:pt x="1374" y="4387"/>
                    <a:pt x="2846" y="2700"/>
                    <a:pt x="5956" y="1856"/>
                  </a:cubicBezTo>
                  <a:cubicBezTo>
                    <a:pt x="9065" y="1012"/>
                    <a:pt x="13810" y="1012"/>
                    <a:pt x="16674" y="1012"/>
                  </a:cubicBezTo>
                  <a:cubicBezTo>
                    <a:pt x="19537" y="1012"/>
                    <a:pt x="20519" y="1012"/>
                    <a:pt x="21501" y="10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" name="Line"/>
            <p:cNvSpPr/>
            <p:nvPr/>
          </p:nvSpPr>
          <p:spPr>
            <a:xfrm>
              <a:off x="9108417" y="1152586"/>
              <a:ext cx="127001" cy="955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93" fill="norm" stroke="1" extrusionOk="0">
                  <a:moveTo>
                    <a:pt x="0" y="1680"/>
                  </a:moveTo>
                  <a:cubicBezTo>
                    <a:pt x="1800" y="741"/>
                    <a:pt x="3600" y="-198"/>
                    <a:pt x="5220" y="37"/>
                  </a:cubicBezTo>
                  <a:cubicBezTo>
                    <a:pt x="6840" y="272"/>
                    <a:pt x="8280" y="1680"/>
                    <a:pt x="9000" y="3559"/>
                  </a:cubicBezTo>
                  <a:cubicBezTo>
                    <a:pt x="9720" y="5437"/>
                    <a:pt x="9720" y="7785"/>
                    <a:pt x="8460" y="10837"/>
                  </a:cubicBezTo>
                  <a:cubicBezTo>
                    <a:pt x="7200" y="13889"/>
                    <a:pt x="4680" y="17645"/>
                    <a:pt x="4680" y="19524"/>
                  </a:cubicBezTo>
                  <a:cubicBezTo>
                    <a:pt x="4680" y="21402"/>
                    <a:pt x="7200" y="21402"/>
                    <a:pt x="10440" y="20932"/>
                  </a:cubicBezTo>
                  <a:cubicBezTo>
                    <a:pt x="13680" y="20463"/>
                    <a:pt x="17640" y="19524"/>
                    <a:pt x="21600" y="185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" name="Line"/>
            <p:cNvSpPr/>
            <p:nvPr/>
          </p:nvSpPr>
          <p:spPr>
            <a:xfrm>
              <a:off x="9260817" y="1064909"/>
              <a:ext cx="109261" cy="482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48" h="21600" fill="norm" stroke="1" extrusionOk="0">
                  <a:moveTo>
                    <a:pt x="7200" y="0"/>
                  </a:moveTo>
                  <a:cubicBezTo>
                    <a:pt x="12400" y="2937"/>
                    <a:pt x="17600" y="5874"/>
                    <a:pt x="19600" y="8905"/>
                  </a:cubicBezTo>
                  <a:cubicBezTo>
                    <a:pt x="21600" y="11937"/>
                    <a:pt x="20400" y="15063"/>
                    <a:pt x="18800" y="17147"/>
                  </a:cubicBezTo>
                  <a:cubicBezTo>
                    <a:pt x="17200" y="19232"/>
                    <a:pt x="15200" y="20274"/>
                    <a:pt x="12000" y="20842"/>
                  </a:cubicBezTo>
                  <a:cubicBezTo>
                    <a:pt x="8800" y="21411"/>
                    <a:pt x="4400" y="2150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310" name="Drawing"/>
          <p:cNvGrpSpPr/>
          <p:nvPr/>
        </p:nvGrpSpPr>
        <p:grpSpPr>
          <a:xfrm>
            <a:off x="515008" y="5934355"/>
            <a:ext cx="11746842" cy="3076295"/>
            <a:chOff x="0" y="0"/>
            <a:chExt cx="11746841" cy="3076294"/>
          </a:xfrm>
        </p:grpSpPr>
        <p:sp>
          <p:nvSpPr>
            <p:cNvPr id="199" name="Line"/>
            <p:cNvSpPr/>
            <p:nvPr/>
          </p:nvSpPr>
          <p:spPr>
            <a:xfrm>
              <a:off x="144828" y="365934"/>
              <a:ext cx="146614" cy="1957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4" h="21249" fill="norm" stroke="1" extrusionOk="0">
                  <a:moveTo>
                    <a:pt x="1008" y="7465"/>
                  </a:moveTo>
                  <a:cubicBezTo>
                    <a:pt x="391" y="6316"/>
                    <a:pt x="-226" y="5167"/>
                    <a:pt x="83" y="4248"/>
                  </a:cubicBezTo>
                  <a:cubicBezTo>
                    <a:pt x="391" y="3329"/>
                    <a:pt x="1625" y="2639"/>
                    <a:pt x="3014" y="1950"/>
                  </a:cubicBezTo>
                  <a:cubicBezTo>
                    <a:pt x="4403" y="1261"/>
                    <a:pt x="5945" y="571"/>
                    <a:pt x="7797" y="227"/>
                  </a:cubicBezTo>
                  <a:cubicBezTo>
                    <a:pt x="9648" y="-118"/>
                    <a:pt x="11808" y="-118"/>
                    <a:pt x="12888" y="571"/>
                  </a:cubicBezTo>
                  <a:cubicBezTo>
                    <a:pt x="13968" y="1261"/>
                    <a:pt x="13968" y="2639"/>
                    <a:pt x="11963" y="5742"/>
                  </a:cubicBezTo>
                  <a:cubicBezTo>
                    <a:pt x="9957" y="8844"/>
                    <a:pt x="5945" y="13669"/>
                    <a:pt x="3477" y="16656"/>
                  </a:cubicBezTo>
                  <a:cubicBezTo>
                    <a:pt x="1008" y="19644"/>
                    <a:pt x="83" y="20793"/>
                    <a:pt x="700" y="21137"/>
                  </a:cubicBezTo>
                  <a:cubicBezTo>
                    <a:pt x="1317" y="21482"/>
                    <a:pt x="3477" y="21022"/>
                    <a:pt x="7180" y="19873"/>
                  </a:cubicBezTo>
                  <a:cubicBezTo>
                    <a:pt x="10883" y="18725"/>
                    <a:pt x="16128" y="16886"/>
                    <a:pt x="21374" y="150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" name="Line"/>
            <p:cNvSpPr/>
            <p:nvPr/>
          </p:nvSpPr>
          <p:spPr>
            <a:xfrm>
              <a:off x="-1" y="207984"/>
              <a:ext cx="393526" cy="4492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6" h="21127" fill="norm" stroke="1" extrusionOk="0">
                  <a:moveTo>
                    <a:pt x="17017" y="1703"/>
                  </a:moveTo>
                  <a:cubicBezTo>
                    <a:pt x="15198" y="906"/>
                    <a:pt x="13379" y="110"/>
                    <a:pt x="11503" y="11"/>
                  </a:cubicBezTo>
                  <a:cubicBezTo>
                    <a:pt x="9628" y="-89"/>
                    <a:pt x="7695" y="508"/>
                    <a:pt x="5705" y="1752"/>
                  </a:cubicBezTo>
                  <a:cubicBezTo>
                    <a:pt x="3716" y="2997"/>
                    <a:pt x="1670" y="4888"/>
                    <a:pt x="703" y="6978"/>
                  </a:cubicBezTo>
                  <a:cubicBezTo>
                    <a:pt x="-263" y="9069"/>
                    <a:pt x="-149" y="11358"/>
                    <a:pt x="533" y="13647"/>
                  </a:cubicBezTo>
                  <a:cubicBezTo>
                    <a:pt x="1215" y="15937"/>
                    <a:pt x="2465" y="18226"/>
                    <a:pt x="4114" y="19620"/>
                  </a:cubicBezTo>
                  <a:cubicBezTo>
                    <a:pt x="5762" y="21013"/>
                    <a:pt x="7809" y="21511"/>
                    <a:pt x="10196" y="20814"/>
                  </a:cubicBezTo>
                  <a:cubicBezTo>
                    <a:pt x="12583" y="20117"/>
                    <a:pt x="15312" y="18226"/>
                    <a:pt x="17244" y="16086"/>
                  </a:cubicBezTo>
                  <a:cubicBezTo>
                    <a:pt x="19177" y="13946"/>
                    <a:pt x="20314" y="11557"/>
                    <a:pt x="20825" y="9268"/>
                  </a:cubicBezTo>
                  <a:cubicBezTo>
                    <a:pt x="21337" y="6978"/>
                    <a:pt x="21223" y="4788"/>
                    <a:pt x="20428" y="3246"/>
                  </a:cubicBezTo>
                  <a:cubicBezTo>
                    <a:pt x="19632" y="1703"/>
                    <a:pt x="18154" y="807"/>
                    <a:pt x="16790" y="558"/>
                  </a:cubicBezTo>
                  <a:cubicBezTo>
                    <a:pt x="15425" y="309"/>
                    <a:pt x="14175" y="707"/>
                    <a:pt x="12924" y="11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" name="Line"/>
            <p:cNvSpPr/>
            <p:nvPr/>
          </p:nvSpPr>
          <p:spPr>
            <a:xfrm>
              <a:off x="788858" y="244194"/>
              <a:ext cx="194756" cy="3461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0" h="21540" fill="norm" stroke="1" extrusionOk="0">
                  <a:moveTo>
                    <a:pt x="5342" y="0"/>
                  </a:moveTo>
                  <a:cubicBezTo>
                    <a:pt x="3716" y="4478"/>
                    <a:pt x="2090" y="8956"/>
                    <a:pt x="1161" y="12315"/>
                  </a:cubicBezTo>
                  <a:cubicBezTo>
                    <a:pt x="232" y="15673"/>
                    <a:pt x="0" y="17912"/>
                    <a:pt x="0" y="19361"/>
                  </a:cubicBezTo>
                  <a:cubicBezTo>
                    <a:pt x="0" y="20810"/>
                    <a:pt x="232" y="21468"/>
                    <a:pt x="813" y="21534"/>
                  </a:cubicBezTo>
                  <a:cubicBezTo>
                    <a:pt x="1394" y="21600"/>
                    <a:pt x="2323" y="21073"/>
                    <a:pt x="3252" y="20085"/>
                  </a:cubicBezTo>
                  <a:cubicBezTo>
                    <a:pt x="4181" y="19098"/>
                    <a:pt x="5110" y="17649"/>
                    <a:pt x="5923" y="16398"/>
                  </a:cubicBezTo>
                  <a:cubicBezTo>
                    <a:pt x="6735" y="15146"/>
                    <a:pt x="7432" y="14093"/>
                    <a:pt x="8013" y="14093"/>
                  </a:cubicBezTo>
                  <a:cubicBezTo>
                    <a:pt x="8594" y="14093"/>
                    <a:pt x="9058" y="15146"/>
                    <a:pt x="9523" y="16068"/>
                  </a:cubicBezTo>
                  <a:cubicBezTo>
                    <a:pt x="9987" y="16990"/>
                    <a:pt x="10452" y="17780"/>
                    <a:pt x="11032" y="18439"/>
                  </a:cubicBezTo>
                  <a:cubicBezTo>
                    <a:pt x="11613" y="19098"/>
                    <a:pt x="12310" y="19624"/>
                    <a:pt x="13239" y="19954"/>
                  </a:cubicBezTo>
                  <a:cubicBezTo>
                    <a:pt x="14168" y="20283"/>
                    <a:pt x="15329" y="20415"/>
                    <a:pt x="16258" y="20217"/>
                  </a:cubicBezTo>
                  <a:cubicBezTo>
                    <a:pt x="17187" y="20020"/>
                    <a:pt x="17884" y="19493"/>
                    <a:pt x="18813" y="17846"/>
                  </a:cubicBezTo>
                  <a:cubicBezTo>
                    <a:pt x="19742" y="16200"/>
                    <a:pt x="20903" y="13434"/>
                    <a:pt x="21252" y="10668"/>
                  </a:cubicBezTo>
                  <a:cubicBezTo>
                    <a:pt x="21600" y="7902"/>
                    <a:pt x="21135" y="5137"/>
                    <a:pt x="20439" y="3556"/>
                  </a:cubicBezTo>
                  <a:cubicBezTo>
                    <a:pt x="19742" y="1976"/>
                    <a:pt x="18813" y="1580"/>
                    <a:pt x="18581" y="1976"/>
                  </a:cubicBezTo>
                  <a:cubicBezTo>
                    <a:pt x="18348" y="2371"/>
                    <a:pt x="18813" y="3556"/>
                    <a:pt x="19277" y="47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" name="Line"/>
            <p:cNvSpPr/>
            <p:nvPr/>
          </p:nvSpPr>
          <p:spPr>
            <a:xfrm>
              <a:off x="1067789" y="414428"/>
              <a:ext cx="93603" cy="1399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6" h="21006" fill="norm" stroke="1" extrusionOk="0">
                  <a:moveTo>
                    <a:pt x="1066" y="7806"/>
                  </a:moveTo>
                  <a:cubicBezTo>
                    <a:pt x="2986" y="8759"/>
                    <a:pt x="4906" y="9712"/>
                    <a:pt x="6826" y="9394"/>
                  </a:cubicBezTo>
                  <a:cubicBezTo>
                    <a:pt x="8746" y="9076"/>
                    <a:pt x="10666" y="7488"/>
                    <a:pt x="11626" y="5582"/>
                  </a:cubicBezTo>
                  <a:cubicBezTo>
                    <a:pt x="12586" y="3676"/>
                    <a:pt x="12586" y="1453"/>
                    <a:pt x="11386" y="500"/>
                  </a:cubicBezTo>
                  <a:cubicBezTo>
                    <a:pt x="10186" y="-453"/>
                    <a:pt x="7786" y="-135"/>
                    <a:pt x="5626" y="2247"/>
                  </a:cubicBezTo>
                  <a:cubicBezTo>
                    <a:pt x="3466" y="4629"/>
                    <a:pt x="1546" y="9076"/>
                    <a:pt x="586" y="12094"/>
                  </a:cubicBezTo>
                  <a:cubicBezTo>
                    <a:pt x="-374" y="15112"/>
                    <a:pt x="-374" y="16700"/>
                    <a:pt x="2266" y="18129"/>
                  </a:cubicBezTo>
                  <a:cubicBezTo>
                    <a:pt x="4906" y="19559"/>
                    <a:pt x="10186" y="20829"/>
                    <a:pt x="13786" y="20988"/>
                  </a:cubicBezTo>
                  <a:cubicBezTo>
                    <a:pt x="17386" y="21147"/>
                    <a:pt x="19306" y="20194"/>
                    <a:pt x="21226" y="192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" name="Line"/>
            <p:cNvSpPr/>
            <p:nvPr/>
          </p:nvSpPr>
          <p:spPr>
            <a:xfrm>
              <a:off x="1212191" y="428344"/>
              <a:ext cx="1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" name="Line"/>
            <p:cNvSpPr/>
            <p:nvPr/>
          </p:nvSpPr>
          <p:spPr>
            <a:xfrm>
              <a:off x="1222214" y="326644"/>
              <a:ext cx="21728" cy="50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7" h="19978" fill="norm" stroke="1" extrusionOk="0">
                  <a:moveTo>
                    <a:pt x="2484" y="19978"/>
                  </a:moveTo>
                  <a:cubicBezTo>
                    <a:pt x="521" y="11670"/>
                    <a:pt x="-1443" y="3363"/>
                    <a:pt x="1502" y="870"/>
                  </a:cubicBezTo>
                  <a:cubicBezTo>
                    <a:pt x="4448" y="-1622"/>
                    <a:pt x="12302" y="1701"/>
                    <a:pt x="20157" y="50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" name="Line"/>
            <p:cNvSpPr/>
            <p:nvPr/>
          </p:nvSpPr>
          <p:spPr>
            <a:xfrm>
              <a:off x="1260985" y="412750"/>
              <a:ext cx="78207" cy="3584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2" h="21520" fill="norm" stroke="1" extrusionOk="0">
                  <a:moveTo>
                    <a:pt x="21002" y="936"/>
                  </a:moveTo>
                  <a:cubicBezTo>
                    <a:pt x="18160" y="555"/>
                    <a:pt x="15318" y="174"/>
                    <a:pt x="12476" y="47"/>
                  </a:cubicBezTo>
                  <a:cubicBezTo>
                    <a:pt x="9634" y="-80"/>
                    <a:pt x="6791" y="47"/>
                    <a:pt x="5086" y="492"/>
                  </a:cubicBezTo>
                  <a:cubicBezTo>
                    <a:pt x="3381" y="936"/>
                    <a:pt x="2813" y="1699"/>
                    <a:pt x="2528" y="2398"/>
                  </a:cubicBezTo>
                  <a:cubicBezTo>
                    <a:pt x="2244" y="3096"/>
                    <a:pt x="2244" y="3732"/>
                    <a:pt x="3381" y="4240"/>
                  </a:cubicBezTo>
                  <a:cubicBezTo>
                    <a:pt x="4518" y="4748"/>
                    <a:pt x="6791" y="5129"/>
                    <a:pt x="8781" y="5066"/>
                  </a:cubicBezTo>
                  <a:cubicBezTo>
                    <a:pt x="10770" y="5002"/>
                    <a:pt x="12476" y="4494"/>
                    <a:pt x="13897" y="3795"/>
                  </a:cubicBezTo>
                  <a:cubicBezTo>
                    <a:pt x="15318" y="3096"/>
                    <a:pt x="16455" y="2207"/>
                    <a:pt x="17591" y="2080"/>
                  </a:cubicBezTo>
                  <a:cubicBezTo>
                    <a:pt x="18728" y="1953"/>
                    <a:pt x="19865" y="2588"/>
                    <a:pt x="20434" y="4621"/>
                  </a:cubicBezTo>
                  <a:cubicBezTo>
                    <a:pt x="21002" y="6654"/>
                    <a:pt x="21002" y="10085"/>
                    <a:pt x="19865" y="13007"/>
                  </a:cubicBezTo>
                  <a:cubicBezTo>
                    <a:pt x="18728" y="15929"/>
                    <a:pt x="16455" y="18344"/>
                    <a:pt x="14181" y="19741"/>
                  </a:cubicBezTo>
                  <a:cubicBezTo>
                    <a:pt x="11907" y="21139"/>
                    <a:pt x="9634" y="21520"/>
                    <a:pt x="7360" y="21520"/>
                  </a:cubicBezTo>
                  <a:cubicBezTo>
                    <a:pt x="5086" y="21520"/>
                    <a:pt x="2813" y="21139"/>
                    <a:pt x="1391" y="20313"/>
                  </a:cubicBezTo>
                  <a:cubicBezTo>
                    <a:pt x="-30" y="19487"/>
                    <a:pt x="-598" y="18216"/>
                    <a:pt x="823" y="16819"/>
                  </a:cubicBezTo>
                  <a:cubicBezTo>
                    <a:pt x="2244" y="15421"/>
                    <a:pt x="5655" y="13896"/>
                    <a:pt x="9065" y="123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" name="Line"/>
            <p:cNvSpPr/>
            <p:nvPr/>
          </p:nvSpPr>
          <p:spPr>
            <a:xfrm>
              <a:off x="1440791" y="250544"/>
              <a:ext cx="95251" cy="275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320" y="0"/>
                  </a:moveTo>
                  <a:cubicBezTo>
                    <a:pt x="3360" y="4652"/>
                    <a:pt x="2400" y="9305"/>
                    <a:pt x="1680" y="12462"/>
                  </a:cubicBezTo>
                  <a:cubicBezTo>
                    <a:pt x="960" y="15618"/>
                    <a:pt x="480" y="17280"/>
                    <a:pt x="240" y="18775"/>
                  </a:cubicBezTo>
                  <a:cubicBezTo>
                    <a:pt x="0" y="20271"/>
                    <a:pt x="0" y="21600"/>
                    <a:pt x="0" y="21600"/>
                  </a:cubicBezTo>
                  <a:cubicBezTo>
                    <a:pt x="0" y="21600"/>
                    <a:pt x="0" y="20271"/>
                    <a:pt x="1200" y="18194"/>
                  </a:cubicBezTo>
                  <a:cubicBezTo>
                    <a:pt x="2400" y="16117"/>
                    <a:pt x="4800" y="13292"/>
                    <a:pt x="6960" y="11631"/>
                  </a:cubicBezTo>
                  <a:cubicBezTo>
                    <a:pt x="9120" y="9969"/>
                    <a:pt x="11040" y="9471"/>
                    <a:pt x="12480" y="9637"/>
                  </a:cubicBezTo>
                  <a:cubicBezTo>
                    <a:pt x="13920" y="9803"/>
                    <a:pt x="14880" y="10634"/>
                    <a:pt x="16320" y="12545"/>
                  </a:cubicBezTo>
                  <a:cubicBezTo>
                    <a:pt x="17760" y="14455"/>
                    <a:pt x="19680" y="17446"/>
                    <a:pt x="21600" y="204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" name="Line"/>
            <p:cNvSpPr/>
            <p:nvPr/>
          </p:nvSpPr>
          <p:spPr>
            <a:xfrm>
              <a:off x="1612968" y="187044"/>
              <a:ext cx="43724" cy="334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7" h="21490" fill="norm" stroke="1" extrusionOk="0">
                  <a:moveTo>
                    <a:pt x="21247" y="0"/>
                  </a:moveTo>
                  <a:cubicBezTo>
                    <a:pt x="16104" y="2309"/>
                    <a:pt x="10961" y="4619"/>
                    <a:pt x="7361" y="7540"/>
                  </a:cubicBezTo>
                  <a:cubicBezTo>
                    <a:pt x="3761" y="10460"/>
                    <a:pt x="1704" y="13992"/>
                    <a:pt x="676" y="16302"/>
                  </a:cubicBezTo>
                  <a:cubicBezTo>
                    <a:pt x="-353" y="18611"/>
                    <a:pt x="-353" y="19698"/>
                    <a:pt x="1704" y="20445"/>
                  </a:cubicBezTo>
                  <a:cubicBezTo>
                    <a:pt x="3761" y="21192"/>
                    <a:pt x="7876" y="21600"/>
                    <a:pt x="11476" y="21464"/>
                  </a:cubicBezTo>
                  <a:cubicBezTo>
                    <a:pt x="15076" y="21328"/>
                    <a:pt x="18161" y="20649"/>
                    <a:pt x="21247" y="199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" name="Line"/>
            <p:cNvSpPr/>
            <p:nvPr/>
          </p:nvSpPr>
          <p:spPr>
            <a:xfrm>
              <a:off x="1612241" y="132983"/>
              <a:ext cx="374181" cy="3533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3" h="21334" fill="norm" stroke="1" extrusionOk="0">
                  <a:moveTo>
                    <a:pt x="0" y="14384"/>
                  </a:moveTo>
                  <a:cubicBezTo>
                    <a:pt x="976" y="15150"/>
                    <a:pt x="1953" y="15917"/>
                    <a:pt x="3173" y="16237"/>
                  </a:cubicBezTo>
                  <a:cubicBezTo>
                    <a:pt x="4393" y="16556"/>
                    <a:pt x="5858" y="16429"/>
                    <a:pt x="6773" y="16045"/>
                  </a:cubicBezTo>
                  <a:cubicBezTo>
                    <a:pt x="7688" y="15662"/>
                    <a:pt x="8054" y="15023"/>
                    <a:pt x="7871" y="14831"/>
                  </a:cubicBezTo>
                  <a:cubicBezTo>
                    <a:pt x="7688" y="14639"/>
                    <a:pt x="6956" y="14895"/>
                    <a:pt x="6407" y="15342"/>
                  </a:cubicBezTo>
                  <a:cubicBezTo>
                    <a:pt x="5858" y="15790"/>
                    <a:pt x="5492" y="16429"/>
                    <a:pt x="5247" y="17068"/>
                  </a:cubicBezTo>
                  <a:cubicBezTo>
                    <a:pt x="5003" y="17707"/>
                    <a:pt x="4881" y="18346"/>
                    <a:pt x="4942" y="18985"/>
                  </a:cubicBezTo>
                  <a:cubicBezTo>
                    <a:pt x="5003" y="19624"/>
                    <a:pt x="5247" y="20263"/>
                    <a:pt x="5797" y="20519"/>
                  </a:cubicBezTo>
                  <a:cubicBezTo>
                    <a:pt x="6346" y="20774"/>
                    <a:pt x="7200" y="20646"/>
                    <a:pt x="8664" y="20199"/>
                  </a:cubicBezTo>
                  <a:cubicBezTo>
                    <a:pt x="10129" y="19752"/>
                    <a:pt x="12203" y="18985"/>
                    <a:pt x="13607" y="18410"/>
                  </a:cubicBezTo>
                  <a:cubicBezTo>
                    <a:pt x="15010" y="17834"/>
                    <a:pt x="15742" y="17451"/>
                    <a:pt x="16231" y="16940"/>
                  </a:cubicBezTo>
                  <a:cubicBezTo>
                    <a:pt x="16719" y="16429"/>
                    <a:pt x="16963" y="15790"/>
                    <a:pt x="16780" y="15406"/>
                  </a:cubicBezTo>
                  <a:cubicBezTo>
                    <a:pt x="16597" y="15023"/>
                    <a:pt x="15986" y="14895"/>
                    <a:pt x="15132" y="15214"/>
                  </a:cubicBezTo>
                  <a:cubicBezTo>
                    <a:pt x="14278" y="15534"/>
                    <a:pt x="13180" y="16301"/>
                    <a:pt x="12508" y="17004"/>
                  </a:cubicBezTo>
                  <a:cubicBezTo>
                    <a:pt x="11837" y="17707"/>
                    <a:pt x="11593" y="18346"/>
                    <a:pt x="11471" y="19049"/>
                  </a:cubicBezTo>
                  <a:cubicBezTo>
                    <a:pt x="11349" y="19752"/>
                    <a:pt x="11349" y="20519"/>
                    <a:pt x="11715" y="20966"/>
                  </a:cubicBezTo>
                  <a:cubicBezTo>
                    <a:pt x="12081" y="21413"/>
                    <a:pt x="12814" y="21541"/>
                    <a:pt x="13851" y="20838"/>
                  </a:cubicBezTo>
                  <a:cubicBezTo>
                    <a:pt x="14888" y="20135"/>
                    <a:pt x="16231" y="18601"/>
                    <a:pt x="17512" y="15598"/>
                  </a:cubicBezTo>
                  <a:cubicBezTo>
                    <a:pt x="18793" y="12594"/>
                    <a:pt x="20014" y="8121"/>
                    <a:pt x="20685" y="5501"/>
                  </a:cubicBezTo>
                  <a:cubicBezTo>
                    <a:pt x="21356" y="2881"/>
                    <a:pt x="21478" y="2114"/>
                    <a:pt x="21539" y="1411"/>
                  </a:cubicBezTo>
                  <a:cubicBezTo>
                    <a:pt x="21600" y="708"/>
                    <a:pt x="21600" y="69"/>
                    <a:pt x="21356" y="5"/>
                  </a:cubicBezTo>
                  <a:cubicBezTo>
                    <a:pt x="21112" y="-59"/>
                    <a:pt x="20624" y="452"/>
                    <a:pt x="20258" y="2242"/>
                  </a:cubicBezTo>
                  <a:cubicBezTo>
                    <a:pt x="19892" y="4031"/>
                    <a:pt x="19647" y="7098"/>
                    <a:pt x="19464" y="9846"/>
                  </a:cubicBezTo>
                  <a:cubicBezTo>
                    <a:pt x="19281" y="12594"/>
                    <a:pt x="19159" y="15023"/>
                    <a:pt x="19342" y="16812"/>
                  </a:cubicBezTo>
                  <a:cubicBezTo>
                    <a:pt x="19525" y="18601"/>
                    <a:pt x="20014" y="19752"/>
                    <a:pt x="20502" y="209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" name="Line"/>
            <p:cNvSpPr/>
            <p:nvPr/>
          </p:nvSpPr>
          <p:spPr>
            <a:xfrm>
              <a:off x="2425041" y="329075"/>
              <a:ext cx="101601" cy="1941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78" fill="norm" stroke="1" extrusionOk="0">
                  <a:moveTo>
                    <a:pt x="21600" y="1126"/>
                  </a:moveTo>
                  <a:cubicBezTo>
                    <a:pt x="19800" y="436"/>
                    <a:pt x="18000" y="-253"/>
                    <a:pt x="14625" y="92"/>
                  </a:cubicBezTo>
                  <a:cubicBezTo>
                    <a:pt x="11250" y="436"/>
                    <a:pt x="6300" y="1815"/>
                    <a:pt x="3825" y="3653"/>
                  </a:cubicBezTo>
                  <a:cubicBezTo>
                    <a:pt x="1350" y="5492"/>
                    <a:pt x="1350" y="7790"/>
                    <a:pt x="3150" y="9743"/>
                  </a:cubicBezTo>
                  <a:cubicBezTo>
                    <a:pt x="4950" y="11696"/>
                    <a:pt x="8550" y="13304"/>
                    <a:pt x="11025" y="14568"/>
                  </a:cubicBezTo>
                  <a:cubicBezTo>
                    <a:pt x="13500" y="15832"/>
                    <a:pt x="14850" y="16751"/>
                    <a:pt x="15525" y="17900"/>
                  </a:cubicBezTo>
                  <a:cubicBezTo>
                    <a:pt x="16200" y="19049"/>
                    <a:pt x="16200" y="20428"/>
                    <a:pt x="13500" y="20887"/>
                  </a:cubicBezTo>
                  <a:cubicBezTo>
                    <a:pt x="10800" y="21347"/>
                    <a:pt x="5400" y="20887"/>
                    <a:pt x="0" y="204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" name="Line"/>
            <p:cNvSpPr/>
            <p:nvPr/>
          </p:nvSpPr>
          <p:spPr>
            <a:xfrm>
              <a:off x="2549671" y="377544"/>
              <a:ext cx="129371" cy="1429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3" h="21454" fill="norm" stroke="1" extrusionOk="0">
                  <a:moveTo>
                    <a:pt x="4570" y="0"/>
                  </a:moveTo>
                  <a:cubicBezTo>
                    <a:pt x="2828" y="953"/>
                    <a:pt x="1087" y="1906"/>
                    <a:pt x="390" y="4924"/>
                  </a:cubicBezTo>
                  <a:cubicBezTo>
                    <a:pt x="-307" y="7941"/>
                    <a:pt x="41" y="13024"/>
                    <a:pt x="564" y="16359"/>
                  </a:cubicBezTo>
                  <a:cubicBezTo>
                    <a:pt x="1087" y="19694"/>
                    <a:pt x="1783" y="21282"/>
                    <a:pt x="2828" y="21441"/>
                  </a:cubicBezTo>
                  <a:cubicBezTo>
                    <a:pt x="3874" y="21600"/>
                    <a:pt x="5267" y="20329"/>
                    <a:pt x="6661" y="17947"/>
                  </a:cubicBezTo>
                  <a:cubicBezTo>
                    <a:pt x="8054" y="15565"/>
                    <a:pt x="9448" y="12071"/>
                    <a:pt x="10493" y="9212"/>
                  </a:cubicBezTo>
                  <a:cubicBezTo>
                    <a:pt x="11538" y="6353"/>
                    <a:pt x="12235" y="4129"/>
                    <a:pt x="12758" y="4288"/>
                  </a:cubicBezTo>
                  <a:cubicBezTo>
                    <a:pt x="13280" y="4447"/>
                    <a:pt x="13628" y="6988"/>
                    <a:pt x="14151" y="9529"/>
                  </a:cubicBezTo>
                  <a:cubicBezTo>
                    <a:pt x="14674" y="12071"/>
                    <a:pt x="15370" y="14612"/>
                    <a:pt x="16590" y="16200"/>
                  </a:cubicBezTo>
                  <a:cubicBezTo>
                    <a:pt x="17809" y="17788"/>
                    <a:pt x="19551" y="18424"/>
                    <a:pt x="21293" y="190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" name="Line"/>
            <p:cNvSpPr/>
            <p:nvPr/>
          </p:nvSpPr>
          <p:spPr>
            <a:xfrm>
              <a:off x="2736555" y="364844"/>
              <a:ext cx="164737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2" h="21600" fill="norm" stroke="1" extrusionOk="0">
                  <a:moveTo>
                    <a:pt x="783" y="0"/>
                  </a:moveTo>
                  <a:cubicBezTo>
                    <a:pt x="783" y="4114"/>
                    <a:pt x="783" y="8229"/>
                    <a:pt x="644" y="11657"/>
                  </a:cubicBezTo>
                  <a:cubicBezTo>
                    <a:pt x="506" y="15086"/>
                    <a:pt x="229" y="17829"/>
                    <a:pt x="90" y="17829"/>
                  </a:cubicBezTo>
                  <a:cubicBezTo>
                    <a:pt x="-48" y="17829"/>
                    <a:pt x="-48" y="15086"/>
                    <a:pt x="229" y="12857"/>
                  </a:cubicBezTo>
                  <a:cubicBezTo>
                    <a:pt x="506" y="10629"/>
                    <a:pt x="1060" y="8914"/>
                    <a:pt x="1752" y="7200"/>
                  </a:cubicBezTo>
                  <a:cubicBezTo>
                    <a:pt x="2444" y="5486"/>
                    <a:pt x="3275" y="3771"/>
                    <a:pt x="4106" y="3771"/>
                  </a:cubicBezTo>
                  <a:cubicBezTo>
                    <a:pt x="4937" y="3771"/>
                    <a:pt x="5767" y="5486"/>
                    <a:pt x="6183" y="7371"/>
                  </a:cubicBezTo>
                  <a:cubicBezTo>
                    <a:pt x="6598" y="9257"/>
                    <a:pt x="6598" y="11314"/>
                    <a:pt x="6598" y="13200"/>
                  </a:cubicBezTo>
                  <a:cubicBezTo>
                    <a:pt x="6598" y="15086"/>
                    <a:pt x="6598" y="16800"/>
                    <a:pt x="6737" y="16800"/>
                  </a:cubicBezTo>
                  <a:cubicBezTo>
                    <a:pt x="6875" y="16800"/>
                    <a:pt x="7152" y="15086"/>
                    <a:pt x="8260" y="12514"/>
                  </a:cubicBezTo>
                  <a:cubicBezTo>
                    <a:pt x="9367" y="9943"/>
                    <a:pt x="11306" y="6514"/>
                    <a:pt x="12829" y="4286"/>
                  </a:cubicBezTo>
                  <a:cubicBezTo>
                    <a:pt x="14352" y="2057"/>
                    <a:pt x="15460" y="1029"/>
                    <a:pt x="16567" y="1029"/>
                  </a:cubicBezTo>
                  <a:cubicBezTo>
                    <a:pt x="17675" y="1029"/>
                    <a:pt x="18783" y="2057"/>
                    <a:pt x="19614" y="5657"/>
                  </a:cubicBezTo>
                  <a:cubicBezTo>
                    <a:pt x="20444" y="9257"/>
                    <a:pt x="20998" y="15429"/>
                    <a:pt x="2155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" name="Line"/>
            <p:cNvSpPr/>
            <p:nvPr/>
          </p:nvSpPr>
          <p:spPr>
            <a:xfrm>
              <a:off x="3265082" y="183781"/>
              <a:ext cx="315660" cy="5682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5" h="21477" fill="norm" stroke="1" extrusionOk="0">
                  <a:moveTo>
                    <a:pt x="9379" y="7803"/>
                  </a:moveTo>
                  <a:cubicBezTo>
                    <a:pt x="9379" y="7403"/>
                    <a:pt x="9379" y="7003"/>
                    <a:pt x="9379" y="6603"/>
                  </a:cubicBezTo>
                  <a:cubicBezTo>
                    <a:pt x="9379" y="6203"/>
                    <a:pt x="9379" y="5803"/>
                    <a:pt x="8875" y="5563"/>
                  </a:cubicBezTo>
                  <a:cubicBezTo>
                    <a:pt x="8371" y="5323"/>
                    <a:pt x="7363" y="5243"/>
                    <a:pt x="5779" y="6003"/>
                  </a:cubicBezTo>
                  <a:cubicBezTo>
                    <a:pt x="4195" y="6763"/>
                    <a:pt x="2035" y="8363"/>
                    <a:pt x="955" y="9363"/>
                  </a:cubicBezTo>
                  <a:cubicBezTo>
                    <a:pt x="-125" y="10363"/>
                    <a:pt x="-125" y="10763"/>
                    <a:pt x="163" y="11083"/>
                  </a:cubicBezTo>
                  <a:cubicBezTo>
                    <a:pt x="451" y="11403"/>
                    <a:pt x="1027" y="11643"/>
                    <a:pt x="2251" y="11403"/>
                  </a:cubicBezTo>
                  <a:cubicBezTo>
                    <a:pt x="3475" y="11163"/>
                    <a:pt x="5347" y="10443"/>
                    <a:pt x="6571" y="9123"/>
                  </a:cubicBezTo>
                  <a:cubicBezTo>
                    <a:pt x="7795" y="7803"/>
                    <a:pt x="8371" y="5883"/>
                    <a:pt x="9595" y="4363"/>
                  </a:cubicBezTo>
                  <a:cubicBezTo>
                    <a:pt x="10819" y="2843"/>
                    <a:pt x="12691" y="1723"/>
                    <a:pt x="13843" y="1003"/>
                  </a:cubicBezTo>
                  <a:cubicBezTo>
                    <a:pt x="14995" y="283"/>
                    <a:pt x="15427" y="-37"/>
                    <a:pt x="15571" y="3"/>
                  </a:cubicBezTo>
                  <a:cubicBezTo>
                    <a:pt x="15715" y="43"/>
                    <a:pt x="15571" y="443"/>
                    <a:pt x="14563" y="1963"/>
                  </a:cubicBezTo>
                  <a:cubicBezTo>
                    <a:pt x="13555" y="3483"/>
                    <a:pt x="11683" y="6123"/>
                    <a:pt x="10099" y="8843"/>
                  </a:cubicBezTo>
                  <a:cubicBezTo>
                    <a:pt x="8515" y="11563"/>
                    <a:pt x="7219" y="14363"/>
                    <a:pt x="6571" y="16323"/>
                  </a:cubicBezTo>
                  <a:cubicBezTo>
                    <a:pt x="5923" y="18283"/>
                    <a:pt x="5923" y="19403"/>
                    <a:pt x="5923" y="20163"/>
                  </a:cubicBezTo>
                  <a:cubicBezTo>
                    <a:pt x="5923" y="20923"/>
                    <a:pt x="5923" y="21323"/>
                    <a:pt x="6283" y="21443"/>
                  </a:cubicBezTo>
                  <a:cubicBezTo>
                    <a:pt x="6643" y="21563"/>
                    <a:pt x="7363" y="21403"/>
                    <a:pt x="8587" y="20283"/>
                  </a:cubicBezTo>
                  <a:cubicBezTo>
                    <a:pt x="9811" y="19163"/>
                    <a:pt x="11539" y="17083"/>
                    <a:pt x="12475" y="15843"/>
                  </a:cubicBezTo>
                  <a:cubicBezTo>
                    <a:pt x="13411" y="14603"/>
                    <a:pt x="13555" y="14203"/>
                    <a:pt x="13483" y="13683"/>
                  </a:cubicBezTo>
                  <a:cubicBezTo>
                    <a:pt x="13411" y="13163"/>
                    <a:pt x="13123" y="12523"/>
                    <a:pt x="14419" y="11763"/>
                  </a:cubicBezTo>
                  <a:cubicBezTo>
                    <a:pt x="15715" y="11003"/>
                    <a:pt x="18595" y="10123"/>
                    <a:pt x="21475" y="92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" name="Line"/>
            <p:cNvSpPr/>
            <p:nvPr/>
          </p:nvSpPr>
          <p:spPr>
            <a:xfrm>
              <a:off x="4044291" y="167994"/>
              <a:ext cx="31751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840" y="2667"/>
                    <a:pt x="10080" y="5333"/>
                    <a:pt x="8640" y="8267"/>
                  </a:cubicBezTo>
                  <a:cubicBezTo>
                    <a:pt x="7200" y="11200"/>
                    <a:pt x="10080" y="14400"/>
                    <a:pt x="9360" y="16667"/>
                  </a:cubicBezTo>
                  <a:cubicBezTo>
                    <a:pt x="8640" y="18933"/>
                    <a:pt x="4320" y="2026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" name="Line"/>
            <p:cNvSpPr/>
            <p:nvPr/>
          </p:nvSpPr>
          <p:spPr>
            <a:xfrm>
              <a:off x="3917291" y="434694"/>
              <a:ext cx="285751" cy="618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359" fill="norm" stroke="1" extrusionOk="0">
                  <a:moveTo>
                    <a:pt x="0" y="18813"/>
                  </a:moveTo>
                  <a:cubicBezTo>
                    <a:pt x="3360" y="20206"/>
                    <a:pt x="6720" y="21600"/>
                    <a:pt x="10320" y="18465"/>
                  </a:cubicBezTo>
                  <a:cubicBezTo>
                    <a:pt x="13920" y="15329"/>
                    <a:pt x="17760" y="766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" name="Line"/>
            <p:cNvSpPr/>
            <p:nvPr/>
          </p:nvSpPr>
          <p:spPr>
            <a:xfrm>
              <a:off x="4565521" y="161644"/>
              <a:ext cx="253471" cy="3853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5" h="21491" fill="norm" stroke="1" extrusionOk="0">
                  <a:moveTo>
                    <a:pt x="1575" y="8498"/>
                  </a:moveTo>
                  <a:cubicBezTo>
                    <a:pt x="1395" y="7790"/>
                    <a:pt x="1215" y="7082"/>
                    <a:pt x="1305" y="7082"/>
                  </a:cubicBezTo>
                  <a:cubicBezTo>
                    <a:pt x="1395" y="7082"/>
                    <a:pt x="1755" y="7790"/>
                    <a:pt x="1755" y="9856"/>
                  </a:cubicBezTo>
                  <a:cubicBezTo>
                    <a:pt x="1755" y="11921"/>
                    <a:pt x="1395" y="15344"/>
                    <a:pt x="1035" y="17705"/>
                  </a:cubicBezTo>
                  <a:cubicBezTo>
                    <a:pt x="675" y="20066"/>
                    <a:pt x="315" y="21364"/>
                    <a:pt x="135" y="21482"/>
                  </a:cubicBezTo>
                  <a:cubicBezTo>
                    <a:pt x="-45" y="21600"/>
                    <a:pt x="-45" y="20538"/>
                    <a:pt x="135" y="18059"/>
                  </a:cubicBezTo>
                  <a:cubicBezTo>
                    <a:pt x="315" y="15580"/>
                    <a:pt x="675" y="11685"/>
                    <a:pt x="945" y="9030"/>
                  </a:cubicBezTo>
                  <a:cubicBezTo>
                    <a:pt x="1215" y="6374"/>
                    <a:pt x="1395" y="4957"/>
                    <a:pt x="1755" y="3895"/>
                  </a:cubicBezTo>
                  <a:cubicBezTo>
                    <a:pt x="2115" y="2833"/>
                    <a:pt x="2655" y="2125"/>
                    <a:pt x="3195" y="2066"/>
                  </a:cubicBezTo>
                  <a:cubicBezTo>
                    <a:pt x="3735" y="2007"/>
                    <a:pt x="4275" y="2597"/>
                    <a:pt x="5265" y="4485"/>
                  </a:cubicBezTo>
                  <a:cubicBezTo>
                    <a:pt x="6255" y="6374"/>
                    <a:pt x="7695" y="9561"/>
                    <a:pt x="8775" y="11921"/>
                  </a:cubicBezTo>
                  <a:cubicBezTo>
                    <a:pt x="9855" y="14282"/>
                    <a:pt x="10575" y="15816"/>
                    <a:pt x="11205" y="16820"/>
                  </a:cubicBezTo>
                  <a:cubicBezTo>
                    <a:pt x="11835" y="17823"/>
                    <a:pt x="12375" y="18295"/>
                    <a:pt x="13005" y="18354"/>
                  </a:cubicBezTo>
                  <a:cubicBezTo>
                    <a:pt x="13635" y="18413"/>
                    <a:pt x="14355" y="18059"/>
                    <a:pt x="15255" y="16170"/>
                  </a:cubicBezTo>
                  <a:cubicBezTo>
                    <a:pt x="16155" y="14282"/>
                    <a:pt x="17235" y="10859"/>
                    <a:pt x="17955" y="8144"/>
                  </a:cubicBezTo>
                  <a:cubicBezTo>
                    <a:pt x="18675" y="5430"/>
                    <a:pt x="19035" y="3423"/>
                    <a:pt x="19215" y="2066"/>
                  </a:cubicBezTo>
                  <a:cubicBezTo>
                    <a:pt x="19395" y="708"/>
                    <a:pt x="19395" y="0"/>
                    <a:pt x="19485" y="0"/>
                  </a:cubicBezTo>
                  <a:cubicBezTo>
                    <a:pt x="19575" y="0"/>
                    <a:pt x="19755" y="708"/>
                    <a:pt x="20115" y="1357"/>
                  </a:cubicBezTo>
                  <a:cubicBezTo>
                    <a:pt x="20475" y="2007"/>
                    <a:pt x="21015" y="2597"/>
                    <a:pt x="21555" y="31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" name="Line"/>
            <p:cNvSpPr/>
            <p:nvPr/>
          </p:nvSpPr>
          <p:spPr>
            <a:xfrm>
              <a:off x="4813553" y="339444"/>
              <a:ext cx="87989" cy="134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8" h="21111" fill="norm" stroke="1" extrusionOk="0">
                  <a:moveTo>
                    <a:pt x="21378" y="1994"/>
                  </a:moveTo>
                  <a:cubicBezTo>
                    <a:pt x="15721" y="2326"/>
                    <a:pt x="10064" y="2658"/>
                    <a:pt x="6464" y="4652"/>
                  </a:cubicBezTo>
                  <a:cubicBezTo>
                    <a:pt x="2864" y="6646"/>
                    <a:pt x="1321" y="10302"/>
                    <a:pt x="549" y="12960"/>
                  </a:cubicBezTo>
                  <a:cubicBezTo>
                    <a:pt x="-222" y="15618"/>
                    <a:pt x="-222" y="17280"/>
                    <a:pt x="807" y="18775"/>
                  </a:cubicBezTo>
                  <a:cubicBezTo>
                    <a:pt x="1835" y="20271"/>
                    <a:pt x="3892" y="21600"/>
                    <a:pt x="7492" y="20935"/>
                  </a:cubicBezTo>
                  <a:cubicBezTo>
                    <a:pt x="11092" y="20271"/>
                    <a:pt x="16235" y="17612"/>
                    <a:pt x="18292" y="13791"/>
                  </a:cubicBezTo>
                  <a:cubicBezTo>
                    <a:pt x="20349" y="9969"/>
                    <a:pt x="19321" y="4985"/>
                    <a:pt x="1829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" name="Line"/>
            <p:cNvSpPr/>
            <p:nvPr/>
          </p:nvSpPr>
          <p:spPr>
            <a:xfrm>
              <a:off x="4939641" y="282294"/>
              <a:ext cx="177801" cy="2241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1" fill="norm" stroke="1" extrusionOk="0">
                  <a:moveTo>
                    <a:pt x="0" y="3634"/>
                  </a:moveTo>
                  <a:cubicBezTo>
                    <a:pt x="1286" y="3432"/>
                    <a:pt x="2571" y="3230"/>
                    <a:pt x="3729" y="3634"/>
                  </a:cubicBezTo>
                  <a:cubicBezTo>
                    <a:pt x="4886" y="4037"/>
                    <a:pt x="5914" y="5047"/>
                    <a:pt x="7071" y="7570"/>
                  </a:cubicBezTo>
                  <a:cubicBezTo>
                    <a:pt x="8229" y="10093"/>
                    <a:pt x="9514" y="14131"/>
                    <a:pt x="10029" y="16654"/>
                  </a:cubicBezTo>
                  <a:cubicBezTo>
                    <a:pt x="10543" y="19178"/>
                    <a:pt x="10286" y="20187"/>
                    <a:pt x="9514" y="20793"/>
                  </a:cubicBezTo>
                  <a:cubicBezTo>
                    <a:pt x="8743" y="21398"/>
                    <a:pt x="7457" y="21600"/>
                    <a:pt x="6686" y="21095"/>
                  </a:cubicBezTo>
                  <a:cubicBezTo>
                    <a:pt x="5914" y="20591"/>
                    <a:pt x="5657" y="19379"/>
                    <a:pt x="6429" y="16452"/>
                  </a:cubicBezTo>
                  <a:cubicBezTo>
                    <a:pt x="7200" y="13525"/>
                    <a:pt x="9000" y="8882"/>
                    <a:pt x="11700" y="5854"/>
                  </a:cubicBezTo>
                  <a:cubicBezTo>
                    <a:pt x="14400" y="2826"/>
                    <a:pt x="18000" y="141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" name="Line"/>
            <p:cNvSpPr/>
            <p:nvPr/>
          </p:nvSpPr>
          <p:spPr>
            <a:xfrm>
              <a:off x="5131363" y="-1"/>
              <a:ext cx="590973" cy="4600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2" h="21439" fill="norm" stroke="1" extrusionOk="0">
                  <a:moveTo>
                    <a:pt x="1340" y="13450"/>
                  </a:moveTo>
                  <a:cubicBezTo>
                    <a:pt x="1109" y="15718"/>
                    <a:pt x="878" y="17987"/>
                    <a:pt x="648" y="19368"/>
                  </a:cubicBezTo>
                  <a:cubicBezTo>
                    <a:pt x="417" y="20749"/>
                    <a:pt x="187" y="21242"/>
                    <a:pt x="71" y="21242"/>
                  </a:cubicBezTo>
                  <a:cubicBezTo>
                    <a:pt x="-44" y="21242"/>
                    <a:pt x="-44" y="20749"/>
                    <a:pt x="263" y="19614"/>
                  </a:cubicBezTo>
                  <a:cubicBezTo>
                    <a:pt x="571" y="18480"/>
                    <a:pt x="1186" y="16705"/>
                    <a:pt x="1686" y="15669"/>
                  </a:cubicBezTo>
                  <a:cubicBezTo>
                    <a:pt x="2185" y="14634"/>
                    <a:pt x="2570" y="14338"/>
                    <a:pt x="2800" y="14436"/>
                  </a:cubicBezTo>
                  <a:cubicBezTo>
                    <a:pt x="3031" y="14535"/>
                    <a:pt x="3108" y="15028"/>
                    <a:pt x="3184" y="15768"/>
                  </a:cubicBezTo>
                  <a:cubicBezTo>
                    <a:pt x="3261" y="16507"/>
                    <a:pt x="3338" y="17494"/>
                    <a:pt x="3377" y="18234"/>
                  </a:cubicBezTo>
                  <a:cubicBezTo>
                    <a:pt x="3415" y="18973"/>
                    <a:pt x="3415" y="19466"/>
                    <a:pt x="3530" y="19368"/>
                  </a:cubicBezTo>
                  <a:cubicBezTo>
                    <a:pt x="3646" y="19269"/>
                    <a:pt x="3876" y="18579"/>
                    <a:pt x="4337" y="17543"/>
                  </a:cubicBezTo>
                  <a:cubicBezTo>
                    <a:pt x="4799" y="16507"/>
                    <a:pt x="5491" y="15127"/>
                    <a:pt x="6067" y="14338"/>
                  </a:cubicBezTo>
                  <a:cubicBezTo>
                    <a:pt x="6644" y="13549"/>
                    <a:pt x="7105" y="13351"/>
                    <a:pt x="7335" y="13549"/>
                  </a:cubicBezTo>
                  <a:cubicBezTo>
                    <a:pt x="7566" y="13746"/>
                    <a:pt x="7566" y="14338"/>
                    <a:pt x="7412" y="15373"/>
                  </a:cubicBezTo>
                  <a:cubicBezTo>
                    <a:pt x="7258" y="16409"/>
                    <a:pt x="6951" y="17888"/>
                    <a:pt x="6797" y="18875"/>
                  </a:cubicBezTo>
                  <a:cubicBezTo>
                    <a:pt x="6644" y="19861"/>
                    <a:pt x="6644" y="20354"/>
                    <a:pt x="6797" y="20749"/>
                  </a:cubicBezTo>
                  <a:cubicBezTo>
                    <a:pt x="6951" y="21143"/>
                    <a:pt x="7258" y="21439"/>
                    <a:pt x="7835" y="21439"/>
                  </a:cubicBezTo>
                  <a:cubicBezTo>
                    <a:pt x="8412" y="21439"/>
                    <a:pt x="9257" y="21143"/>
                    <a:pt x="10064" y="20305"/>
                  </a:cubicBezTo>
                  <a:cubicBezTo>
                    <a:pt x="10871" y="19466"/>
                    <a:pt x="11640" y="18086"/>
                    <a:pt x="12024" y="17099"/>
                  </a:cubicBezTo>
                  <a:cubicBezTo>
                    <a:pt x="12409" y="16113"/>
                    <a:pt x="12409" y="15521"/>
                    <a:pt x="12178" y="15176"/>
                  </a:cubicBezTo>
                  <a:cubicBezTo>
                    <a:pt x="11947" y="14831"/>
                    <a:pt x="11486" y="14732"/>
                    <a:pt x="11063" y="14781"/>
                  </a:cubicBezTo>
                  <a:cubicBezTo>
                    <a:pt x="10641" y="14831"/>
                    <a:pt x="10256" y="15028"/>
                    <a:pt x="9987" y="15373"/>
                  </a:cubicBezTo>
                  <a:cubicBezTo>
                    <a:pt x="9718" y="15718"/>
                    <a:pt x="9565" y="16212"/>
                    <a:pt x="9449" y="16705"/>
                  </a:cubicBezTo>
                  <a:cubicBezTo>
                    <a:pt x="9334" y="17198"/>
                    <a:pt x="9257" y="17691"/>
                    <a:pt x="9411" y="18036"/>
                  </a:cubicBezTo>
                  <a:cubicBezTo>
                    <a:pt x="9565" y="18381"/>
                    <a:pt x="9949" y="18579"/>
                    <a:pt x="10641" y="18727"/>
                  </a:cubicBezTo>
                  <a:cubicBezTo>
                    <a:pt x="11333" y="18875"/>
                    <a:pt x="12332" y="18973"/>
                    <a:pt x="13331" y="18381"/>
                  </a:cubicBezTo>
                  <a:cubicBezTo>
                    <a:pt x="14330" y="17790"/>
                    <a:pt x="15330" y="16507"/>
                    <a:pt x="16252" y="14239"/>
                  </a:cubicBezTo>
                  <a:cubicBezTo>
                    <a:pt x="17175" y="11971"/>
                    <a:pt x="18020" y="8716"/>
                    <a:pt x="18558" y="6546"/>
                  </a:cubicBezTo>
                  <a:cubicBezTo>
                    <a:pt x="19096" y="4376"/>
                    <a:pt x="19327" y="3291"/>
                    <a:pt x="19519" y="2255"/>
                  </a:cubicBezTo>
                  <a:cubicBezTo>
                    <a:pt x="19711" y="1220"/>
                    <a:pt x="19865" y="234"/>
                    <a:pt x="19826" y="36"/>
                  </a:cubicBezTo>
                  <a:cubicBezTo>
                    <a:pt x="19788" y="-161"/>
                    <a:pt x="19557" y="431"/>
                    <a:pt x="19135" y="2206"/>
                  </a:cubicBezTo>
                  <a:cubicBezTo>
                    <a:pt x="18712" y="3981"/>
                    <a:pt x="18097" y="6940"/>
                    <a:pt x="17636" y="9554"/>
                  </a:cubicBezTo>
                  <a:cubicBezTo>
                    <a:pt x="17175" y="12168"/>
                    <a:pt x="16867" y="14436"/>
                    <a:pt x="16713" y="15866"/>
                  </a:cubicBezTo>
                  <a:cubicBezTo>
                    <a:pt x="16560" y="17297"/>
                    <a:pt x="16560" y="17888"/>
                    <a:pt x="16713" y="18332"/>
                  </a:cubicBezTo>
                  <a:cubicBezTo>
                    <a:pt x="16867" y="18776"/>
                    <a:pt x="17175" y="19072"/>
                    <a:pt x="17520" y="19072"/>
                  </a:cubicBezTo>
                  <a:cubicBezTo>
                    <a:pt x="17866" y="19072"/>
                    <a:pt x="18251" y="18776"/>
                    <a:pt x="18827" y="17642"/>
                  </a:cubicBezTo>
                  <a:cubicBezTo>
                    <a:pt x="19404" y="16507"/>
                    <a:pt x="20172" y="14535"/>
                    <a:pt x="20595" y="13253"/>
                  </a:cubicBezTo>
                  <a:cubicBezTo>
                    <a:pt x="21018" y="11971"/>
                    <a:pt x="21095" y="11379"/>
                    <a:pt x="21172" y="10836"/>
                  </a:cubicBezTo>
                  <a:cubicBezTo>
                    <a:pt x="21249" y="10294"/>
                    <a:pt x="21325" y="9801"/>
                    <a:pt x="21133" y="9554"/>
                  </a:cubicBezTo>
                  <a:cubicBezTo>
                    <a:pt x="20941" y="9307"/>
                    <a:pt x="20480" y="9307"/>
                    <a:pt x="20134" y="9505"/>
                  </a:cubicBezTo>
                  <a:cubicBezTo>
                    <a:pt x="19788" y="9702"/>
                    <a:pt x="19557" y="10097"/>
                    <a:pt x="19557" y="10935"/>
                  </a:cubicBezTo>
                  <a:cubicBezTo>
                    <a:pt x="19557" y="11773"/>
                    <a:pt x="19788" y="13055"/>
                    <a:pt x="20172" y="14387"/>
                  </a:cubicBezTo>
                  <a:cubicBezTo>
                    <a:pt x="20557" y="15718"/>
                    <a:pt x="21095" y="17099"/>
                    <a:pt x="21325" y="18086"/>
                  </a:cubicBezTo>
                  <a:cubicBezTo>
                    <a:pt x="21556" y="19072"/>
                    <a:pt x="21479" y="19664"/>
                    <a:pt x="21210" y="20058"/>
                  </a:cubicBezTo>
                  <a:cubicBezTo>
                    <a:pt x="20941" y="20453"/>
                    <a:pt x="20480" y="20650"/>
                    <a:pt x="19865" y="20403"/>
                  </a:cubicBezTo>
                  <a:cubicBezTo>
                    <a:pt x="19250" y="20157"/>
                    <a:pt x="18481" y="19466"/>
                    <a:pt x="17713" y="187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" name="Line"/>
            <p:cNvSpPr/>
            <p:nvPr/>
          </p:nvSpPr>
          <p:spPr>
            <a:xfrm>
              <a:off x="742291" y="701394"/>
              <a:ext cx="5143501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29" y="19800"/>
                    <a:pt x="658" y="18000"/>
                    <a:pt x="1013" y="16800"/>
                  </a:cubicBezTo>
                  <a:cubicBezTo>
                    <a:pt x="1369" y="15600"/>
                    <a:pt x="1751" y="15000"/>
                    <a:pt x="2111" y="14100"/>
                  </a:cubicBezTo>
                  <a:cubicBezTo>
                    <a:pt x="2471" y="13200"/>
                    <a:pt x="2809" y="12000"/>
                    <a:pt x="3133" y="10800"/>
                  </a:cubicBezTo>
                  <a:cubicBezTo>
                    <a:pt x="3458" y="9600"/>
                    <a:pt x="3769" y="8400"/>
                    <a:pt x="4111" y="7200"/>
                  </a:cubicBezTo>
                  <a:cubicBezTo>
                    <a:pt x="4453" y="6000"/>
                    <a:pt x="4827" y="4800"/>
                    <a:pt x="5147" y="3900"/>
                  </a:cubicBezTo>
                  <a:cubicBezTo>
                    <a:pt x="5467" y="3000"/>
                    <a:pt x="5733" y="2400"/>
                    <a:pt x="6027" y="2100"/>
                  </a:cubicBezTo>
                  <a:cubicBezTo>
                    <a:pt x="6320" y="1800"/>
                    <a:pt x="6640" y="1800"/>
                    <a:pt x="6951" y="1500"/>
                  </a:cubicBezTo>
                  <a:cubicBezTo>
                    <a:pt x="7262" y="1200"/>
                    <a:pt x="7564" y="600"/>
                    <a:pt x="7871" y="300"/>
                  </a:cubicBezTo>
                  <a:cubicBezTo>
                    <a:pt x="8178" y="0"/>
                    <a:pt x="8489" y="0"/>
                    <a:pt x="8809" y="0"/>
                  </a:cubicBezTo>
                  <a:cubicBezTo>
                    <a:pt x="9129" y="0"/>
                    <a:pt x="9458" y="0"/>
                    <a:pt x="9804" y="0"/>
                  </a:cubicBezTo>
                  <a:cubicBezTo>
                    <a:pt x="10151" y="0"/>
                    <a:pt x="10516" y="0"/>
                    <a:pt x="10867" y="0"/>
                  </a:cubicBezTo>
                  <a:cubicBezTo>
                    <a:pt x="11218" y="0"/>
                    <a:pt x="11556" y="0"/>
                    <a:pt x="11902" y="0"/>
                  </a:cubicBezTo>
                  <a:cubicBezTo>
                    <a:pt x="12249" y="0"/>
                    <a:pt x="12604" y="0"/>
                    <a:pt x="12960" y="0"/>
                  </a:cubicBezTo>
                  <a:cubicBezTo>
                    <a:pt x="13316" y="0"/>
                    <a:pt x="13671" y="0"/>
                    <a:pt x="14013" y="0"/>
                  </a:cubicBezTo>
                  <a:cubicBezTo>
                    <a:pt x="14356" y="0"/>
                    <a:pt x="14684" y="0"/>
                    <a:pt x="15013" y="0"/>
                  </a:cubicBezTo>
                  <a:cubicBezTo>
                    <a:pt x="15342" y="0"/>
                    <a:pt x="15671" y="0"/>
                    <a:pt x="16009" y="0"/>
                  </a:cubicBezTo>
                  <a:cubicBezTo>
                    <a:pt x="16347" y="0"/>
                    <a:pt x="16693" y="0"/>
                    <a:pt x="17004" y="0"/>
                  </a:cubicBezTo>
                  <a:cubicBezTo>
                    <a:pt x="17316" y="0"/>
                    <a:pt x="17591" y="0"/>
                    <a:pt x="17924" y="0"/>
                  </a:cubicBezTo>
                  <a:cubicBezTo>
                    <a:pt x="18258" y="0"/>
                    <a:pt x="18649" y="0"/>
                    <a:pt x="19004" y="300"/>
                  </a:cubicBezTo>
                  <a:cubicBezTo>
                    <a:pt x="19360" y="600"/>
                    <a:pt x="19680" y="1200"/>
                    <a:pt x="20044" y="2400"/>
                  </a:cubicBezTo>
                  <a:cubicBezTo>
                    <a:pt x="20409" y="3600"/>
                    <a:pt x="20818" y="5400"/>
                    <a:pt x="21084" y="7200"/>
                  </a:cubicBezTo>
                  <a:cubicBezTo>
                    <a:pt x="21351" y="9000"/>
                    <a:pt x="21476" y="10800"/>
                    <a:pt x="21600" y="12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" name="Line"/>
            <p:cNvSpPr/>
            <p:nvPr/>
          </p:nvSpPr>
          <p:spPr>
            <a:xfrm>
              <a:off x="1078841" y="796909"/>
              <a:ext cx="4533901" cy="1272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6" fill="norm" stroke="1" extrusionOk="0">
                  <a:moveTo>
                    <a:pt x="0" y="20140"/>
                  </a:moveTo>
                  <a:cubicBezTo>
                    <a:pt x="333" y="20848"/>
                    <a:pt x="666" y="21556"/>
                    <a:pt x="1008" y="21202"/>
                  </a:cubicBezTo>
                  <a:cubicBezTo>
                    <a:pt x="1351" y="20848"/>
                    <a:pt x="1704" y="19431"/>
                    <a:pt x="2062" y="18015"/>
                  </a:cubicBezTo>
                  <a:cubicBezTo>
                    <a:pt x="2420" y="16599"/>
                    <a:pt x="2783" y="15182"/>
                    <a:pt x="3176" y="13589"/>
                  </a:cubicBezTo>
                  <a:cubicBezTo>
                    <a:pt x="3570" y="11995"/>
                    <a:pt x="3993" y="10225"/>
                    <a:pt x="4366" y="8986"/>
                  </a:cubicBezTo>
                  <a:cubicBezTo>
                    <a:pt x="4739" y="7746"/>
                    <a:pt x="5062" y="7038"/>
                    <a:pt x="5390" y="6153"/>
                  </a:cubicBezTo>
                  <a:cubicBezTo>
                    <a:pt x="5718" y="5267"/>
                    <a:pt x="6050" y="4205"/>
                    <a:pt x="6403" y="3497"/>
                  </a:cubicBezTo>
                  <a:cubicBezTo>
                    <a:pt x="6756" y="2789"/>
                    <a:pt x="7129" y="2435"/>
                    <a:pt x="7487" y="2081"/>
                  </a:cubicBezTo>
                  <a:cubicBezTo>
                    <a:pt x="7845" y="1726"/>
                    <a:pt x="8188" y="1372"/>
                    <a:pt x="8556" y="1018"/>
                  </a:cubicBezTo>
                  <a:cubicBezTo>
                    <a:pt x="8924" y="664"/>
                    <a:pt x="9318" y="310"/>
                    <a:pt x="9706" y="133"/>
                  </a:cubicBezTo>
                  <a:cubicBezTo>
                    <a:pt x="10094" y="-44"/>
                    <a:pt x="10477" y="-44"/>
                    <a:pt x="10866" y="133"/>
                  </a:cubicBezTo>
                  <a:cubicBezTo>
                    <a:pt x="11254" y="310"/>
                    <a:pt x="11647" y="664"/>
                    <a:pt x="12030" y="1018"/>
                  </a:cubicBezTo>
                  <a:cubicBezTo>
                    <a:pt x="12413" y="1372"/>
                    <a:pt x="12787" y="1726"/>
                    <a:pt x="13160" y="2258"/>
                  </a:cubicBezTo>
                  <a:cubicBezTo>
                    <a:pt x="13533" y="2789"/>
                    <a:pt x="13906" y="3497"/>
                    <a:pt x="14259" y="4205"/>
                  </a:cubicBezTo>
                  <a:cubicBezTo>
                    <a:pt x="14612" y="4913"/>
                    <a:pt x="14945" y="5622"/>
                    <a:pt x="15277" y="6153"/>
                  </a:cubicBezTo>
                  <a:cubicBezTo>
                    <a:pt x="15610" y="6684"/>
                    <a:pt x="15943" y="7038"/>
                    <a:pt x="16321" y="7392"/>
                  </a:cubicBezTo>
                  <a:cubicBezTo>
                    <a:pt x="16699" y="7746"/>
                    <a:pt x="17123" y="8100"/>
                    <a:pt x="17516" y="8277"/>
                  </a:cubicBezTo>
                  <a:cubicBezTo>
                    <a:pt x="17909" y="8454"/>
                    <a:pt x="18272" y="8454"/>
                    <a:pt x="18650" y="8454"/>
                  </a:cubicBezTo>
                  <a:cubicBezTo>
                    <a:pt x="19029" y="8454"/>
                    <a:pt x="19422" y="8454"/>
                    <a:pt x="19840" y="8454"/>
                  </a:cubicBezTo>
                  <a:cubicBezTo>
                    <a:pt x="20259" y="8454"/>
                    <a:pt x="20703" y="8454"/>
                    <a:pt x="21000" y="8454"/>
                  </a:cubicBezTo>
                  <a:cubicBezTo>
                    <a:pt x="21297" y="8454"/>
                    <a:pt x="21449" y="8454"/>
                    <a:pt x="21600" y="84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" name="Line"/>
            <p:cNvSpPr/>
            <p:nvPr/>
          </p:nvSpPr>
          <p:spPr>
            <a:xfrm>
              <a:off x="6000091" y="256894"/>
              <a:ext cx="19051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" name="Line"/>
            <p:cNvSpPr/>
            <p:nvPr/>
          </p:nvSpPr>
          <p:spPr>
            <a:xfrm>
              <a:off x="6000091" y="485494"/>
              <a:ext cx="127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" name="Line"/>
            <p:cNvSpPr/>
            <p:nvPr/>
          </p:nvSpPr>
          <p:spPr>
            <a:xfrm>
              <a:off x="727874" y="1236466"/>
              <a:ext cx="300168" cy="5640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0" h="21476" fill="norm" stroke="1" extrusionOk="0">
                  <a:moveTo>
                    <a:pt x="6466" y="2596"/>
                  </a:moveTo>
                  <a:cubicBezTo>
                    <a:pt x="5107" y="3079"/>
                    <a:pt x="3747" y="3563"/>
                    <a:pt x="2690" y="3805"/>
                  </a:cubicBezTo>
                  <a:cubicBezTo>
                    <a:pt x="1633" y="4046"/>
                    <a:pt x="877" y="4046"/>
                    <a:pt x="424" y="3845"/>
                  </a:cubicBezTo>
                  <a:cubicBezTo>
                    <a:pt x="-29" y="3643"/>
                    <a:pt x="-180" y="3240"/>
                    <a:pt x="273" y="2676"/>
                  </a:cubicBezTo>
                  <a:cubicBezTo>
                    <a:pt x="726" y="2112"/>
                    <a:pt x="1784" y="1387"/>
                    <a:pt x="2614" y="903"/>
                  </a:cubicBezTo>
                  <a:cubicBezTo>
                    <a:pt x="3445" y="420"/>
                    <a:pt x="4049" y="178"/>
                    <a:pt x="4805" y="57"/>
                  </a:cubicBezTo>
                  <a:cubicBezTo>
                    <a:pt x="5560" y="-64"/>
                    <a:pt x="6466" y="-64"/>
                    <a:pt x="7221" y="782"/>
                  </a:cubicBezTo>
                  <a:cubicBezTo>
                    <a:pt x="7977" y="1629"/>
                    <a:pt x="8581" y="3321"/>
                    <a:pt x="8354" y="5054"/>
                  </a:cubicBezTo>
                  <a:cubicBezTo>
                    <a:pt x="8128" y="6787"/>
                    <a:pt x="7070" y="8560"/>
                    <a:pt x="6089" y="9688"/>
                  </a:cubicBezTo>
                  <a:cubicBezTo>
                    <a:pt x="5107" y="10817"/>
                    <a:pt x="4200" y="11300"/>
                    <a:pt x="3219" y="11582"/>
                  </a:cubicBezTo>
                  <a:cubicBezTo>
                    <a:pt x="2237" y="11864"/>
                    <a:pt x="1179" y="11945"/>
                    <a:pt x="575" y="11784"/>
                  </a:cubicBezTo>
                  <a:cubicBezTo>
                    <a:pt x="-29" y="11623"/>
                    <a:pt x="-180" y="11220"/>
                    <a:pt x="349" y="10696"/>
                  </a:cubicBezTo>
                  <a:cubicBezTo>
                    <a:pt x="877" y="10172"/>
                    <a:pt x="2086" y="9527"/>
                    <a:pt x="4200" y="8399"/>
                  </a:cubicBezTo>
                  <a:cubicBezTo>
                    <a:pt x="6315" y="7270"/>
                    <a:pt x="9336" y="5658"/>
                    <a:pt x="11375" y="4570"/>
                  </a:cubicBezTo>
                  <a:cubicBezTo>
                    <a:pt x="13414" y="3482"/>
                    <a:pt x="14472" y="2918"/>
                    <a:pt x="15227" y="2435"/>
                  </a:cubicBezTo>
                  <a:cubicBezTo>
                    <a:pt x="15982" y="1951"/>
                    <a:pt x="16435" y="1548"/>
                    <a:pt x="15907" y="2394"/>
                  </a:cubicBezTo>
                  <a:cubicBezTo>
                    <a:pt x="15378" y="3240"/>
                    <a:pt x="13868" y="5336"/>
                    <a:pt x="12357" y="7432"/>
                  </a:cubicBezTo>
                  <a:cubicBezTo>
                    <a:pt x="10847" y="9527"/>
                    <a:pt x="9336" y="11623"/>
                    <a:pt x="8430" y="13718"/>
                  </a:cubicBezTo>
                  <a:cubicBezTo>
                    <a:pt x="7523" y="15814"/>
                    <a:pt x="7221" y="17909"/>
                    <a:pt x="7146" y="19158"/>
                  </a:cubicBezTo>
                  <a:cubicBezTo>
                    <a:pt x="7070" y="20408"/>
                    <a:pt x="7221" y="20811"/>
                    <a:pt x="7675" y="21093"/>
                  </a:cubicBezTo>
                  <a:cubicBezTo>
                    <a:pt x="8128" y="21375"/>
                    <a:pt x="8883" y="21536"/>
                    <a:pt x="9487" y="21455"/>
                  </a:cubicBezTo>
                  <a:cubicBezTo>
                    <a:pt x="10091" y="21375"/>
                    <a:pt x="10544" y="21052"/>
                    <a:pt x="11526" y="19964"/>
                  </a:cubicBezTo>
                  <a:cubicBezTo>
                    <a:pt x="12508" y="18876"/>
                    <a:pt x="14019" y="17023"/>
                    <a:pt x="14849" y="15854"/>
                  </a:cubicBezTo>
                  <a:cubicBezTo>
                    <a:pt x="15680" y="14685"/>
                    <a:pt x="15831" y="14202"/>
                    <a:pt x="15605" y="13637"/>
                  </a:cubicBezTo>
                  <a:cubicBezTo>
                    <a:pt x="15378" y="13073"/>
                    <a:pt x="14774" y="12429"/>
                    <a:pt x="14849" y="12026"/>
                  </a:cubicBezTo>
                  <a:cubicBezTo>
                    <a:pt x="14925" y="11623"/>
                    <a:pt x="15680" y="11461"/>
                    <a:pt x="16889" y="11139"/>
                  </a:cubicBezTo>
                  <a:cubicBezTo>
                    <a:pt x="18097" y="10817"/>
                    <a:pt x="19758" y="10333"/>
                    <a:pt x="21420" y="98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" name="Line"/>
            <p:cNvSpPr/>
            <p:nvPr/>
          </p:nvSpPr>
          <p:spPr>
            <a:xfrm>
              <a:off x="1658808" y="1245060"/>
              <a:ext cx="270934" cy="347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32" fill="norm" stroke="1" extrusionOk="0">
                  <a:moveTo>
                    <a:pt x="1856" y="5224"/>
                  </a:moveTo>
                  <a:cubicBezTo>
                    <a:pt x="1519" y="8217"/>
                    <a:pt x="1181" y="11209"/>
                    <a:pt x="928" y="13291"/>
                  </a:cubicBezTo>
                  <a:cubicBezTo>
                    <a:pt x="675" y="15373"/>
                    <a:pt x="506" y="16544"/>
                    <a:pt x="337" y="16805"/>
                  </a:cubicBezTo>
                  <a:cubicBezTo>
                    <a:pt x="169" y="17065"/>
                    <a:pt x="0" y="16414"/>
                    <a:pt x="0" y="14007"/>
                  </a:cubicBezTo>
                  <a:cubicBezTo>
                    <a:pt x="0" y="11600"/>
                    <a:pt x="169" y="7436"/>
                    <a:pt x="591" y="4834"/>
                  </a:cubicBezTo>
                  <a:cubicBezTo>
                    <a:pt x="1012" y="2231"/>
                    <a:pt x="1687" y="1190"/>
                    <a:pt x="2447" y="605"/>
                  </a:cubicBezTo>
                  <a:cubicBezTo>
                    <a:pt x="3206" y="19"/>
                    <a:pt x="4050" y="-111"/>
                    <a:pt x="4725" y="84"/>
                  </a:cubicBezTo>
                  <a:cubicBezTo>
                    <a:pt x="5400" y="279"/>
                    <a:pt x="5906" y="800"/>
                    <a:pt x="6919" y="3077"/>
                  </a:cubicBezTo>
                  <a:cubicBezTo>
                    <a:pt x="7931" y="5354"/>
                    <a:pt x="9450" y="9388"/>
                    <a:pt x="10462" y="12381"/>
                  </a:cubicBezTo>
                  <a:cubicBezTo>
                    <a:pt x="11475" y="15373"/>
                    <a:pt x="11981" y="17325"/>
                    <a:pt x="12487" y="18756"/>
                  </a:cubicBezTo>
                  <a:cubicBezTo>
                    <a:pt x="12994" y="20188"/>
                    <a:pt x="13500" y="21099"/>
                    <a:pt x="14006" y="21294"/>
                  </a:cubicBezTo>
                  <a:cubicBezTo>
                    <a:pt x="14512" y="21489"/>
                    <a:pt x="15019" y="20969"/>
                    <a:pt x="16031" y="18691"/>
                  </a:cubicBezTo>
                  <a:cubicBezTo>
                    <a:pt x="17044" y="16414"/>
                    <a:pt x="18563" y="12381"/>
                    <a:pt x="19575" y="9388"/>
                  </a:cubicBezTo>
                  <a:cubicBezTo>
                    <a:pt x="20588" y="6395"/>
                    <a:pt x="21094" y="4443"/>
                    <a:pt x="21600" y="24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" name="Line"/>
            <p:cNvSpPr/>
            <p:nvPr/>
          </p:nvSpPr>
          <p:spPr>
            <a:xfrm>
              <a:off x="1974191" y="1501494"/>
              <a:ext cx="1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" name="Line"/>
            <p:cNvSpPr/>
            <p:nvPr/>
          </p:nvSpPr>
          <p:spPr>
            <a:xfrm>
              <a:off x="1955141" y="1385313"/>
              <a:ext cx="71968" cy="385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3" h="19662" fill="norm" stroke="1" extrusionOk="0">
                  <a:moveTo>
                    <a:pt x="14811" y="4200"/>
                  </a:moveTo>
                  <a:cubicBezTo>
                    <a:pt x="14194" y="9600"/>
                    <a:pt x="13577" y="15000"/>
                    <a:pt x="14811" y="17700"/>
                  </a:cubicBezTo>
                  <a:cubicBezTo>
                    <a:pt x="16046" y="20400"/>
                    <a:pt x="19131" y="20400"/>
                    <a:pt x="20366" y="17160"/>
                  </a:cubicBezTo>
                  <a:cubicBezTo>
                    <a:pt x="21600" y="13920"/>
                    <a:pt x="20983" y="7440"/>
                    <a:pt x="18514" y="3660"/>
                  </a:cubicBezTo>
                  <a:cubicBezTo>
                    <a:pt x="16046" y="-120"/>
                    <a:pt x="11726" y="-1200"/>
                    <a:pt x="8331" y="1500"/>
                  </a:cubicBezTo>
                  <a:cubicBezTo>
                    <a:pt x="4937" y="4200"/>
                    <a:pt x="2469" y="10680"/>
                    <a:pt x="0" y="171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" name="Line"/>
            <p:cNvSpPr/>
            <p:nvPr/>
          </p:nvSpPr>
          <p:spPr>
            <a:xfrm>
              <a:off x="2246026" y="1418944"/>
              <a:ext cx="217116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1" h="21600" fill="norm" stroke="1" extrusionOk="0">
                  <a:moveTo>
                    <a:pt x="1379" y="21600"/>
                  </a:moveTo>
                  <a:cubicBezTo>
                    <a:pt x="750" y="20348"/>
                    <a:pt x="121" y="19096"/>
                    <a:pt x="16" y="16904"/>
                  </a:cubicBezTo>
                  <a:cubicBezTo>
                    <a:pt x="-89" y="14713"/>
                    <a:pt x="330" y="11583"/>
                    <a:pt x="1484" y="9235"/>
                  </a:cubicBezTo>
                  <a:cubicBezTo>
                    <a:pt x="2637" y="6887"/>
                    <a:pt x="4525" y="5322"/>
                    <a:pt x="5888" y="5322"/>
                  </a:cubicBezTo>
                  <a:cubicBezTo>
                    <a:pt x="7251" y="5322"/>
                    <a:pt x="8090" y="6887"/>
                    <a:pt x="8824" y="8452"/>
                  </a:cubicBezTo>
                  <a:cubicBezTo>
                    <a:pt x="9558" y="10017"/>
                    <a:pt x="10187" y="11583"/>
                    <a:pt x="10921" y="12835"/>
                  </a:cubicBezTo>
                  <a:cubicBezTo>
                    <a:pt x="11655" y="14087"/>
                    <a:pt x="12494" y="15026"/>
                    <a:pt x="14276" y="12835"/>
                  </a:cubicBezTo>
                  <a:cubicBezTo>
                    <a:pt x="16059" y="10643"/>
                    <a:pt x="18785" y="5322"/>
                    <a:pt x="2151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" name="Line"/>
            <p:cNvSpPr/>
            <p:nvPr/>
          </p:nvSpPr>
          <p:spPr>
            <a:xfrm>
              <a:off x="2717141" y="1298294"/>
              <a:ext cx="279401" cy="3132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73" y="6130"/>
                  </a:moveTo>
                  <a:cubicBezTo>
                    <a:pt x="1145" y="10800"/>
                    <a:pt x="818" y="15470"/>
                    <a:pt x="573" y="18170"/>
                  </a:cubicBezTo>
                  <a:cubicBezTo>
                    <a:pt x="327" y="20870"/>
                    <a:pt x="164" y="21600"/>
                    <a:pt x="82" y="21600"/>
                  </a:cubicBezTo>
                  <a:cubicBezTo>
                    <a:pt x="0" y="21600"/>
                    <a:pt x="0" y="20870"/>
                    <a:pt x="0" y="18316"/>
                  </a:cubicBezTo>
                  <a:cubicBezTo>
                    <a:pt x="0" y="15762"/>
                    <a:pt x="0" y="11384"/>
                    <a:pt x="245" y="8319"/>
                  </a:cubicBezTo>
                  <a:cubicBezTo>
                    <a:pt x="491" y="5254"/>
                    <a:pt x="982" y="3503"/>
                    <a:pt x="1636" y="2554"/>
                  </a:cubicBezTo>
                  <a:cubicBezTo>
                    <a:pt x="2291" y="1605"/>
                    <a:pt x="3109" y="1459"/>
                    <a:pt x="3845" y="1824"/>
                  </a:cubicBezTo>
                  <a:cubicBezTo>
                    <a:pt x="4582" y="2189"/>
                    <a:pt x="5236" y="3065"/>
                    <a:pt x="6545" y="5400"/>
                  </a:cubicBezTo>
                  <a:cubicBezTo>
                    <a:pt x="7855" y="7735"/>
                    <a:pt x="9818" y="11530"/>
                    <a:pt x="11045" y="13865"/>
                  </a:cubicBezTo>
                  <a:cubicBezTo>
                    <a:pt x="12273" y="16200"/>
                    <a:pt x="12764" y="17076"/>
                    <a:pt x="13336" y="17878"/>
                  </a:cubicBezTo>
                  <a:cubicBezTo>
                    <a:pt x="13909" y="18681"/>
                    <a:pt x="14564" y="19411"/>
                    <a:pt x="15136" y="19119"/>
                  </a:cubicBezTo>
                  <a:cubicBezTo>
                    <a:pt x="15709" y="18827"/>
                    <a:pt x="16200" y="17514"/>
                    <a:pt x="16936" y="14814"/>
                  </a:cubicBezTo>
                  <a:cubicBezTo>
                    <a:pt x="17673" y="12114"/>
                    <a:pt x="18655" y="8027"/>
                    <a:pt x="19473" y="5327"/>
                  </a:cubicBezTo>
                  <a:cubicBezTo>
                    <a:pt x="20291" y="2627"/>
                    <a:pt x="20945" y="131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" name="Line"/>
            <p:cNvSpPr/>
            <p:nvPr/>
          </p:nvSpPr>
          <p:spPr>
            <a:xfrm>
              <a:off x="2990986" y="1422850"/>
              <a:ext cx="62706" cy="1573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0" h="21129" fill="norm" stroke="1" extrusionOk="0">
                  <a:moveTo>
                    <a:pt x="19170" y="328"/>
                  </a:moveTo>
                  <a:cubicBezTo>
                    <a:pt x="15570" y="44"/>
                    <a:pt x="11970" y="-240"/>
                    <a:pt x="9450" y="328"/>
                  </a:cubicBezTo>
                  <a:cubicBezTo>
                    <a:pt x="6930" y="897"/>
                    <a:pt x="5490" y="2318"/>
                    <a:pt x="4050" y="5160"/>
                  </a:cubicBezTo>
                  <a:cubicBezTo>
                    <a:pt x="2610" y="8002"/>
                    <a:pt x="1170" y="12265"/>
                    <a:pt x="450" y="15107"/>
                  </a:cubicBezTo>
                  <a:cubicBezTo>
                    <a:pt x="-270" y="17949"/>
                    <a:pt x="-270" y="19371"/>
                    <a:pt x="1530" y="20223"/>
                  </a:cubicBezTo>
                  <a:cubicBezTo>
                    <a:pt x="3330" y="21076"/>
                    <a:pt x="6930" y="21360"/>
                    <a:pt x="9810" y="20934"/>
                  </a:cubicBezTo>
                  <a:cubicBezTo>
                    <a:pt x="12690" y="20507"/>
                    <a:pt x="14850" y="19371"/>
                    <a:pt x="17010" y="16528"/>
                  </a:cubicBezTo>
                  <a:cubicBezTo>
                    <a:pt x="19170" y="13686"/>
                    <a:pt x="21330" y="9139"/>
                    <a:pt x="21330" y="6155"/>
                  </a:cubicBezTo>
                  <a:cubicBezTo>
                    <a:pt x="21330" y="3171"/>
                    <a:pt x="19170" y="1749"/>
                    <a:pt x="17010" y="3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" name="Line"/>
            <p:cNvSpPr/>
            <p:nvPr/>
          </p:nvSpPr>
          <p:spPr>
            <a:xfrm>
              <a:off x="3098141" y="1399894"/>
              <a:ext cx="127001" cy="1853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52" fill="norm" stroke="1" extrusionOk="0">
                  <a:moveTo>
                    <a:pt x="0" y="4369"/>
                  </a:moveTo>
                  <a:cubicBezTo>
                    <a:pt x="1800" y="4611"/>
                    <a:pt x="3600" y="4854"/>
                    <a:pt x="5220" y="7038"/>
                  </a:cubicBezTo>
                  <a:cubicBezTo>
                    <a:pt x="6840" y="9222"/>
                    <a:pt x="8280" y="13348"/>
                    <a:pt x="9000" y="16018"/>
                  </a:cubicBezTo>
                  <a:cubicBezTo>
                    <a:pt x="9720" y="18688"/>
                    <a:pt x="9720" y="19901"/>
                    <a:pt x="8820" y="20629"/>
                  </a:cubicBezTo>
                  <a:cubicBezTo>
                    <a:pt x="7920" y="21357"/>
                    <a:pt x="6120" y="21600"/>
                    <a:pt x="4860" y="20508"/>
                  </a:cubicBezTo>
                  <a:cubicBezTo>
                    <a:pt x="3600" y="19416"/>
                    <a:pt x="2880" y="16989"/>
                    <a:pt x="3600" y="13955"/>
                  </a:cubicBezTo>
                  <a:cubicBezTo>
                    <a:pt x="4320" y="10921"/>
                    <a:pt x="6480" y="7281"/>
                    <a:pt x="9720" y="4854"/>
                  </a:cubicBezTo>
                  <a:cubicBezTo>
                    <a:pt x="12960" y="2427"/>
                    <a:pt x="17280" y="121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" name="Line"/>
            <p:cNvSpPr/>
            <p:nvPr/>
          </p:nvSpPr>
          <p:spPr>
            <a:xfrm>
              <a:off x="3225868" y="1403992"/>
              <a:ext cx="167269" cy="1621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7" h="21212" fill="norm" stroke="1" extrusionOk="0">
                  <a:moveTo>
                    <a:pt x="1527" y="1956"/>
                  </a:moveTo>
                  <a:cubicBezTo>
                    <a:pt x="1527" y="7495"/>
                    <a:pt x="1527" y="13033"/>
                    <a:pt x="1257" y="16495"/>
                  </a:cubicBezTo>
                  <a:cubicBezTo>
                    <a:pt x="987" y="19956"/>
                    <a:pt x="447" y="21341"/>
                    <a:pt x="177" y="21203"/>
                  </a:cubicBezTo>
                  <a:cubicBezTo>
                    <a:pt x="-93" y="21064"/>
                    <a:pt x="-93" y="19403"/>
                    <a:pt x="447" y="17049"/>
                  </a:cubicBezTo>
                  <a:cubicBezTo>
                    <a:pt x="987" y="14695"/>
                    <a:pt x="2067" y="11649"/>
                    <a:pt x="3012" y="9433"/>
                  </a:cubicBezTo>
                  <a:cubicBezTo>
                    <a:pt x="3957" y="7218"/>
                    <a:pt x="4767" y="5833"/>
                    <a:pt x="5847" y="5279"/>
                  </a:cubicBezTo>
                  <a:cubicBezTo>
                    <a:pt x="6927" y="4726"/>
                    <a:pt x="8277" y="5003"/>
                    <a:pt x="8952" y="6110"/>
                  </a:cubicBezTo>
                  <a:cubicBezTo>
                    <a:pt x="9627" y="7218"/>
                    <a:pt x="9627" y="9156"/>
                    <a:pt x="9492" y="10956"/>
                  </a:cubicBezTo>
                  <a:cubicBezTo>
                    <a:pt x="9357" y="12756"/>
                    <a:pt x="9087" y="14418"/>
                    <a:pt x="8952" y="14556"/>
                  </a:cubicBezTo>
                  <a:cubicBezTo>
                    <a:pt x="8817" y="14695"/>
                    <a:pt x="8817" y="13310"/>
                    <a:pt x="9627" y="11233"/>
                  </a:cubicBezTo>
                  <a:cubicBezTo>
                    <a:pt x="10437" y="9156"/>
                    <a:pt x="12057" y="6387"/>
                    <a:pt x="13272" y="4449"/>
                  </a:cubicBezTo>
                  <a:cubicBezTo>
                    <a:pt x="14487" y="2510"/>
                    <a:pt x="15297" y="1403"/>
                    <a:pt x="16512" y="710"/>
                  </a:cubicBezTo>
                  <a:cubicBezTo>
                    <a:pt x="17727" y="18"/>
                    <a:pt x="19347" y="-259"/>
                    <a:pt x="20292" y="295"/>
                  </a:cubicBezTo>
                  <a:cubicBezTo>
                    <a:pt x="21237" y="849"/>
                    <a:pt x="21507" y="2233"/>
                    <a:pt x="21237" y="4587"/>
                  </a:cubicBezTo>
                  <a:cubicBezTo>
                    <a:pt x="20967" y="6941"/>
                    <a:pt x="20157" y="10264"/>
                    <a:pt x="19887" y="12618"/>
                  </a:cubicBezTo>
                  <a:cubicBezTo>
                    <a:pt x="19617" y="14972"/>
                    <a:pt x="19887" y="16356"/>
                    <a:pt x="20157" y="177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" name="Line"/>
            <p:cNvSpPr/>
            <p:nvPr/>
          </p:nvSpPr>
          <p:spPr>
            <a:xfrm>
              <a:off x="3409933" y="1195004"/>
              <a:ext cx="240659" cy="3118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3" h="21361" fill="norm" stroke="1" extrusionOk="0">
                  <a:moveTo>
                    <a:pt x="6764" y="17512"/>
                  </a:moveTo>
                  <a:cubicBezTo>
                    <a:pt x="6575" y="16787"/>
                    <a:pt x="6385" y="16062"/>
                    <a:pt x="5817" y="15410"/>
                  </a:cubicBezTo>
                  <a:cubicBezTo>
                    <a:pt x="5248" y="14758"/>
                    <a:pt x="4301" y="14178"/>
                    <a:pt x="3448" y="14178"/>
                  </a:cubicBezTo>
                  <a:cubicBezTo>
                    <a:pt x="2596" y="14178"/>
                    <a:pt x="1838" y="14758"/>
                    <a:pt x="1269" y="15482"/>
                  </a:cubicBezTo>
                  <a:cubicBezTo>
                    <a:pt x="701" y="16207"/>
                    <a:pt x="322" y="17077"/>
                    <a:pt x="132" y="17874"/>
                  </a:cubicBezTo>
                  <a:cubicBezTo>
                    <a:pt x="-57" y="18672"/>
                    <a:pt x="-57" y="19396"/>
                    <a:pt x="227" y="20049"/>
                  </a:cubicBezTo>
                  <a:cubicBezTo>
                    <a:pt x="511" y="20701"/>
                    <a:pt x="1080" y="21281"/>
                    <a:pt x="1743" y="21281"/>
                  </a:cubicBezTo>
                  <a:cubicBezTo>
                    <a:pt x="2406" y="21281"/>
                    <a:pt x="3164" y="20701"/>
                    <a:pt x="3732" y="20049"/>
                  </a:cubicBezTo>
                  <a:cubicBezTo>
                    <a:pt x="4301" y="19396"/>
                    <a:pt x="4680" y="18672"/>
                    <a:pt x="4964" y="17947"/>
                  </a:cubicBezTo>
                  <a:cubicBezTo>
                    <a:pt x="5248" y="17222"/>
                    <a:pt x="5438" y="16497"/>
                    <a:pt x="5532" y="16497"/>
                  </a:cubicBezTo>
                  <a:cubicBezTo>
                    <a:pt x="5627" y="16497"/>
                    <a:pt x="5627" y="17222"/>
                    <a:pt x="5627" y="17947"/>
                  </a:cubicBezTo>
                  <a:cubicBezTo>
                    <a:pt x="5627" y="18672"/>
                    <a:pt x="5627" y="19396"/>
                    <a:pt x="6101" y="19759"/>
                  </a:cubicBezTo>
                  <a:cubicBezTo>
                    <a:pt x="6575" y="20121"/>
                    <a:pt x="7522" y="20121"/>
                    <a:pt x="9227" y="18672"/>
                  </a:cubicBezTo>
                  <a:cubicBezTo>
                    <a:pt x="10932" y="17222"/>
                    <a:pt x="13396" y="14323"/>
                    <a:pt x="15385" y="11351"/>
                  </a:cubicBezTo>
                  <a:cubicBezTo>
                    <a:pt x="17375" y="8379"/>
                    <a:pt x="18890" y="5335"/>
                    <a:pt x="19743" y="3305"/>
                  </a:cubicBezTo>
                  <a:cubicBezTo>
                    <a:pt x="20596" y="1276"/>
                    <a:pt x="20785" y="261"/>
                    <a:pt x="20406" y="43"/>
                  </a:cubicBezTo>
                  <a:cubicBezTo>
                    <a:pt x="20027" y="-174"/>
                    <a:pt x="19080" y="406"/>
                    <a:pt x="17943" y="2290"/>
                  </a:cubicBezTo>
                  <a:cubicBezTo>
                    <a:pt x="16806" y="4175"/>
                    <a:pt x="15480" y="7364"/>
                    <a:pt x="14817" y="10554"/>
                  </a:cubicBezTo>
                  <a:cubicBezTo>
                    <a:pt x="14154" y="13743"/>
                    <a:pt x="14154" y="16932"/>
                    <a:pt x="14438" y="18817"/>
                  </a:cubicBezTo>
                  <a:cubicBezTo>
                    <a:pt x="14722" y="20701"/>
                    <a:pt x="15290" y="21281"/>
                    <a:pt x="16522" y="21354"/>
                  </a:cubicBezTo>
                  <a:cubicBezTo>
                    <a:pt x="17754" y="21426"/>
                    <a:pt x="19648" y="20991"/>
                    <a:pt x="21543" y="205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" name="Line"/>
            <p:cNvSpPr/>
            <p:nvPr/>
          </p:nvSpPr>
          <p:spPr>
            <a:xfrm>
              <a:off x="3730654" y="1208909"/>
              <a:ext cx="142188" cy="2854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8" h="21418" fill="norm" stroke="1" extrusionOk="0">
                  <a:moveTo>
                    <a:pt x="21338" y="1466"/>
                  </a:moveTo>
                  <a:cubicBezTo>
                    <a:pt x="20385" y="831"/>
                    <a:pt x="19432" y="196"/>
                    <a:pt x="18162" y="37"/>
                  </a:cubicBezTo>
                  <a:cubicBezTo>
                    <a:pt x="16891" y="-122"/>
                    <a:pt x="15303" y="196"/>
                    <a:pt x="12762" y="1863"/>
                  </a:cubicBezTo>
                  <a:cubicBezTo>
                    <a:pt x="10220" y="3531"/>
                    <a:pt x="6726" y="6549"/>
                    <a:pt x="4344" y="9646"/>
                  </a:cubicBezTo>
                  <a:cubicBezTo>
                    <a:pt x="1962" y="12743"/>
                    <a:pt x="691" y="15919"/>
                    <a:pt x="214" y="17904"/>
                  </a:cubicBezTo>
                  <a:cubicBezTo>
                    <a:pt x="-262" y="19890"/>
                    <a:pt x="56" y="20684"/>
                    <a:pt x="1167" y="21081"/>
                  </a:cubicBezTo>
                  <a:cubicBezTo>
                    <a:pt x="2279" y="21478"/>
                    <a:pt x="4185" y="21478"/>
                    <a:pt x="5932" y="21319"/>
                  </a:cubicBezTo>
                  <a:cubicBezTo>
                    <a:pt x="7679" y="21160"/>
                    <a:pt x="9267" y="20843"/>
                    <a:pt x="10856" y="205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" name="Line"/>
            <p:cNvSpPr/>
            <p:nvPr/>
          </p:nvSpPr>
          <p:spPr>
            <a:xfrm>
              <a:off x="3872841" y="1350904"/>
              <a:ext cx="184151" cy="1392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593" fill="norm" stroke="1" extrusionOk="0">
                  <a:moveTo>
                    <a:pt x="0" y="16636"/>
                  </a:moveTo>
                  <a:cubicBezTo>
                    <a:pt x="993" y="13506"/>
                    <a:pt x="1986" y="10376"/>
                    <a:pt x="2731" y="7402"/>
                  </a:cubicBezTo>
                  <a:cubicBezTo>
                    <a:pt x="3476" y="4428"/>
                    <a:pt x="3972" y="1610"/>
                    <a:pt x="3972" y="2080"/>
                  </a:cubicBezTo>
                  <a:cubicBezTo>
                    <a:pt x="3972" y="2549"/>
                    <a:pt x="3476" y="6306"/>
                    <a:pt x="3228" y="9123"/>
                  </a:cubicBezTo>
                  <a:cubicBezTo>
                    <a:pt x="2979" y="11941"/>
                    <a:pt x="2979" y="13819"/>
                    <a:pt x="2979" y="15541"/>
                  </a:cubicBezTo>
                  <a:cubicBezTo>
                    <a:pt x="2979" y="17262"/>
                    <a:pt x="2979" y="18828"/>
                    <a:pt x="3600" y="19767"/>
                  </a:cubicBezTo>
                  <a:cubicBezTo>
                    <a:pt x="4221" y="20706"/>
                    <a:pt x="5462" y="21019"/>
                    <a:pt x="6952" y="19767"/>
                  </a:cubicBezTo>
                  <a:cubicBezTo>
                    <a:pt x="8441" y="18515"/>
                    <a:pt x="10179" y="15697"/>
                    <a:pt x="11421" y="13349"/>
                  </a:cubicBezTo>
                  <a:cubicBezTo>
                    <a:pt x="12662" y="11002"/>
                    <a:pt x="13407" y="9123"/>
                    <a:pt x="14276" y="6619"/>
                  </a:cubicBezTo>
                  <a:cubicBezTo>
                    <a:pt x="15145" y="4115"/>
                    <a:pt x="16138" y="984"/>
                    <a:pt x="16386" y="202"/>
                  </a:cubicBezTo>
                  <a:cubicBezTo>
                    <a:pt x="16634" y="-581"/>
                    <a:pt x="16138" y="984"/>
                    <a:pt x="15766" y="3645"/>
                  </a:cubicBezTo>
                  <a:cubicBezTo>
                    <a:pt x="15393" y="6306"/>
                    <a:pt x="15145" y="10062"/>
                    <a:pt x="15145" y="12723"/>
                  </a:cubicBezTo>
                  <a:cubicBezTo>
                    <a:pt x="15145" y="15384"/>
                    <a:pt x="15393" y="16949"/>
                    <a:pt x="16138" y="17576"/>
                  </a:cubicBezTo>
                  <a:cubicBezTo>
                    <a:pt x="16883" y="18202"/>
                    <a:pt x="18124" y="17889"/>
                    <a:pt x="19117" y="17106"/>
                  </a:cubicBezTo>
                  <a:cubicBezTo>
                    <a:pt x="20110" y="16323"/>
                    <a:pt x="20855" y="15071"/>
                    <a:pt x="21600" y="138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" name="Line"/>
            <p:cNvSpPr/>
            <p:nvPr/>
          </p:nvSpPr>
          <p:spPr>
            <a:xfrm>
              <a:off x="4120491" y="1437994"/>
              <a:ext cx="1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" name="Line"/>
            <p:cNvSpPr/>
            <p:nvPr/>
          </p:nvSpPr>
          <p:spPr>
            <a:xfrm>
              <a:off x="4114141" y="1369139"/>
              <a:ext cx="31751" cy="434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21600" y="2484"/>
                  </a:moveTo>
                  <a:cubicBezTo>
                    <a:pt x="14400" y="521"/>
                    <a:pt x="7200" y="-1443"/>
                    <a:pt x="3600" y="1502"/>
                  </a:cubicBezTo>
                  <a:cubicBezTo>
                    <a:pt x="0" y="4448"/>
                    <a:pt x="0" y="12302"/>
                    <a:pt x="0" y="201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" name="Line"/>
            <p:cNvSpPr/>
            <p:nvPr/>
          </p:nvSpPr>
          <p:spPr>
            <a:xfrm>
              <a:off x="4190341" y="1571344"/>
              <a:ext cx="52695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82" h="21600" fill="norm" stroke="1" extrusionOk="0">
                  <a:moveTo>
                    <a:pt x="19938" y="0"/>
                  </a:moveTo>
                  <a:cubicBezTo>
                    <a:pt x="20769" y="3000"/>
                    <a:pt x="21600" y="6000"/>
                    <a:pt x="18277" y="9600"/>
                  </a:cubicBezTo>
                  <a:cubicBezTo>
                    <a:pt x="14954" y="13200"/>
                    <a:pt x="7477" y="17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" name="Line"/>
            <p:cNvSpPr/>
            <p:nvPr/>
          </p:nvSpPr>
          <p:spPr>
            <a:xfrm>
              <a:off x="4420679" y="1403251"/>
              <a:ext cx="275962" cy="1282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4" h="21112" fill="norm" stroke="1" extrusionOk="0">
                  <a:moveTo>
                    <a:pt x="5757" y="4673"/>
                  </a:moveTo>
                  <a:cubicBezTo>
                    <a:pt x="4611" y="9551"/>
                    <a:pt x="3466" y="14428"/>
                    <a:pt x="2484" y="17390"/>
                  </a:cubicBezTo>
                  <a:cubicBezTo>
                    <a:pt x="1502" y="20351"/>
                    <a:pt x="684" y="21396"/>
                    <a:pt x="275" y="21048"/>
                  </a:cubicBezTo>
                  <a:cubicBezTo>
                    <a:pt x="-134" y="20699"/>
                    <a:pt x="-134" y="18957"/>
                    <a:pt x="602" y="16867"/>
                  </a:cubicBezTo>
                  <a:cubicBezTo>
                    <a:pt x="1339" y="14777"/>
                    <a:pt x="2811" y="12338"/>
                    <a:pt x="5675" y="10073"/>
                  </a:cubicBezTo>
                  <a:cubicBezTo>
                    <a:pt x="8539" y="7809"/>
                    <a:pt x="12793" y="5719"/>
                    <a:pt x="15330" y="4499"/>
                  </a:cubicBezTo>
                  <a:cubicBezTo>
                    <a:pt x="17866" y="3280"/>
                    <a:pt x="18684" y="2931"/>
                    <a:pt x="19502" y="2235"/>
                  </a:cubicBezTo>
                  <a:cubicBezTo>
                    <a:pt x="20321" y="1538"/>
                    <a:pt x="21139" y="493"/>
                    <a:pt x="21302" y="144"/>
                  </a:cubicBezTo>
                  <a:cubicBezTo>
                    <a:pt x="21466" y="-204"/>
                    <a:pt x="20975" y="144"/>
                    <a:pt x="20484" y="4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" name="Line"/>
            <p:cNvSpPr/>
            <p:nvPr/>
          </p:nvSpPr>
          <p:spPr>
            <a:xfrm>
              <a:off x="4660241" y="1552294"/>
              <a:ext cx="1270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0" name="Line"/>
            <p:cNvSpPr/>
            <p:nvPr/>
          </p:nvSpPr>
          <p:spPr>
            <a:xfrm>
              <a:off x="4711041" y="1482444"/>
              <a:ext cx="63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1" name="Line"/>
            <p:cNvSpPr/>
            <p:nvPr/>
          </p:nvSpPr>
          <p:spPr>
            <a:xfrm>
              <a:off x="4772096" y="1299236"/>
              <a:ext cx="110396" cy="909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6" h="21083" fill="norm" stroke="1" extrusionOk="0">
                  <a:moveTo>
                    <a:pt x="471" y="2727"/>
                  </a:moveTo>
                  <a:cubicBezTo>
                    <a:pt x="2101" y="1255"/>
                    <a:pt x="3731" y="-218"/>
                    <a:pt x="5158" y="27"/>
                  </a:cubicBezTo>
                  <a:cubicBezTo>
                    <a:pt x="6584" y="273"/>
                    <a:pt x="7807" y="2237"/>
                    <a:pt x="8214" y="4446"/>
                  </a:cubicBezTo>
                  <a:cubicBezTo>
                    <a:pt x="8622" y="6655"/>
                    <a:pt x="8214" y="9109"/>
                    <a:pt x="7196" y="11073"/>
                  </a:cubicBezTo>
                  <a:cubicBezTo>
                    <a:pt x="6177" y="13037"/>
                    <a:pt x="4547" y="14509"/>
                    <a:pt x="2916" y="15982"/>
                  </a:cubicBezTo>
                  <a:cubicBezTo>
                    <a:pt x="1286" y="17455"/>
                    <a:pt x="-344" y="18927"/>
                    <a:pt x="64" y="19909"/>
                  </a:cubicBezTo>
                  <a:cubicBezTo>
                    <a:pt x="471" y="20891"/>
                    <a:pt x="2916" y="21382"/>
                    <a:pt x="6788" y="20891"/>
                  </a:cubicBezTo>
                  <a:cubicBezTo>
                    <a:pt x="10660" y="20400"/>
                    <a:pt x="15958" y="18927"/>
                    <a:pt x="21256" y="174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" name="Line"/>
            <p:cNvSpPr/>
            <p:nvPr/>
          </p:nvSpPr>
          <p:spPr>
            <a:xfrm>
              <a:off x="4882491" y="1234794"/>
              <a:ext cx="80308" cy="35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3" h="21600" fill="norm" stroke="1" extrusionOk="0">
                  <a:moveTo>
                    <a:pt x="6646" y="0"/>
                  </a:moveTo>
                  <a:cubicBezTo>
                    <a:pt x="11631" y="2700"/>
                    <a:pt x="16615" y="5400"/>
                    <a:pt x="19108" y="8229"/>
                  </a:cubicBezTo>
                  <a:cubicBezTo>
                    <a:pt x="21600" y="11057"/>
                    <a:pt x="21600" y="14014"/>
                    <a:pt x="19385" y="16264"/>
                  </a:cubicBezTo>
                  <a:cubicBezTo>
                    <a:pt x="17169" y="18514"/>
                    <a:pt x="12738" y="20057"/>
                    <a:pt x="9138" y="20829"/>
                  </a:cubicBezTo>
                  <a:cubicBezTo>
                    <a:pt x="5538" y="21600"/>
                    <a:pt x="2769" y="21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" name="Line"/>
            <p:cNvSpPr/>
            <p:nvPr/>
          </p:nvSpPr>
          <p:spPr>
            <a:xfrm>
              <a:off x="5079341" y="1596744"/>
              <a:ext cx="27846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96" h="21600" fill="norm" stroke="1" extrusionOk="0">
                  <a:moveTo>
                    <a:pt x="18514" y="0"/>
                  </a:moveTo>
                  <a:cubicBezTo>
                    <a:pt x="20057" y="3273"/>
                    <a:pt x="21600" y="6545"/>
                    <a:pt x="18514" y="10145"/>
                  </a:cubicBezTo>
                  <a:cubicBezTo>
                    <a:pt x="15429" y="13745"/>
                    <a:pt x="7714" y="1767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" name="Line"/>
            <p:cNvSpPr/>
            <p:nvPr/>
          </p:nvSpPr>
          <p:spPr>
            <a:xfrm>
              <a:off x="5542984" y="1244231"/>
              <a:ext cx="141408" cy="2890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3" h="21528" fill="norm" stroke="1" extrusionOk="0">
                  <a:moveTo>
                    <a:pt x="20647" y="16325"/>
                  </a:moveTo>
                  <a:cubicBezTo>
                    <a:pt x="19082" y="13172"/>
                    <a:pt x="17516" y="10019"/>
                    <a:pt x="16890" y="7496"/>
                  </a:cubicBezTo>
                  <a:cubicBezTo>
                    <a:pt x="16264" y="4973"/>
                    <a:pt x="16577" y="3081"/>
                    <a:pt x="17360" y="1820"/>
                  </a:cubicBezTo>
                  <a:cubicBezTo>
                    <a:pt x="18143" y="559"/>
                    <a:pt x="19395" y="-72"/>
                    <a:pt x="20177" y="7"/>
                  </a:cubicBezTo>
                  <a:cubicBezTo>
                    <a:pt x="20960" y="86"/>
                    <a:pt x="21273" y="874"/>
                    <a:pt x="20334" y="3081"/>
                  </a:cubicBezTo>
                  <a:cubicBezTo>
                    <a:pt x="19395" y="5289"/>
                    <a:pt x="17203" y="8915"/>
                    <a:pt x="13760" y="11674"/>
                  </a:cubicBezTo>
                  <a:cubicBezTo>
                    <a:pt x="10316" y="14433"/>
                    <a:pt x="5621" y="16325"/>
                    <a:pt x="2960" y="17665"/>
                  </a:cubicBezTo>
                  <a:cubicBezTo>
                    <a:pt x="299" y="19005"/>
                    <a:pt x="-327" y="19794"/>
                    <a:pt x="143" y="20188"/>
                  </a:cubicBezTo>
                  <a:cubicBezTo>
                    <a:pt x="612" y="20582"/>
                    <a:pt x="2177" y="20582"/>
                    <a:pt x="4838" y="20740"/>
                  </a:cubicBezTo>
                  <a:cubicBezTo>
                    <a:pt x="7499" y="20897"/>
                    <a:pt x="11256" y="21213"/>
                    <a:pt x="15012" y="215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" name="Line"/>
            <p:cNvSpPr/>
            <p:nvPr/>
          </p:nvSpPr>
          <p:spPr>
            <a:xfrm>
              <a:off x="6222341" y="1171294"/>
              <a:ext cx="50801" cy="3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200" y="2749"/>
                    <a:pt x="10800" y="5498"/>
                    <a:pt x="7200" y="9098"/>
                  </a:cubicBezTo>
                  <a:cubicBezTo>
                    <a:pt x="3600" y="12698"/>
                    <a:pt x="1800" y="1714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6" name="Line"/>
            <p:cNvSpPr/>
            <p:nvPr/>
          </p:nvSpPr>
          <p:spPr>
            <a:xfrm>
              <a:off x="6256208" y="1366368"/>
              <a:ext cx="150284" cy="1080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797" fill="norm" stroke="1" extrusionOk="0">
                  <a:moveTo>
                    <a:pt x="608" y="12569"/>
                  </a:moveTo>
                  <a:cubicBezTo>
                    <a:pt x="3346" y="10531"/>
                    <a:pt x="6085" y="8493"/>
                    <a:pt x="7910" y="6252"/>
                  </a:cubicBezTo>
                  <a:cubicBezTo>
                    <a:pt x="9735" y="4010"/>
                    <a:pt x="10648" y="1565"/>
                    <a:pt x="10344" y="546"/>
                  </a:cubicBezTo>
                  <a:cubicBezTo>
                    <a:pt x="10039" y="-473"/>
                    <a:pt x="8518" y="-65"/>
                    <a:pt x="6693" y="1769"/>
                  </a:cubicBezTo>
                  <a:cubicBezTo>
                    <a:pt x="4868" y="3602"/>
                    <a:pt x="2738" y="6863"/>
                    <a:pt x="1521" y="9512"/>
                  </a:cubicBezTo>
                  <a:cubicBezTo>
                    <a:pt x="304" y="12161"/>
                    <a:pt x="0" y="14199"/>
                    <a:pt x="0" y="16236"/>
                  </a:cubicBezTo>
                  <a:cubicBezTo>
                    <a:pt x="0" y="18274"/>
                    <a:pt x="304" y="20312"/>
                    <a:pt x="2586" y="20719"/>
                  </a:cubicBezTo>
                  <a:cubicBezTo>
                    <a:pt x="4868" y="21127"/>
                    <a:pt x="9127" y="19904"/>
                    <a:pt x="12625" y="17663"/>
                  </a:cubicBezTo>
                  <a:cubicBezTo>
                    <a:pt x="16124" y="15421"/>
                    <a:pt x="18862" y="12161"/>
                    <a:pt x="21600" y="89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" name="Line"/>
            <p:cNvSpPr/>
            <p:nvPr/>
          </p:nvSpPr>
          <p:spPr>
            <a:xfrm>
              <a:off x="6439036" y="1114144"/>
              <a:ext cx="100806" cy="4040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1" h="21475" fill="norm" stroke="1" extrusionOk="0">
                  <a:moveTo>
                    <a:pt x="21431" y="0"/>
                  </a:moveTo>
                  <a:cubicBezTo>
                    <a:pt x="17831" y="787"/>
                    <a:pt x="14231" y="1575"/>
                    <a:pt x="11081" y="3881"/>
                  </a:cubicBezTo>
                  <a:cubicBezTo>
                    <a:pt x="7931" y="6188"/>
                    <a:pt x="5231" y="10012"/>
                    <a:pt x="3431" y="12937"/>
                  </a:cubicBezTo>
                  <a:cubicBezTo>
                    <a:pt x="1631" y="15862"/>
                    <a:pt x="731" y="17888"/>
                    <a:pt x="281" y="19238"/>
                  </a:cubicBezTo>
                  <a:cubicBezTo>
                    <a:pt x="-169" y="20588"/>
                    <a:pt x="-169" y="21262"/>
                    <a:pt x="956" y="21431"/>
                  </a:cubicBezTo>
                  <a:cubicBezTo>
                    <a:pt x="2081" y="21600"/>
                    <a:pt x="4331" y="21262"/>
                    <a:pt x="6131" y="20700"/>
                  </a:cubicBezTo>
                  <a:cubicBezTo>
                    <a:pt x="7931" y="20138"/>
                    <a:pt x="9281" y="19350"/>
                    <a:pt x="10631" y="185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" name="Line"/>
            <p:cNvSpPr/>
            <p:nvPr/>
          </p:nvSpPr>
          <p:spPr>
            <a:xfrm>
              <a:off x="6412841" y="1285594"/>
              <a:ext cx="2286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00" y="16364"/>
                    <a:pt x="11600" y="11127"/>
                    <a:pt x="15200" y="7527"/>
                  </a:cubicBezTo>
                  <a:cubicBezTo>
                    <a:pt x="18800" y="3927"/>
                    <a:pt x="20200" y="196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" name="Line"/>
            <p:cNvSpPr/>
            <p:nvPr/>
          </p:nvSpPr>
          <p:spPr>
            <a:xfrm>
              <a:off x="7072717" y="1163261"/>
              <a:ext cx="377474" cy="329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0" h="21279" fill="norm" stroke="1" extrusionOk="0">
                  <a:moveTo>
                    <a:pt x="5790" y="13643"/>
                  </a:moveTo>
                  <a:cubicBezTo>
                    <a:pt x="5670" y="12686"/>
                    <a:pt x="5550" y="11729"/>
                    <a:pt x="5190" y="11387"/>
                  </a:cubicBezTo>
                  <a:cubicBezTo>
                    <a:pt x="4830" y="11045"/>
                    <a:pt x="4230" y="11319"/>
                    <a:pt x="3390" y="12002"/>
                  </a:cubicBezTo>
                  <a:cubicBezTo>
                    <a:pt x="2550" y="12686"/>
                    <a:pt x="1470" y="13779"/>
                    <a:pt x="810" y="15078"/>
                  </a:cubicBezTo>
                  <a:cubicBezTo>
                    <a:pt x="150" y="16377"/>
                    <a:pt x="-90" y="17881"/>
                    <a:pt x="30" y="18838"/>
                  </a:cubicBezTo>
                  <a:cubicBezTo>
                    <a:pt x="150" y="19794"/>
                    <a:pt x="630" y="20205"/>
                    <a:pt x="1110" y="20136"/>
                  </a:cubicBezTo>
                  <a:cubicBezTo>
                    <a:pt x="1590" y="20068"/>
                    <a:pt x="2070" y="19521"/>
                    <a:pt x="2490" y="18974"/>
                  </a:cubicBezTo>
                  <a:cubicBezTo>
                    <a:pt x="2910" y="18427"/>
                    <a:pt x="3270" y="17881"/>
                    <a:pt x="3690" y="16924"/>
                  </a:cubicBezTo>
                  <a:cubicBezTo>
                    <a:pt x="4110" y="15967"/>
                    <a:pt x="4590" y="14600"/>
                    <a:pt x="4770" y="14531"/>
                  </a:cubicBezTo>
                  <a:cubicBezTo>
                    <a:pt x="4950" y="14463"/>
                    <a:pt x="4830" y="15693"/>
                    <a:pt x="4770" y="16719"/>
                  </a:cubicBezTo>
                  <a:cubicBezTo>
                    <a:pt x="4710" y="17744"/>
                    <a:pt x="4710" y="18564"/>
                    <a:pt x="4770" y="19384"/>
                  </a:cubicBezTo>
                  <a:cubicBezTo>
                    <a:pt x="4830" y="20205"/>
                    <a:pt x="4950" y="21025"/>
                    <a:pt x="5370" y="21230"/>
                  </a:cubicBezTo>
                  <a:cubicBezTo>
                    <a:pt x="5790" y="21435"/>
                    <a:pt x="6510" y="21025"/>
                    <a:pt x="7590" y="19453"/>
                  </a:cubicBezTo>
                  <a:cubicBezTo>
                    <a:pt x="8670" y="17881"/>
                    <a:pt x="10110" y="15146"/>
                    <a:pt x="11550" y="12070"/>
                  </a:cubicBezTo>
                  <a:cubicBezTo>
                    <a:pt x="12990" y="8994"/>
                    <a:pt x="14430" y="5577"/>
                    <a:pt x="15210" y="3389"/>
                  </a:cubicBezTo>
                  <a:cubicBezTo>
                    <a:pt x="15990" y="1202"/>
                    <a:pt x="16110" y="245"/>
                    <a:pt x="15930" y="40"/>
                  </a:cubicBezTo>
                  <a:cubicBezTo>
                    <a:pt x="15750" y="-165"/>
                    <a:pt x="15270" y="382"/>
                    <a:pt x="14490" y="2364"/>
                  </a:cubicBezTo>
                  <a:cubicBezTo>
                    <a:pt x="13710" y="4346"/>
                    <a:pt x="12630" y="7764"/>
                    <a:pt x="11970" y="9951"/>
                  </a:cubicBezTo>
                  <a:cubicBezTo>
                    <a:pt x="11310" y="12139"/>
                    <a:pt x="11070" y="13096"/>
                    <a:pt x="10950" y="14189"/>
                  </a:cubicBezTo>
                  <a:cubicBezTo>
                    <a:pt x="10830" y="15283"/>
                    <a:pt x="10830" y="16513"/>
                    <a:pt x="11130" y="17197"/>
                  </a:cubicBezTo>
                  <a:cubicBezTo>
                    <a:pt x="11430" y="17881"/>
                    <a:pt x="12030" y="18017"/>
                    <a:pt x="12870" y="17334"/>
                  </a:cubicBezTo>
                  <a:cubicBezTo>
                    <a:pt x="13710" y="16650"/>
                    <a:pt x="14790" y="15146"/>
                    <a:pt x="16230" y="12617"/>
                  </a:cubicBezTo>
                  <a:cubicBezTo>
                    <a:pt x="17670" y="10088"/>
                    <a:pt x="19470" y="6534"/>
                    <a:pt x="20430" y="4278"/>
                  </a:cubicBezTo>
                  <a:cubicBezTo>
                    <a:pt x="21390" y="2022"/>
                    <a:pt x="21510" y="1065"/>
                    <a:pt x="21330" y="792"/>
                  </a:cubicBezTo>
                  <a:cubicBezTo>
                    <a:pt x="21150" y="519"/>
                    <a:pt x="20670" y="929"/>
                    <a:pt x="19950" y="2843"/>
                  </a:cubicBezTo>
                  <a:cubicBezTo>
                    <a:pt x="19230" y="4757"/>
                    <a:pt x="18270" y="8174"/>
                    <a:pt x="17850" y="10772"/>
                  </a:cubicBezTo>
                  <a:cubicBezTo>
                    <a:pt x="17430" y="13369"/>
                    <a:pt x="17550" y="15146"/>
                    <a:pt x="17850" y="16240"/>
                  </a:cubicBezTo>
                  <a:cubicBezTo>
                    <a:pt x="18150" y="17334"/>
                    <a:pt x="18630" y="17744"/>
                    <a:pt x="19110" y="181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" name="Line"/>
            <p:cNvSpPr/>
            <p:nvPr/>
          </p:nvSpPr>
          <p:spPr>
            <a:xfrm>
              <a:off x="7959564" y="1127841"/>
              <a:ext cx="224928" cy="3239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2" h="21469" fill="norm" stroke="1" extrusionOk="0">
                  <a:moveTo>
                    <a:pt x="861" y="10453"/>
                  </a:moveTo>
                  <a:cubicBezTo>
                    <a:pt x="1063" y="9752"/>
                    <a:pt x="1265" y="9051"/>
                    <a:pt x="1366" y="9331"/>
                  </a:cubicBezTo>
                  <a:cubicBezTo>
                    <a:pt x="1467" y="9612"/>
                    <a:pt x="1467" y="10874"/>
                    <a:pt x="1366" y="12838"/>
                  </a:cubicBezTo>
                  <a:cubicBezTo>
                    <a:pt x="1265" y="14802"/>
                    <a:pt x="1063" y="17466"/>
                    <a:pt x="861" y="19150"/>
                  </a:cubicBezTo>
                  <a:cubicBezTo>
                    <a:pt x="659" y="20833"/>
                    <a:pt x="458" y="21534"/>
                    <a:pt x="256" y="21464"/>
                  </a:cubicBezTo>
                  <a:cubicBezTo>
                    <a:pt x="54" y="21394"/>
                    <a:pt x="-148" y="20552"/>
                    <a:pt x="155" y="18168"/>
                  </a:cubicBezTo>
                  <a:cubicBezTo>
                    <a:pt x="458" y="15783"/>
                    <a:pt x="1265" y="11856"/>
                    <a:pt x="1871" y="9472"/>
                  </a:cubicBezTo>
                  <a:cubicBezTo>
                    <a:pt x="2476" y="7087"/>
                    <a:pt x="2880" y="6246"/>
                    <a:pt x="3385" y="5544"/>
                  </a:cubicBezTo>
                  <a:cubicBezTo>
                    <a:pt x="3889" y="4843"/>
                    <a:pt x="4495" y="4282"/>
                    <a:pt x="5202" y="4212"/>
                  </a:cubicBezTo>
                  <a:cubicBezTo>
                    <a:pt x="5908" y="4142"/>
                    <a:pt x="6716" y="4563"/>
                    <a:pt x="7624" y="6807"/>
                  </a:cubicBezTo>
                  <a:cubicBezTo>
                    <a:pt x="8532" y="9051"/>
                    <a:pt x="9542" y="13118"/>
                    <a:pt x="10248" y="15573"/>
                  </a:cubicBezTo>
                  <a:cubicBezTo>
                    <a:pt x="10955" y="18028"/>
                    <a:pt x="11359" y="18869"/>
                    <a:pt x="11762" y="19640"/>
                  </a:cubicBezTo>
                  <a:cubicBezTo>
                    <a:pt x="12166" y="20412"/>
                    <a:pt x="12570" y="21113"/>
                    <a:pt x="13175" y="21183"/>
                  </a:cubicBezTo>
                  <a:cubicBezTo>
                    <a:pt x="13781" y="21253"/>
                    <a:pt x="14588" y="20692"/>
                    <a:pt x="15699" y="18378"/>
                  </a:cubicBezTo>
                  <a:cubicBezTo>
                    <a:pt x="16809" y="16064"/>
                    <a:pt x="18222" y="11996"/>
                    <a:pt x="19131" y="8981"/>
                  </a:cubicBezTo>
                  <a:cubicBezTo>
                    <a:pt x="20039" y="5965"/>
                    <a:pt x="20443" y="4002"/>
                    <a:pt x="20645" y="2529"/>
                  </a:cubicBezTo>
                  <a:cubicBezTo>
                    <a:pt x="20846" y="1056"/>
                    <a:pt x="20846" y="74"/>
                    <a:pt x="20947" y="4"/>
                  </a:cubicBezTo>
                  <a:cubicBezTo>
                    <a:pt x="21048" y="-66"/>
                    <a:pt x="21250" y="776"/>
                    <a:pt x="21452" y="16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" name="Line"/>
            <p:cNvSpPr/>
            <p:nvPr/>
          </p:nvSpPr>
          <p:spPr>
            <a:xfrm>
              <a:off x="8216241" y="1425294"/>
              <a:ext cx="1" cy="889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" name="Line"/>
            <p:cNvSpPr/>
            <p:nvPr/>
          </p:nvSpPr>
          <p:spPr>
            <a:xfrm>
              <a:off x="8228941" y="1327367"/>
              <a:ext cx="45671" cy="493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4" h="20136" fill="norm" stroke="1" extrusionOk="0">
                  <a:moveTo>
                    <a:pt x="5891" y="6277"/>
                  </a:moveTo>
                  <a:cubicBezTo>
                    <a:pt x="4909" y="10597"/>
                    <a:pt x="3927" y="14917"/>
                    <a:pt x="5891" y="17509"/>
                  </a:cubicBezTo>
                  <a:cubicBezTo>
                    <a:pt x="7855" y="20101"/>
                    <a:pt x="12764" y="20965"/>
                    <a:pt x="16200" y="19237"/>
                  </a:cubicBezTo>
                  <a:cubicBezTo>
                    <a:pt x="19636" y="17509"/>
                    <a:pt x="21600" y="13189"/>
                    <a:pt x="21109" y="9301"/>
                  </a:cubicBezTo>
                  <a:cubicBezTo>
                    <a:pt x="20618" y="5413"/>
                    <a:pt x="17673" y="1957"/>
                    <a:pt x="13745" y="661"/>
                  </a:cubicBezTo>
                  <a:cubicBezTo>
                    <a:pt x="9818" y="-635"/>
                    <a:pt x="4909" y="229"/>
                    <a:pt x="0" y="10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3" name="Line"/>
            <p:cNvSpPr/>
            <p:nvPr/>
          </p:nvSpPr>
          <p:spPr>
            <a:xfrm>
              <a:off x="8629447" y="1158594"/>
              <a:ext cx="131736" cy="30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5" h="21480" fill="norm" stroke="1" extrusionOk="0">
                  <a:moveTo>
                    <a:pt x="10053" y="0"/>
                  </a:moveTo>
                  <a:cubicBezTo>
                    <a:pt x="8027" y="4834"/>
                    <a:pt x="6002" y="9667"/>
                    <a:pt x="4821" y="12537"/>
                  </a:cubicBezTo>
                  <a:cubicBezTo>
                    <a:pt x="3640" y="15407"/>
                    <a:pt x="3302" y="16313"/>
                    <a:pt x="2965" y="17144"/>
                  </a:cubicBezTo>
                  <a:cubicBezTo>
                    <a:pt x="2627" y="17975"/>
                    <a:pt x="2290" y="18730"/>
                    <a:pt x="2290" y="18730"/>
                  </a:cubicBezTo>
                  <a:cubicBezTo>
                    <a:pt x="2290" y="18730"/>
                    <a:pt x="2627" y="17975"/>
                    <a:pt x="3809" y="16691"/>
                  </a:cubicBezTo>
                  <a:cubicBezTo>
                    <a:pt x="4990" y="15407"/>
                    <a:pt x="7015" y="13594"/>
                    <a:pt x="8871" y="12613"/>
                  </a:cubicBezTo>
                  <a:cubicBezTo>
                    <a:pt x="10727" y="11631"/>
                    <a:pt x="12415" y="11480"/>
                    <a:pt x="14440" y="12386"/>
                  </a:cubicBezTo>
                  <a:cubicBezTo>
                    <a:pt x="16465" y="13292"/>
                    <a:pt x="18827" y="15256"/>
                    <a:pt x="20009" y="16615"/>
                  </a:cubicBezTo>
                  <a:cubicBezTo>
                    <a:pt x="21190" y="17975"/>
                    <a:pt x="21190" y="18730"/>
                    <a:pt x="20684" y="19410"/>
                  </a:cubicBezTo>
                  <a:cubicBezTo>
                    <a:pt x="20178" y="20090"/>
                    <a:pt x="19165" y="20694"/>
                    <a:pt x="16802" y="21071"/>
                  </a:cubicBezTo>
                  <a:cubicBezTo>
                    <a:pt x="14440" y="21449"/>
                    <a:pt x="10727" y="21600"/>
                    <a:pt x="7859" y="21373"/>
                  </a:cubicBezTo>
                  <a:cubicBezTo>
                    <a:pt x="4990" y="21147"/>
                    <a:pt x="2965" y="20543"/>
                    <a:pt x="1615" y="19863"/>
                  </a:cubicBezTo>
                  <a:cubicBezTo>
                    <a:pt x="265" y="19183"/>
                    <a:pt x="-410" y="18428"/>
                    <a:pt x="265" y="17899"/>
                  </a:cubicBezTo>
                  <a:cubicBezTo>
                    <a:pt x="940" y="17371"/>
                    <a:pt x="2965" y="17069"/>
                    <a:pt x="4990" y="167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4" name="Line"/>
            <p:cNvSpPr/>
            <p:nvPr/>
          </p:nvSpPr>
          <p:spPr>
            <a:xfrm>
              <a:off x="8793562" y="1296943"/>
              <a:ext cx="127530" cy="1440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4" h="20999" fill="norm" stroke="1" extrusionOk="0">
                  <a:moveTo>
                    <a:pt x="7524" y="13157"/>
                  </a:moveTo>
                  <a:cubicBezTo>
                    <a:pt x="9295" y="10380"/>
                    <a:pt x="11065" y="7603"/>
                    <a:pt x="12304" y="5443"/>
                  </a:cubicBezTo>
                  <a:cubicBezTo>
                    <a:pt x="13544" y="3283"/>
                    <a:pt x="14252" y="1740"/>
                    <a:pt x="13721" y="814"/>
                  </a:cubicBezTo>
                  <a:cubicBezTo>
                    <a:pt x="13190" y="-111"/>
                    <a:pt x="11419" y="-420"/>
                    <a:pt x="9118" y="814"/>
                  </a:cubicBezTo>
                  <a:cubicBezTo>
                    <a:pt x="6816" y="2049"/>
                    <a:pt x="3983" y="4826"/>
                    <a:pt x="2213" y="8066"/>
                  </a:cubicBezTo>
                  <a:cubicBezTo>
                    <a:pt x="442" y="11306"/>
                    <a:pt x="-266" y="15009"/>
                    <a:pt x="88" y="17323"/>
                  </a:cubicBezTo>
                  <a:cubicBezTo>
                    <a:pt x="442" y="19637"/>
                    <a:pt x="1859" y="20563"/>
                    <a:pt x="5577" y="20871"/>
                  </a:cubicBezTo>
                  <a:cubicBezTo>
                    <a:pt x="9295" y="21180"/>
                    <a:pt x="15314" y="20871"/>
                    <a:pt x="21334" y="205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5" name="Line"/>
            <p:cNvSpPr/>
            <p:nvPr/>
          </p:nvSpPr>
          <p:spPr>
            <a:xfrm>
              <a:off x="9524341" y="1158594"/>
              <a:ext cx="25401" cy="273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200" y="5358"/>
                    <a:pt x="10800" y="10716"/>
                    <a:pt x="8100" y="13898"/>
                  </a:cubicBezTo>
                  <a:cubicBezTo>
                    <a:pt x="5400" y="17079"/>
                    <a:pt x="5400" y="18084"/>
                    <a:pt x="5400" y="19005"/>
                  </a:cubicBezTo>
                  <a:cubicBezTo>
                    <a:pt x="5400" y="19926"/>
                    <a:pt x="5400" y="20763"/>
                    <a:pt x="4500" y="21181"/>
                  </a:cubicBezTo>
                  <a:cubicBezTo>
                    <a:pt x="3600" y="21600"/>
                    <a:pt x="1800" y="21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6" name="Line"/>
            <p:cNvSpPr/>
            <p:nvPr/>
          </p:nvSpPr>
          <p:spPr>
            <a:xfrm>
              <a:off x="9365591" y="1457044"/>
              <a:ext cx="2857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960" y="14400"/>
                    <a:pt x="9920" y="7200"/>
                    <a:pt x="13520" y="3600"/>
                  </a:cubicBezTo>
                  <a:cubicBezTo>
                    <a:pt x="17120" y="0"/>
                    <a:pt x="1936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7" name="Line"/>
            <p:cNvSpPr/>
            <p:nvPr/>
          </p:nvSpPr>
          <p:spPr>
            <a:xfrm>
              <a:off x="9816441" y="1450694"/>
              <a:ext cx="6985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8" name="Line"/>
            <p:cNvSpPr/>
            <p:nvPr/>
          </p:nvSpPr>
          <p:spPr>
            <a:xfrm>
              <a:off x="10133941" y="1310994"/>
              <a:ext cx="4445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9" name="Line"/>
            <p:cNvSpPr/>
            <p:nvPr/>
          </p:nvSpPr>
          <p:spPr>
            <a:xfrm>
              <a:off x="10147584" y="1183994"/>
              <a:ext cx="43508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2" h="21600" fill="norm" stroke="1" extrusionOk="0">
                  <a:moveTo>
                    <a:pt x="21142" y="0"/>
                  </a:moveTo>
                  <a:cubicBezTo>
                    <a:pt x="15999" y="0"/>
                    <a:pt x="10856" y="0"/>
                    <a:pt x="6742" y="1440"/>
                  </a:cubicBezTo>
                  <a:cubicBezTo>
                    <a:pt x="2628" y="2880"/>
                    <a:pt x="-458" y="5760"/>
                    <a:pt x="56" y="8280"/>
                  </a:cubicBezTo>
                  <a:cubicBezTo>
                    <a:pt x="571" y="10800"/>
                    <a:pt x="4685" y="12960"/>
                    <a:pt x="8285" y="12600"/>
                  </a:cubicBezTo>
                  <a:cubicBezTo>
                    <a:pt x="11885" y="12240"/>
                    <a:pt x="14971" y="9360"/>
                    <a:pt x="14971" y="6480"/>
                  </a:cubicBezTo>
                  <a:cubicBezTo>
                    <a:pt x="14971" y="3600"/>
                    <a:pt x="11885" y="720"/>
                    <a:pt x="9828" y="1080"/>
                  </a:cubicBezTo>
                  <a:cubicBezTo>
                    <a:pt x="7771" y="1440"/>
                    <a:pt x="6742" y="5040"/>
                    <a:pt x="7256" y="9000"/>
                  </a:cubicBezTo>
                  <a:cubicBezTo>
                    <a:pt x="7771" y="12960"/>
                    <a:pt x="9828" y="17280"/>
                    <a:pt x="1188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0" name="Line"/>
            <p:cNvSpPr/>
            <p:nvPr/>
          </p:nvSpPr>
          <p:spPr>
            <a:xfrm>
              <a:off x="10311741" y="1342744"/>
              <a:ext cx="825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1" name="Line"/>
            <p:cNvSpPr/>
            <p:nvPr/>
          </p:nvSpPr>
          <p:spPr>
            <a:xfrm>
              <a:off x="10286341" y="1418944"/>
              <a:ext cx="1333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486" y="19200"/>
                    <a:pt x="10971" y="16800"/>
                    <a:pt x="14571" y="13200"/>
                  </a:cubicBezTo>
                  <a:cubicBezTo>
                    <a:pt x="18171" y="9600"/>
                    <a:pt x="19886" y="4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2" name="Line"/>
            <p:cNvSpPr/>
            <p:nvPr/>
          </p:nvSpPr>
          <p:spPr>
            <a:xfrm>
              <a:off x="10527641" y="1266544"/>
              <a:ext cx="44451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514" y="4145"/>
                    <a:pt x="15429" y="8291"/>
                    <a:pt x="11829" y="11891"/>
                  </a:cubicBezTo>
                  <a:cubicBezTo>
                    <a:pt x="8229" y="15491"/>
                    <a:pt x="4114" y="1854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3" name="Line"/>
            <p:cNvSpPr/>
            <p:nvPr/>
          </p:nvSpPr>
          <p:spPr>
            <a:xfrm>
              <a:off x="10610191" y="1488794"/>
              <a:ext cx="4445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4" name="Line"/>
            <p:cNvSpPr/>
            <p:nvPr/>
          </p:nvSpPr>
          <p:spPr>
            <a:xfrm>
              <a:off x="10793210" y="1305586"/>
              <a:ext cx="64632" cy="1289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6" h="21230" fill="norm" stroke="1" extrusionOk="0">
                  <a:moveTo>
                    <a:pt x="6644" y="1935"/>
                  </a:moveTo>
                  <a:cubicBezTo>
                    <a:pt x="9431" y="890"/>
                    <a:pt x="12218" y="-155"/>
                    <a:pt x="14657" y="19"/>
                  </a:cubicBezTo>
                  <a:cubicBezTo>
                    <a:pt x="17095" y="193"/>
                    <a:pt x="19186" y="1587"/>
                    <a:pt x="19186" y="3851"/>
                  </a:cubicBezTo>
                  <a:cubicBezTo>
                    <a:pt x="19186" y="6116"/>
                    <a:pt x="17095" y="9251"/>
                    <a:pt x="15005" y="11516"/>
                  </a:cubicBezTo>
                  <a:cubicBezTo>
                    <a:pt x="12915" y="13780"/>
                    <a:pt x="10824" y="15174"/>
                    <a:pt x="7689" y="16568"/>
                  </a:cubicBezTo>
                  <a:cubicBezTo>
                    <a:pt x="4553" y="17961"/>
                    <a:pt x="373" y="19355"/>
                    <a:pt x="24" y="20226"/>
                  </a:cubicBezTo>
                  <a:cubicBezTo>
                    <a:pt x="-324" y="21097"/>
                    <a:pt x="3160" y="21445"/>
                    <a:pt x="7341" y="21097"/>
                  </a:cubicBezTo>
                  <a:cubicBezTo>
                    <a:pt x="11521" y="20748"/>
                    <a:pt x="16399" y="19703"/>
                    <a:pt x="21276" y="186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5" name="Line"/>
            <p:cNvSpPr/>
            <p:nvPr/>
          </p:nvSpPr>
          <p:spPr>
            <a:xfrm>
              <a:off x="10832441" y="1476094"/>
              <a:ext cx="6350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6" name="Line"/>
            <p:cNvSpPr/>
            <p:nvPr/>
          </p:nvSpPr>
          <p:spPr>
            <a:xfrm>
              <a:off x="10965791" y="1457044"/>
              <a:ext cx="1333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7" name="Line"/>
            <p:cNvSpPr/>
            <p:nvPr/>
          </p:nvSpPr>
          <p:spPr>
            <a:xfrm>
              <a:off x="11213441" y="1457044"/>
              <a:ext cx="825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8" name="Line"/>
            <p:cNvSpPr/>
            <p:nvPr/>
          </p:nvSpPr>
          <p:spPr>
            <a:xfrm>
              <a:off x="11384891" y="1533244"/>
              <a:ext cx="698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9" name="Line"/>
            <p:cNvSpPr/>
            <p:nvPr/>
          </p:nvSpPr>
          <p:spPr>
            <a:xfrm>
              <a:off x="11535212" y="1357561"/>
              <a:ext cx="146014" cy="1375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6" h="21600" fill="norm" stroke="1" extrusionOk="0">
                  <a:moveTo>
                    <a:pt x="6783" y="2658"/>
                  </a:moveTo>
                  <a:cubicBezTo>
                    <a:pt x="5857" y="5982"/>
                    <a:pt x="4932" y="9305"/>
                    <a:pt x="3697" y="12129"/>
                  </a:cubicBezTo>
                  <a:cubicBezTo>
                    <a:pt x="2463" y="14954"/>
                    <a:pt x="920" y="17280"/>
                    <a:pt x="303" y="17446"/>
                  </a:cubicBezTo>
                  <a:cubicBezTo>
                    <a:pt x="-314" y="17612"/>
                    <a:pt x="-5" y="15618"/>
                    <a:pt x="1383" y="12794"/>
                  </a:cubicBezTo>
                  <a:cubicBezTo>
                    <a:pt x="2772" y="9969"/>
                    <a:pt x="5240" y="6314"/>
                    <a:pt x="7863" y="3822"/>
                  </a:cubicBezTo>
                  <a:cubicBezTo>
                    <a:pt x="10486" y="1329"/>
                    <a:pt x="13263" y="0"/>
                    <a:pt x="15115" y="0"/>
                  </a:cubicBezTo>
                  <a:cubicBezTo>
                    <a:pt x="16966" y="0"/>
                    <a:pt x="17892" y="1329"/>
                    <a:pt x="18972" y="4652"/>
                  </a:cubicBezTo>
                  <a:cubicBezTo>
                    <a:pt x="20052" y="7975"/>
                    <a:pt x="21286" y="13292"/>
                    <a:pt x="21286" y="16449"/>
                  </a:cubicBezTo>
                  <a:cubicBezTo>
                    <a:pt x="21286" y="19606"/>
                    <a:pt x="20052" y="20603"/>
                    <a:pt x="1881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0" name="Line"/>
            <p:cNvSpPr/>
            <p:nvPr/>
          </p:nvSpPr>
          <p:spPr>
            <a:xfrm>
              <a:off x="11683341" y="1501494"/>
              <a:ext cx="6350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1" name="Line"/>
            <p:cNvSpPr/>
            <p:nvPr/>
          </p:nvSpPr>
          <p:spPr>
            <a:xfrm>
              <a:off x="606115" y="2168244"/>
              <a:ext cx="523527" cy="4116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6" h="21543" fill="norm" stroke="1" extrusionOk="0">
                  <a:moveTo>
                    <a:pt x="5321" y="0"/>
                  </a:moveTo>
                  <a:cubicBezTo>
                    <a:pt x="4974" y="332"/>
                    <a:pt x="4627" y="665"/>
                    <a:pt x="4280" y="1938"/>
                  </a:cubicBezTo>
                  <a:cubicBezTo>
                    <a:pt x="3933" y="3212"/>
                    <a:pt x="3586" y="5428"/>
                    <a:pt x="3022" y="8031"/>
                  </a:cubicBezTo>
                  <a:cubicBezTo>
                    <a:pt x="2458" y="10634"/>
                    <a:pt x="1678" y="13625"/>
                    <a:pt x="1244" y="15618"/>
                  </a:cubicBezTo>
                  <a:cubicBezTo>
                    <a:pt x="810" y="17612"/>
                    <a:pt x="723" y="18609"/>
                    <a:pt x="680" y="19440"/>
                  </a:cubicBezTo>
                  <a:cubicBezTo>
                    <a:pt x="637" y="20271"/>
                    <a:pt x="637" y="20935"/>
                    <a:pt x="854" y="21268"/>
                  </a:cubicBezTo>
                  <a:cubicBezTo>
                    <a:pt x="1070" y="21600"/>
                    <a:pt x="1504" y="21600"/>
                    <a:pt x="1895" y="21434"/>
                  </a:cubicBezTo>
                  <a:cubicBezTo>
                    <a:pt x="2285" y="21268"/>
                    <a:pt x="2632" y="20935"/>
                    <a:pt x="2936" y="20492"/>
                  </a:cubicBezTo>
                  <a:cubicBezTo>
                    <a:pt x="3239" y="20049"/>
                    <a:pt x="3499" y="19495"/>
                    <a:pt x="3499" y="18720"/>
                  </a:cubicBezTo>
                  <a:cubicBezTo>
                    <a:pt x="3499" y="17945"/>
                    <a:pt x="3239" y="16948"/>
                    <a:pt x="2892" y="16283"/>
                  </a:cubicBezTo>
                  <a:cubicBezTo>
                    <a:pt x="2545" y="15618"/>
                    <a:pt x="2111" y="15286"/>
                    <a:pt x="1548" y="14898"/>
                  </a:cubicBezTo>
                  <a:cubicBezTo>
                    <a:pt x="984" y="14511"/>
                    <a:pt x="290" y="14068"/>
                    <a:pt x="73" y="13569"/>
                  </a:cubicBezTo>
                  <a:cubicBezTo>
                    <a:pt x="-144" y="13071"/>
                    <a:pt x="116" y="12517"/>
                    <a:pt x="984" y="11188"/>
                  </a:cubicBezTo>
                  <a:cubicBezTo>
                    <a:pt x="1851" y="9858"/>
                    <a:pt x="3326" y="7754"/>
                    <a:pt x="4237" y="6480"/>
                  </a:cubicBezTo>
                  <a:cubicBezTo>
                    <a:pt x="5148" y="5206"/>
                    <a:pt x="5495" y="4763"/>
                    <a:pt x="5885" y="4486"/>
                  </a:cubicBezTo>
                  <a:cubicBezTo>
                    <a:pt x="6275" y="4209"/>
                    <a:pt x="6709" y="4098"/>
                    <a:pt x="7013" y="4320"/>
                  </a:cubicBezTo>
                  <a:cubicBezTo>
                    <a:pt x="7316" y="4542"/>
                    <a:pt x="7490" y="5095"/>
                    <a:pt x="7403" y="6757"/>
                  </a:cubicBezTo>
                  <a:cubicBezTo>
                    <a:pt x="7316" y="8418"/>
                    <a:pt x="6969" y="11188"/>
                    <a:pt x="6709" y="12905"/>
                  </a:cubicBezTo>
                  <a:cubicBezTo>
                    <a:pt x="6449" y="14622"/>
                    <a:pt x="6275" y="15286"/>
                    <a:pt x="6058" y="15951"/>
                  </a:cubicBezTo>
                  <a:cubicBezTo>
                    <a:pt x="5842" y="16615"/>
                    <a:pt x="5581" y="17280"/>
                    <a:pt x="5408" y="17335"/>
                  </a:cubicBezTo>
                  <a:cubicBezTo>
                    <a:pt x="5234" y="17391"/>
                    <a:pt x="5148" y="16837"/>
                    <a:pt x="5321" y="16394"/>
                  </a:cubicBezTo>
                  <a:cubicBezTo>
                    <a:pt x="5495" y="15951"/>
                    <a:pt x="5928" y="15618"/>
                    <a:pt x="6362" y="15563"/>
                  </a:cubicBezTo>
                  <a:cubicBezTo>
                    <a:pt x="6796" y="15508"/>
                    <a:pt x="7229" y="15729"/>
                    <a:pt x="7576" y="16117"/>
                  </a:cubicBezTo>
                  <a:cubicBezTo>
                    <a:pt x="7923" y="16505"/>
                    <a:pt x="8184" y="17058"/>
                    <a:pt x="8531" y="17668"/>
                  </a:cubicBezTo>
                  <a:cubicBezTo>
                    <a:pt x="8878" y="18277"/>
                    <a:pt x="9311" y="18942"/>
                    <a:pt x="9745" y="19274"/>
                  </a:cubicBezTo>
                  <a:cubicBezTo>
                    <a:pt x="10179" y="19606"/>
                    <a:pt x="10613" y="19606"/>
                    <a:pt x="11003" y="19329"/>
                  </a:cubicBezTo>
                  <a:cubicBezTo>
                    <a:pt x="11393" y="19052"/>
                    <a:pt x="11740" y="18498"/>
                    <a:pt x="12087" y="17668"/>
                  </a:cubicBezTo>
                  <a:cubicBezTo>
                    <a:pt x="12434" y="16837"/>
                    <a:pt x="12781" y="15729"/>
                    <a:pt x="12998" y="14898"/>
                  </a:cubicBezTo>
                  <a:cubicBezTo>
                    <a:pt x="13215" y="14068"/>
                    <a:pt x="13302" y="13514"/>
                    <a:pt x="13128" y="13348"/>
                  </a:cubicBezTo>
                  <a:cubicBezTo>
                    <a:pt x="12955" y="13182"/>
                    <a:pt x="12521" y="13403"/>
                    <a:pt x="12174" y="14012"/>
                  </a:cubicBezTo>
                  <a:cubicBezTo>
                    <a:pt x="11827" y="14622"/>
                    <a:pt x="11567" y="15618"/>
                    <a:pt x="11437" y="16560"/>
                  </a:cubicBezTo>
                  <a:cubicBezTo>
                    <a:pt x="11307" y="17502"/>
                    <a:pt x="11307" y="18388"/>
                    <a:pt x="11523" y="18886"/>
                  </a:cubicBezTo>
                  <a:cubicBezTo>
                    <a:pt x="11740" y="19385"/>
                    <a:pt x="12174" y="19495"/>
                    <a:pt x="12564" y="19329"/>
                  </a:cubicBezTo>
                  <a:cubicBezTo>
                    <a:pt x="12955" y="19163"/>
                    <a:pt x="13302" y="18720"/>
                    <a:pt x="13605" y="18277"/>
                  </a:cubicBezTo>
                  <a:cubicBezTo>
                    <a:pt x="13909" y="17834"/>
                    <a:pt x="14169" y="17391"/>
                    <a:pt x="14429" y="16948"/>
                  </a:cubicBezTo>
                  <a:cubicBezTo>
                    <a:pt x="14690" y="16505"/>
                    <a:pt x="14950" y="16062"/>
                    <a:pt x="15123" y="16117"/>
                  </a:cubicBezTo>
                  <a:cubicBezTo>
                    <a:pt x="15297" y="16172"/>
                    <a:pt x="15384" y="16726"/>
                    <a:pt x="15340" y="17557"/>
                  </a:cubicBezTo>
                  <a:cubicBezTo>
                    <a:pt x="15297" y="18388"/>
                    <a:pt x="15123" y="19495"/>
                    <a:pt x="15080" y="19772"/>
                  </a:cubicBezTo>
                  <a:cubicBezTo>
                    <a:pt x="15037" y="20049"/>
                    <a:pt x="15123" y="19495"/>
                    <a:pt x="15644" y="18443"/>
                  </a:cubicBezTo>
                  <a:cubicBezTo>
                    <a:pt x="16164" y="17391"/>
                    <a:pt x="17119" y="15840"/>
                    <a:pt x="17986" y="14954"/>
                  </a:cubicBezTo>
                  <a:cubicBezTo>
                    <a:pt x="18854" y="14068"/>
                    <a:pt x="19634" y="13846"/>
                    <a:pt x="20155" y="13957"/>
                  </a:cubicBezTo>
                  <a:cubicBezTo>
                    <a:pt x="20675" y="14068"/>
                    <a:pt x="20936" y="14511"/>
                    <a:pt x="21109" y="15729"/>
                  </a:cubicBezTo>
                  <a:cubicBezTo>
                    <a:pt x="21283" y="16948"/>
                    <a:pt x="21369" y="18942"/>
                    <a:pt x="21456" y="209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2" name="Line"/>
            <p:cNvSpPr/>
            <p:nvPr/>
          </p:nvSpPr>
          <p:spPr>
            <a:xfrm>
              <a:off x="2377127" y="2339694"/>
              <a:ext cx="473365" cy="4246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9" h="21560" fill="norm" stroke="1" extrusionOk="0">
                  <a:moveTo>
                    <a:pt x="19453" y="0"/>
                  </a:moveTo>
                  <a:cubicBezTo>
                    <a:pt x="17245" y="1612"/>
                    <a:pt x="15037" y="3224"/>
                    <a:pt x="12781" y="4567"/>
                  </a:cubicBezTo>
                  <a:cubicBezTo>
                    <a:pt x="10525" y="5910"/>
                    <a:pt x="8221" y="6985"/>
                    <a:pt x="6781" y="7630"/>
                  </a:cubicBezTo>
                  <a:cubicBezTo>
                    <a:pt x="5341" y="8275"/>
                    <a:pt x="4765" y="8490"/>
                    <a:pt x="4189" y="8866"/>
                  </a:cubicBezTo>
                  <a:cubicBezTo>
                    <a:pt x="3613" y="9242"/>
                    <a:pt x="3037" y="9779"/>
                    <a:pt x="2989" y="10155"/>
                  </a:cubicBezTo>
                  <a:cubicBezTo>
                    <a:pt x="2941" y="10531"/>
                    <a:pt x="3421" y="10746"/>
                    <a:pt x="4765" y="10800"/>
                  </a:cubicBezTo>
                  <a:cubicBezTo>
                    <a:pt x="6109" y="10854"/>
                    <a:pt x="8317" y="10746"/>
                    <a:pt x="9661" y="10639"/>
                  </a:cubicBezTo>
                  <a:cubicBezTo>
                    <a:pt x="11005" y="10531"/>
                    <a:pt x="11485" y="10424"/>
                    <a:pt x="12061" y="10424"/>
                  </a:cubicBezTo>
                  <a:cubicBezTo>
                    <a:pt x="12637" y="10424"/>
                    <a:pt x="13309" y="10531"/>
                    <a:pt x="13501" y="10800"/>
                  </a:cubicBezTo>
                  <a:cubicBezTo>
                    <a:pt x="13693" y="11069"/>
                    <a:pt x="13405" y="11499"/>
                    <a:pt x="12445" y="12358"/>
                  </a:cubicBezTo>
                  <a:cubicBezTo>
                    <a:pt x="11485" y="13218"/>
                    <a:pt x="9853" y="14507"/>
                    <a:pt x="7981" y="15690"/>
                  </a:cubicBezTo>
                  <a:cubicBezTo>
                    <a:pt x="6109" y="16872"/>
                    <a:pt x="3997" y="17946"/>
                    <a:pt x="2701" y="18537"/>
                  </a:cubicBezTo>
                  <a:cubicBezTo>
                    <a:pt x="1405" y="19128"/>
                    <a:pt x="925" y="19236"/>
                    <a:pt x="541" y="19504"/>
                  </a:cubicBezTo>
                  <a:cubicBezTo>
                    <a:pt x="157" y="19773"/>
                    <a:pt x="-131" y="20203"/>
                    <a:pt x="61" y="20579"/>
                  </a:cubicBezTo>
                  <a:cubicBezTo>
                    <a:pt x="253" y="20955"/>
                    <a:pt x="925" y="21278"/>
                    <a:pt x="3037" y="21439"/>
                  </a:cubicBezTo>
                  <a:cubicBezTo>
                    <a:pt x="5149" y="21600"/>
                    <a:pt x="8701" y="21600"/>
                    <a:pt x="12013" y="21439"/>
                  </a:cubicBezTo>
                  <a:cubicBezTo>
                    <a:pt x="15325" y="21278"/>
                    <a:pt x="18397" y="20955"/>
                    <a:pt x="21469" y="206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3" name="Line"/>
            <p:cNvSpPr/>
            <p:nvPr/>
          </p:nvSpPr>
          <p:spPr>
            <a:xfrm>
              <a:off x="3118202" y="2488087"/>
              <a:ext cx="195840" cy="2003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9" h="21080" fill="norm" stroke="1" extrusionOk="0">
                  <a:moveTo>
                    <a:pt x="20095" y="4429"/>
                  </a:moveTo>
                  <a:cubicBezTo>
                    <a:pt x="20095" y="3316"/>
                    <a:pt x="20095" y="2202"/>
                    <a:pt x="19631" y="1312"/>
                  </a:cubicBezTo>
                  <a:cubicBezTo>
                    <a:pt x="19166" y="421"/>
                    <a:pt x="18237" y="-247"/>
                    <a:pt x="16031" y="87"/>
                  </a:cubicBezTo>
                  <a:cubicBezTo>
                    <a:pt x="13824" y="421"/>
                    <a:pt x="10341" y="1757"/>
                    <a:pt x="7437" y="4541"/>
                  </a:cubicBezTo>
                  <a:cubicBezTo>
                    <a:pt x="4534" y="7324"/>
                    <a:pt x="2212" y="11555"/>
                    <a:pt x="1050" y="14227"/>
                  </a:cubicBezTo>
                  <a:cubicBezTo>
                    <a:pt x="-111" y="16899"/>
                    <a:pt x="-111" y="18013"/>
                    <a:pt x="121" y="19126"/>
                  </a:cubicBezTo>
                  <a:cubicBezTo>
                    <a:pt x="354" y="20240"/>
                    <a:pt x="818" y="21353"/>
                    <a:pt x="2676" y="21019"/>
                  </a:cubicBezTo>
                  <a:cubicBezTo>
                    <a:pt x="4534" y="20685"/>
                    <a:pt x="7786" y="18904"/>
                    <a:pt x="10573" y="16009"/>
                  </a:cubicBezTo>
                  <a:cubicBezTo>
                    <a:pt x="13360" y="13114"/>
                    <a:pt x="15683" y="9106"/>
                    <a:pt x="16844" y="6322"/>
                  </a:cubicBezTo>
                  <a:cubicBezTo>
                    <a:pt x="18005" y="3539"/>
                    <a:pt x="18005" y="1980"/>
                    <a:pt x="17773" y="1757"/>
                  </a:cubicBezTo>
                  <a:cubicBezTo>
                    <a:pt x="17541" y="1534"/>
                    <a:pt x="17076" y="2648"/>
                    <a:pt x="16728" y="5097"/>
                  </a:cubicBezTo>
                  <a:cubicBezTo>
                    <a:pt x="16379" y="7547"/>
                    <a:pt x="16147" y="11332"/>
                    <a:pt x="16960" y="14005"/>
                  </a:cubicBezTo>
                  <a:cubicBezTo>
                    <a:pt x="17773" y="16677"/>
                    <a:pt x="19631" y="18235"/>
                    <a:pt x="21489" y="197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4" name="Line"/>
            <p:cNvSpPr/>
            <p:nvPr/>
          </p:nvSpPr>
          <p:spPr>
            <a:xfrm>
              <a:off x="3421991" y="2707994"/>
              <a:ext cx="63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5" name="Line"/>
            <p:cNvSpPr/>
            <p:nvPr/>
          </p:nvSpPr>
          <p:spPr>
            <a:xfrm>
              <a:off x="3409241" y="2568294"/>
              <a:ext cx="16016" cy="342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159" h="20570" fill="norm" stroke="1" extrusionOk="0">
                  <a:moveTo>
                    <a:pt x="7257" y="0"/>
                  </a:moveTo>
                  <a:cubicBezTo>
                    <a:pt x="2457" y="6353"/>
                    <a:pt x="-2343" y="12706"/>
                    <a:pt x="1257" y="16518"/>
                  </a:cubicBezTo>
                  <a:cubicBezTo>
                    <a:pt x="4857" y="20329"/>
                    <a:pt x="16857" y="21600"/>
                    <a:pt x="18057" y="19694"/>
                  </a:cubicBezTo>
                  <a:cubicBezTo>
                    <a:pt x="19257" y="17788"/>
                    <a:pt x="9657" y="12706"/>
                    <a:pt x="57" y="76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6" name="Line"/>
            <p:cNvSpPr/>
            <p:nvPr/>
          </p:nvSpPr>
          <p:spPr>
            <a:xfrm>
              <a:off x="3600127" y="2385092"/>
              <a:ext cx="304465" cy="3114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7" h="21473" fill="norm" stroke="1" extrusionOk="0">
                  <a:moveTo>
                    <a:pt x="2657" y="6065"/>
                  </a:moveTo>
                  <a:cubicBezTo>
                    <a:pt x="2359" y="9713"/>
                    <a:pt x="2061" y="13362"/>
                    <a:pt x="1764" y="15624"/>
                  </a:cubicBezTo>
                  <a:cubicBezTo>
                    <a:pt x="1466" y="17886"/>
                    <a:pt x="1168" y="18762"/>
                    <a:pt x="944" y="19565"/>
                  </a:cubicBezTo>
                  <a:cubicBezTo>
                    <a:pt x="721" y="20367"/>
                    <a:pt x="572" y="21097"/>
                    <a:pt x="348" y="21024"/>
                  </a:cubicBezTo>
                  <a:cubicBezTo>
                    <a:pt x="125" y="20951"/>
                    <a:pt x="-173" y="20076"/>
                    <a:pt x="125" y="17303"/>
                  </a:cubicBezTo>
                  <a:cubicBezTo>
                    <a:pt x="423" y="14530"/>
                    <a:pt x="1317" y="9859"/>
                    <a:pt x="2136" y="6867"/>
                  </a:cubicBezTo>
                  <a:cubicBezTo>
                    <a:pt x="2955" y="3876"/>
                    <a:pt x="3700" y="2562"/>
                    <a:pt x="4296" y="1613"/>
                  </a:cubicBezTo>
                  <a:cubicBezTo>
                    <a:pt x="4892" y="665"/>
                    <a:pt x="5339" y="81"/>
                    <a:pt x="5860" y="8"/>
                  </a:cubicBezTo>
                  <a:cubicBezTo>
                    <a:pt x="6381" y="-65"/>
                    <a:pt x="6977" y="373"/>
                    <a:pt x="7499" y="1978"/>
                  </a:cubicBezTo>
                  <a:cubicBezTo>
                    <a:pt x="8020" y="3584"/>
                    <a:pt x="8467" y="6357"/>
                    <a:pt x="9063" y="9421"/>
                  </a:cubicBezTo>
                  <a:cubicBezTo>
                    <a:pt x="9659" y="12486"/>
                    <a:pt x="10404" y="15843"/>
                    <a:pt x="10999" y="17813"/>
                  </a:cubicBezTo>
                  <a:cubicBezTo>
                    <a:pt x="11595" y="19784"/>
                    <a:pt x="12042" y="20367"/>
                    <a:pt x="12638" y="20805"/>
                  </a:cubicBezTo>
                  <a:cubicBezTo>
                    <a:pt x="13234" y="21243"/>
                    <a:pt x="13979" y="21535"/>
                    <a:pt x="14649" y="21462"/>
                  </a:cubicBezTo>
                  <a:cubicBezTo>
                    <a:pt x="15319" y="21389"/>
                    <a:pt x="15915" y="20951"/>
                    <a:pt x="16660" y="19054"/>
                  </a:cubicBezTo>
                  <a:cubicBezTo>
                    <a:pt x="17405" y="17157"/>
                    <a:pt x="18299" y="13800"/>
                    <a:pt x="19118" y="10589"/>
                  </a:cubicBezTo>
                  <a:cubicBezTo>
                    <a:pt x="19937" y="7378"/>
                    <a:pt x="20682" y="4313"/>
                    <a:pt x="21427" y="12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7" name="Line"/>
            <p:cNvSpPr/>
            <p:nvPr/>
          </p:nvSpPr>
          <p:spPr>
            <a:xfrm>
              <a:off x="3974441" y="2644494"/>
              <a:ext cx="1270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8" name="Line"/>
            <p:cNvSpPr/>
            <p:nvPr/>
          </p:nvSpPr>
          <p:spPr>
            <a:xfrm>
              <a:off x="3999841" y="2523844"/>
              <a:ext cx="30429" cy="521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00" h="20469" fill="norm" stroke="1" extrusionOk="0">
                  <a:moveTo>
                    <a:pt x="4320" y="7477"/>
                  </a:moveTo>
                  <a:cubicBezTo>
                    <a:pt x="2880" y="11631"/>
                    <a:pt x="1440" y="15785"/>
                    <a:pt x="4320" y="18277"/>
                  </a:cubicBezTo>
                  <a:cubicBezTo>
                    <a:pt x="7200" y="20769"/>
                    <a:pt x="14400" y="21600"/>
                    <a:pt x="18000" y="18277"/>
                  </a:cubicBezTo>
                  <a:cubicBezTo>
                    <a:pt x="21600" y="14954"/>
                    <a:pt x="21600" y="7477"/>
                    <a:pt x="18000" y="3738"/>
                  </a:cubicBezTo>
                  <a:cubicBezTo>
                    <a:pt x="14400" y="0"/>
                    <a:pt x="7200" y="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9" name="Line"/>
            <p:cNvSpPr/>
            <p:nvPr/>
          </p:nvSpPr>
          <p:spPr>
            <a:xfrm>
              <a:off x="2469491" y="2974694"/>
              <a:ext cx="1270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0" name="Line"/>
            <p:cNvSpPr/>
            <p:nvPr/>
          </p:nvSpPr>
          <p:spPr>
            <a:xfrm>
              <a:off x="2501241" y="2866744"/>
              <a:ext cx="190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1" name="Line"/>
            <p:cNvSpPr/>
            <p:nvPr/>
          </p:nvSpPr>
          <p:spPr>
            <a:xfrm>
              <a:off x="2539341" y="2961994"/>
              <a:ext cx="952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2" name="Line"/>
            <p:cNvSpPr/>
            <p:nvPr/>
          </p:nvSpPr>
          <p:spPr>
            <a:xfrm>
              <a:off x="2545691" y="3063594"/>
              <a:ext cx="7620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3" name="Line"/>
            <p:cNvSpPr/>
            <p:nvPr/>
          </p:nvSpPr>
          <p:spPr>
            <a:xfrm>
              <a:off x="2748891" y="2974694"/>
              <a:ext cx="12701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4" name="Line"/>
            <p:cNvSpPr/>
            <p:nvPr/>
          </p:nvSpPr>
          <p:spPr>
            <a:xfrm>
              <a:off x="2552041" y="2143793"/>
              <a:ext cx="146051" cy="1641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6" fill="norm" stroke="1" extrusionOk="0">
                  <a:moveTo>
                    <a:pt x="939" y="4861"/>
                  </a:moveTo>
                  <a:cubicBezTo>
                    <a:pt x="626" y="9291"/>
                    <a:pt x="313" y="13722"/>
                    <a:pt x="157" y="16768"/>
                  </a:cubicBezTo>
                  <a:cubicBezTo>
                    <a:pt x="0" y="19814"/>
                    <a:pt x="0" y="21476"/>
                    <a:pt x="0" y="21476"/>
                  </a:cubicBezTo>
                  <a:cubicBezTo>
                    <a:pt x="0" y="21476"/>
                    <a:pt x="0" y="19814"/>
                    <a:pt x="939" y="16214"/>
                  </a:cubicBezTo>
                  <a:cubicBezTo>
                    <a:pt x="1878" y="12614"/>
                    <a:pt x="3757" y="7076"/>
                    <a:pt x="5322" y="3891"/>
                  </a:cubicBezTo>
                  <a:cubicBezTo>
                    <a:pt x="6887" y="707"/>
                    <a:pt x="8139" y="-124"/>
                    <a:pt x="10174" y="14"/>
                  </a:cubicBezTo>
                  <a:cubicBezTo>
                    <a:pt x="12209" y="153"/>
                    <a:pt x="15026" y="1261"/>
                    <a:pt x="16904" y="3199"/>
                  </a:cubicBezTo>
                  <a:cubicBezTo>
                    <a:pt x="18783" y="5138"/>
                    <a:pt x="19722" y="7907"/>
                    <a:pt x="20348" y="9845"/>
                  </a:cubicBezTo>
                  <a:cubicBezTo>
                    <a:pt x="20974" y="11784"/>
                    <a:pt x="21287" y="12891"/>
                    <a:pt x="21600" y="139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5" name="Line"/>
            <p:cNvSpPr/>
            <p:nvPr/>
          </p:nvSpPr>
          <p:spPr>
            <a:xfrm>
              <a:off x="4343684" y="2530194"/>
              <a:ext cx="297508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2" h="21291" fill="norm" stroke="1" extrusionOk="0">
                  <a:moveTo>
                    <a:pt x="851" y="21291"/>
                  </a:moveTo>
                  <a:cubicBezTo>
                    <a:pt x="392" y="20057"/>
                    <a:pt x="-68" y="18823"/>
                    <a:pt x="9" y="16817"/>
                  </a:cubicBezTo>
                  <a:cubicBezTo>
                    <a:pt x="85" y="14811"/>
                    <a:pt x="698" y="12034"/>
                    <a:pt x="2000" y="9411"/>
                  </a:cubicBezTo>
                  <a:cubicBezTo>
                    <a:pt x="3302" y="6789"/>
                    <a:pt x="5294" y="4320"/>
                    <a:pt x="6596" y="3549"/>
                  </a:cubicBezTo>
                  <a:cubicBezTo>
                    <a:pt x="7898" y="2777"/>
                    <a:pt x="8511" y="3703"/>
                    <a:pt x="9047" y="5709"/>
                  </a:cubicBezTo>
                  <a:cubicBezTo>
                    <a:pt x="9583" y="7714"/>
                    <a:pt x="10043" y="10800"/>
                    <a:pt x="10579" y="13731"/>
                  </a:cubicBezTo>
                  <a:cubicBezTo>
                    <a:pt x="11115" y="16663"/>
                    <a:pt x="11728" y="19440"/>
                    <a:pt x="12417" y="20520"/>
                  </a:cubicBezTo>
                  <a:cubicBezTo>
                    <a:pt x="13106" y="21600"/>
                    <a:pt x="13872" y="20983"/>
                    <a:pt x="14945" y="18669"/>
                  </a:cubicBezTo>
                  <a:cubicBezTo>
                    <a:pt x="16017" y="16354"/>
                    <a:pt x="17396" y="12343"/>
                    <a:pt x="18545" y="8949"/>
                  </a:cubicBezTo>
                  <a:cubicBezTo>
                    <a:pt x="19694" y="5554"/>
                    <a:pt x="20613" y="2777"/>
                    <a:pt x="2153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6" name="Line"/>
            <p:cNvSpPr/>
            <p:nvPr/>
          </p:nvSpPr>
          <p:spPr>
            <a:xfrm>
              <a:off x="5012894" y="2380485"/>
              <a:ext cx="263298" cy="3603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5" h="21382" fill="norm" stroke="1" extrusionOk="0">
                  <a:moveTo>
                    <a:pt x="4388" y="7752"/>
                  </a:moveTo>
                  <a:cubicBezTo>
                    <a:pt x="3697" y="11268"/>
                    <a:pt x="3005" y="14784"/>
                    <a:pt x="2573" y="16856"/>
                  </a:cubicBezTo>
                  <a:cubicBezTo>
                    <a:pt x="2141" y="18928"/>
                    <a:pt x="1969" y="19556"/>
                    <a:pt x="1623" y="20184"/>
                  </a:cubicBezTo>
                  <a:cubicBezTo>
                    <a:pt x="1277" y="20812"/>
                    <a:pt x="759" y="21440"/>
                    <a:pt x="413" y="21377"/>
                  </a:cubicBezTo>
                  <a:cubicBezTo>
                    <a:pt x="68" y="21314"/>
                    <a:pt x="-105" y="20561"/>
                    <a:pt x="68" y="18238"/>
                  </a:cubicBezTo>
                  <a:cubicBezTo>
                    <a:pt x="241" y="15914"/>
                    <a:pt x="759" y="12021"/>
                    <a:pt x="1364" y="9196"/>
                  </a:cubicBezTo>
                  <a:cubicBezTo>
                    <a:pt x="1969" y="6370"/>
                    <a:pt x="2660" y="4612"/>
                    <a:pt x="3437" y="3293"/>
                  </a:cubicBezTo>
                  <a:cubicBezTo>
                    <a:pt x="4215" y="1975"/>
                    <a:pt x="5079" y="1096"/>
                    <a:pt x="5684" y="1033"/>
                  </a:cubicBezTo>
                  <a:cubicBezTo>
                    <a:pt x="6289" y="970"/>
                    <a:pt x="6634" y="1724"/>
                    <a:pt x="7066" y="3921"/>
                  </a:cubicBezTo>
                  <a:cubicBezTo>
                    <a:pt x="7498" y="6119"/>
                    <a:pt x="8017" y="9761"/>
                    <a:pt x="8535" y="12335"/>
                  </a:cubicBezTo>
                  <a:cubicBezTo>
                    <a:pt x="9053" y="14910"/>
                    <a:pt x="9572" y="16417"/>
                    <a:pt x="9917" y="17484"/>
                  </a:cubicBezTo>
                  <a:cubicBezTo>
                    <a:pt x="10263" y="18552"/>
                    <a:pt x="10436" y="19180"/>
                    <a:pt x="10954" y="19493"/>
                  </a:cubicBezTo>
                  <a:cubicBezTo>
                    <a:pt x="11473" y="19807"/>
                    <a:pt x="12337" y="19807"/>
                    <a:pt x="13028" y="19431"/>
                  </a:cubicBezTo>
                  <a:cubicBezTo>
                    <a:pt x="13719" y="19054"/>
                    <a:pt x="14237" y="18300"/>
                    <a:pt x="15274" y="16103"/>
                  </a:cubicBezTo>
                  <a:cubicBezTo>
                    <a:pt x="16311" y="13905"/>
                    <a:pt x="17866" y="10263"/>
                    <a:pt x="18903" y="7563"/>
                  </a:cubicBezTo>
                  <a:cubicBezTo>
                    <a:pt x="19940" y="4863"/>
                    <a:pt x="20458" y="3105"/>
                    <a:pt x="20717" y="1849"/>
                  </a:cubicBezTo>
                  <a:cubicBezTo>
                    <a:pt x="20977" y="593"/>
                    <a:pt x="20977" y="-160"/>
                    <a:pt x="21063" y="28"/>
                  </a:cubicBezTo>
                  <a:cubicBezTo>
                    <a:pt x="21149" y="217"/>
                    <a:pt x="21322" y="1347"/>
                    <a:pt x="21495" y="24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7" name="Line"/>
            <p:cNvSpPr/>
            <p:nvPr/>
          </p:nvSpPr>
          <p:spPr>
            <a:xfrm>
              <a:off x="5238733" y="2580994"/>
              <a:ext cx="78994" cy="1611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3" h="21363" fill="norm" stroke="1" extrusionOk="0">
                  <a:moveTo>
                    <a:pt x="16881" y="3366"/>
                  </a:moveTo>
                  <a:cubicBezTo>
                    <a:pt x="14607" y="2525"/>
                    <a:pt x="12333" y="1683"/>
                    <a:pt x="10060" y="1964"/>
                  </a:cubicBezTo>
                  <a:cubicBezTo>
                    <a:pt x="7786" y="2244"/>
                    <a:pt x="5512" y="3647"/>
                    <a:pt x="3807" y="6031"/>
                  </a:cubicBezTo>
                  <a:cubicBezTo>
                    <a:pt x="2102" y="8416"/>
                    <a:pt x="965" y="11782"/>
                    <a:pt x="396" y="14166"/>
                  </a:cubicBezTo>
                  <a:cubicBezTo>
                    <a:pt x="-172" y="16551"/>
                    <a:pt x="-172" y="17953"/>
                    <a:pt x="681" y="19216"/>
                  </a:cubicBezTo>
                  <a:cubicBezTo>
                    <a:pt x="1533" y="20478"/>
                    <a:pt x="3239" y="21600"/>
                    <a:pt x="6365" y="21319"/>
                  </a:cubicBezTo>
                  <a:cubicBezTo>
                    <a:pt x="9491" y="21039"/>
                    <a:pt x="14039" y="19356"/>
                    <a:pt x="16881" y="16270"/>
                  </a:cubicBezTo>
                  <a:cubicBezTo>
                    <a:pt x="19723" y="13184"/>
                    <a:pt x="20860" y="8696"/>
                    <a:pt x="21144" y="5751"/>
                  </a:cubicBezTo>
                  <a:cubicBezTo>
                    <a:pt x="21428" y="2805"/>
                    <a:pt x="20860" y="1403"/>
                    <a:pt x="19154" y="701"/>
                  </a:cubicBezTo>
                  <a:cubicBezTo>
                    <a:pt x="17449" y="0"/>
                    <a:pt x="14607" y="0"/>
                    <a:pt x="1176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8" name="Line"/>
            <p:cNvSpPr/>
            <p:nvPr/>
          </p:nvSpPr>
          <p:spPr>
            <a:xfrm>
              <a:off x="5396841" y="2523844"/>
              <a:ext cx="120651" cy="2007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2" fill="norm" stroke="1" extrusionOk="0">
                  <a:moveTo>
                    <a:pt x="0" y="7425"/>
                  </a:moveTo>
                  <a:cubicBezTo>
                    <a:pt x="1516" y="6750"/>
                    <a:pt x="3032" y="6075"/>
                    <a:pt x="4358" y="6300"/>
                  </a:cubicBezTo>
                  <a:cubicBezTo>
                    <a:pt x="5684" y="6525"/>
                    <a:pt x="6821" y="7650"/>
                    <a:pt x="7768" y="9788"/>
                  </a:cubicBezTo>
                  <a:cubicBezTo>
                    <a:pt x="8716" y="11925"/>
                    <a:pt x="9474" y="15075"/>
                    <a:pt x="8905" y="17325"/>
                  </a:cubicBezTo>
                  <a:cubicBezTo>
                    <a:pt x="8337" y="19575"/>
                    <a:pt x="6442" y="20925"/>
                    <a:pt x="4737" y="21262"/>
                  </a:cubicBezTo>
                  <a:cubicBezTo>
                    <a:pt x="3032" y="21600"/>
                    <a:pt x="1516" y="20925"/>
                    <a:pt x="1705" y="18113"/>
                  </a:cubicBezTo>
                  <a:cubicBezTo>
                    <a:pt x="1895" y="15300"/>
                    <a:pt x="3789" y="10350"/>
                    <a:pt x="7389" y="6975"/>
                  </a:cubicBezTo>
                  <a:cubicBezTo>
                    <a:pt x="10989" y="3600"/>
                    <a:pt x="16295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9" name="Line"/>
            <p:cNvSpPr/>
            <p:nvPr/>
          </p:nvSpPr>
          <p:spPr>
            <a:xfrm>
              <a:off x="5537550" y="2527416"/>
              <a:ext cx="217337" cy="2092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6" h="21353" fill="norm" stroke="1" extrusionOk="0">
                  <a:moveTo>
                    <a:pt x="3639" y="1579"/>
                  </a:moveTo>
                  <a:cubicBezTo>
                    <a:pt x="3432" y="6547"/>
                    <a:pt x="3224" y="11515"/>
                    <a:pt x="2913" y="14539"/>
                  </a:cubicBezTo>
                  <a:cubicBezTo>
                    <a:pt x="2601" y="17563"/>
                    <a:pt x="2186" y="18643"/>
                    <a:pt x="1666" y="19615"/>
                  </a:cubicBezTo>
                  <a:cubicBezTo>
                    <a:pt x="1147" y="20587"/>
                    <a:pt x="524" y="21451"/>
                    <a:pt x="213" y="21343"/>
                  </a:cubicBezTo>
                  <a:cubicBezTo>
                    <a:pt x="-99" y="21235"/>
                    <a:pt x="-99" y="20155"/>
                    <a:pt x="420" y="17779"/>
                  </a:cubicBezTo>
                  <a:cubicBezTo>
                    <a:pt x="939" y="15403"/>
                    <a:pt x="1978" y="11731"/>
                    <a:pt x="2809" y="9247"/>
                  </a:cubicBezTo>
                  <a:cubicBezTo>
                    <a:pt x="3639" y="6763"/>
                    <a:pt x="4263" y="5467"/>
                    <a:pt x="5093" y="4603"/>
                  </a:cubicBezTo>
                  <a:cubicBezTo>
                    <a:pt x="5924" y="3739"/>
                    <a:pt x="6963" y="3307"/>
                    <a:pt x="7586" y="3847"/>
                  </a:cubicBezTo>
                  <a:cubicBezTo>
                    <a:pt x="8209" y="4387"/>
                    <a:pt x="8416" y="5899"/>
                    <a:pt x="8520" y="7195"/>
                  </a:cubicBezTo>
                  <a:cubicBezTo>
                    <a:pt x="8624" y="8491"/>
                    <a:pt x="8624" y="9571"/>
                    <a:pt x="8520" y="10975"/>
                  </a:cubicBezTo>
                  <a:cubicBezTo>
                    <a:pt x="8416" y="12379"/>
                    <a:pt x="8209" y="14107"/>
                    <a:pt x="8209" y="14215"/>
                  </a:cubicBezTo>
                  <a:cubicBezTo>
                    <a:pt x="8209" y="14323"/>
                    <a:pt x="8416" y="12811"/>
                    <a:pt x="9870" y="10219"/>
                  </a:cubicBezTo>
                  <a:cubicBezTo>
                    <a:pt x="11324" y="7627"/>
                    <a:pt x="14024" y="3955"/>
                    <a:pt x="15893" y="2011"/>
                  </a:cubicBezTo>
                  <a:cubicBezTo>
                    <a:pt x="17763" y="67"/>
                    <a:pt x="18801" y="-149"/>
                    <a:pt x="19736" y="67"/>
                  </a:cubicBezTo>
                  <a:cubicBezTo>
                    <a:pt x="20670" y="283"/>
                    <a:pt x="21501" y="931"/>
                    <a:pt x="21293" y="3631"/>
                  </a:cubicBezTo>
                  <a:cubicBezTo>
                    <a:pt x="21086" y="6331"/>
                    <a:pt x="19839" y="11083"/>
                    <a:pt x="19320" y="13999"/>
                  </a:cubicBezTo>
                  <a:cubicBezTo>
                    <a:pt x="18801" y="16915"/>
                    <a:pt x="19009" y="17995"/>
                    <a:pt x="19216" y="190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0" name="Line"/>
            <p:cNvSpPr/>
            <p:nvPr/>
          </p:nvSpPr>
          <p:spPr>
            <a:xfrm>
              <a:off x="5788384" y="2289837"/>
              <a:ext cx="279908" cy="3805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6" h="21458" fill="norm" stroke="1" extrusionOk="0">
                  <a:moveTo>
                    <a:pt x="5967" y="17490"/>
                  </a:moveTo>
                  <a:cubicBezTo>
                    <a:pt x="6290" y="16893"/>
                    <a:pt x="6612" y="16296"/>
                    <a:pt x="6532" y="15759"/>
                  </a:cubicBezTo>
                  <a:cubicBezTo>
                    <a:pt x="6451" y="15222"/>
                    <a:pt x="5967" y="14745"/>
                    <a:pt x="5323" y="14625"/>
                  </a:cubicBezTo>
                  <a:cubicBezTo>
                    <a:pt x="4678" y="14506"/>
                    <a:pt x="3872" y="14745"/>
                    <a:pt x="2985" y="15222"/>
                  </a:cubicBezTo>
                  <a:cubicBezTo>
                    <a:pt x="2099" y="15699"/>
                    <a:pt x="1132" y="16416"/>
                    <a:pt x="567" y="17072"/>
                  </a:cubicBezTo>
                  <a:cubicBezTo>
                    <a:pt x="3" y="17728"/>
                    <a:pt x="-158" y="18325"/>
                    <a:pt x="164" y="18623"/>
                  </a:cubicBezTo>
                  <a:cubicBezTo>
                    <a:pt x="487" y="18922"/>
                    <a:pt x="1293" y="18922"/>
                    <a:pt x="2099" y="18743"/>
                  </a:cubicBezTo>
                  <a:cubicBezTo>
                    <a:pt x="2905" y="18564"/>
                    <a:pt x="3711" y="18206"/>
                    <a:pt x="4436" y="17788"/>
                  </a:cubicBezTo>
                  <a:cubicBezTo>
                    <a:pt x="5161" y="17370"/>
                    <a:pt x="5806" y="16893"/>
                    <a:pt x="6209" y="17012"/>
                  </a:cubicBezTo>
                  <a:cubicBezTo>
                    <a:pt x="6612" y="17132"/>
                    <a:pt x="6773" y="17848"/>
                    <a:pt x="6773" y="18623"/>
                  </a:cubicBezTo>
                  <a:cubicBezTo>
                    <a:pt x="6773" y="19399"/>
                    <a:pt x="6612" y="20234"/>
                    <a:pt x="6935" y="20771"/>
                  </a:cubicBezTo>
                  <a:cubicBezTo>
                    <a:pt x="7257" y="21308"/>
                    <a:pt x="8063" y="21547"/>
                    <a:pt x="8788" y="21428"/>
                  </a:cubicBezTo>
                  <a:cubicBezTo>
                    <a:pt x="9514" y="21308"/>
                    <a:pt x="10158" y="20831"/>
                    <a:pt x="11609" y="19041"/>
                  </a:cubicBezTo>
                  <a:cubicBezTo>
                    <a:pt x="13060" y="17251"/>
                    <a:pt x="15317" y="14148"/>
                    <a:pt x="17090" y="11165"/>
                  </a:cubicBezTo>
                  <a:cubicBezTo>
                    <a:pt x="18863" y="8181"/>
                    <a:pt x="20152" y="5317"/>
                    <a:pt x="20797" y="3587"/>
                  </a:cubicBezTo>
                  <a:cubicBezTo>
                    <a:pt x="21442" y="1856"/>
                    <a:pt x="21442" y="1260"/>
                    <a:pt x="21039" y="782"/>
                  </a:cubicBezTo>
                  <a:cubicBezTo>
                    <a:pt x="20636" y="305"/>
                    <a:pt x="19830" y="-53"/>
                    <a:pt x="19185" y="7"/>
                  </a:cubicBezTo>
                  <a:cubicBezTo>
                    <a:pt x="18541" y="66"/>
                    <a:pt x="18057" y="544"/>
                    <a:pt x="17009" y="2453"/>
                  </a:cubicBezTo>
                  <a:cubicBezTo>
                    <a:pt x="15961" y="4362"/>
                    <a:pt x="14349" y="7704"/>
                    <a:pt x="13302" y="10628"/>
                  </a:cubicBezTo>
                  <a:cubicBezTo>
                    <a:pt x="12254" y="13551"/>
                    <a:pt x="11770" y="16057"/>
                    <a:pt x="12496" y="17609"/>
                  </a:cubicBezTo>
                  <a:cubicBezTo>
                    <a:pt x="13221" y="19160"/>
                    <a:pt x="15155" y="19757"/>
                    <a:pt x="17090" y="203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1" name="Line"/>
            <p:cNvSpPr/>
            <p:nvPr/>
          </p:nvSpPr>
          <p:spPr>
            <a:xfrm>
              <a:off x="6241838" y="2309681"/>
              <a:ext cx="173449" cy="468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3" h="21520" fill="norm" stroke="1" extrusionOk="0">
                  <a:moveTo>
                    <a:pt x="20530" y="1088"/>
                  </a:moveTo>
                  <a:cubicBezTo>
                    <a:pt x="20784" y="601"/>
                    <a:pt x="21038" y="115"/>
                    <a:pt x="20530" y="17"/>
                  </a:cubicBezTo>
                  <a:cubicBezTo>
                    <a:pt x="20022" y="-80"/>
                    <a:pt x="18751" y="212"/>
                    <a:pt x="16337" y="1331"/>
                  </a:cubicBezTo>
                  <a:cubicBezTo>
                    <a:pt x="13923" y="2450"/>
                    <a:pt x="10365" y="4396"/>
                    <a:pt x="7189" y="6877"/>
                  </a:cubicBezTo>
                  <a:cubicBezTo>
                    <a:pt x="4012" y="9358"/>
                    <a:pt x="1217" y="12374"/>
                    <a:pt x="327" y="14709"/>
                  </a:cubicBezTo>
                  <a:cubicBezTo>
                    <a:pt x="-562" y="17044"/>
                    <a:pt x="454" y="18698"/>
                    <a:pt x="2233" y="19720"/>
                  </a:cubicBezTo>
                  <a:cubicBezTo>
                    <a:pt x="4012" y="20742"/>
                    <a:pt x="6553" y="21131"/>
                    <a:pt x="9094" y="215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2" name="Line"/>
            <p:cNvSpPr/>
            <p:nvPr/>
          </p:nvSpPr>
          <p:spPr>
            <a:xfrm>
              <a:off x="6527141" y="2398961"/>
              <a:ext cx="250916" cy="2891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7" h="21537" fill="norm" stroke="1" extrusionOk="0">
                  <a:moveTo>
                    <a:pt x="20148" y="1261"/>
                  </a:moveTo>
                  <a:cubicBezTo>
                    <a:pt x="20874" y="631"/>
                    <a:pt x="21600" y="0"/>
                    <a:pt x="21509" y="0"/>
                  </a:cubicBezTo>
                  <a:cubicBezTo>
                    <a:pt x="21418" y="0"/>
                    <a:pt x="20511" y="631"/>
                    <a:pt x="18151" y="1813"/>
                  </a:cubicBezTo>
                  <a:cubicBezTo>
                    <a:pt x="15792" y="2996"/>
                    <a:pt x="11980" y="4730"/>
                    <a:pt x="9166" y="6149"/>
                  </a:cubicBezTo>
                  <a:cubicBezTo>
                    <a:pt x="6353" y="7568"/>
                    <a:pt x="4538" y="8672"/>
                    <a:pt x="3358" y="9539"/>
                  </a:cubicBezTo>
                  <a:cubicBezTo>
                    <a:pt x="2178" y="10406"/>
                    <a:pt x="1634" y="11036"/>
                    <a:pt x="1906" y="11509"/>
                  </a:cubicBezTo>
                  <a:cubicBezTo>
                    <a:pt x="2178" y="11982"/>
                    <a:pt x="3267" y="12298"/>
                    <a:pt x="4629" y="12455"/>
                  </a:cubicBezTo>
                  <a:cubicBezTo>
                    <a:pt x="5990" y="12613"/>
                    <a:pt x="7624" y="12613"/>
                    <a:pt x="8985" y="12692"/>
                  </a:cubicBezTo>
                  <a:cubicBezTo>
                    <a:pt x="10346" y="12771"/>
                    <a:pt x="11435" y="12928"/>
                    <a:pt x="11617" y="13323"/>
                  </a:cubicBezTo>
                  <a:cubicBezTo>
                    <a:pt x="11798" y="13717"/>
                    <a:pt x="11072" y="14347"/>
                    <a:pt x="9348" y="15293"/>
                  </a:cubicBezTo>
                  <a:cubicBezTo>
                    <a:pt x="7624" y="16239"/>
                    <a:pt x="4901" y="17501"/>
                    <a:pt x="2995" y="18604"/>
                  </a:cubicBezTo>
                  <a:cubicBezTo>
                    <a:pt x="1089" y="19708"/>
                    <a:pt x="0" y="20654"/>
                    <a:pt x="0" y="21127"/>
                  </a:cubicBezTo>
                  <a:cubicBezTo>
                    <a:pt x="0" y="21600"/>
                    <a:pt x="1089" y="21600"/>
                    <a:pt x="3812" y="21442"/>
                  </a:cubicBezTo>
                  <a:cubicBezTo>
                    <a:pt x="6534" y="21285"/>
                    <a:pt x="10891" y="20969"/>
                    <a:pt x="15247" y="206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3" name="Line"/>
            <p:cNvSpPr/>
            <p:nvPr/>
          </p:nvSpPr>
          <p:spPr>
            <a:xfrm>
              <a:off x="6808785" y="2468150"/>
              <a:ext cx="169207" cy="1660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7" h="20924" fill="norm" stroke="1" extrusionOk="0">
                  <a:moveTo>
                    <a:pt x="20517" y="5417"/>
                  </a:moveTo>
                  <a:cubicBezTo>
                    <a:pt x="18384" y="3283"/>
                    <a:pt x="16250" y="1150"/>
                    <a:pt x="13850" y="350"/>
                  </a:cubicBezTo>
                  <a:cubicBezTo>
                    <a:pt x="11450" y="-450"/>
                    <a:pt x="8784" y="83"/>
                    <a:pt x="6384" y="2350"/>
                  </a:cubicBezTo>
                  <a:cubicBezTo>
                    <a:pt x="3984" y="4617"/>
                    <a:pt x="1850" y="8617"/>
                    <a:pt x="784" y="11550"/>
                  </a:cubicBezTo>
                  <a:cubicBezTo>
                    <a:pt x="-283" y="14483"/>
                    <a:pt x="-283" y="16350"/>
                    <a:pt x="917" y="17683"/>
                  </a:cubicBezTo>
                  <a:cubicBezTo>
                    <a:pt x="2117" y="19017"/>
                    <a:pt x="4517" y="19817"/>
                    <a:pt x="7050" y="18617"/>
                  </a:cubicBezTo>
                  <a:cubicBezTo>
                    <a:pt x="9584" y="17417"/>
                    <a:pt x="12250" y="14217"/>
                    <a:pt x="13850" y="11950"/>
                  </a:cubicBezTo>
                  <a:cubicBezTo>
                    <a:pt x="15450" y="9683"/>
                    <a:pt x="15984" y="8350"/>
                    <a:pt x="16250" y="8750"/>
                  </a:cubicBezTo>
                  <a:cubicBezTo>
                    <a:pt x="16517" y="9150"/>
                    <a:pt x="16517" y="11283"/>
                    <a:pt x="16517" y="13017"/>
                  </a:cubicBezTo>
                  <a:cubicBezTo>
                    <a:pt x="16517" y="14750"/>
                    <a:pt x="16517" y="16083"/>
                    <a:pt x="16650" y="17417"/>
                  </a:cubicBezTo>
                  <a:cubicBezTo>
                    <a:pt x="16784" y="18750"/>
                    <a:pt x="17050" y="20083"/>
                    <a:pt x="17850" y="20617"/>
                  </a:cubicBezTo>
                  <a:cubicBezTo>
                    <a:pt x="18650" y="21150"/>
                    <a:pt x="19984" y="20883"/>
                    <a:pt x="21317" y="206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4" name="Line"/>
            <p:cNvSpPr/>
            <p:nvPr/>
          </p:nvSpPr>
          <p:spPr>
            <a:xfrm>
              <a:off x="7054191" y="2580994"/>
              <a:ext cx="19051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5" name="Line"/>
            <p:cNvSpPr/>
            <p:nvPr/>
          </p:nvSpPr>
          <p:spPr>
            <a:xfrm>
              <a:off x="7073241" y="2496703"/>
              <a:ext cx="25401" cy="334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04" fill="norm" stroke="1" extrusionOk="0">
                  <a:moveTo>
                    <a:pt x="0" y="20104"/>
                  </a:moveTo>
                  <a:cubicBezTo>
                    <a:pt x="0" y="11210"/>
                    <a:pt x="0" y="2316"/>
                    <a:pt x="3600" y="410"/>
                  </a:cubicBezTo>
                  <a:cubicBezTo>
                    <a:pt x="7200" y="-1496"/>
                    <a:pt x="14400" y="3586"/>
                    <a:pt x="21600" y="86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6" name="Line"/>
            <p:cNvSpPr/>
            <p:nvPr/>
          </p:nvSpPr>
          <p:spPr>
            <a:xfrm>
              <a:off x="7136741" y="2464577"/>
              <a:ext cx="220135" cy="2180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9713"/>
                  </a:moveTo>
                  <a:cubicBezTo>
                    <a:pt x="2492" y="15309"/>
                    <a:pt x="4985" y="10905"/>
                    <a:pt x="6646" y="7969"/>
                  </a:cubicBezTo>
                  <a:cubicBezTo>
                    <a:pt x="8308" y="5033"/>
                    <a:pt x="9138" y="3565"/>
                    <a:pt x="9658" y="2307"/>
                  </a:cubicBezTo>
                  <a:cubicBezTo>
                    <a:pt x="10177" y="1049"/>
                    <a:pt x="10385" y="0"/>
                    <a:pt x="10281" y="0"/>
                  </a:cubicBezTo>
                  <a:cubicBezTo>
                    <a:pt x="10177" y="0"/>
                    <a:pt x="9762" y="1049"/>
                    <a:pt x="9138" y="3460"/>
                  </a:cubicBezTo>
                  <a:cubicBezTo>
                    <a:pt x="8515" y="5872"/>
                    <a:pt x="7685" y="9647"/>
                    <a:pt x="7165" y="12583"/>
                  </a:cubicBezTo>
                  <a:cubicBezTo>
                    <a:pt x="6646" y="15518"/>
                    <a:pt x="6438" y="17616"/>
                    <a:pt x="6958" y="18454"/>
                  </a:cubicBezTo>
                  <a:cubicBezTo>
                    <a:pt x="7477" y="19293"/>
                    <a:pt x="8723" y="18874"/>
                    <a:pt x="10592" y="16882"/>
                  </a:cubicBezTo>
                  <a:cubicBezTo>
                    <a:pt x="12462" y="14889"/>
                    <a:pt x="14954" y="11324"/>
                    <a:pt x="16615" y="9017"/>
                  </a:cubicBezTo>
                  <a:cubicBezTo>
                    <a:pt x="18277" y="6711"/>
                    <a:pt x="19108" y="5662"/>
                    <a:pt x="19938" y="4194"/>
                  </a:cubicBezTo>
                  <a:cubicBezTo>
                    <a:pt x="20769" y="2726"/>
                    <a:pt x="21600" y="839"/>
                    <a:pt x="21600" y="524"/>
                  </a:cubicBezTo>
                  <a:cubicBezTo>
                    <a:pt x="21600" y="210"/>
                    <a:pt x="20769" y="1468"/>
                    <a:pt x="20042" y="4194"/>
                  </a:cubicBezTo>
                  <a:cubicBezTo>
                    <a:pt x="19315" y="6920"/>
                    <a:pt x="18692" y="11115"/>
                    <a:pt x="18796" y="14260"/>
                  </a:cubicBezTo>
                  <a:cubicBezTo>
                    <a:pt x="18900" y="17406"/>
                    <a:pt x="19731" y="19503"/>
                    <a:pt x="2056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7" name="Line"/>
            <p:cNvSpPr/>
            <p:nvPr/>
          </p:nvSpPr>
          <p:spPr>
            <a:xfrm>
              <a:off x="7422491" y="2644494"/>
              <a:ext cx="127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8" name="Line"/>
            <p:cNvSpPr/>
            <p:nvPr/>
          </p:nvSpPr>
          <p:spPr>
            <a:xfrm>
              <a:off x="7416141" y="2517494"/>
              <a:ext cx="57151" cy="486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600" y="0"/>
                    <a:pt x="13600" y="0"/>
                    <a:pt x="11200" y="2348"/>
                  </a:cubicBezTo>
                  <a:cubicBezTo>
                    <a:pt x="8800" y="4696"/>
                    <a:pt x="8000" y="9391"/>
                    <a:pt x="9600" y="13617"/>
                  </a:cubicBezTo>
                  <a:cubicBezTo>
                    <a:pt x="11200" y="17843"/>
                    <a:pt x="15200" y="21600"/>
                    <a:pt x="16000" y="21600"/>
                  </a:cubicBezTo>
                  <a:cubicBezTo>
                    <a:pt x="16800" y="21600"/>
                    <a:pt x="14400" y="17843"/>
                    <a:pt x="11200" y="16435"/>
                  </a:cubicBezTo>
                  <a:cubicBezTo>
                    <a:pt x="8000" y="15026"/>
                    <a:pt x="4000" y="15965"/>
                    <a:pt x="0" y="169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9" name="Line"/>
            <p:cNvSpPr/>
            <p:nvPr/>
          </p:nvSpPr>
          <p:spPr>
            <a:xfrm>
              <a:off x="7708241" y="2727044"/>
              <a:ext cx="90398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65" h="21600" fill="norm" stroke="1" extrusionOk="0">
                  <a:moveTo>
                    <a:pt x="20618" y="0"/>
                  </a:moveTo>
                  <a:cubicBezTo>
                    <a:pt x="21109" y="2118"/>
                    <a:pt x="21600" y="4235"/>
                    <a:pt x="18164" y="7835"/>
                  </a:cubicBezTo>
                  <a:cubicBezTo>
                    <a:pt x="14727" y="11435"/>
                    <a:pt x="7364" y="1651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0" name="Line"/>
            <p:cNvSpPr/>
            <p:nvPr/>
          </p:nvSpPr>
          <p:spPr>
            <a:xfrm>
              <a:off x="8255284" y="2422244"/>
              <a:ext cx="221308" cy="280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8" h="21532" fill="norm" stroke="1" extrusionOk="0">
                  <a:moveTo>
                    <a:pt x="21508" y="0"/>
                  </a:moveTo>
                  <a:cubicBezTo>
                    <a:pt x="16365" y="1786"/>
                    <a:pt x="11222" y="3573"/>
                    <a:pt x="8342" y="4791"/>
                  </a:cubicBezTo>
                  <a:cubicBezTo>
                    <a:pt x="5462" y="6009"/>
                    <a:pt x="4845" y="6659"/>
                    <a:pt x="4948" y="7227"/>
                  </a:cubicBezTo>
                  <a:cubicBezTo>
                    <a:pt x="5051" y="7795"/>
                    <a:pt x="5874" y="8283"/>
                    <a:pt x="7417" y="8526"/>
                  </a:cubicBezTo>
                  <a:cubicBezTo>
                    <a:pt x="8959" y="8770"/>
                    <a:pt x="11222" y="8770"/>
                    <a:pt x="13279" y="8770"/>
                  </a:cubicBezTo>
                  <a:cubicBezTo>
                    <a:pt x="15337" y="8770"/>
                    <a:pt x="17188" y="8770"/>
                    <a:pt x="17394" y="9095"/>
                  </a:cubicBezTo>
                  <a:cubicBezTo>
                    <a:pt x="17599" y="9420"/>
                    <a:pt x="16159" y="10069"/>
                    <a:pt x="13588" y="11368"/>
                  </a:cubicBezTo>
                  <a:cubicBezTo>
                    <a:pt x="11017" y="12668"/>
                    <a:pt x="7314" y="14617"/>
                    <a:pt x="5051" y="15916"/>
                  </a:cubicBezTo>
                  <a:cubicBezTo>
                    <a:pt x="2788" y="17215"/>
                    <a:pt x="1965" y="17865"/>
                    <a:pt x="1245" y="18514"/>
                  </a:cubicBezTo>
                  <a:cubicBezTo>
                    <a:pt x="525" y="19164"/>
                    <a:pt x="-92" y="19814"/>
                    <a:pt x="11" y="20382"/>
                  </a:cubicBezTo>
                  <a:cubicBezTo>
                    <a:pt x="114" y="20950"/>
                    <a:pt x="937" y="21438"/>
                    <a:pt x="3714" y="21519"/>
                  </a:cubicBezTo>
                  <a:cubicBezTo>
                    <a:pt x="6491" y="21600"/>
                    <a:pt x="11222" y="21275"/>
                    <a:pt x="14308" y="21032"/>
                  </a:cubicBezTo>
                  <a:cubicBezTo>
                    <a:pt x="17394" y="20788"/>
                    <a:pt x="18834" y="20626"/>
                    <a:pt x="20274" y="204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1" name="Line"/>
            <p:cNvSpPr/>
            <p:nvPr/>
          </p:nvSpPr>
          <p:spPr>
            <a:xfrm>
              <a:off x="8604771" y="2477540"/>
              <a:ext cx="185088" cy="1923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2" h="21336" fill="norm" stroke="1" extrusionOk="0">
                  <a:moveTo>
                    <a:pt x="20252" y="6545"/>
                  </a:moveTo>
                  <a:cubicBezTo>
                    <a:pt x="20494" y="5371"/>
                    <a:pt x="20737" y="4197"/>
                    <a:pt x="20980" y="3023"/>
                  </a:cubicBezTo>
                  <a:cubicBezTo>
                    <a:pt x="21222" y="1849"/>
                    <a:pt x="21465" y="675"/>
                    <a:pt x="20737" y="206"/>
                  </a:cubicBezTo>
                  <a:cubicBezTo>
                    <a:pt x="20009" y="-264"/>
                    <a:pt x="18310" y="-29"/>
                    <a:pt x="15155" y="1966"/>
                  </a:cubicBezTo>
                  <a:cubicBezTo>
                    <a:pt x="12000" y="3962"/>
                    <a:pt x="7389" y="7719"/>
                    <a:pt x="4598" y="10419"/>
                  </a:cubicBezTo>
                  <a:cubicBezTo>
                    <a:pt x="1807" y="13119"/>
                    <a:pt x="836" y="14762"/>
                    <a:pt x="350" y="16171"/>
                  </a:cubicBezTo>
                  <a:cubicBezTo>
                    <a:pt x="-135" y="17579"/>
                    <a:pt x="-135" y="18753"/>
                    <a:pt x="472" y="19458"/>
                  </a:cubicBezTo>
                  <a:cubicBezTo>
                    <a:pt x="1078" y="20162"/>
                    <a:pt x="2292" y="20397"/>
                    <a:pt x="4962" y="19106"/>
                  </a:cubicBezTo>
                  <a:cubicBezTo>
                    <a:pt x="7631" y="17814"/>
                    <a:pt x="11757" y="14997"/>
                    <a:pt x="14305" y="13001"/>
                  </a:cubicBezTo>
                  <a:cubicBezTo>
                    <a:pt x="16854" y="11006"/>
                    <a:pt x="17825" y="9832"/>
                    <a:pt x="18553" y="8658"/>
                  </a:cubicBezTo>
                  <a:cubicBezTo>
                    <a:pt x="19281" y="7484"/>
                    <a:pt x="19766" y="6310"/>
                    <a:pt x="20009" y="6545"/>
                  </a:cubicBezTo>
                  <a:cubicBezTo>
                    <a:pt x="20252" y="6779"/>
                    <a:pt x="20252" y="8423"/>
                    <a:pt x="20130" y="10419"/>
                  </a:cubicBezTo>
                  <a:cubicBezTo>
                    <a:pt x="20009" y="12414"/>
                    <a:pt x="19766" y="14762"/>
                    <a:pt x="19887" y="16640"/>
                  </a:cubicBezTo>
                  <a:cubicBezTo>
                    <a:pt x="20009" y="18519"/>
                    <a:pt x="20494" y="19927"/>
                    <a:pt x="20980" y="213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2" name="Line"/>
            <p:cNvSpPr/>
            <p:nvPr/>
          </p:nvSpPr>
          <p:spPr>
            <a:xfrm>
              <a:off x="8851241" y="2650844"/>
              <a:ext cx="19051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3" name="Line"/>
            <p:cNvSpPr/>
            <p:nvPr/>
          </p:nvSpPr>
          <p:spPr>
            <a:xfrm>
              <a:off x="8895691" y="2561944"/>
              <a:ext cx="63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4" name="Line"/>
            <p:cNvSpPr/>
            <p:nvPr/>
          </p:nvSpPr>
          <p:spPr>
            <a:xfrm>
              <a:off x="8870291" y="2340874"/>
              <a:ext cx="101601" cy="1258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9" fill="norm" stroke="1" extrusionOk="0">
                  <a:moveTo>
                    <a:pt x="0" y="4119"/>
                  </a:moveTo>
                  <a:cubicBezTo>
                    <a:pt x="1350" y="2679"/>
                    <a:pt x="2700" y="1239"/>
                    <a:pt x="4500" y="519"/>
                  </a:cubicBezTo>
                  <a:cubicBezTo>
                    <a:pt x="6300" y="-201"/>
                    <a:pt x="8550" y="-201"/>
                    <a:pt x="10125" y="699"/>
                  </a:cubicBezTo>
                  <a:cubicBezTo>
                    <a:pt x="11700" y="1599"/>
                    <a:pt x="12600" y="3399"/>
                    <a:pt x="13050" y="5199"/>
                  </a:cubicBezTo>
                  <a:cubicBezTo>
                    <a:pt x="13500" y="6999"/>
                    <a:pt x="13500" y="8799"/>
                    <a:pt x="12600" y="10239"/>
                  </a:cubicBezTo>
                  <a:cubicBezTo>
                    <a:pt x="11700" y="11679"/>
                    <a:pt x="9900" y="12759"/>
                    <a:pt x="7875" y="13839"/>
                  </a:cubicBezTo>
                  <a:cubicBezTo>
                    <a:pt x="5850" y="14919"/>
                    <a:pt x="3600" y="15999"/>
                    <a:pt x="3375" y="17079"/>
                  </a:cubicBezTo>
                  <a:cubicBezTo>
                    <a:pt x="3150" y="18159"/>
                    <a:pt x="4950" y="19239"/>
                    <a:pt x="8325" y="19959"/>
                  </a:cubicBezTo>
                  <a:cubicBezTo>
                    <a:pt x="11700" y="20679"/>
                    <a:pt x="16650" y="21039"/>
                    <a:pt x="21600" y="213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5" name="Line"/>
            <p:cNvSpPr/>
            <p:nvPr/>
          </p:nvSpPr>
          <p:spPr>
            <a:xfrm>
              <a:off x="8978747" y="2561944"/>
              <a:ext cx="393195" cy="1290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2" h="21245" fill="norm" stroke="1" extrusionOk="0">
                  <a:moveTo>
                    <a:pt x="4501" y="0"/>
                  </a:moveTo>
                  <a:cubicBezTo>
                    <a:pt x="4617" y="4181"/>
                    <a:pt x="4733" y="8361"/>
                    <a:pt x="4385" y="11845"/>
                  </a:cubicBezTo>
                  <a:cubicBezTo>
                    <a:pt x="4037" y="15329"/>
                    <a:pt x="3224" y="18116"/>
                    <a:pt x="2469" y="19684"/>
                  </a:cubicBezTo>
                  <a:cubicBezTo>
                    <a:pt x="1714" y="21252"/>
                    <a:pt x="1017" y="21600"/>
                    <a:pt x="611" y="20903"/>
                  </a:cubicBezTo>
                  <a:cubicBezTo>
                    <a:pt x="204" y="20206"/>
                    <a:pt x="88" y="18465"/>
                    <a:pt x="30" y="16723"/>
                  </a:cubicBezTo>
                  <a:cubicBezTo>
                    <a:pt x="-28" y="14981"/>
                    <a:pt x="-28" y="13239"/>
                    <a:pt x="262" y="11845"/>
                  </a:cubicBezTo>
                  <a:cubicBezTo>
                    <a:pt x="553" y="10452"/>
                    <a:pt x="1133" y="9406"/>
                    <a:pt x="2817" y="8187"/>
                  </a:cubicBezTo>
                  <a:cubicBezTo>
                    <a:pt x="4501" y="6968"/>
                    <a:pt x="7288" y="5574"/>
                    <a:pt x="10598" y="4529"/>
                  </a:cubicBezTo>
                  <a:cubicBezTo>
                    <a:pt x="13907" y="3484"/>
                    <a:pt x="17740" y="2787"/>
                    <a:pt x="21572" y="20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6" name="Line"/>
            <p:cNvSpPr/>
            <p:nvPr/>
          </p:nvSpPr>
          <p:spPr>
            <a:xfrm>
              <a:off x="9270341" y="2739744"/>
              <a:ext cx="12701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7" name="Line"/>
            <p:cNvSpPr/>
            <p:nvPr/>
          </p:nvSpPr>
          <p:spPr>
            <a:xfrm>
              <a:off x="9333841" y="2669894"/>
              <a:ext cx="63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8" name="Line"/>
            <p:cNvSpPr/>
            <p:nvPr/>
          </p:nvSpPr>
          <p:spPr>
            <a:xfrm>
              <a:off x="9429091" y="2429602"/>
              <a:ext cx="101601" cy="1132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9" fill="norm" stroke="1" extrusionOk="0">
                  <a:moveTo>
                    <a:pt x="0" y="5809"/>
                  </a:moveTo>
                  <a:cubicBezTo>
                    <a:pt x="900" y="3809"/>
                    <a:pt x="1800" y="1809"/>
                    <a:pt x="3375" y="809"/>
                  </a:cubicBezTo>
                  <a:cubicBezTo>
                    <a:pt x="4950" y="-191"/>
                    <a:pt x="7200" y="-191"/>
                    <a:pt x="9225" y="409"/>
                  </a:cubicBezTo>
                  <a:cubicBezTo>
                    <a:pt x="11250" y="1009"/>
                    <a:pt x="13050" y="2209"/>
                    <a:pt x="13725" y="3809"/>
                  </a:cubicBezTo>
                  <a:cubicBezTo>
                    <a:pt x="14400" y="5409"/>
                    <a:pt x="13950" y="7409"/>
                    <a:pt x="12825" y="9409"/>
                  </a:cubicBezTo>
                  <a:cubicBezTo>
                    <a:pt x="11700" y="11409"/>
                    <a:pt x="9900" y="13409"/>
                    <a:pt x="7200" y="15409"/>
                  </a:cubicBezTo>
                  <a:cubicBezTo>
                    <a:pt x="4500" y="17409"/>
                    <a:pt x="900" y="19409"/>
                    <a:pt x="450" y="20409"/>
                  </a:cubicBezTo>
                  <a:cubicBezTo>
                    <a:pt x="0" y="21409"/>
                    <a:pt x="2700" y="21409"/>
                    <a:pt x="6750" y="21409"/>
                  </a:cubicBezTo>
                  <a:cubicBezTo>
                    <a:pt x="10800" y="21409"/>
                    <a:pt x="16200" y="21409"/>
                    <a:pt x="21600" y="214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9" name="Line"/>
            <p:cNvSpPr/>
            <p:nvPr/>
          </p:nvSpPr>
          <p:spPr>
            <a:xfrm>
              <a:off x="9435441" y="2326994"/>
              <a:ext cx="181258" cy="533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8" h="21600" fill="norm" stroke="1" extrusionOk="0">
                  <a:moveTo>
                    <a:pt x="21098" y="0"/>
                  </a:moveTo>
                  <a:cubicBezTo>
                    <a:pt x="21349" y="2486"/>
                    <a:pt x="21600" y="4971"/>
                    <a:pt x="21474" y="7671"/>
                  </a:cubicBezTo>
                  <a:cubicBezTo>
                    <a:pt x="21349" y="10371"/>
                    <a:pt x="20847" y="13286"/>
                    <a:pt x="19088" y="15600"/>
                  </a:cubicBezTo>
                  <a:cubicBezTo>
                    <a:pt x="17330" y="17914"/>
                    <a:pt x="14316" y="19629"/>
                    <a:pt x="10926" y="20529"/>
                  </a:cubicBezTo>
                  <a:cubicBezTo>
                    <a:pt x="7535" y="21429"/>
                    <a:pt x="3767" y="2151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5" name="Drawing"/>
          <p:cNvGrpSpPr/>
          <p:nvPr/>
        </p:nvGrpSpPr>
        <p:grpSpPr>
          <a:xfrm>
            <a:off x="1585118" y="1435100"/>
            <a:ext cx="11201120" cy="7766050"/>
            <a:chOff x="0" y="0"/>
            <a:chExt cx="11201118" cy="7766050"/>
          </a:xfrm>
        </p:grpSpPr>
        <p:sp>
          <p:nvSpPr>
            <p:cNvPr id="1963" name="Line"/>
            <p:cNvSpPr/>
            <p:nvPr/>
          </p:nvSpPr>
          <p:spPr>
            <a:xfrm>
              <a:off x="37803" y="650381"/>
              <a:ext cx="428129" cy="5518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2" h="21496" fill="norm" stroke="1" extrusionOk="0">
                  <a:moveTo>
                    <a:pt x="135" y="885"/>
                  </a:moveTo>
                  <a:cubicBezTo>
                    <a:pt x="28" y="391"/>
                    <a:pt x="-78" y="-104"/>
                    <a:pt x="82" y="20"/>
                  </a:cubicBezTo>
                  <a:cubicBezTo>
                    <a:pt x="241" y="143"/>
                    <a:pt x="667" y="885"/>
                    <a:pt x="1252" y="2534"/>
                  </a:cubicBezTo>
                  <a:cubicBezTo>
                    <a:pt x="1837" y="4183"/>
                    <a:pt x="2582" y="6739"/>
                    <a:pt x="3327" y="9377"/>
                  </a:cubicBezTo>
                  <a:cubicBezTo>
                    <a:pt x="4072" y="12015"/>
                    <a:pt x="4817" y="14736"/>
                    <a:pt x="5242" y="16467"/>
                  </a:cubicBezTo>
                  <a:cubicBezTo>
                    <a:pt x="5668" y="18198"/>
                    <a:pt x="5774" y="18940"/>
                    <a:pt x="5881" y="19559"/>
                  </a:cubicBezTo>
                  <a:cubicBezTo>
                    <a:pt x="5987" y="20177"/>
                    <a:pt x="6093" y="20672"/>
                    <a:pt x="6147" y="20713"/>
                  </a:cubicBezTo>
                  <a:cubicBezTo>
                    <a:pt x="6200" y="20754"/>
                    <a:pt x="6200" y="20342"/>
                    <a:pt x="6359" y="18693"/>
                  </a:cubicBezTo>
                  <a:cubicBezTo>
                    <a:pt x="6519" y="17044"/>
                    <a:pt x="6838" y="14159"/>
                    <a:pt x="7157" y="12015"/>
                  </a:cubicBezTo>
                  <a:cubicBezTo>
                    <a:pt x="7477" y="9872"/>
                    <a:pt x="7796" y="8470"/>
                    <a:pt x="8168" y="7440"/>
                  </a:cubicBezTo>
                  <a:cubicBezTo>
                    <a:pt x="8541" y="6409"/>
                    <a:pt x="8966" y="5749"/>
                    <a:pt x="9392" y="5585"/>
                  </a:cubicBezTo>
                  <a:cubicBezTo>
                    <a:pt x="9818" y="5420"/>
                    <a:pt x="10243" y="5749"/>
                    <a:pt x="10828" y="7069"/>
                  </a:cubicBezTo>
                  <a:cubicBezTo>
                    <a:pt x="11414" y="8388"/>
                    <a:pt x="12158" y="10696"/>
                    <a:pt x="12797" y="13128"/>
                  </a:cubicBezTo>
                  <a:cubicBezTo>
                    <a:pt x="13435" y="15560"/>
                    <a:pt x="13967" y="18116"/>
                    <a:pt x="14393" y="19600"/>
                  </a:cubicBezTo>
                  <a:cubicBezTo>
                    <a:pt x="14819" y="21084"/>
                    <a:pt x="15138" y="21496"/>
                    <a:pt x="15457" y="21496"/>
                  </a:cubicBezTo>
                  <a:cubicBezTo>
                    <a:pt x="15776" y="21496"/>
                    <a:pt x="16095" y="21084"/>
                    <a:pt x="16521" y="19476"/>
                  </a:cubicBezTo>
                  <a:cubicBezTo>
                    <a:pt x="16947" y="17869"/>
                    <a:pt x="17479" y="15065"/>
                    <a:pt x="17904" y="12304"/>
                  </a:cubicBezTo>
                  <a:cubicBezTo>
                    <a:pt x="18330" y="9542"/>
                    <a:pt x="18649" y="6821"/>
                    <a:pt x="18915" y="5172"/>
                  </a:cubicBezTo>
                  <a:cubicBezTo>
                    <a:pt x="19181" y="3523"/>
                    <a:pt x="19394" y="2946"/>
                    <a:pt x="19554" y="2328"/>
                  </a:cubicBezTo>
                  <a:cubicBezTo>
                    <a:pt x="19713" y="1710"/>
                    <a:pt x="19820" y="1050"/>
                    <a:pt x="20139" y="927"/>
                  </a:cubicBezTo>
                  <a:cubicBezTo>
                    <a:pt x="20458" y="803"/>
                    <a:pt x="20990" y="1215"/>
                    <a:pt x="21522" y="16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4" name="Line"/>
            <p:cNvSpPr/>
            <p:nvPr/>
          </p:nvSpPr>
          <p:spPr>
            <a:xfrm>
              <a:off x="624681" y="850900"/>
              <a:ext cx="1587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5" name="Line"/>
            <p:cNvSpPr/>
            <p:nvPr/>
          </p:nvSpPr>
          <p:spPr>
            <a:xfrm>
              <a:off x="605631" y="1025243"/>
              <a:ext cx="292101" cy="9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20015"/>
                  </a:moveTo>
                  <a:cubicBezTo>
                    <a:pt x="4539" y="11375"/>
                    <a:pt x="9078" y="2735"/>
                    <a:pt x="12678" y="575"/>
                  </a:cubicBezTo>
                  <a:cubicBezTo>
                    <a:pt x="16278" y="-1585"/>
                    <a:pt x="18939" y="2735"/>
                    <a:pt x="21600" y="70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6" name="Line"/>
            <p:cNvSpPr/>
            <p:nvPr/>
          </p:nvSpPr>
          <p:spPr>
            <a:xfrm>
              <a:off x="1311553" y="596900"/>
              <a:ext cx="538679" cy="552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3" h="21600" fill="norm" stroke="1" extrusionOk="0">
                  <a:moveTo>
                    <a:pt x="21473" y="0"/>
                  </a:moveTo>
                  <a:cubicBezTo>
                    <a:pt x="19195" y="1076"/>
                    <a:pt x="16917" y="2152"/>
                    <a:pt x="14428" y="3269"/>
                  </a:cubicBezTo>
                  <a:cubicBezTo>
                    <a:pt x="11939" y="4386"/>
                    <a:pt x="9239" y="5545"/>
                    <a:pt x="7678" y="6248"/>
                  </a:cubicBezTo>
                  <a:cubicBezTo>
                    <a:pt x="6117" y="6952"/>
                    <a:pt x="5695" y="7200"/>
                    <a:pt x="5357" y="7490"/>
                  </a:cubicBezTo>
                  <a:cubicBezTo>
                    <a:pt x="5020" y="7779"/>
                    <a:pt x="4767" y="8110"/>
                    <a:pt x="4936" y="8359"/>
                  </a:cubicBezTo>
                  <a:cubicBezTo>
                    <a:pt x="5104" y="8607"/>
                    <a:pt x="5695" y="8772"/>
                    <a:pt x="7003" y="8979"/>
                  </a:cubicBezTo>
                  <a:cubicBezTo>
                    <a:pt x="8311" y="9186"/>
                    <a:pt x="10336" y="9434"/>
                    <a:pt x="11643" y="9641"/>
                  </a:cubicBezTo>
                  <a:cubicBezTo>
                    <a:pt x="12951" y="9848"/>
                    <a:pt x="13542" y="10014"/>
                    <a:pt x="13921" y="10345"/>
                  </a:cubicBezTo>
                  <a:cubicBezTo>
                    <a:pt x="14301" y="10676"/>
                    <a:pt x="14470" y="11172"/>
                    <a:pt x="14090" y="11793"/>
                  </a:cubicBezTo>
                  <a:cubicBezTo>
                    <a:pt x="13711" y="12414"/>
                    <a:pt x="12782" y="13159"/>
                    <a:pt x="11053" y="14152"/>
                  </a:cubicBezTo>
                  <a:cubicBezTo>
                    <a:pt x="9323" y="15145"/>
                    <a:pt x="6792" y="16386"/>
                    <a:pt x="4851" y="17379"/>
                  </a:cubicBezTo>
                  <a:cubicBezTo>
                    <a:pt x="2910" y="18372"/>
                    <a:pt x="1560" y="19117"/>
                    <a:pt x="801" y="19738"/>
                  </a:cubicBezTo>
                  <a:cubicBezTo>
                    <a:pt x="42" y="20359"/>
                    <a:pt x="-127" y="20855"/>
                    <a:pt x="84" y="21145"/>
                  </a:cubicBezTo>
                  <a:cubicBezTo>
                    <a:pt x="295" y="21434"/>
                    <a:pt x="885" y="21517"/>
                    <a:pt x="2573" y="21476"/>
                  </a:cubicBezTo>
                  <a:cubicBezTo>
                    <a:pt x="4261" y="21434"/>
                    <a:pt x="7045" y="21269"/>
                    <a:pt x="9956" y="21145"/>
                  </a:cubicBezTo>
                  <a:cubicBezTo>
                    <a:pt x="12867" y="21021"/>
                    <a:pt x="15904" y="20938"/>
                    <a:pt x="17634" y="21021"/>
                  </a:cubicBezTo>
                  <a:cubicBezTo>
                    <a:pt x="19364" y="21103"/>
                    <a:pt x="19786" y="21352"/>
                    <a:pt x="2020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7" name="Line"/>
            <p:cNvSpPr/>
            <p:nvPr/>
          </p:nvSpPr>
          <p:spPr>
            <a:xfrm>
              <a:off x="1481931" y="1441450"/>
              <a:ext cx="12701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8" name="Line"/>
            <p:cNvSpPr/>
            <p:nvPr/>
          </p:nvSpPr>
          <p:spPr>
            <a:xfrm>
              <a:off x="1507331" y="1314449"/>
              <a:ext cx="63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9" name="Line"/>
            <p:cNvSpPr/>
            <p:nvPr/>
          </p:nvSpPr>
          <p:spPr>
            <a:xfrm>
              <a:off x="1602581" y="1403350"/>
              <a:ext cx="8890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0" name="Line"/>
            <p:cNvSpPr/>
            <p:nvPr/>
          </p:nvSpPr>
          <p:spPr>
            <a:xfrm>
              <a:off x="1615281" y="1492250"/>
              <a:ext cx="107951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1" name="Line"/>
            <p:cNvSpPr/>
            <p:nvPr/>
          </p:nvSpPr>
          <p:spPr>
            <a:xfrm>
              <a:off x="1831181" y="1416050"/>
              <a:ext cx="12701" cy="120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2" name="Line"/>
            <p:cNvSpPr/>
            <p:nvPr/>
          </p:nvSpPr>
          <p:spPr>
            <a:xfrm>
              <a:off x="1533156" y="265554"/>
              <a:ext cx="164676" cy="366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4" h="21143" fill="norm" stroke="1" extrusionOk="0">
                  <a:moveTo>
                    <a:pt x="2436" y="9951"/>
                  </a:moveTo>
                  <a:cubicBezTo>
                    <a:pt x="1882" y="12880"/>
                    <a:pt x="1329" y="15808"/>
                    <a:pt x="1052" y="17822"/>
                  </a:cubicBezTo>
                  <a:cubicBezTo>
                    <a:pt x="775" y="19836"/>
                    <a:pt x="775" y="20934"/>
                    <a:pt x="636" y="21117"/>
                  </a:cubicBezTo>
                  <a:cubicBezTo>
                    <a:pt x="498" y="21300"/>
                    <a:pt x="221" y="20568"/>
                    <a:pt x="82" y="18005"/>
                  </a:cubicBezTo>
                  <a:cubicBezTo>
                    <a:pt x="-56" y="15442"/>
                    <a:pt x="-56" y="11049"/>
                    <a:pt x="359" y="8425"/>
                  </a:cubicBezTo>
                  <a:cubicBezTo>
                    <a:pt x="775" y="5802"/>
                    <a:pt x="1606" y="4947"/>
                    <a:pt x="2298" y="4947"/>
                  </a:cubicBezTo>
                  <a:cubicBezTo>
                    <a:pt x="2990" y="4947"/>
                    <a:pt x="3544" y="5802"/>
                    <a:pt x="5482" y="7937"/>
                  </a:cubicBezTo>
                  <a:cubicBezTo>
                    <a:pt x="7421" y="10073"/>
                    <a:pt x="10744" y="13490"/>
                    <a:pt x="12821" y="15503"/>
                  </a:cubicBezTo>
                  <a:cubicBezTo>
                    <a:pt x="14898" y="17517"/>
                    <a:pt x="15729" y="18127"/>
                    <a:pt x="16421" y="18127"/>
                  </a:cubicBezTo>
                  <a:cubicBezTo>
                    <a:pt x="17113" y="18127"/>
                    <a:pt x="17667" y="17517"/>
                    <a:pt x="18359" y="15015"/>
                  </a:cubicBezTo>
                  <a:cubicBezTo>
                    <a:pt x="19052" y="12514"/>
                    <a:pt x="19882" y="8120"/>
                    <a:pt x="20436" y="5131"/>
                  </a:cubicBezTo>
                  <a:cubicBezTo>
                    <a:pt x="20990" y="2141"/>
                    <a:pt x="21267" y="554"/>
                    <a:pt x="21406" y="127"/>
                  </a:cubicBezTo>
                  <a:cubicBezTo>
                    <a:pt x="21544" y="-300"/>
                    <a:pt x="21544" y="432"/>
                    <a:pt x="21544" y="1103"/>
                  </a:cubicBezTo>
                  <a:cubicBezTo>
                    <a:pt x="21544" y="1775"/>
                    <a:pt x="21544" y="2385"/>
                    <a:pt x="21544" y="29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3" name="Line"/>
            <p:cNvSpPr/>
            <p:nvPr/>
          </p:nvSpPr>
          <p:spPr>
            <a:xfrm>
              <a:off x="2097881" y="704850"/>
              <a:ext cx="254001" cy="412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340" y="1440"/>
                    <a:pt x="4680" y="2880"/>
                    <a:pt x="7470" y="5372"/>
                  </a:cubicBezTo>
                  <a:cubicBezTo>
                    <a:pt x="10260" y="7865"/>
                    <a:pt x="13500" y="11409"/>
                    <a:pt x="15930" y="14289"/>
                  </a:cubicBezTo>
                  <a:cubicBezTo>
                    <a:pt x="18360" y="17169"/>
                    <a:pt x="19980" y="1938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4" name="Line"/>
            <p:cNvSpPr/>
            <p:nvPr/>
          </p:nvSpPr>
          <p:spPr>
            <a:xfrm>
              <a:off x="2152101" y="647700"/>
              <a:ext cx="212481" cy="4977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8" h="21523" fill="norm" stroke="1" extrusionOk="0">
                  <a:moveTo>
                    <a:pt x="21258" y="0"/>
                  </a:moveTo>
                  <a:cubicBezTo>
                    <a:pt x="20199" y="183"/>
                    <a:pt x="19140" y="366"/>
                    <a:pt x="17976" y="1464"/>
                  </a:cubicBezTo>
                  <a:cubicBezTo>
                    <a:pt x="16811" y="2563"/>
                    <a:pt x="15540" y="4576"/>
                    <a:pt x="13634" y="7139"/>
                  </a:cubicBezTo>
                  <a:cubicBezTo>
                    <a:pt x="11729" y="9702"/>
                    <a:pt x="9187" y="12814"/>
                    <a:pt x="6964" y="15102"/>
                  </a:cubicBezTo>
                  <a:cubicBezTo>
                    <a:pt x="4740" y="17390"/>
                    <a:pt x="2834" y="18854"/>
                    <a:pt x="1564" y="19861"/>
                  </a:cubicBezTo>
                  <a:cubicBezTo>
                    <a:pt x="293" y="20868"/>
                    <a:pt x="-342" y="21417"/>
                    <a:pt x="187" y="21508"/>
                  </a:cubicBezTo>
                  <a:cubicBezTo>
                    <a:pt x="717" y="21600"/>
                    <a:pt x="2411" y="21234"/>
                    <a:pt x="4105" y="208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5" name="Line"/>
            <p:cNvSpPr/>
            <p:nvPr/>
          </p:nvSpPr>
          <p:spPr>
            <a:xfrm>
              <a:off x="2494474" y="1022350"/>
              <a:ext cx="9808" cy="133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20015" y="0"/>
                  </a:moveTo>
                  <a:cubicBezTo>
                    <a:pt x="11375" y="5143"/>
                    <a:pt x="2735" y="10286"/>
                    <a:pt x="575" y="13886"/>
                  </a:cubicBezTo>
                  <a:cubicBezTo>
                    <a:pt x="-1585" y="17486"/>
                    <a:pt x="2735" y="19543"/>
                    <a:pt x="705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6" name="Line"/>
            <p:cNvSpPr/>
            <p:nvPr/>
          </p:nvSpPr>
          <p:spPr>
            <a:xfrm>
              <a:off x="2476940" y="861337"/>
              <a:ext cx="67159" cy="616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7" h="20299" fill="norm" stroke="1" extrusionOk="0">
                  <a:moveTo>
                    <a:pt x="10112" y="7016"/>
                  </a:moveTo>
                  <a:cubicBezTo>
                    <a:pt x="6936" y="8409"/>
                    <a:pt x="3759" y="9803"/>
                    <a:pt x="1853" y="12241"/>
                  </a:cubicBezTo>
                  <a:cubicBezTo>
                    <a:pt x="-53" y="14680"/>
                    <a:pt x="-688" y="18164"/>
                    <a:pt x="900" y="19557"/>
                  </a:cubicBezTo>
                  <a:cubicBezTo>
                    <a:pt x="2488" y="20951"/>
                    <a:pt x="6300" y="20254"/>
                    <a:pt x="9794" y="18512"/>
                  </a:cubicBezTo>
                  <a:cubicBezTo>
                    <a:pt x="13288" y="16770"/>
                    <a:pt x="16465" y="13983"/>
                    <a:pt x="18371" y="10499"/>
                  </a:cubicBezTo>
                  <a:cubicBezTo>
                    <a:pt x="20277" y="7016"/>
                    <a:pt x="20912" y="2835"/>
                    <a:pt x="19006" y="1093"/>
                  </a:cubicBezTo>
                  <a:cubicBezTo>
                    <a:pt x="17100" y="-649"/>
                    <a:pt x="12653" y="48"/>
                    <a:pt x="10112" y="745"/>
                  </a:cubicBezTo>
                  <a:cubicBezTo>
                    <a:pt x="7571" y="1441"/>
                    <a:pt x="6936" y="2138"/>
                    <a:pt x="6300" y="28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7" name="Line"/>
            <p:cNvSpPr/>
            <p:nvPr/>
          </p:nvSpPr>
          <p:spPr>
            <a:xfrm>
              <a:off x="0" y="2597149"/>
              <a:ext cx="230982" cy="4191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8" h="21492" fill="norm" stroke="1" extrusionOk="0">
                  <a:moveTo>
                    <a:pt x="21428" y="0"/>
                  </a:moveTo>
                  <a:cubicBezTo>
                    <a:pt x="18090" y="217"/>
                    <a:pt x="14752" y="434"/>
                    <a:pt x="11708" y="760"/>
                  </a:cubicBezTo>
                  <a:cubicBezTo>
                    <a:pt x="8664" y="1085"/>
                    <a:pt x="5915" y="1520"/>
                    <a:pt x="3952" y="2334"/>
                  </a:cubicBezTo>
                  <a:cubicBezTo>
                    <a:pt x="1988" y="3148"/>
                    <a:pt x="810" y="4342"/>
                    <a:pt x="319" y="6621"/>
                  </a:cubicBezTo>
                  <a:cubicBezTo>
                    <a:pt x="-172" y="8901"/>
                    <a:pt x="24" y="12265"/>
                    <a:pt x="123" y="14599"/>
                  </a:cubicBezTo>
                  <a:cubicBezTo>
                    <a:pt x="221" y="16933"/>
                    <a:pt x="221" y="18235"/>
                    <a:pt x="221" y="19158"/>
                  </a:cubicBezTo>
                  <a:cubicBezTo>
                    <a:pt x="221" y="20080"/>
                    <a:pt x="221" y="20623"/>
                    <a:pt x="810" y="21003"/>
                  </a:cubicBezTo>
                  <a:cubicBezTo>
                    <a:pt x="1399" y="21383"/>
                    <a:pt x="2577" y="21600"/>
                    <a:pt x="5523" y="21437"/>
                  </a:cubicBezTo>
                  <a:cubicBezTo>
                    <a:pt x="8468" y="21274"/>
                    <a:pt x="13181" y="20732"/>
                    <a:pt x="17893" y="201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8" name="Line"/>
            <p:cNvSpPr/>
            <p:nvPr/>
          </p:nvSpPr>
          <p:spPr>
            <a:xfrm>
              <a:off x="46831" y="2787650"/>
              <a:ext cx="158751" cy="63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9" name="Line"/>
            <p:cNvSpPr/>
            <p:nvPr/>
          </p:nvSpPr>
          <p:spPr>
            <a:xfrm>
              <a:off x="343164" y="2533717"/>
              <a:ext cx="243418" cy="485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4" h="21428" fill="norm" stroke="1" extrusionOk="0">
                  <a:moveTo>
                    <a:pt x="21414" y="1120"/>
                  </a:moveTo>
                  <a:cubicBezTo>
                    <a:pt x="21042" y="652"/>
                    <a:pt x="20669" y="185"/>
                    <a:pt x="19831" y="44"/>
                  </a:cubicBezTo>
                  <a:cubicBezTo>
                    <a:pt x="18993" y="-96"/>
                    <a:pt x="17690" y="91"/>
                    <a:pt x="14897" y="746"/>
                  </a:cubicBezTo>
                  <a:cubicBezTo>
                    <a:pt x="12104" y="1400"/>
                    <a:pt x="7821" y="2522"/>
                    <a:pt x="5028" y="3410"/>
                  </a:cubicBezTo>
                  <a:cubicBezTo>
                    <a:pt x="2235" y="4299"/>
                    <a:pt x="931" y="4953"/>
                    <a:pt x="373" y="6122"/>
                  </a:cubicBezTo>
                  <a:cubicBezTo>
                    <a:pt x="-186" y="7291"/>
                    <a:pt x="0" y="8974"/>
                    <a:pt x="186" y="11125"/>
                  </a:cubicBezTo>
                  <a:cubicBezTo>
                    <a:pt x="373" y="13275"/>
                    <a:pt x="559" y="15894"/>
                    <a:pt x="559" y="17436"/>
                  </a:cubicBezTo>
                  <a:cubicBezTo>
                    <a:pt x="559" y="18979"/>
                    <a:pt x="373" y="19447"/>
                    <a:pt x="280" y="19914"/>
                  </a:cubicBezTo>
                  <a:cubicBezTo>
                    <a:pt x="186" y="20382"/>
                    <a:pt x="186" y="20849"/>
                    <a:pt x="652" y="21130"/>
                  </a:cubicBezTo>
                  <a:cubicBezTo>
                    <a:pt x="1117" y="21410"/>
                    <a:pt x="2048" y="21504"/>
                    <a:pt x="4004" y="21364"/>
                  </a:cubicBezTo>
                  <a:cubicBezTo>
                    <a:pt x="5959" y="21223"/>
                    <a:pt x="8938" y="20849"/>
                    <a:pt x="11917" y="204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0" name="Line"/>
            <p:cNvSpPr/>
            <p:nvPr/>
          </p:nvSpPr>
          <p:spPr>
            <a:xfrm>
              <a:off x="624681" y="2667000"/>
              <a:ext cx="228601" cy="2975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1" fill="norm" stroke="1" extrusionOk="0">
                  <a:moveTo>
                    <a:pt x="0" y="0"/>
                  </a:moveTo>
                  <a:cubicBezTo>
                    <a:pt x="400" y="3983"/>
                    <a:pt x="800" y="7966"/>
                    <a:pt x="1200" y="11260"/>
                  </a:cubicBezTo>
                  <a:cubicBezTo>
                    <a:pt x="1600" y="14553"/>
                    <a:pt x="2000" y="17157"/>
                    <a:pt x="2500" y="18766"/>
                  </a:cubicBezTo>
                  <a:cubicBezTo>
                    <a:pt x="3000" y="20374"/>
                    <a:pt x="3600" y="20987"/>
                    <a:pt x="4200" y="20681"/>
                  </a:cubicBezTo>
                  <a:cubicBezTo>
                    <a:pt x="4800" y="20374"/>
                    <a:pt x="5400" y="19149"/>
                    <a:pt x="5800" y="17770"/>
                  </a:cubicBezTo>
                  <a:cubicBezTo>
                    <a:pt x="6200" y="16391"/>
                    <a:pt x="6400" y="14860"/>
                    <a:pt x="6900" y="13557"/>
                  </a:cubicBezTo>
                  <a:cubicBezTo>
                    <a:pt x="7400" y="12255"/>
                    <a:pt x="8200" y="11183"/>
                    <a:pt x="8700" y="11030"/>
                  </a:cubicBezTo>
                  <a:cubicBezTo>
                    <a:pt x="9200" y="10877"/>
                    <a:pt x="9400" y="11643"/>
                    <a:pt x="10000" y="13404"/>
                  </a:cubicBezTo>
                  <a:cubicBezTo>
                    <a:pt x="10600" y="15166"/>
                    <a:pt x="11600" y="17923"/>
                    <a:pt x="12500" y="19532"/>
                  </a:cubicBezTo>
                  <a:cubicBezTo>
                    <a:pt x="13400" y="21140"/>
                    <a:pt x="14200" y="21600"/>
                    <a:pt x="15000" y="21523"/>
                  </a:cubicBezTo>
                  <a:cubicBezTo>
                    <a:pt x="15800" y="21447"/>
                    <a:pt x="16600" y="20834"/>
                    <a:pt x="17600" y="18383"/>
                  </a:cubicBezTo>
                  <a:cubicBezTo>
                    <a:pt x="18600" y="15932"/>
                    <a:pt x="19800" y="11643"/>
                    <a:pt x="20500" y="8579"/>
                  </a:cubicBezTo>
                  <a:cubicBezTo>
                    <a:pt x="21200" y="5515"/>
                    <a:pt x="21400" y="3677"/>
                    <a:pt x="21600" y="18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1" name="Line"/>
            <p:cNvSpPr/>
            <p:nvPr/>
          </p:nvSpPr>
          <p:spPr>
            <a:xfrm>
              <a:off x="910431" y="2527805"/>
              <a:ext cx="152940" cy="4811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0" h="21537" fill="norm" stroke="1" extrusionOk="0">
                  <a:moveTo>
                    <a:pt x="0" y="1114"/>
                  </a:moveTo>
                  <a:cubicBezTo>
                    <a:pt x="3551" y="830"/>
                    <a:pt x="7101" y="545"/>
                    <a:pt x="9616" y="356"/>
                  </a:cubicBezTo>
                  <a:cubicBezTo>
                    <a:pt x="12132" y="166"/>
                    <a:pt x="13611" y="72"/>
                    <a:pt x="15238" y="24"/>
                  </a:cubicBezTo>
                  <a:cubicBezTo>
                    <a:pt x="16866" y="-23"/>
                    <a:pt x="18641" y="-23"/>
                    <a:pt x="19825" y="214"/>
                  </a:cubicBezTo>
                  <a:cubicBezTo>
                    <a:pt x="21008" y="451"/>
                    <a:pt x="21600" y="924"/>
                    <a:pt x="21304" y="2535"/>
                  </a:cubicBezTo>
                  <a:cubicBezTo>
                    <a:pt x="21008" y="4145"/>
                    <a:pt x="19825" y="6893"/>
                    <a:pt x="19085" y="9688"/>
                  </a:cubicBezTo>
                  <a:cubicBezTo>
                    <a:pt x="18345" y="12482"/>
                    <a:pt x="18049" y="15324"/>
                    <a:pt x="17901" y="16982"/>
                  </a:cubicBezTo>
                  <a:cubicBezTo>
                    <a:pt x="17753" y="18640"/>
                    <a:pt x="17753" y="19114"/>
                    <a:pt x="18049" y="19682"/>
                  </a:cubicBezTo>
                  <a:cubicBezTo>
                    <a:pt x="18345" y="20251"/>
                    <a:pt x="18937" y="20914"/>
                    <a:pt x="18493" y="21245"/>
                  </a:cubicBezTo>
                  <a:cubicBezTo>
                    <a:pt x="18049" y="21577"/>
                    <a:pt x="16570" y="21577"/>
                    <a:pt x="13907" y="21482"/>
                  </a:cubicBezTo>
                  <a:cubicBezTo>
                    <a:pt x="11244" y="21388"/>
                    <a:pt x="7397" y="21198"/>
                    <a:pt x="3551" y="210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2" name="Line"/>
            <p:cNvSpPr/>
            <p:nvPr/>
          </p:nvSpPr>
          <p:spPr>
            <a:xfrm>
              <a:off x="1564481" y="2740206"/>
              <a:ext cx="196851" cy="156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8" fill="norm" stroke="1" extrusionOk="0">
                  <a:moveTo>
                    <a:pt x="0" y="20018"/>
                  </a:moveTo>
                  <a:cubicBezTo>
                    <a:pt x="4645" y="11918"/>
                    <a:pt x="9290" y="3818"/>
                    <a:pt x="12890" y="1118"/>
                  </a:cubicBezTo>
                  <a:cubicBezTo>
                    <a:pt x="16490" y="-1582"/>
                    <a:pt x="19045" y="1118"/>
                    <a:pt x="21600" y="38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3" name="Line"/>
            <p:cNvSpPr/>
            <p:nvPr/>
          </p:nvSpPr>
          <p:spPr>
            <a:xfrm>
              <a:off x="1596231" y="2870200"/>
              <a:ext cx="1587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4" name="Line"/>
            <p:cNvSpPr/>
            <p:nvPr/>
          </p:nvSpPr>
          <p:spPr>
            <a:xfrm>
              <a:off x="1291960" y="2254250"/>
              <a:ext cx="94722" cy="2623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0" h="21418" fill="norm" stroke="1" extrusionOk="0">
                  <a:moveTo>
                    <a:pt x="2760" y="0"/>
                  </a:moveTo>
                  <a:cubicBezTo>
                    <a:pt x="1800" y="5184"/>
                    <a:pt x="840" y="10368"/>
                    <a:pt x="360" y="13478"/>
                  </a:cubicBezTo>
                  <a:cubicBezTo>
                    <a:pt x="-120" y="16589"/>
                    <a:pt x="-120" y="17626"/>
                    <a:pt x="360" y="18662"/>
                  </a:cubicBezTo>
                  <a:cubicBezTo>
                    <a:pt x="840" y="19699"/>
                    <a:pt x="1800" y="20736"/>
                    <a:pt x="3480" y="21168"/>
                  </a:cubicBezTo>
                  <a:cubicBezTo>
                    <a:pt x="5160" y="21600"/>
                    <a:pt x="7560" y="21427"/>
                    <a:pt x="10680" y="20995"/>
                  </a:cubicBezTo>
                  <a:cubicBezTo>
                    <a:pt x="13800" y="20563"/>
                    <a:pt x="17640" y="19872"/>
                    <a:pt x="21480" y="191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5" name="Line"/>
            <p:cNvSpPr/>
            <p:nvPr/>
          </p:nvSpPr>
          <p:spPr>
            <a:xfrm>
              <a:off x="1387860" y="2381307"/>
              <a:ext cx="119472" cy="1074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9" h="20682" fill="norm" stroke="1" extrusionOk="0">
                  <a:moveTo>
                    <a:pt x="12294" y="4879"/>
                  </a:moveTo>
                  <a:cubicBezTo>
                    <a:pt x="11536" y="2841"/>
                    <a:pt x="10778" y="804"/>
                    <a:pt x="9452" y="192"/>
                  </a:cubicBezTo>
                  <a:cubicBezTo>
                    <a:pt x="8126" y="-419"/>
                    <a:pt x="6231" y="396"/>
                    <a:pt x="4526" y="3045"/>
                  </a:cubicBezTo>
                  <a:cubicBezTo>
                    <a:pt x="2821" y="5694"/>
                    <a:pt x="1305" y="10177"/>
                    <a:pt x="547" y="13641"/>
                  </a:cubicBezTo>
                  <a:cubicBezTo>
                    <a:pt x="-211" y="17106"/>
                    <a:pt x="-211" y="19551"/>
                    <a:pt x="736" y="20366"/>
                  </a:cubicBezTo>
                  <a:cubicBezTo>
                    <a:pt x="1684" y="21181"/>
                    <a:pt x="3578" y="20366"/>
                    <a:pt x="5094" y="18532"/>
                  </a:cubicBezTo>
                  <a:cubicBezTo>
                    <a:pt x="6610" y="16698"/>
                    <a:pt x="7747" y="13845"/>
                    <a:pt x="8884" y="11604"/>
                  </a:cubicBezTo>
                  <a:cubicBezTo>
                    <a:pt x="10021" y="9362"/>
                    <a:pt x="11157" y="7732"/>
                    <a:pt x="12294" y="7732"/>
                  </a:cubicBezTo>
                  <a:cubicBezTo>
                    <a:pt x="13431" y="7732"/>
                    <a:pt x="14568" y="9362"/>
                    <a:pt x="16084" y="10789"/>
                  </a:cubicBezTo>
                  <a:cubicBezTo>
                    <a:pt x="17600" y="12215"/>
                    <a:pt x="19494" y="13438"/>
                    <a:pt x="21389" y="146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6" name="Line"/>
            <p:cNvSpPr/>
            <p:nvPr/>
          </p:nvSpPr>
          <p:spPr>
            <a:xfrm>
              <a:off x="1507801" y="2349500"/>
              <a:ext cx="103333" cy="808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0" h="21153" fill="norm" stroke="1" extrusionOk="0">
                  <a:moveTo>
                    <a:pt x="1200" y="0"/>
                  </a:moveTo>
                  <a:cubicBezTo>
                    <a:pt x="768" y="3323"/>
                    <a:pt x="336" y="6646"/>
                    <a:pt x="120" y="9692"/>
                  </a:cubicBezTo>
                  <a:cubicBezTo>
                    <a:pt x="-96" y="12738"/>
                    <a:pt x="-96" y="15508"/>
                    <a:pt x="768" y="17723"/>
                  </a:cubicBezTo>
                  <a:cubicBezTo>
                    <a:pt x="1632" y="19938"/>
                    <a:pt x="3360" y="21600"/>
                    <a:pt x="4656" y="21046"/>
                  </a:cubicBezTo>
                  <a:cubicBezTo>
                    <a:pt x="5952" y="20492"/>
                    <a:pt x="6816" y="17723"/>
                    <a:pt x="7464" y="14677"/>
                  </a:cubicBezTo>
                  <a:cubicBezTo>
                    <a:pt x="8112" y="11631"/>
                    <a:pt x="8544" y="8308"/>
                    <a:pt x="8976" y="8031"/>
                  </a:cubicBezTo>
                  <a:cubicBezTo>
                    <a:pt x="9408" y="7754"/>
                    <a:pt x="9840" y="10523"/>
                    <a:pt x="10704" y="13015"/>
                  </a:cubicBezTo>
                  <a:cubicBezTo>
                    <a:pt x="11568" y="15508"/>
                    <a:pt x="12864" y="17723"/>
                    <a:pt x="14592" y="18277"/>
                  </a:cubicBezTo>
                  <a:cubicBezTo>
                    <a:pt x="16320" y="18831"/>
                    <a:pt x="18480" y="17723"/>
                    <a:pt x="19776" y="14954"/>
                  </a:cubicBezTo>
                  <a:cubicBezTo>
                    <a:pt x="21072" y="12185"/>
                    <a:pt x="21504" y="7754"/>
                    <a:pt x="20640" y="5538"/>
                  </a:cubicBezTo>
                  <a:cubicBezTo>
                    <a:pt x="19776" y="3323"/>
                    <a:pt x="17616" y="3323"/>
                    <a:pt x="15456" y="33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7" name="Line"/>
            <p:cNvSpPr/>
            <p:nvPr/>
          </p:nvSpPr>
          <p:spPr>
            <a:xfrm>
              <a:off x="1743289" y="2165784"/>
              <a:ext cx="164093" cy="3583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8" h="21388" fill="norm" stroke="1" extrusionOk="0">
                  <a:moveTo>
                    <a:pt x="10668" y="9448"/>
                  </a:moveTo>
                  <a:cubicBezTo>
                    <a:pt x="9283" y="9195"/>
                    <a:pt x="7899" y="8943"/>
                    <a:pt x="6514" y="9006"/>
                  </a:cubicBezTo>
                  <a:cubicBezTo>
                    <a:pt x="5130" y="9069"/>
                    <a:pt x="3745" y="9448"/>
                    <a:pt x="2637" y="9890"/>
                  </a:cubicBezTo>
                  <a:cubicBezTo>
                    <a:pt x="1530" y="10332"/>
                    <a:pt x="699" y="10837"/>
                    <a:pt x="283" y="11406"/>
                  </a:cubicBezTo>
                  <a:cubicBezTo>
                    <a:pt x="-132" y="11974"/>
                    <a:pt x="-132" y="12606"/>
                    <a:pt x="560" y="12922"/>
                  </a:cubicBezTo>
                  <a:cubicBezTo>
                    <a:pt x="1253" y="13237"/>
                    <a:pt x="2637" y="13237"/>
                    <a:pt x="4299" y="12795"/>
                  </a:cubicBezTo>
                  <a:cubicBezTo>
                    <a:pt x="5960" y="12353"/>
                    <a:pt x="7899" y="11469"/>
                    <a:pt x="8868" y="10016"/>
                  </a:cubicBezTo>
                  <a:cubicBezTo>
                    <a:pt x="9837" y="8564"/>
                    <a:pt x="9837" y="6543"/>
                    <a:pt x="9837" y="5153"/>
                  </a:cubicBezTo>
                  <a:cubicBezTo>
                    <a:pt x="9837" y="3764"/>
                    <a:pt x="9837" y="3006"/>
                    <a:pt x="10530" y="2311"/>
                  </a:cubicBezTo>
                  <a:cubicBezTo>
                    <a:pt x="11222" y="1616"/>
                    <a:pt x="12606" y="985"/>
                    <a:pt x="13991" y="543"/>
                  </a:cubicBezTo>
                  <a:cubicBezTo>
                    <a:pt x="15376" y="101"/>
                    <a:pt x="16760" y="-152"/>
                    <a:pt x="17314" y="101"/>
                  </a:cubicBezTo>
                  <a:cubicBezTo>
                    <a:pt x="17868" y="353"/>
                    <a:pt x="17591" y="1111"/>
                    <a:pt x="15791" y="3322"/>
                  </a:cubicBezTo>
                  <a:cubicBezTo>
                    <a:pt x="13991" y="5532"/>
                    <a:pt x="10668" y="9195"/>
                    <a:pt x="9006" y="12164"/>
                  </a:cubicBezTo>
                  <a:cubicBezTo>
                    <a:pt x="7345" y="15132"/>
                    <a:pt x="7345" y="17406"/>
                    <a:pt x="8591" y="18985"/>
                  </a:cubicBezTo>
                  <a:cubicBezTo>
                    <a:pt x="9837" y="20564"/>
                    <a:pt x="12330" y="21448"/>
                    <a:pt x="14406" y="21385"/>
                  </a:cubicBezTo>
                  <a:cubicBezTo>
                    <a:pt x="16483" y="21322"/>
                    <a:pt x="18145" y="20311"/>
                    <a:pt x="18976" y="19490"/>
                  </a:cubicBezTo>
                  <a:cubicBezTo>
                    <a:pt x="19806" y="18669"/>
                    <a:pt x="19806" y="18037"/>
                    <a:pt x="19668" y="17343"/>
                  </a:cubicBezTo>
                  <a:cubicBezTo>
                    <a:pt x="19530" y="16648"/>
                    <a:pt x="19253" y="15890"/>
                    <a:pt x="18422" y="15385"/>
                  </a:cubicBezTo>
                  <a:cubicBezTo>
                    <a:pt x="17591" y="14880"/>
                    <a:pt x="16206" y="14627"/>
                    <a:pt x="16622" y="14248"/>
                  </a:cubicBezTo>
                  <a:cubicBezTo>
                    <a:pt x="17037" y="13869"/>
                    <a:pt x="19253" y="13364"/>
                    <a:pt x="21468" y="128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8" name="Line"/>
            <p:cNvSpPr/>
            <p:nvPr/>
          </p:nvSpPr>
          <p:spPr>
            <a:xfrm>
              <a:off x="2073275" y="2114550"/>
              <a:ext cx="56357" cy="2816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0" h="21445" fill="norm" stroke="1" extrusionOk="0">
                  <a:moveTo>
                    <a:pt x="11700" y="0"/>
                  </a:moveTo>
                  <a:cubicBezTo>
                    <a:pt x="7700" y="3546"/>
                    <a:pt x="3700" y="7093"/>
                    <a:pt x="1700" y="10236"/>
                  </a:cubicBezTo>
                  <a:cubicBezTo>
                    <a:pt x="-300" y="13379"/>
                    <a:pt x="-300" y="16119"/>
                    <a:pt x="500" y="17893"/>
                  </a:cubicBezTo>
                  <a:cubicBezTo>
                    <a:pt x="1300" y="19666"/>
                    <a:pt x="2900" y="20472"/>
                    <a:pt x="5700" y="20955"/>
                  </a:cubicBezTo>
                  <a:cubicBezTo>
                    <a:pt x="8500" y="21439"/>
                    <a:pt x="12500" y="21600"/>
                    <a:pt x="15300" y="21278"/>
                  </a:cubicBezTo>
                  <a:cubicBezTo>
                    <a:pt x="18100" y="20955"/>
                    <a:pt x="19700" y="20149"/>
                    <a:pt x="21300" y="193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9" name="Line"/>
            <p:cNvSpPr/>
            <p:nvPr/>
          </p:nvSpPr>
          <p:spPr>
            <a:xfrm>
              <a:off x="2047081" y="2266950"/>
              <a:ext cx="95251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800" y="17280"/>
                    <a:pt x="9600" y="12960"/>
                    <a:pt x="13200" y="9360"/>
                  </a:cubicBezTo>
                  <a:cubicBezTo>
                    <a:pt x="16800" y="5760"/>
                    <a:pt x="19200" y="28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0" name="Line"/>
            <p:cNvSpPr/>
            <p:nvPr/>
          </p:nvSpPr>
          <p:spPr>
            <a:xfrm>
              <a:off x="2123308" y="2254250"/>
              <a:ext cx="57124" cy="1125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19" h="21272" fill="norm" stroke="1" extrusionOk="0">
                  <a:moveTo>
                    <a:pt x="20819" y="2400"/>
                  </a:moveTo>
                  <a:cubicBezTo>
                    <a:pt x="14648" y="5200"/>
                    <a:pt x="8476" y="8000"/>
                    <a:pt x="4619" y="11200"/>
                  </a:cubicBezTo>
                  <a:cubicBezTo>
                    <a:pt x="762" y="14400"/>
                    <a:pt x="-781" y="18000"/>
                    <a:pt x="376" y="19800"/>
                  </a:cubicBezTo>
                  <a:cubicBezTo>
                    <a:pt x="1533" y="21600"/>
                    <a:pt x="5390" y="21600"/>
                    <a:pt x="8862" y="20600"/>
                  </a:cubicBezTo>
                  <a:cubicBezTo>
                    <a:pt x="12333" y="19600"/>
                    <a:pt x="15419" y="17600"/>
                    <a:pt x="16576" y="14000"/>
                  </a:cubicBezTo>
                  <a:cubicBezTo>
                    <a:pt x="17733" y="10400"/>
                    <a:pt x="16962" y="5200"/>
                    <a:pt x="1619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1" name="Line"/>
            <p:cNvSpPr/>
            <p:nvPr/>
          </p:nvSpPr>
          <p:spPr>
            <a:xfrm>
              <a:off x="2218495" y="2089150"/>
              <a:ext cx="63537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5" h="21449" fill="norm" stroke="1" extrusionOk="0">
                  <a:moveTo>
                    <a:pt x="8373" y="0"/>
                  </a:moveTo>
                  <a:cubicBezTo>
                    <a:pt x="4889" y="4030"/>
                    <a:pt x="1405" y="8060"/>
                    <a:pt x="360" y="11284"/>
                  </a:cubicBezTo>
                  <a:cubicBezTo>
                    <a:pt x="-685" y="14507"/>
                    <a:pt x="709" y="16925"/>
                    <a:pt x="2450" y="18457"/>
                  </a:cubicBezTo>
                  <a:cubicBezTo>
                    <a:pt x="4192" y="19988"/>
                    <a:pt x="6283" y="20633"/>
                    <a:pt x="9070" y="21036"/>
                  </a:cubicBezTo>
                  <a:cubicBezTo>
                    <a:pt x="11857" y="21439"/>
                    <a:pt x="15341" y="21600"/>
                    <a:pt x="17431" y="21278"/>
                  </a:cubicBezTo>
                  <a:cubicBezTo>
                    <a:pt x="19521" y="20955"/>
                    <a:pt x="20218" y="20149"/>
                    <a:pt x="20915" y="193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2" name="Line"/>
            <p:cNvSpPr/>
            <p:nvPr/>
          </p:nvSpPr>
          <p:spPr>
            <a:xfrm>
              <a:off x="2193131" y="2027053"/>
              <a:ext cx="236594" cy="27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6" h="21178" fill="norm" stroke="1" extrusionOk="0">
                  <a:moveTo>
                    <a:pt x="0" y="18269"/>
                  </a:moveTo>
                  <a:cubicBezTo>
                    <a:pt x="4014" y="18269"/>
                    <a:pt x="8028" y="18269"/>
                    <a:pt x="10322" y="17947"/>
                  </a:cubicBezTo>
                  <a:cubicBezTo>
                    <a:pt x="12616" y="17625"/>
                    <a:pt x="13189" y="16980"/>
                    <a:pt x="12998" y="16738"/>
                  </a:cubicBezTo>
                  <a:cubicBezTo>
                    <a:pt x="12807" y="16496"/>
                    <a:pt x="11851" y="16657"/>
                    <a:pt x="11087" y="17060"/>
                  </a:cubicBezTo>
                  <a:cubicBezTo>
                    <a:pt x="10322" y="17463"/>
                    <a:pt x="9749" y="18108"/>
                    <a:pt x="9366" y="18833"/>
                  </a:cubicBezTo>
                  <a:cubicBezTo>
                    <a:pt x="8984" y="19559"/>
                    <a:pt x="8793" y="20365"/>
                    <a:pt x="9175" y="20687"/>
                  </a:cubicBezTo>
                  <a:cubicBezTo>
                    <a:pt x="9558" y="21010"/>
                    <a:pt x="10513" y="20848"/>
                    <a:pt x="11660" y="20929"/>
                  </a:cubicBezTo>
                  <a:cubicBezTo>
                    <a:pt x="12807" y="21010"/>
                    <a:pt x="14145" y="21332"/>
                    <a:pt x="15196" y="21090"/>
                  </a:cubicBezTo>
                  <a:cubicBezTo>
                    <a:pt x="16248" y="20848"/>
                    <a:pt x="17012" y="20042"/>
                    <a:pt x="18064" y="17544"/>
                  </a:cubicBezTo>
                  <a:cubicBezTo>
                    <a:pt x="19115" y="15045"/>
                    <a:pt x="20453" y="10854"/>
                    <a:pt x="21027" y="7711"/>
                  </a:cubicBezTo>
                  <a:cubicBezTo>
                    <a:pt x="21600" y="4568"/>
                    <a:pt x="21409" y="2472"/>
                    <a:pt x="20740" y="1263"/>
                  </a:cubicBezTo>
                  <a:cubicBezTo>
                    <a:pt x="20071" y="54"/>
                    <a:pt x="18924" y="-268"/>
                    <a:pt x="18064" y="216"/>
                  </a:cubicBezTo>
                  <a:cubicBezTo>
                    <a:pt x="17204" y="699"/>
                    <a:pt x="16630" y="1989"/>
                    <a:pt x="16726" y="4971"/>
                  </a:cubicBezTo>
                  <a:cubicBezTo>
                    <a:pt x="16821" y="7953"/>
                    <a:pt x="17586" y="12628"/>
                    <a:pt x="18255" y="15529"/>
                  </a:cubicBezTo>
                  <a:cubicBezTo>
                    <a:pt x="18924" y="18431"/>
                    <a:pt x="19497" y="19559"/>
                    <a:pt x="20071" y="206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3" name="Line"/>
            <p:cNvSpPr/>
            <p:nvPr/>
          </p:nvSpPr>
          <p:spPr>
            <a:xfrm>
              <a:off x="2605881" y="2128258"/>
              <a:ext cx="107951" cy="1175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6" fill="norm" stroke="1" extrusionOk="0">
                  <a:moveTo>
                    <a:pt x="0" y="16016"/>
                  </a:moveTo>
                  <a:cubicBezTo>
                    <a:pt x="2541" y="16402"/>
                    <a:pt x="5082" y="16787"/>
                    <a:pt x="8047" y="15052"/>
                  </a:cubicBezTo>
                  <a:cubicBezTo>
                    <a:pt x="11012" y="13316"/>
                    <a:pt x="14400" y="9459"/>
                    <a:pt x="15882" y="6566"/>
                  </a:cubicBezTo>
                  <a:cubicBezTo>
                    <a:pt x="17365" y="3673"/>
                    <a:pt x="16941" y="1745"/>
                    <a:pt x="15671" y="780"/>
                  </a:cubicBezTo>
                  <a:cubicBezTo>
                    <a:pt x="14400" y="-184"/>
                    <a:pt x="12282" y="-184"/>
                    <a:pt x="10376" y="395"/>
                  </a:cubicBezTo>
                  <a:cubicBezTo>
                    <a:pt x="8471" y="973"/>
                    <a:pt x="6776" y="2130"/>
                    <a:pt x="5506" y="5216"/>
                  </a:cubicBezTo>
                  <a:cubicBezTo>
                    <a:pt x="4235" y="8302"/>
                    <a:pt x="3388" y="13316"/>
                    <a:pt x="4235" y="16595"/>
                  </a:cubicBezTo>
                  <a:cubicBezTo>
                    <a:pt x="5082" y="19873"/>
                    <a:pt x="7624" y="21416"/>
                    <a:pt x="10800" y="21416"/>
                  </a:cubicBezTo>
                  <a:cubicBezTo>
                    <a:pt x="13976" y="21416"/>
                    <a:pt x="17788" y="19873"/>
                    <a:pt x="21600" y="183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4" name="Line"/>
            <p:cNvSpPr/>
            <p:nvPr/>
          </p:nvSpPr>
          <p:spPr>
            <a:xfrm>
              <a:off x="2739231" y="2133600"/>
              <a:ext cx="88901" cy="127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143" y="5400"/>
                    <a:pt x="10286" y="10800"/>
                    <a:pt x="13886" y="14400"/>
                  </a:cubicBezTo>
                  <a:cubicBezTo>
                    <a:pt x="17486" y="18000"/>
                    <a:pt x="19543" y="19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5" name="Line"/>
            <p:cNvSpPr/>
            <p:nvPr/>
          </p:nvSpPr>
          <p:spPr>
            <a:xfrm>
              <a:off x="2754047" y="2150533"/>
              <a:ext cx="55035" cy="1227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34" fill="norm" stroke="1" extrusionOk="0">
                  <a:moveTo>
                    <a:pt x="21600" y="366"/>
                  </a:moveTo>
                  <a:cubicBezTo>
                    <a:pt x="16615" y="0"/>
                    <a:pt x="11631" y="-366"/>
                    <a:pt x="7477" y="732"/>
                  </a:cubicBezTo>
                  <a:cubicBezTo>
                    <a:pt x="3323" y="1831"/>
                    <a:pt x="0" y="4393"/>
                    <a:pt x="0" y="8054"/>
                  </a:cubicBezTo>
                  <a:cubicBezTo>
                    <a:pt x="0" y="11715"/>
                    <a:pt x="3323" y="16475"/>
                    <a:pt x="6646" y="212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6" name="Line"/>
            <p:cNvSpPr/>
            <p:nvPr/>
          </p:nvSpPr>
          <p:spPr>
            <a:xfrm>
              <a:off x="2834481" y="2047786"/>
              <a:ext cx="80191" cy="3845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58" h="21442" fill="norm" stroke="1" extrusionOk="0">
                  <a:moveTo>
                    <a:pt x="6480" y="6202"/>
                  </a:moveTo>
                  <a:cubicBezTo>
                    <a:pt x="4320" y="9861"/>
                    <a:pt x="2160" y="13520"/>
                    <a:pt x="1350" y="15762"/>
                  </a:cubicBezTo>
                  <a:cubicBezTo>
                    <a:pt x="540" y="18005"/>
                    <a:pt x="1080" y="18831"/>
                    <a:pt x="1890" y="19657"/>
                  </a:cubicBezTo>
                  <a:cubicBezTo>
                    <a:pt x="2700" y="20484"/>
                    <a:pt x="3780" y="21310"/>
                    <a:pt x="4590" y="21428"/>
                  </a:cubicBezTo>
                  <a:cubicBezTo>
                    <a:pt x="5400" y="21546"/>
                    <a:pt x="5940" y="20956"/>
                    <a:pt x="6210" y="18536"/>
                  </a:cubicBezTo>
                  <a:cubicBezTo>
                    <a:pt x="6480" y="16116"/>
                    <a:pt x="6480" y="11867"/>
                    <a:pt x="6750" y="8680"/>
                  </a:cubicBezTo>
                  <a:cubicBezTo>
                    <a:pt x="7020" y="5494"/>
                    <a:pt x="7560" y="3369"/>
                    <a:pt x="8640" y="2012"/>
                  </a:cubicBezTo>
                  <a:cubicBezTo>
                    <a:pt x="9720" y="654"/>
                    <a:pt x="11340" y="64"/>
                    <a:pt x="13230" y="5"/>
                  </a:cubicBezTo>
                  <a:cubicBezTo>
                    <a:pt x="15120" y="-54"/>
                    <a:pt x="17280" y="418"/>
                    <a:pt x="18900" y="1362"/>
                  </a:cubicBezTo>
                  <a:cubicBezTo>
                    <a:pt x="20520" y="2307"/>
                    <a:pt x="21600" y="3723"/>
                    <a:pt x="18360" y="5021"/>
                  </a:cubicBezTo>
                  <a:cubicBezTo>
                    <a:pt x="15120" y="6320"/>
                    <a:pt x="7560" y="7500"/>
                    <a:pt x="0" y="86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7" name="Line"/>
            <p:cNvSpPr/>
            <p:nvPr/>
          </p:nvSpPr>
          <p:spPr>
            <a:xfrm>
              <a:off x="3167072" y="2667000"/>
              <a:ext cx="737239" cy="666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4" h="21600" fill="norm" stroke="1" extrusionOk="0">
                  <a:moveTo>
                    <a:pt x="16361" y="0"/>
                  </a:moveTo>
                  <a:cubicBezTo>
                    <a:pt x="15007" y="1097"/>
                    <a:pt x="13653" y="2194"/>
                    <a:pt x="12022" y="3326"/>
                  </a:cubicBezTo>
                  <a:cubicBezTo>
                    <a:pt x="10392" y="4457"/>
                    <a:pt x="8484" y="5623"/>
                    <a:pt x="7161" y="6480"/>
                  </a:cubicBezTo>
                  <a:cubicBezTo>
                    <a:pt x="5838" y="7337"/>
                    <a:pt x="5099" y="7886"/>
                    <a:pt x="4607" y="8297"/>
                  </a:cubicBezTo>
                  <a:cubicBezTo>
                    <a:pt x="4115" y="8709"/>
                    <a:pt x="3868" y="8983"/>
                    <a:pt x="3899" y="9154"/>
                  </a:cubicBezTo>
                  <a:cubicBezTo>
                    <a:pt x="3930" y="9326"/>
                    <a:pt x="4238" y="9394"/>
                    <a:pt x="5407" y="9463"/>
                  </a:cubicBezTo>
                  <a:cubicBezTo>
                    <a:pt x="6576" y="9531"/>
                    <a:pt x="8607" y="9600"/>
                    <a:pt x="9899" y="9771"/>
                  </a:cubicBezTo>
                  <a:cubicBezTo>
                    <a:pt x="11192" y="9943"/>
                    <a:pt x="11745" y="10217"/>
                    <a:pt x="12115" y="10526"/>
                  </a:cubicBezTo>
                  <a:cubicBezTo>
                    <a:pt x="12484" y="10834"/>
                    <a:pt x="12668" y="11177"/>
                    <a:pt x="12699" y="11520"/>
                  </a:cubicBezTo>
                  <a:cubicBezTo>
                    <a:pt x="12730" y="11863"/>
                    <a:pt x="12607" y="12206"/>
                    <a:pt x="11776" y="12926"/>
                  </a:cubicBezTo>
                  <a:cubicBezTo>
                    <a:pt x="10945" y="13646"/>
                    <a:pt x="9407" y="14743"/>
                    <a:pt x="7807" y="15737"/>
                  </a:cubicBezTo>
                  <a:cubicBezTo>
                    <a:pt x="6207" y="16731"/>
                    <a:pt x="4545" y="17623"/>
                    <a:pt x="3284" y="18309"/>
                  </a:cubicBezTo>
                  <a:cubicBezTo>
                    <a:pt x="2022" y="18994"/>
                    <a:pt x="1161" y="19474"/>
                    <a:pt x="638" y="19851"/>
                  </a:cubicBezTo>
                  <a:cubicBezTo>
                    <a:pt x="115" y="20229"/>
                    <a:pt x="-70" y="20503"/>
                    <a:pt x="22" y="20709"/>
                  </a:cubicBezTo>
                  <a:cubicBezTo>
                    <a:pt x="115" y="20914"/>
                    <a:pt x="484" y="21051"/>
                    <a:pt x="1776" y="21120"/>
                  </a:cubicBezTo>
                  <a:cubicBezTo>
                    <a:pt x="3068" y="21189"/>
                    <a:pt x="5284" y="21189"/>
                    <a:pt x="7499" y="21120"/>
                  </a:cubicBezTo>
                  <a:cubicBezTo>
                    <a:pt x="9715" y="21051"/>
                    <a:pt x="11930" y="20914"/>
                    <a:pt x="14053" y="20777"/>
                  </a:cubicBezTo>
                  <a:cubicBezTo>
                    <a:pt x="16176" y="20640"/>
                    <a:pt x="18207" y="20503"/>
                    <a:pt x="19468" y="20434"/>
                  </a:cubicBezTo>
                  <a:cubicBezTo>
                    <a:pt x="20730" y="20366"/>
                    <a:pt x="21222" y="20366"/>
                    <a:pt x="21376" y="20571"/>
                  </a:cubicBezTo>
                  <a:cubicBezTo>
                    <a:pt x="21530" y="20777"/>
                    <a:pt x="21345" y="21189"/>
                    <a:pt x="2116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8" name="Line"/>
            <p:cNvSpPr/>
            <p:nvPr/>
          </p:nvSpPr>
          <p:spPr>
            <a:xfrm>
              <a:off x="4225981" y="2677823"/>
              <a:ext cx="265851" cy="536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1" h="21470" fill="norm" stroke="1" extrusionOk="0">
                  <a:moveTo>
                    <a:pt x="21017" y="1092"/>
                  </a:moveTo>
                  <a:cubicBezTo>
                    <a:pt x="20845" y="668"/>
                    <a:pt x="20674" y="245"/>
                    <a:pt x="20160" y="75"/>
                  </a:cubicBezTo>
                  <a:cubicBezTo>
                    <a:pt x="19645" y="-94"/>
                    <a:pt x="18788" y="-9"/>
                    <a:pt x="16731" y="668"/>
                  </a:cubicBezTo>
                  <a:cubicBezTo>
                    <a:pt x="14674" y="1346"/>
                    <a:pt x="11417" y="2617"/>
                    <a:pt x="8760" y="4353"/>
                  </a:cubicBezTo>
                  <a:cubicBezTo>
                    <a:pt x="6102" y="6090"/>
                    <a:pt x="4045" y="8292"/>
                    <a:pt x="2845" y="10367"/>
                  </a:cubicBezTo>
                  <a:cubicBezTo>
                    <a:pt x="1645" y="12442"/>
                    <a:pt x="1302" y="14391"/>
                    <a:pt x="960" y="15873"/>
                  </a:cubicBezTo>
                  <a:cubicBezTo>
                    <a:pt x="617" y="17355"/>
                    <a:pt x="274" y="18372"/>
                    <a:pt x="102" y="19134"/>
                  </a:cubicBezTo>
                  <a:cubicBezTo>
                    <a:pt x="-69" y="19897"/>
                    <a:pt x="-69" y="20405"/>
                    <a:pt x="445" y="20786"/>
                  </a:cubicBezTo>
                  <a:cubicBezTo>
                    <a:pt x="960" y="21167"/>
                    <a:pt x="1988" y="21421"/>
                    <a:pt x="4902" y="21464"/>
                  </a:cubicBezTo>
                  <a:cubicBezTo>
                    <a:pt x="7817" y="21506"/>
                    <a:pt x="12617" y="21337"/>
                    <a:pt x="15702" y="21167"/>
                  </a:cubicBezTo>
                  <a:cubicBezTo>
                    <a:pt x="18788" y="20998"/>
                    <a:pt x="20160" y="20828"/>
                    <a:pt x="21531" y="206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9" name="Line"/>
            <p:cNvSpPr/>
            <p:nvPr/>
          </p:nvSpPr>
          <p:spPr>
            <a:xfrm>
              <a:off x="4261114" y="3003550"/>
              <a:ext cx="167218" cy="57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0" h="21600" fill="norm" stroke="1" extrusionOk="0">
                  <a:moveTo>
                    <a:pt x="270" y="21600"/>
                  </a:moveTo>
                  <a:cubicBezTo>
                    <a:pt x="0" y="17600"/>
                    <a:pt x="-270" y="13600"/>
                    <a:pt x="540" y="10800"/>
                  </a:cubicBezTo>
                  <a:cubicBezTo>
                    <a:pt x="1350" y="8000"/>
                    <a:pt x="3240" y="6400"/>
                    <a:pt x="6885" y="4800"/>
                  </a:cubicBezTo>
                  <a:cubicBezTo>
                    <a:pt x="10530" y="3200"/>
                    <a:pt x="15930" y="1600"/>
                    <a:pt x="2133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0" name="Line"/>
            <p:cNvSpPr/>
            <p:nvPr/>
          </p:nvSpPr>
          <p:spPr>
            <a:xfrm>
              <a:off x="4620114" y="2648894"/>
              <a:ext cx="322568" cy="6150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4" h="21567" fill="norm" stroke="1" extrusionOk="0">
                  <a:moveTo>
                    <a:pt x="21514" y="635"/>
                  </a:moveTo>
                  <a:cubicBezTo>
                    <a:pt x="21090" y="338"/>
                    <a:pt x="20667" y="41"/>
                    <a:pt x="19396" y="4"/>
                  </a:cubicBezTo>
                  <a:cubicBezTo>
                    <a:pt x="18126" y="-33"/>
                    <a:pt x="16008" y="190"/>
                    <a:pt x="13820" y="635"/>
                  </a:cubicBezTo>
                  <a:cubicBezTo>
                    <a:pt x="11632" y="1080"/>
                    <a:pt x="9373" y="1748"/>
                    <a:pt x="7749" y="2454"/>
                  </a:cubicBezTo>
                  <a:cubicBezTo>
                    <a:pt x="6126" y="3159"/>
                    <a:pt x="5138" y="3901"/>
                    <a:pt x="4643" y="5052"/>
                  </a:cubicBezTo>
                  <a:cubicBezTo>
                    <a:pt x="4149" y="6202"/>
                    <a:pt x="4149" y="7761"/>
                    <a:pt x="3726" y="9802"/>
                  </a:cubicBezTo>
                  <a:cubicBezTo>
                    <a:pt x="3302" y="11843"/>
                    <a:pt x="2455" y="14367"/>
                    <a:pt x="1749" y="16186"/>
                  </a:cubicBezTo>
                  <a:cubicBezTo>
                    <a:pt x="1043" y="18004"/>
                    <a:pt x="479" y="19118"/>
                    <a:pt x="196" y="19860"/>
                  </a:cubicBezTo>
                  <a:cubicBezTo>
                    <a:pt x="-86" y="20602"/>
                    <a:pt x="-86" y="20973"/>
                    <a:pt x="338" y="21196"/>
                  </a:cubicBezTo>
                  <a:cubicBezTo>
                    <a:pt x="761" y="21419"/>
                    <a:pt x="1608" y="21493"/>
                    <a:pt x="3796" y="21530"/>
                  </a:cubicBezTo>
                  <a:cubicBezTo>
                    <a:pt x="5985" y="21567"/>
                    <a:pt x="9514" y="21567"/>
                    <a:pt x="13043" y="215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1" name="Line"/>
            <p:cNvSpPr/>
            <p:nvPr/>
          </p:nvSpPr>
          <p:spPr>
            <a:xfrm>
              <a:off x="5076031" y="2846916"/>
              <a:ext cx="279401" cy="35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4" fill="norm" stroke="1" extrusionOk="0">
                  <a:moveTo>
                    <a:pt x="0" y="1811"/>
                  </a:moveTo>
                  <a:cubicBezTo>
                    <a:pt x="164" y="905"/>
                    <a:pt x="327" y="0"/>
                    <a:pt x="655" y="0"/>
                  </a:cubicBezTo>
                  <a:cubicBezTo>
                    <a:pt x="982" y="0"/>
                    <a:pt x="1473" y="905"/>
                    <a:pt x="2127" y="3298"/>
                  </a:cubicBezTo>
                  <a:cubicBezTo>
                    <a:pt x="2782" y="5691"/>
                    <a:pt x="3600" y="9571"/>
                    <a:pt x="4336" y="12546"/>
                  </a:cubicBezTo>
                  <a:cubicBezTo>
                    <a:pt x="5073" y="15521"/>
                    <a:pt x="5727" y="17590"/>
                    <a:pt x="6382" y="18884"/>
                  </a:cubicBezTo>
                  <a:cubicBezTo>
                    <a:pt x="7036" y="20177"/>
                    <a:pt x="7691" y="20695"/>
                    <a:pt x="8264" y="20371"/>
                  </a:cubicBezTo>
                  <a:cubicBezTo>
                    <a:pt x="8836" y="20048"/>
                    <a:pt x="9327" y="18884"/>
                    <a:pt x="9573" y="17590"/>
                  </a:cubicBezTo>
                  <a:cubicBezTo>
                    <a:pt x="9818" y="16297"/>
                    <a:pt x="9818" y="14874"/>
                    <a:pt x="9818" y="13775"/>
                  </a:cubicBezTo>
                  <a:cubicBezTo>
                    <a:pt x="9818" y="12675"/>
                    <a:pt x="9818" y="11899"/>
                    <a:pt x="10064" y="11899"/>
                  </a:cubicBezTo>
                  <a:cubicBezTo>
                    <a:pt x="10309" y="11899"/>
                    <a:pt x="10800" y="12675"/>
                    <a:pt x="11536" y="14292"/>
                  </a:cubicBezTo>
                  <a:cubicBezTo>
                    <a:pt x="12273" y="15909"/>
                    <a:pt x="13255" y="18366"/>
                    <a:pt x="14073" y="19789"/>
                  </a:cubicBezTo>
                  <a:cubicBezTo>
                    <a:pt x="14891" y="21212"/>
                    <a:pt x="15545" y="21600"/>
                    <a:pt x="16118" y="21471"/>
                  </a:cubicBezTo>
                  <a:cubicBezTo>
                    <a:pt x="16691" y="21341"/>
                    <a:pt x="17182" y="20695"/>
                    <a:pt x="17918" y="18625"/>
                  </a:cubicBezTo>
                  <a:cubicBezTo>
                    <a:pt x="18655" y="16556"/>
                    <a:pt x="19636" y="13063"/>
                    <a:pt x="20291" y="10412"/>
                  </a:cubicBezTo>
                  <a:cubicBezTo>
                    <a:pt x="20945" y="7760"/>
                    <a:pt x="21273" y="5950"/>
                    <a:pt x="21600" y="41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2" name="Line"/>
            <p:cNvSpPr/>
            <p:nvPr/>
          </p:nvSpPr>
          <p:spPr>
            <a:xfrm>
              <a:off x="5507831" y="2546350"/>
              <a:ext cx="57151" cy="939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000" y="1362"/>
                    <a:pt x="18400" y="2724"/>
                    <a:pt x="16400" y="4159"/>
                  </a:cubicBezTo>
                  <a:cubicBezTo>
                    <a:pt x="14400" y="5595"/>
                    <a:pt x="12000" y="7103"/>
                    <a:pt x="10000" y="8732"/>
                  </a:cubicBezTo>
                  <a:cubicBezTo>
                    <a:pt x="8000" y="10362"/>
                    <a:pt x="6400" y="12114"/>
                    <a:pt x="5200" y="13695"/>
                  </a:cubicBezTo>
                  <a:cubicBezTo>
                    <a:pt x="4000" y="15276"/>
                    <a:pt x="3200" y="16686"/>
                    <a:pt x="2400" y="17976"/>
                  </a:cubicBezTo>
                  <a:cubicBezTo>
                    <a:pt x="1600" y="19265"/>
                    <a:pt x="800" y="2043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3" name="Line"/>
            <p:cNvSpPr/>
            <p:nvPr/>
          </p:nvSpPr>
          <p:spPr>
            <a:xfrm>
              <a:off x="5736431" y="2840780"/>
              <a:ext cx="254067" cy="429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7" h="21483" fill="norm" stroke="1" extrusionOk="0">
                  <a:moveTo>
                    <a:pt x="0" y="4330"/>
                  </a:moveTo>
                  <a:cubicBezTo>
                    <a:pt x="893" y="7189"/>
                    <a:pt x="1785" y="10048"/>
                    <a:pt x="2231" y="12695"/>
                  </a:cubicBezTo>
                  <a:cubicBezTo>
                    <a:pt x="2678" y="15342"/>
                    <a:pt x="2678" y="17777"/>
                    <a:pt x="2588" y="19312"/>
                  </a:cubicBezTo>
                  <a:cubicBezTo>
                    <a:pt x="2499" y="20848"/>
                    <a:pt x="2321" y="21483"/>
                    <a:pt x="2053" y="21483"/>
                  </a:cubicBezTo>
                  <a:cubicBezTo>
                    <a:pt x="1785" y="21483"/>
                    <a:pt x="1428" y="20848"/>
                    <a:pt x="1250" y="18571"/>
                  </a:cubicBezTo>
                  <a:cubicBezTo>
                    <a:pt x="1071" y="16295"/>
                    <a:pt x="1071" y="12377"/>
                    <a:pt x="1428" y="9307"/>
                  </a:cubicBezTo>
                  <a:cubicBezTo>
                    <a:pt x="1785" y="6236"/>
                    <a:pt x="2499" y="4012"/>
                    <a:pt x="3213" y="2636"/>
                  </a:cubicBezTo>
                  <a:cubicBezTo>
                    <a:pt x="3927" y="1259"/>
                    <a:pt x="4641" y="730"/>
                    <a:pt x="5266" y="677"/>
                  </a:cubicBezTo>
                  <a:cubicBezTo>
                    <a:pt x="5891" y="624"/>
                    <a:pt x="6426" y="1048"/>
                    <a:pt x="7765" y="3377"/>
                  </a:cubicBezTo>
                  <a:cubicBezTo>
                    <a:pt x="9104" y="5707"/>
                    <a:pt x="11246" y="9942"/>
                    <a:pt x="12674" y="12589"/>
                  </a:cubicBezTo>
                  <a:cubicBezTo>
                    <a:pt x="14102" y="15236"/>
                    <a:pt x="14817" y="16295"/>
                    <a:pt x="15531" y="16983"/>
                  </a:cubicBezTo>
                  <a:cubicBezTo>
                    <a:pt x="16245" y="17671"/>
                    <a:pt x="16959" y="17989"/>
                    <a:pt x="17583" y="17936"/>
                  </a:cubicBezTo>
                  <a:cubicBezTo>
                    <a:pt x="18208" y="17883"/>
                    <a:pt x="18744" y="17459"/>
                    <a:pt x="19458" y="15448"/>
                  </a:cubicBezTo>
                  <a:cubicBezTo>
                    <a:pt x="20172" y="13436"/>
                    <a:pt x="21064" y="9836"/>
                    <a:pt x="21332" y="7242"/>
                  </a:cubicBezTo>
                  <a:cubicBezTo>
                    <a:pt x="21600" y="4648"/>
                    <a:pt x="21243" y="3059"/>
                    <a:pt x="20975" y="1948"/>
                  </a:cubicBezTo>
                  <a:cubicBezTo>
                    <a:pt x="20707" y="836"/>
                    <a:pt x="20529" y="201"/>
                    <a:pt x="20261" y="42"/>
                  </a:cubicBezTo>
                  <a:cubicBezTo>
                    <a:pt x="19993" y="-117"/>
                    <a:pt x="19636" y="201"/>
                    <a:pt x="19279" y="5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4" name="Line"/>
            <p:cNvSpPr/>
            <p:nvPr/>
          </p:nvSpPr>
          <p:spPr>
            <a:xfrm>
              <a:off x="6085681" y="3013256"/>
              <a:ext cx="107951" cy="156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8" fill="norm" stroke="1" extrusionOk="0">
                  <a:moveTo>
                    <a:pt x="0" y="3818"/>
                  </a:moveTo>
                  <a:cubicBezTo>
                    <a:pt x="5082" y="1118"/>
                    <a:pt x="10165" y="-1582"/>
                    <a:pt x="13765" y="1118"/>
                  </a:cubicBezTo>
                  <a:cubicBezTo>
                    <a:pt x="17365" y="3818"/>
                    <a:pt x="19482" y="11918"/>
                    <a:pt x="21600" y="200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5" name="Line"/>
            <p:cNvSpPr/>
            <p:nvPr/>
          </p:nvSpPr>
          <p:spPr>
            <a:xfrm>
              <a:off x="6098381" y="3130550"/>
              <a:ext cx="107951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6" name="Line"/>
            <p:cNvSpPr/>
            <p:nvPr/>
          </p:nvSpPr>
          <p:spPr>
            <a:xfrm>
              <a:off x="6365722" y="2962188"/>
              <a:ext cx="145410" cy="2382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5" h="21512" fill="norm" stroke="1" extrusionOk="0">
                  <a:moveTo>
                    <a:pt x="3662" y="3735"/>
                  </a:moveTo>
                  <a:cubicBezTo>
                    <a:pt x="3035" y="7749"/>
                    <a:pt x="2409" y="11763"/>
                    <a:pt x="2096" y="14248"/>
                  </a:cubicBezTo>
                  <a:cubicBezTo>
                    <a:pt x="1783" y="16733"/>
                    <a:pt x="1783" y="17689"/>
                    <a:pt x="1470" y="18645"/>
                  </a:cubicBezTo>
                  <a:cubicBezTo>
                    <a:pt x="1157" y="19600"/>
                    <a:pt x="531" y="20556"/>
                    <a:pt x="218" y="20174"/>
                  </a:cubicBezTo>
                  <a:cubicBezTo>
                    <a:pt x="-95" y="19792"/>
                    <a:pt x="-95" y="18071"/>
                    <a:pt x="375" y="14822"/>
                  </a:cubicBezTo>
                  <a:cubicBezTo>
                    <a:pt x="844" y="11572"/>
                    <a:pt x="1783" y="6793"/>
                    <a:pt x="2879" y="3926"/>
                  </a:cubicBezTo>
                  <a:cubicBezTo>
                    <a:pt x="3975" y="1059"/>
                    <a:pt x="5227" y="103"/>
                    <a:pt x="7262" y="8"/>
                  </a:cubicBezTo>
                  <a:cubicBezTo>
                    <a:pt x="9296" y="-88"/>
                    <a:pt x="12114" y="677"/>
                    <a:pt x="14618" y="2970"/>
                  </a:cubicBezTo>
                  <a:cubicBezTo>
                    <a:pt x="17122" y="5264"/>
                    <a:pt x="19314" y="9087"/>
                    <a:pt x="20253" y="11954"/>
                  </a:cubicBezTo>
                  <a:cubicBezTo>
                    <a:pt x="21192" y="14822"/>
                    <a:pt x="20879" y="16733"/>
                    <a:pt x="20722" y="18167"/>
                  </a:cubicBezTo>
                  <a:cubicBezTo>
                    <a:pt x="20566" y="19600"/>
                    <a:pt x="20566" y="20556"/>
                    <a:pt x="20722" y="21034"/>
                  </a:cubicBezTo>
                  <a:cubicBezTo>
                    <a:pt x="20879" y="21512"/>
                    <a:pt x="21192" y="21512"/>
                    <a:pt x="21505" y="215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7" name="Line"/>
            <p:cNvSpPr/>
            <p:nvPr/>
          </p:nvSpPr>
          <p:spPr>
            <a:xfrm>
              <a:off x="6606381" y="2662766"/>
              <a:ext cx="191647" cy="6414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8" h="21533" fill="norm" stroke="1" extrusionOk="0">
                  <a:moveTo>
                    <a:pt x="0" y="1634"/>
                  </a:moveTo>
                  <a:cubicBezTo>
                    <a:pt x="0" y="1279"/>
                    <a:pt x="0" y="924"/>
                    <a:pt x="2348" y="604"/>
                  </a:cubicBezTo>
                  <a:cubicBezTo>
                    <a:pt x="4696" y="284"/>
                    <a:pt x="9391" y="0"/>
                    <a:pt x="12913" y="0"/>
                  </a:cubicBezTo>
                  <a:cubicBezTo>
                    <a:pt x="16435" y="0"/>
                    <a:pt x="18783" y="284"/>
                    <a:pt x="20074" y="639"/>
                  </a:cubicBezTo>
                  <a:cubicBezTo>
                    <a:pt x="21365" y="995"/>
                    <a:pt x="21600" y="1421"/>
                    <a:pt x="20778" y="2451"/>
                  </a:cubicBezTo>
                  <a:cubicBezTo>
                    <a:pt x="19957" y="3482"/>
                    <a:pt x="18078" y="5116"/>
                    <a:pt x="17022" y="7105"/>
                  </a:cubicBezTo>
                  <a:cubicBezTo>
                    <a:pt x="15965" y="9095"/>
                    <a:pt x="15730" y="11439"/>
                    <a:pt x="15848" y="13571"/>
                  </a:cubicBezTo>
                  <a:cubicBezTo>
                    <a:pt x="15965" y="15703"/>
                    <a:pt x="16435" y="17621"/>
                    <a:pt x="17022" y="18758"/>
                  </a:cubicBezTo>
                  <a:cubicBezTo>
                    <a:pt x="17609" y="19895"/>
                    <a:pt x="18313" y="20250"/>
                    <a:pt x="19017" y="20570"/>
                  </a:cubicBezTo>
                  <a:cubicBezTo>
                    <a:pt x="19722" y="20889"/>
                    <a:pt x="20426" y="21174"/>
                    <a:pt x="20074" y="21351"/>
                  </a:cubicBezTo>
                  <a:cubicBezTo>
                    <a:pt x="19722" y="21529"/>
                    <a:pt x="18313" y="21600"/>
                    <a:pt x="15848" y="21458"/>
                  </a:cubicBezTo>
                  <a:cubicBezTo>
                    <a:pt x="13383" y="21316"/>
                    <a:pt x="9861" y="20961"/>
                    <a:pt x="6339" y="206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8" name="Line"/>
            <p:cNvSpPr/>
            <p:nvPr/>
          </p:nvSpPr>
          <p:spPr>
            <a:xfrm>
              <a:off x="6993731" y="3225800"/>
              <a:ext cx="1" cy="12700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9" name="Line"/>
            <p:cNvSpPr/>
            <p:nvPr/>
          </p:nvSpPr>
          <p:spPr>
            <a:xfrm>
              <a:off x="7371312" y="2850483"/>
              <a:ext cx="230303" cy="6949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4" h="21490" fill="norm" stroke="1" extrusionOk="0">
                  <a:moveTo>
                    <a:pt x="2047" y="7875"/>
                  </a:moveTo>
                  <a:cubicBezTo>
                    <a:pt x="2240" y="9774"/>
                    <a:pt x="2433" y="11672"/>
                    <a:pt x="2530" y="13832"/>
                  </a:cubicBezTo>
                  <a:cubicBezTo>
                    <a:pt x="2626" y="15992"/>
                    <a:pt x="2626" y="18414"/>
                    <a:pt x="2433" y="19788"/>
                  </a:cubicBezTo>
                  <a:cubicBezTo>
                    <a:pt x="2240" y="21163"/>
                    <a:pt x="1855" y="21490"/>
                    <a:pt x="1565" y="21490"/>
                  </a:cubicBezTo>
                  <a:cubicBezTo>
                    <a:pt x="1276" y="21490"/>
                    <a:pt x="1083" y="21163"/>
                    <a:pt x="794" y="19952"/>
                  </a:cubicBezTo>
                  <a:cubicBezTo>
                    <a:pt x="505" y="18741"/>
                    <a:pt x="119" y="16646"/>
                    <a:pt x="22" y="14454"/>
                  </a:cubicBezTo>
                  <a:cubicBezTo>
                    <a:pt x="-74" y="12261"/>
                    <a:pt x="119" y="9970"/>
                    <a:pt x="1083" y="7777"/>
                  </a:cubicBezTo>
                  <a:cubicBezTo>
                    <a:pt x="2047" y="5585"/>
                    <a:pt x="3783" y="3490"/>
                    <a:pt x="5230" y="2214"/>
                  </a:cubicBezTo>
                  <a:cubicBezTo>
                    <a:pt x="6676" y="937"/>
                    <a:pt x="7833" y="479"/>
                    <a:pt x="8894" y="217"/>
                  </a:cubicBezTo>
                  <a:cubicBezTo>
                    <a:pt x="9955" y="-45"/>
                    <a:pt x="10919" y="-110"/>
                    <a:pt x="12944" y="250"/>
                  </a:cubicBezTo>
                  <a:cubicBezTo>
                    <a:pt x="14969" y="610"/>
                    <a:pt x="18055" y="1395"/>
                    <a:pt x="19694" y="2443"/>
                  </a:cubicBezTo>
                  <a:cubicBezTo>
                    <a:pt x="21333" y="3490"/>
                    <a:pt x="21526" y="4799"/>
                    <a:pt x="19597" y="5977"/>
                  </a:cubicBezTo>
                  <a:cubicBezTo>
                    <a:pt x="17669" y="7155"/>
                    <a:pt x="13619" y="8203"/>
                    <a:pt x="11112" y="8726"/>
                  </a:cubicBezTo>
                  <a:cubicBezTo>
                    <a:pt x="8605" y="9250"/>
                    <a:pt x="7640" y="9250"/>
                    <a:pt x="6676" y="9185"/>
                  </a:cubicBezTo>
                  <a:cubicBezTo>
                    <a:pt x="5712" y="9119"/>
                    <a:pt x="4747" y="8988"/>
                    <a:pt x="4747" y="8923"/>
                  </a:cubicBezTo>
                  <a:cubicBezTo>
                    <a:pt x="4747" y="8857"/>
                    <a:pt x="5712" y="8857"/>
                    <a:pt x="6676" y="88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0" name="Line"/>
            <p:cNvSpPr/>
            <p:nvPr/>
          </p:nvSpPr>
          <p:spPr>
            <a:xfrm>
              <a:off x="7629260" y="3143250"/>
              <a:ext cx="158222" cy="2688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8" h="21600" fill="norm" stroke="1" extrusionOk="0">
                  <a:moveTo>
                    <a:pt x="1656" y="7143"/>
                  </a:moveTo>
                  <a:cubicBezTo>
                    <a:pt x="1656" y="11395"/>
                    <a:pt x="1656" y="15647"/>
                    <a:pt x="1368" y="18198"/>
                  </a:cubicBezTo>
                  <a:cubicBezTo>
                    <a:pt x="1080" y="20750"/>
                    <a:pt x="504" y="21600"/>
                    <a:pt x="216" y="21600"/>
                  </a:cubicBezTo>
                  <a:cubicBezTo>
                    <a:pt x="-72" y="21600"/>
                    <a:pt x="-72" y="20750"/>
                    <a:pt x="216" y="18198"/>
                  </a:cubicBezTo>
                  <a:cubicBezTo>
                    <a:pt x="504" y="15647"/>
                    <a:pt x="1080" y="11395"/>
                    <a:pt x="1800" y="8759"/>
                  </a:cubicBezTo>
                  <a:cubicBezTo>
                    <a:pt x="2520" y="6123"/>
                    <a:pt x="3384" y="5102"/>
                    <a:pt x="4392" y="4932"/>
                  </a:cubicBezTo>
                  <a:cubicBezTo>
                    <a:pt x="5400" y="4762"/>
                    <a:pt x="6552" y="5443"/>
                    <a:pt x="8136" y="7483"/>
                  </a:cubicBezTo>
                  <a:cubicBezTo>
                    <a:pt x="9720" y="9524"/>
                    <a:pt x="11736" y="12926"/>
                    <a:pt x="13176" y="15222"/>
                  </a:cubicBezTo>
                  <a:cubicBezTo>
                    <a:pt x="14616" y="17518"/>
                    <a:pt x="15480" y="18709"/>
                    <a:pt x="16344" y="18879"/>
                  </a:cubicBezTo>
                  <a:cubicBezTo>
                    <a:pt x="17208" y="19049"/>
                    <a:pt x="18072" y="18198"/>
                    <a:pt x="18792" y="15307"/>
                  </a:cubicBezTo>
                  <a:cubicBezTo>
                    <a:pt x="19512" y="12416"/>
                    <a:pt x="20088" y="7483"/>
                    <a:pt x="20520" y="4592"/>
                  </a:cubicBezTo>
                  <a:cubicBezTo>
                    <a:pt x="20952" y="1701"/>
                    <a:pt x="21240" y="850"/>
                    <a:pt x="2152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1" name="Line"/>
            <p:cNvSpPr/>
            <p:nvPr/>
          </p:nvSpPr>
          <p:spPr>
            <a:xfrm>
              <a:off x="7980362" y="2838450"/>
              <a:ext cx="111920" cy="368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21150" y="745"/>
                  </a:moveTo>
                  <a:cubicBezTo>
                    <a:pt x="19150" y="372"/>
                    <a:pt x="17150" y="0"/>
                    <a:pt x="15350" y="0"/>
                  </a:cubicBezTo>
                  <a:cubicBezTo>
                    <a:pt x="13550" y="0"/>
                    <a:pt x="11950" y="372"/>
                    <a:pt x="9350" y="2048"/>
                  </a:cubicBezTo>
                  <a:cubicBezTo>
                    <a:pt x="6750" y="3724"/>
                    <a:pt x="3150" y="6703"/>
                    <a:pt x="1350" y="9869"/>
                  </a:cubicBezTo>
                  <a:cubicBezTo>
                    <a:pt x="-450" y="13034"/>
                    <a:pt x="-450" y="16386"/>
                    <a:pt x="1350" y="18372"/>
                  </a:cubicBezTo>
                  <a:cubicBezTo>
                    <a:pt x="3150" y="20359"/>
                    <a:pt x="6750" y="20979"/>
                    <a:pt x="1035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2" name="Line"/>
            <p:cNvSpPr/>
            <p:nvPr/>
          </p:nvSpPr>
          <p:spPr>
            <a:xfrm>
              <a:off x="8092922" y="3019547"/>
              <a:ext cx="113660" cy="155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9" h="20873" fill="norm" stroke="1" extrusionOk="0">
                  <a:moveTo>
                    <a:pt x="5879" y="410"/>
                  </a:moveTo>
                  <a:cubicBezTo>
                    <a:pt x="4679" y="5810"/>
                    <a:pt x="3479" y="11210"/>
                    <a:pt x="2479" y="14620"/>
                  </a:cubicBezTo>
                  <a:cubicBezTo>
                    <a:pt x="1479" y="18031"/>
                    <a:pt x="679" y="19452"/>
                    <a:pt x="279" y="19452"/>
                  </a:cubicBezTo>
                  <a:cubicBezTo>
                    <a:pt x="-121" y="19452"/>
                    <a:pt x="-121" y="18031"/>
                    <a:pt x="479" y="15189"/>
                  </a:cubicBezTo>
                  <a:cubicBezTo>
                    <a:pt x="1079" y="12347"/>
                    <a:pt x="2279" y="8084"/>
                    <a:pt x="3479" y="5384"/>
                  </a:cubicBezTo>
                  <a:cubicBezTo>
                    <a:pt x="4679" y="2684"/>
                    <a:pt x="5879" y="1547"/>
                    <a:pt x="7879" y="694"/>
                  </a:cubicBezTo>
                  <a:cubicBezTo>
                    <a:pt x="9879" y="-159"/>
                    <a:pt x="12679" y="-727"/>
                    <a:pt x="15079" y="2115"/>
                  </a:cubicBezTo>
                  <a:cubicBezTo>
                    <a:pt x="17479" y="4957"/>
                    <a:pt x="19479" y="11210"/>
                    <a:pt x="20479" y="14905"/>
                  </a:cubicBezTo>
                  <a:cubicBezTo>
                    <a:pt x="21479" y="18599"/>
                    <a:pt x="21479" y="19736"/>
                    <a:pt x="21479" y="208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3" name="Line"/>
            <p:cNvSpPr/>
            <p:nvPr/>
          </p:nvSpPr>
          <p:spPr>
            <a:xfrm>
              <a:off x="8295481" y="2873872"/>
              <a:ext cx="66530" cy="3709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73" h="21510" fill="norm" stroke="1" extrusionOk="0">
                  <a:moveTo>
                    <a:pt x="1964" y="155"/>
                  </a:moveTo>
                  <a:cubicBezTo>
                    <a:pt x="5236" y="33"/>
                    <a:pt x="8509" y="-90"/>
                    <a:pt x="11127" y="94"/>
                  </a:cubicBezTo>
                  <a:cubicBezTo>
                    <a:pt x="13745" y="278"/>
                    <a:pt x="15709" y="769"/>
                    <a:pt x="17673" y="2549"/>
                  </a:cubicBezTo>
                  <a:cubicBezTo>
                    <a:pt x="19636" y="4328"/>
                    <a:pt x="21600" y="7396"/>
                    <a:pt x="19964" y="10526"/>
                  </a:cubicBezTo>
                  <a:cubicBezTo>
                    <a:pt x="18327" y="13655"/>
                    <a:pt x="13091" y="16846"/>
                    <a:pt x="9164" y="18687"/>
                  </a:cubicBezTo>
                  <a:cubicBezTo>
                    <a:pt x="5236" y="20528"/>
                    <a:pt x="2618" y="21019"/>
                    <a:pt x="0" y="215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4" name="Line"/>
            <p:cNvSpPr/>
            <p:nvPr/>
          </p:nvSpPr>
          <p:spPr>
            <a:xfrm>
              <a:off x="3272631" y="3565541"/>
              <a:ext cx="184151" cy="2762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3" fill="norm" stroke="1" extrusionOk="0">
                  <a:moveTo>
                    <a:pt x="0" y="3189"/>
                  </a:moveTo>
                  <a:cubicBezTo>
                    <a:pt x="248" y="7771"/>
                    <a:pt x="497" y="12353"/>
                    <a:pt x="621" y="15380"/>
                  </a:cubicBezTo>
                  <a:cubicBezTo>
                    <a:pt x="745" y="18408"/>
                    <a:pt x="745" y="19880"/>
                    <a:pt x="621" y="20044"/>
                  </a:cubicBezTo>
                  <a:cubicBezTo>
                    <a:pt x="497" y="20208"/>
                    <a:pt x="248" y="19062"/>
                    <a:pt x="497" y="16198"/>
                  </a:cubicBezTo>
                  <a:cubicBezTo>
                    <a:pt x="745" y="13335"/>
                    <a:pt x="1490" y="8753"/>
                    <a:pt x="2607" y="5726"/>
                  </a:cubicBezTo>
                  <a:cubicBezTo>
                    <a:pt x="3724" y="2698"/>
                    <a:pt x="5214" y="1226"/>
                    <a:pt x="7324" y="489"/>
                  </a:cubicBezTo>
                  <a:cubicBezTo>
                    <a:pt x="9434" y="-247"/>
                    <a:pt x="12166" y="-247"/>
                    <a:pt x="14524" y="1144"/>
                  </a:cubicBezTo>
                  <a:cubicBezTo>
                    <a:pt x="16883" y="2535"/>
                    <a:pt x="18869" y="5317"/>
                    <a:pt x="19986" y="8917"/>
                  </a:cubicBezTo>
                  <a:cubicBezTo>
                    <a:pt x="21103" y="12517"/>
                    <a:pt x="21352" y="16935"/>
                    <a:pt x="21600" y="213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5" name="Line"/>
            <p:cNvSpPr/>
            <p:nvPr/>
          </p:nvSpPr>
          <p:spPr>
            <a:xfrm>
              <a:off x="1329531" y="4995005"/>
              <a:ext cx="336551" cy="278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6" fill="norm" stroke="1" extrusionOk="0">
                  <a:moveTo>
                    <a:pt x="0" y="20296"/>
                  </a:moveTo>
                  <a:cubicBezTo>
                    <a:pt x="3804" y="12582"/>
                    <a:pt x="7608" y="4867"/>
                    <a:pt x="11208" y="1782"/>
                  </a:cubicBezTo>
                  <a:cubicBezTo>
                    <a:pt x="14808" y="-1304"/>
                    <a:pt x="18204" y="239"/>
                    <a:pt x="21600" y="17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6" name="Line"/>
            <p:cNvSpPr/>
            <p:nvPr/>
          </p:nvSpPr>
          <p:spPr>
            <a:xfrm>
              <a:off x="1412081" y="5207000"/>
              <a:ext cx="31750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608" y="14400"/>
                    <a:pt x="9216" y="7200"/>
                    <a:pt x="12816" y="3600"/>
                  </a:cubicBezTo>
                  <a:cubicBezTo>
                    <a:pt x="16416" y="0"/>
                    <a:pt x="19008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7" name="Line"/>
            <p:cNvSpPr/>
            <p:nvPr/>
          </p:nvSpPr>
          <p:spPr>
            <a:xfrm>
              <a:off x="4217652" y="3556000"/>
              <a:ext cx="2014258" cy="2044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6" h="21506" fill="norm" stroke="1" extrusionOk="0">
                  <a:moveTo>
                    <a:pt x="1914" y="3340"/>
                  </a:moveTo>
                  <a:cubicBezTo>
                    <a:pt x="2864" y="3340"/>
                    <a:pt x="3815" y="3340"/>
                    <a:pt x="4676" y="3229"/>
                  </a:cubicBezTo>
                  <a:cubicBezTo>
                    <a:pt x="5536" y="3118"/>
                    <a:pt x="6306" y="2895"/>
                    <a:pt x="7166" y="2561"/>
                  </a:cubicBezTo>
                  <a:cubicBezTo>
                    <a:pt x="8027" y="2227"/>
                    <a:pt x="8978" y="1781"/>
                    <a:pt x="9827" y="1559"/>
                  </a:cubicBezTo>
                  <a:cubicBezTo>
                    <a:pt x="10676" y="1336"/>
                    <a:pt x="11423" y="1336"/>
                    <a:pt x="12204" y="1336"/>
                  </a:cubicBezTo>
                  <a:cubicBezTo>
                    <a:pt x="12985" y="1336"/>
                    <a:pt x="13800" y="1336"/>
                    <a:pt x="14695" y="1225"/>
                  </a:cubicBezTo>
                  <a:cubicBezTo>
                    <a:pt x="15589" y="1113"/>
                    <a:pt x="16563" y="891"/>
                    <a:pt x="17468" y="668"/>
                  </a:cubicBezTo>
                  <a:cubicBezTo>
                    <a:pt x="18374" y="445"/>
                    <a:pt x="19212" y="223"/>
                    <a:pt x="20015" y="111"/>
                  </a:cubicBezTo>
                  <a:cubicBezTo>
                    <a:pt x="20819" y="0"/>
                    <a:pt x="21589" y="0"/>
                    <a:pt x="21544" y="0"/>
                  </a:cubicBezTo>
                  <a:cubicBezTo>
                    <a:pt x="21498" y="0"/>
                    <a:pt x="20638" y="0"/>
                    <a:pt x="19744" y="111"/>
                  </a:cubicBezTo>
                  <a:cubicBezTo>
                    <a:pt x="18849" y="223"/>
                    <a:pt x="17921" y="445"/>
                    <a:pt x="17004" y="779"/>
                  </a:cubicBezTo>
                  <a:cubicBezTo>
                    <a:pt x="16087" y="1113"/>
                    <a:pt x="15181" y="1559"/>
                    <a:pt x="14276" y="1893"/>
                  </a:cubicBezTo>
                  <a:cubicBezTo>
                    <a:pt x="13370" y="2227"/>
                    <a:pt x="12464" y="2449"/>
                    <a:pt x="11525" y="2784"/>
                  </a:cubicBezTo>
                  <a:cubicBezTo>
                    <a:pt x="10585" y="3118"/>
                    <a:pt x="9612" y="3563"/>
                    <a:pt x="8683" y="4120"/>
                  </a:cubicBezTo>
                  <a:cubicBezTo>
                    <a:pt x="7755" y="4676"/>
                    <a:pt x="6872" y="5344"/>
                    <a:pt x="6023" y="6012"/>
                  </a:cubicBezTo>
                  <a:cubicBezTo>
                    <a:pt x="5174" y="6680"/>
                    <a:pt x="4359" y="7348"/>
                    <a:pt x="3510" y="8016"/>
                  </a:cubicBezTo>
                  <a:cubicBezTo>
                    <a:pt x="2661" y="8685"/>
                    <a:pt x="1778" y="9353"/>
                    <a:pt x="1234" y="9798"/>
                  </a:cubicBezTo>
                  <a:cubicBezTo>
                    <a:pt x="691" y="10243"/>
                    <a:pt x="487" y="10466"/>
                    <a:pt x="317" y="10689"/>
                  </a:cubicBezTo>
                  <a:cubicBezTo>
                    <a:pt x="147" y="10911"/>
                    <a:pt x="12" y="11134"/>
                    <a:pt x="0" y="11245"/>
                  </a:cubicBezTo>
                  <a:cubicBezTo>
                    <a:pt x="-11" y="11357"/>
                    <a:pt x="102" y="11357"/>
                    <a:pt x="498" y="11134"/>
                  </a:cubicBezTo>
                  <a:cubicBezTo>
                    <a:pt x="895" y="10911"/>
                    <a:pt x="1574" y="10466"/>
                    <a:pt x="2298" y="10021"/>
                  </a:cubicBezTo>
                  <a:cubicBezTo>
                    <a:pt x="3023" y="9575"/>
                    <a:pt x="3793" y="9130"/>
                    <a:pt x="4642" y="8685"/>
                  </a:cubicBezTo>
                  <a:cubicBezTo>
                    <a:pt x="5491" y="8239"/>
                    <a:pt x="6419" y="7794"/>
                    <a:pt x="7268" y="7571"/>
                  </a:cubicBezTo>
                  <a:cubicBezTo>
                    <a:pt x="8117" y="7348"/>
                    <a:pt x="8887" y="7348"/>
                    <a:pt x="9747" y="7348"/>
                  </a:cubicBezTo>
                  <a:cubicBezTo>
                    <a:pt x="10608" y="7348"/>
                    <a:pt x="11559" y="7348"/>
                    <a:pt x="12453" y="7571"/>
                  </a:cubicBezTo>
                  <a:cubicBezTo>
                    <a:pt x="13347" y="7794"/>
                    <a:pt x="14185" y="8239"/>
                    <a:pt x="14763" y="8573"/>
                  </a:cubicBezTo>
                  <a:cubicBezTo>
                    <a:pt x="15340" y="8907"/>
                    <a:pt x="15657" y="9130"/>
                    <a:pt x="15895" y="9464"/>
                  </a:cubicBezTo>
                  <a:cubicBezTo>
                    <a:pt x="16132" y="9798"/>
                    <a:pt x="16291" y="10243"/>
                    <a:pt x="16268" y="10577"/>
                  </a:cubicBezTo>
                  <a:cubicBezTo>
                    <a:pt x="16246" y="10911"/>
                    <a:pt x="16042" y="11134"/>
                    <a:pt x="15498" y="11579"/>
                  </a:cubicBezTo>
                  <a:cubicBezTo>
                    <a:pt x="14955" y="12025"/>
                    <a:pt x="14072" y="12693"/>
                    <a:pt x="13246" y="13361"/>
                  </a:cubicBezTo>
                  <a:cubicBezTo>
                    <a:pt x="12419" y="14029"/>
                    <a:pt x="11649" y="14697"/>
                    <a:pt x="10800" y="15365"/>
                  </a:cubicBezTo>
                  <a:cubicBezTo>
                    <a:pt x="9951" y="16033"/>
                    <a:pt x="9023" y="16701"/>
                    <a:pt x="8095" y="17369"/>
                  </a:cubicBezTo>
                  <a:cubicBezTo>
                    <a:pt x="7166" y="18037"/>
                    <a:pt x="6238" y="18705"/>
                    <a:pt x="5366" y="19262"/>
                  </a:cubicBezTo>
                  <a:cubicBezTo>
                    <a:pt x="4495" y="19819"/>
                    <a:pt x="3680" y="20264"/>
                    <a:pt x="2842" y="20709"/>
                  </a:cubicBezTo>
                  <a:cubicBezTo>
                    <a:pt x="2004" y="21155"/>
                    <a:pt x="1144" y="21600"/>
                    <a:pt x="1110" y="21489"/>
                  </a:cubicBezTo>
                  <a:cubicBezTo>
                    <a:pt x="1076" y="21377"/>
                    <a:pt x="1868" y="20709"/>
                    <a:pt x="2763" y="20041"/>
                  </a:cubicBezTo>
                  <a:cubicBezTo>
                    <a:pt x="3657" y="19373"/>
                    <a:pt x="4653" y="18705"/>
                    <a:pt x="5559" y="18148"/>
                  </a:cubicBezTo>
                  <a:cubicBezTo>
                    <a:pt x="6464" y="17592"/>
                    <a:pt x="7280" y="17146"/>
                    <a:pt x="8231" y="16924"/>
                  </a:cubicBezTo>
                  <a:cubicBezTo>
                    <a:pt x="9181" y="16701"/>
                    <a:pt x="10268" y="16701"/>
                    <a:pt x="11287" y="16924"/>
                  </a:cubicBezTo>
                  <a:cubicBezTo>
                    <a:pt x="12306" y="17146"/>
                    <a:pt x="13257" y="17592"/>
                    <a:pt x="13925" y="18037"/>
                  </a:cubicBezTo>
                  <a:cubicBezTo>
                    <a:pt x="14593" y="18482"/>
                    <a:pt x="14978" y="18928"/>
                    <a:pt x="15363" y="193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8" name="Line"/>
            <p:cNvSpPr/>
            <p:nvPr/>
          </p:nvSpPr>
          <p:spPr>
            <a:xfrm>
              <a:off x="2418471" y="4947157"/>
              <a:ext cx="536661" cy="5087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1" h="21452" fill="norm" stroke="1" extrusionOk="0">
                  <a:moveTo>
                    <a:pt x="17734" y="1585"/>
                  </a:moveTo>
                  <a:cubicBezTo>
                    <a:pt x="18159" y="871"/>
                    <a:pt x="18585" y="157"/>
                    <a:pt x="18542" y="23"/>
                  </a:cubicBezTo>
                  <a:cubicBezTo>
                    <a:pt x="18500" y="-111"/>
                    <a:pt x="17989" y="335"/>
                    <a:pt x="16501" y="1317"/>
                  </a:cubicBezTo>
                  <a:cubicBezTo>
                    <a:pt x="15013" y="2299"/>
                    <a:pt x="12547" y="3816"/>
                    <a:pt x="10336" y="5110"/>
                  </a:cubicBezTo>
                  <a:cubicBezTo>
                    <a:pt x="8125" y="6405"/>
                    <a:pt x="6169" y="7476"/>
                    <a:pt x="5063" y="8234"/>
                  </a:cubicBezTo>
                  <a:cubicBezTo>
                    <a:pt x="3958" y="8993"/>
                    <a:pt x="3703" y="9439"/>
                    <a:pt x="3788" y="9663"/>
                  </a:cubicBezTo>
                  <a:cubicBezTo>
                    <a:pt x="3873" y="9886"/>
                    <a:pt x="4298" y="9886"/>
                    <a:pt x="6084" y="9841"/>
                  </a:cubicBezTo>
                  <a:cubicBezTo>
                    <a:pt x="7870" y="9796"/>
                    <a:pt x="11016" y="9707"/>
                    <a:pt x="12844" y="9663"/>
                  </a:cubicBezTo>
                  <a:cubicBezTo>
                    <a:pt x="14673" y="9618"/>
                    <a:pt x="15183" y="9618"/>
                    <a:pt x="15566" y="9796"/>
                  </a:cubicBezTo>
                  <a:cubicBezTo>
                    <a:pt x="15948" y="9975"/>
                    <a:pt x="16204" y="10332"/>
                    <a:pt x="16204" y="10689"/>
                  </a:cubicBezTo>
                  <a:cubicBezTo>
                    <a:pt x="16204" y="11046"/>
                    <a:pt x="15948" y="11403"/>
                    <a:pt x="14460" y="12340"/>
                  </a:cubicBezTo>
                  <a:cubicBezTo>
                    <a:pt x="12972" y="13277"/>
                    <a:pt x="10251" y="14795"/>
                    <a:pt x="7785" y="16134"/>
                  </a:cubicBezTo>
                  <a:cubicBezTo>
                    <a:pt x="5318" y="17472"/>
                    <a:pt x="3107" y="18633"/>
                    <a:pt x="1789" y="19391"/>
                  </a:cubicBezTo>
                  <a:cubicBezTo>
                    <a:pt x="471" y="20150"/>
                    <a:pt x="46" y="20507"/>
                    <a:pt x="4" y="20820"/>
                  </a:cubicBezTo>
                  <a:cubicBezTo>
                    <a:pt x="-39" y="21132"/>
                    <a:pt x="301" y="21400"/>
                    <a:pt x="1789" y="21444"/>
                  </a:cubicBezTo>
                  <a:cubicBezTo>
                    <a:pt x="3278" y="21489"/>
                    <a:pt x="5914" y="21310"/>
                    <a:pt x="8805" y="21043"/>
                  </a:cubicBezTo>
                  <a:cubicBezTo>
                    <a:pt x="11696" y="20775"/>
                    <a:pt x="14843" y="20418"/>
                    <a:pt x="16884" y="20239"/>
                  </a:cubicBezTo>
                  <a:cubicBezTo>
                    <a:pt x="18925" y="20061"/>
                    <a:pt x="19860" y="20061"/>
                    <a:pt x="20455" y="20284"/>
                  </a:cubicBezTo>
                  <a:cubicBezTo>
                    <a:pt x="21051" y="20507"/>
                    <a:pt x="21306" y="20953"/>
                    <a:pt x="21561" y="214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9" name="Line"/>
            <p:cNvSpPr/>
            <p:nvPr/>
          </p:nvSpPr>
          <p:spPr>
            <a:xfrm>
              <a:off x="2646097" y="5667289"/>
              <a:ext cx="182035" cy="213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4" fill="norm" stroke="1" extrusionOk="0">
                  <a:moveTo>
                    <a:pt x="502" y="2868"/>
                  </a:moveTo>
                  <a:cubicBezTo>
                    <a:pt x="502" y="8374"/>
                    <a:pt x="502" y="13879"/>
                    <a:pt x="377" y="17162"/>
                  </a:cubicBezTo>
                  <a:cubicBezTo>
                    <a:pt x="251" y="20444"/>
                    <a:pt x="0" y="21503"/>
                    <a:pt x="0" y="21397"/>
                  </a:cubicBezTo>
                  <a:cubicBezTo>
                    <a:pt x="0" y="21291"/>
                    <a:pt x="251" y="20021"/>
                    <a:pt x="1507" y="16527"/>
                  </a:cubicBezTo>
                  <a:cubicBezTo>
                    <a:pt x="2763" y="13032"/>
                    <a:pt x="5023" y="7315"/>
                    <a:pt x="6656" y="4032"/>
                  </a:cubicBezTo>
                  <a:cubicBezTo>
                    <a:pt x="8288" y="750"/>
                    <a:pt x="9293" y="-97"/>
                    <a:pt x="11051" y="9"/>
                  </a:cubicBezTo>
                  <a:cubicBezTo>
                    <a:pt x="12809" y="115"/>
                    <a:pt x="15321" y="1174"/>
                    <a:pt x="17205" y="4562"/>
                  </a:cubicBezTo>
                  <a:cubicBezTo>
                    <a:pt x="19088" y="7950"/>
                    <a:pt x="20344" y="13668"/>
                    <a:pt x="21600" y="193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0" name="Line"/>
            <p:cNvSpPr/>
            <p:nvPr/>
          </p:nvSpPr>
          <p:spPr>
            <a:xfrm>
              <a:off x="3393751" y="4903724"/>
              <a:ext cx="221781" cy="5118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4" h="21496" fill="norm" stroke="1" extrusionOk="0">
                  <a:moveTo>
                    <a:pt x="21554" y="1003"/>
                  </a:moveTo>
                  <a:cubicBezTo>
                    <a:pt x="19497" y="647"/>
                    <a:pt x="17440" y="292"/>
                    <a:pt x="15074" y="114"/>
                  </a:cubicBezTo>
                  <a:cubicBezTo>
                    <a:pt x="12708" y="-64"/>
                    <a:pt x="10034" y="-64"/>
                    <a:pt x="7771" y="336"/>
                  </a:cubicBezTo>
                  <a:cubicBezTo>
                    <a:pt x="5508" y="736"/>
                    <a:pt x="3657" y="1536"/>
                    <a:pt x="2525" y="3136"/>
                  </a:cubicBezTo>
                  <a:cubicBezTo>
                    <a:pt x="1394" y="4736"/>
                    <a:pt x="983" y="7136"/>
                    <a:pt x="674" y="9714"/>
                  </a:cubicBezTo>
                  <a:cubicBezTo>
                    <a:pt x="365" y="12292"/>
                    <a:pt x="160" y="15047"/>
                    <a:pt x="57" y="16914"/>
                  </a:cubicBezTo>
                  <a:cubicBezTo>
                    <a:pt x="-46" y="18780"/>
                    <a:pt x="-46" y="19758"/>
                    <a:pt x="365" y="20425"/>
                  </a:cubicBezTo>
                  <a:cubicBezTo>
                    <a:pt x="777" y="21092"/>
                    <a:pt x="1600" y="21447"/>
                    <a:pt x="4583" y="21492"/>
                  </a:cubicBezTo>
                  <a:cubicBezTo>
                    <a:pt x="7565" y="21536"/>
                    <a:pt x="12708" y="21269"/>
                    <a:pt x="15691" y="21003"/>
                  </a:cubicBezTo>
                  <a:cubicBezTo>
                    <a:pt x="18674" y="20736"/>
                    <a:pt x="19497" y="20469"/>
                    <a:pt x="20320" y="202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1" name="Line"/>
            <p:cNvSpPr/>
            <p:nvPr/>
          </p:nvSpPr>
          <p:spPr>
            <a:xfrm>
              <a:off x="3374231" y="5194300"/>
              <a:ext cx="171451" cy="3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333" y="18000"/>
                    <a:pt x="10667" y="14400"/>
                    <a:pt x="14267" y="10800"/>
                  </a:cubicBezTo>
                  <a:cubicBezTo>
                    <a:pt x="17867" y="7200"/>
                    <a:pt x="19733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2" name="Line"/>
            <p:cNvSpPr/>
            <p:nvPr/>
          </p:nvSpPr>
          <p:spPr>
            <a:xfrm>
              <a:off x="3755643" y="4893172"/>
              <a:ext cx="221839" cy="5540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7" h="21416" fill="norm" stroke="1" extrusionOk="0">
                  <a:moveTo>
                    <a:pt x="21357" y="104"/>
                  </a:moveTo>
                  <a:cubicBezTo>
                    <a:pt x="17893" y="22"/>
                    <a:pt x="14429" y="-60"/>
                    <a:pt x="11576" y="63"/>
                  </a:cubicBezTo>
                  <a:cubicBezTo>
                    <a:pt x="8723" y="185"/>
                    <a:pt x="6482" y="513"/>
                    <a:pt x="5055" y="1208"/>
                  </a:cubicBezTo>
                  <a:cubicBezTo>
                    <a:pt x="3629" y="1904"/>
                    <a:pt x="3017" y="2967"/>
                    <a:pt x="2814" y="4726"/>
                  </a:cubicBezTo>
                  <a:cubicBezTo>
                    <a:pt x="2610" y="6485"/>
                    <a:pt x="2814" y="8940"/>
                    <a:pt x="2508" y="11517"/>
                  </a:cubicBezTo>
                  <a:cubicBezTo>
                    <a:pt x="2202" y="14095"/>
                    <a:pt x="1387" y="16795"/>
                    <a:pt x="776" y="18513"/>
                  </a:cubicBezTo>
                  <a:cubicBezTo>
                    <a:pt x="165" y="20231"/>
                    <a:pt x="-243" y="20967"/>
                    <a:pt x="165" y="21254"/>
                  </a:cubicBezTo>
                  <a:cubicBezTo>
                    <a:pt x="572" y="21540"/>
                    <a:pt x="1795" y="21376"/>
                    <a:pt x="4138" y="21295"/>
                  </a:cubicBezTo>
                  <a:cubicBezTo>
                    <a:pt x="6482" y="21213"/>
                    <a:pt x="9946" y="21213"/>
                    <a:pt x="13410" y="212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3" name="Line"/>
            <p:cNvSpPr/>
            <p:nvPr/>
          </p:nvSpPr>
          <p:spPr>
            <a:xfrm>
              <a:off x="4140267" y="5016499"/>
              <a:ext cx="326165" cy="3229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4" h="21539" fill="norm" stroke="1" extrusionOk="0">
                  <a:moveTo>
                    <a:pt x="20638" y="0"/>
                  </a:moveTo>
                  <a:cubicBezTo>
                    <a:pt x="17293" y="1694"/>
                    <a:pt x="13949" y="3388"/>
                    <a:pt x="11859" y="4306"/>
                  </a:cubicBezTo>
                  <a:cubicBezTo>
                    <a:pt x="9768" y="5224"/>
                    <a:pt x="8932" y="5365"/>
                    <a:pt x="8026" y="5647"/>
                  </a:cubicBezTo>
                  <a:cubicBezTo>
                    <a:pt x="7120" y="5929"/>
                    <a:pt x="6145" y="6353"/>
                    <a:pt x="6006" y="6706"/>
                  </a:cubicBezTo>
                  <a:cubicBezTo>
                    <a:pt x="5866" y="7059"/>
                    <a:pt x="6563" y="7341"/>
                    <a:pt x="8653" y="7482"/>
                  </a:cubicBezTo>
                  <a:cubicBezTo>
                    <a:pt x="10744" y="7624"/>
                    <a:pt x="14228" y="7624"/>
                    <a:pt x="16318" y="7694"/>
                  </a:cubicBezTo>
                  <a:cubicBezTo>
                    <a:pt x="18408" y="7765"/>
                    <a:pt x="19105" y="7906"/>
                    <a:pt x="19593" y="8329"/>
                  </a:cubicBezTo>
                  <a:cubicBezTo>
                    <a:pt x="20080" y="8753"/>
                    <a:pt x="20359" y="9459"/>
                    <a:pt x="20150" y="10094"/>
                  </a:cubicBezTo>
                  <a:cubicBezTo>
                    <a:pt x="19941" y="10729"/>
                    <a:pt x="19244" y="11294"/>
                    <a:pt x="16597" y="12776"/>
                  </a:cubicBezTo>
                  <a:cubicBezTo>
                    <a:pt x="13949" y="14259"/>
                    <a:pt x="9350" y="16659"/>
                    <a:pt x="6702" y="18000"/>
                  </a:cubicBezTo>
                  <a:cubicBezTo>
                    <a:pt x="4055" y="19341"/>
                    <a:pt x="3358" y="19624"/>
                    <a:pt x="2382" y="20047"/>
                  </a:cubicBezTo>
                  <a:cubicBezTo>
                    <a:pt x="1407" y="20471"/>
                    <a:pt x="153" y="21035"/>
                    <a:pt x="13" y="21318"/>
                  </a:cubicBezTo>
                  <a:cubicBezTo>
                    <a:pt x="-126" y="21600"/>
                    <a:pt x="849" y="21600"/>
                    <a:pt x="3358" y="21388"/>
                  </a:cubicBezTo>
                  <a:cubicBezTo>
                    <a:pt x="5866" y="21176"/>
                    <a:pt x="9908" y="20753"/>
                    <a:pt x="13182" y="20541"/>
                  </a:cubicBezTo>
                  <a:cubicBezTo>
                    <a:pt x="16457" y="20329"/>
                    <a:pt x="18966" y="20329"/>
                    <a:pt x="21474" y="203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4" name="Line"/>
            <p:cNvSpPr/>
            <p:nvPr/>
          </p:nvSpPr>
          <p:spPr>
            <a:xfrm>
              <a:off x="4199731" y="5537200"/>
              <a:ext cx="12701" cy="69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5" name="Line"/>
            <p:cNvSpPr/>
            <p:nvPr/>
          </p:nvSpPr>
          <p:spPr>
            <a:xfrm>
              <a:off x="4193381" y="5435600"/>
              <a:ext cx="6350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6" name="Line"/>
            <p:cNvSpPr/>
            <p:nvPr/>
          </p:nvSpPr>
          <p:spPr>
            <a:xfrm>
              <a:off x="4282281" y="5537200"/>
              <a:ext cx="8890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7" name="Line"/>
            <p:cNvSpPr/>
            <p:nvPr/>
          </p:nvSpPr>
          <p:spPr>
            <a:xfrm>
              <a:off x="4294981" y="5581650"/>
              <a:ext cx="9525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8" name="Line"/>
            <p:cNvSpPr/>
            <p:nvPr/>
          </p:nvSpPr>
          <p:spPr>
            <a:xfrm>
              <a:off x="4453731" y="5530849"/>
              <a:ext cx="635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9" name="Line"/>
            <p:cNvSpPr/>
            <p:nvPr/>
          </p:nvSpPr>
          <p:spPr>
            <a:xfrm>
              <a:off x="4289101" y="4848136"/>
              <a:ext cx="120181" cy="1556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6" h="21466" fill="norm" stroke="1" extrusionOk="0">
                  <a:moveTo>
                    <a:pt x="1053" y="6580"/>
                  </a:moveTo>
                  <a:cubicBezTo>
                    <a:pt x="1053" y="8039"/>
                    <a:pt x="1053" y="9498"/>
                    <a:pt x="863" y="11542"/>
                  </a:cubicBezTo>
                  <a:cubicBezTo>
                    <a:pt x="674" y="13585"/>
                    <a:pt x="295" y="16212"/>
                    <a:pt x="105" y="16358"/>
                  </a:cubicBezTo>
                  <a:cubicBezTo>
                    <a:pt x="-84" y="16504"/>
                    <a:pt x="-84" y="14169"/>
                    <a:pt x="674" y="11396"/>
                  </a:cubicBezTo>
                  <a:cubicBezTo>
                    <a:pt x="1432" y="8623"/>
                    <a:pt x="2948" y="5412"/>
                    <a:pt x="4653" y="3223"/>
                  </a:cubicBezTo>
                  <a:cubicBezTo>
                    <a:pt x="6358" y="1034"/>
                    <a:pt x="8253" y="-134"/>
                    <a:pt x="10716" y="12"/>
                  </a:cubicBezTo>
                  <a:cubicBezTo>
                    <a:pt x="13179" y="158"/>
                    <a:pt x="16211" y="1617"/>
                    <a:pt x="18105" y="5412"/>
                  </a:cubicBezTo>
                  <a:cubicBezTo>
                    <a:pt x="20000" y="9207"/>
                    <a:pt x="20758" y="15336"/>
                    <a:pt x="21516" y="214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0" name="Line"/>
            <p:cNvSpPr/>
            <p:nvPr/>
          </p:nvSpPr>
          <p:spPr>
            <a:xfrm>
              <a:off x="4660603" y="4999193"/>
              <a:ext cx="218579" cy="3475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7" h="21492" fill="norm" stroke="1" extrusionOk="0">
                  <a:moveTo>
                    <a:pt x="262" y="1463"/>
                  </a:moveTo>
                  <a:cubicBezTo>
                    <a:pt x="55" y="808"/>
                    <a:pt x="-153" y="154"/>
                    <a:pt x="159" y="23"/>
                  </a:cubicBezTo>
                  <a:cubicBezTo>
                    <a:pt x="470" y="-108"/>
                    <a:pt x="1301" y="285"/>
                    <a:pt x="3482" y="2052"/>
                  </a:cubicBezTo>
                  <a:cubicBezTo>
                    <a:pt x="5662" y="3819"/>
                    <a:pt x="9193" y="6961"/>
                    <a:pt x="12101" y="10168"/>
                  </a:cubicBezTo>
                  <a:cubicBezTo>
                    <a:pt x="15009" y="13376"/>
                    <a:pt x="17293" y="16648"/>
                    <a:pt x="18747" y="18547"/>
                  </a:cubicBezTo>
                  <a:cubicBezTo>
                    <a:pt x="20201" y="20445"/>
                    <a:pt x="20824" y="20968"/>
                    <a:pt x="21447" y="214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1" name="Line"/>
            <p:cNvSpPr/>
            <p:nvPr/>
          </p:nvSpPr>
          <p:spPr>
            <a:xfrm>
              <a:off x="4726781" y="4953000"/>
              <a:ext cx="152401" cy="431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100" y="212"/>
                    <a:pt x="18600" y="424"/>
                    <a:pt x="16650" y="1800"/>
                  </a:cubicBezTo>
                  <a:cubicBezTo>
                    <a:pt x="14700" y="3176"/>
                    <a:pt x="12300" y="5718"/>
                    <a:pt x="9750" y="8524"/>
                  </a:cubicBezTo>
                  <a:cubicBezTo>
                    <a:pt x="7200" y="11329"/>
                    <a:pt x="4500" y="14400"/>
                    <a:pt x="2850" y="16624"/>
                  </a:cubicBezTo>
                  <a:cubicBezTo>
                    <a:pt x="1200" y="18847"/>
                    <a:pt x="600" y="2022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2" name="Line"/>
            <p:cNvSpPr/>
            <p:nvPr/>
          </p:nvSpPr>
          <p:spPr>
            <a:xfrm>
              <a:off x="4968081" y="5308600"/>
              <a:ext cx="12701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3" name="Shape"/>
            <p:cNvSpPr/>
            <p:nvPr/>
          </p:nvSpPr>
          <p:spPr>
            <a:xfrm>
              <a:off x="4955381" y="5149850"/>
              <a:ext cx="29634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10800" y="21600"/>
                    <a:pt x="21600" y="21600"/>
                    <a:pt x="21600" y="0"/>
                  </a:cubicBezTo>
                  <a:cubicBezTo>
                    <a:pt x="21600" y="21600"/>
                    <a:pt x="10800" y="216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4" name="Line"/>
            <p:cNvSpPr/>
            <p:nvPr/>
          </p:nvSpPr>
          <p:spPr>
            <a:xfrm>
              <a:off x="5088731" y="4829507"/>
              <a:ext cx="252634" cy="5954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6" h="21473" fill="norm" stroke="1" extrusionOk="0">
                  <a:moveTo>
                    <a:pt x="0" y="2392"/>
                  </a:moveTo>
                  <a:cubicBezTo>
                    <a:pt x="3213" y="1629"/>
                    <a:pt x="6426" y="866"/>
                    <a:pt x="9104" y="446"/>
                  </a:cubicBezTo>
                  <a:cubicBezTo>
                    <a:pt x="11782" y="26"/>
                    <a:pt x="13924" y="-50"/>
                    <a:pt x="15352" y="26"/>
                  </a:cubicBezTo>
                  <a:cubicBezTo>
                    <a:pt x="16780" y="103"/>
                    <a:pt x="17494" y="332"/>
                    <a:pt x="17851" y="1057"/>
                  </a:cubicBezTo>
                  <a:cubicBezTo>
                    <a:pt x="18208" y="1782"/>
                    <a:pt x="18208" y="3003"/>
                    <a:pt x="18298" y="5178"/>
                  </a:cubicBezTo>
                  <a:cubicBezTo>
                    <a:pt x="18387" y="7354"/>
                    <a:pt x="18565" y="10483"/>
                    <a:pt x="19012" y="13040"/>
                  </a:cubicBezTo>
                  <a:cubicBezTo>
                    <a:pt x="19458" y="15597"/>
                    <a:pt x="20172" y="17581"/>
                    <a:pt x="20707" y="18917"/>
                  </a:cubicBezTo>
                  <a:cubicBezTo>
                    <a:pt x="21243" y="20252"/>
                    <a:pt x="21600" y="20939"/>
                    <a:pt x="20975" y="21245"/>
                  </a:cubicBezTo>
                  <a:cubicBezTo>
                    <a:pt x="20350" y="21550"/>
                    <a:pt x="18744" y="21474"/>
                    <a:pt x="16869" y="21436"/>
                  </a:cubicBezTo>
                  <a:cubicBezTo>
                    <a:pt x="14995" y="21397"/>
                    <a:pt x="12853" y="21397"/>
                    <a:pt x="10711" y="213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5" name="Line"/>
            <p:cNvSpPr/>
            <p:nvPr/>
          </p:nvSpPr>
          <p:spPr>
            <a:xfrm>
              <a:off x="5609431" y="5276850"/>
              <a:ext cx="12701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6" name="Line"/>
            <p:cNvSpPr/>
            <p:nvPr/>
          </p:nvSpPr>
          <p:spPr>
            <a:xfrm>
              <a:off x="5980650" y="5002261"/>
              <a:ext cx="204834" cy="551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9" h="21495" fill="norm" stroke="1" extrusionOk="0">
                  <a:moveTo>
                    <a:pt x="357" y="7974"/>
                  </a:moveTo>
                  <a:cubicBezTo>
                    <a:pt x="577" y="10942"/>
                    <a:pt x="798" y="13910"/>
                    <a:pt x="908" y="15889"/>
                  </a:cubicBezTo>
                  <a:cubicBezTo>
                    <a:pt x="1018" y="17868"/>
                    <a:pt x="1018" y="18857"/>
                    <a:pt x="798" y="19764"/>
                  </a:cubicBezTo>
                  <a:cubicBezTo>
                    <a:pt x="577" y="20671"/>
                    <a:pt x="136" y="21495"/>
                    <a:pt x="26" y="21495"/>
                  </a:cubicBezTo>
                  <a:cubicBezTo>
                    <a:pt x="-84" y="21495"/>
                    <a:pt x="136" y="20671"/>
                    <a:pt x="908" y="18733"/>
                  </a:cubicBezTo>
                  <a:cubicBezTo>
                    <a:pt x="1679" y="16796"/>
                    <a:pt x="3002" y="13745"/>
                    <a:pt x="4434" y="11025"/>
                  </a:cubicBezTo>
                  <a:cubicBezTo>
                    <a:pt x="5867" y="8304"/>
                    <a:pt x="7410" y="5913"/>
                    <a:pt x="9173" y="4141"/>
                  </a:cubicBezTo>
                  <a:cubicBezTo>
                    <a:pt x="10936" y="2368"/>
                    <a:pt x="12920" y="1214"/>
                    <a:pt x="14573" y="596"/>
                  </a:cubicBezTo>
                  <a:cubicBezTo>
                    <a:pt x="16226" y="-23"/>
                    <a:pt x="17549" y="-105"/>
                    <a:pt x="18651" y="101"/>
                  </a:cubicBezTo>
                  <a:cubicBezTo>
                    <a:pt x="19753" y="307"/>
                    <a:pt x="20634" y="802"/>
                    <a:pt x="21075" y="1791"/>
                  </a:cubicBezTo>
                  <a:cubicBezTo>
                    <a:pt x="21516" y="2780"/>
                    <a:pt x="21516" y="4264"/>
                    <a:pt x="19973" y="5501"/>
                  </a:cubicBezTo>
                  <a:cubicBezTo>
                    <a:pt x="18430" y="6738"/>
                    <a:pt x="15345" y="7727"/>
                    <a:pt x="13140" y="8345"/>
                  </a:cubicBezTo>
                  <a:cubicBezTo>
                    <a:pt x="10936" y="8964"/>
                    <a:pt x="9614" y="9211"/>
                    <a:pt x="8181" y="9458"/>
                  </a:cubicBezTo>
                  <a:cubicBezTo>
                    <a:pt x="6749" y="9706"/>
                    <a:pt x="5206" y="9953"/>
                    <a:pt x="4765" y="10242"/>
                  </a:cubicBezTo>
                  <a:cubicBezTo>
                    <a:pt x="4324" y="10530"/>
                    <a:pt x="4985" y="10860"/>
                    <a:pt x="5647" y="11107"/>
                  </a:cubicBezTo>
                  <a:cubicBezTo>
                    <a:pt x="6308" y="11355"/>
                    <a:pt x="6969" y="11519"/>
                    <a:pt x="7630" y="116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7" name="Line"/>
            <p:cNvSpPr/>
            <p:nvPr/>
          </p:nvSpPr>
          <p:spPr>
            <a:xfrm>
              <a:off x="6206331" y="5219700"/>
              <a:ext cx="189774" cy="2225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8" h="21422" fill="norm" stroke="1" extrusionOk="0">
                  <a:moveTo>
                    <a:pt x="0" y="11615"/>
                  </a:moveTo>
                  <a:cubicBezTo>
                    <a:pt x="0" y="10596"/>
                    <a:pt x="0" y="9577"/>
                    <a:pt x="240" y="9577"/>
                  </a:cubicBezTo>
                  <a:cubicBezTo>
                    <a:pt x="480" y="9577"/>
                    <a:pt x="960" y="10596"/>
                    <a:pt x="1320" y="12226"/>
                  </a:cubicBezTo>
                  <a:cubicBezTo>
                    <a:pt x="1680" y="13857"/>
                    <a:pt x="1920" y="16098"/>
                    <a:pt x="2040" y="17932"/>
                  </a:cubicBezTo>
                  <a:cubicBezTo>
                    <a:pt x="2160" y="19766"/>
                    <a:pt x="2160" y="21192"/>
                    <a:pt x="2040" y="21396"/>
                  </a:cubicBezTo>
                  <a:cubicBezTo>
                    <a:pt x="1920" y="21600"/>
                    <a:pt x="1680" y="20581"/>
                    <a:pt x="1440" y="18442"/>
                  </a:cubicBezTo>
                  <a:cubicBezTo>
                    <a:pt x="1200" y="16302"/>
                    <a:pt x="960" y="13042"/>
                    <a:pt x="1200" y="10596"/>
                  </a:cubicBezTo>
                  <a:cubicBezTo>
                    <a:pt x="1440" y="8151"/>
                    <a:pt x="2160" y="6521"/>
                    <a:pt x="3720" y="6317"/>
                  </a:cubicBezTo>
                  <a:cubicBezTo>
                    <a:pt x="5280" y="6113"/>
                    <a:pt x="7680" y="7336"/>
                    <a:pt x="9480" y="9475"/>
                  </a:cubicBezTo>
                  <a:cubicBezTo>
                    <a:pt x="11280" y="11615"/>
                    <a:pt x="12480" y="14672"/>
                    <a:pt x="13560" y="16608"/>
                  </a:cubicBezTo>
                  <a:cubicBezTo>
                    <a:pt x="14640" y="18543"/>
                    <a:pt x="15600" y="19358"/>
                    <a:pt x="16440" y="19358"/>
                  </a:cubicBezTo>
                  <a:cubicBezTo>
                    <a:pt x="17280" y="19358"/>
                    <a:pt x="18000" y="18543"/>
                    <a:pt x="18840" y="15894"/>
                  </a:cubicBezTo>
                  <a:cubicBezTo>
                    <a:pt x="19680" y="13245"/>
                    <a:pt x="20640" y="8762"/>
                    <a:pt x="21120" y="6011"/>
                  </a:cubicBezTo>
                  <a:cubicBezTo>
                    <a:pt x="21600" y="3260"/>
                    <a:pt x="21600" y="2242"/>
                    <a:pt x="21360" y="1528"/>
                  </a:cubicBezTo>
                  <a:cubicBezTo>
                    <a:pt x="21120" y="815"/>
                    <a:pt x="20640" y="408"/>
                    <a:pt x="2016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8" name="Line"/>
            <p:cNvSpPr/>
            <p:nvPr/>
          </p:nvSpPr>
          <p:spPr>
            <a:xfrm>
              <a:off x="6592602" y="4935163"/>
              <a:ext cx="134430" cy="379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5" h="21412" fill="norm" stroke="1" extrusionOk="0">
                  <a:moveTo>
                    <a:pt x="21105" y="2795"/>
                  </a:moveTo>
                  <a:cubicBezTo>
                    <a:pt x="20773" y="1960"/>
                    <a:pt x="20440" y="1125"/>
                    <a:pt x="19277" y="588"/>
                  </a:cubicBezTo>
                  <a:cubicBezTo>
                    <a:pt x="18114" y="51"/>
                    <a:pt x="16120" y="-188"/>
                    <a:pt x="13794" y="170"/>
                  </a:cubicBezTo>
                  <a:cubicBezTo>
                    <a:pt x="11468" y="528"/>
                    <a:pt x="8810" y="1483"/>
                    <a:pt x="6151" y="3452"/>
                  </a:cubicBezTo>
                  <a:cubicBezTo>
                    <a:pt x="3493" y="5421"/>
                    <a:pt x="834" y="8404"/>
                    <a:pt x="170" y="11209"/>
                  </a:cubicBezTo>
                  <a:cubicBezTo>
                    <a:pt x="-495" y="14013"/>
                    <a:pt x="834" y="16639"/>
                    <a:pt x="3493" y="18309"/>
                  </a:cubicBezTo>
                  <a:cubicBezTo>
                    <a:pt x="6151" y="19980"/>
                    <a:pt x="10139" y="20696"/>
                    <a:pt x="14127" y="214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9" name="Line"/>
            <p:cNvSpPr/>
            <p:nvPr/>
          </p:nvSpPr>
          <p:spPr>
            <a:xfrm>
              <a:off x="6738508" y="5099081"/>
              <a:ext cx="140924" cy="1968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4" h="21142" fill="norm" stroke="1" extrusionOk="0">
                  <a:moveTo>
                    <a:pt x="1154" y="4771"/>
                  </a:moveTo>
                  <a:cubicBezTo>
                    <a:pt x="509" y="10001"/>
                    <a:pt x="-136" y="15230"/>
                    <a:pt x="25" y="15230"/>
                  </a:cubicBezTo>
                  <a:cubicBezTo>
                    <a:pt x="186" y="15230"/>
                    <a:pt x="1154" y="10001"/>
                    <a:pt x="2121" y="6590"/>
                  </a:cubicBezTo>
                  <a:cubicBezTo>
                    <a:pt x="3088" y="3180"/>
                    <a:pt x="4055" y="1588"/>
                    <a:pt x="5345" y="679"/>
                  </a:cubicBezTo>
                  <a:cubicBezTo>
                    <a:pt x="6634" y="-231"/>
                    <a:pt x="8246" y="-458"/>
                    <a:pt x="10503" y="1475"/>
                  </a:cubicBezTo>
                  <a:cubicBezTo>
                    <a:pt x="12760" y="3407"/>
                    <a:pt x="15661" y="7500"/>
                    <a:pt x="17595" y="11138"/>
                  </a:cubicBezTo>
                  <a:cubicBezTo>
                    <a:pt x="19530" y="14776"/>
                    <a:pt x="20497" y="17959"/>
                    <a:pt x="21464" y="211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0" name="Line"/>
            <p:cNvSpPr/>
            <p:nvPr/>
          </p:nvSpPr>
          <p:spPr>
            <a:xfrm>
              <a:off x="6974681" y="4946650"/>
              <a:ext cx="91140" cy="406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18" h="21600" fill="norm" stroke="1" extrusionOk="0">
                  <a:moveTo>
                    <a:pt x="0" y="0"/>
                  </a:moveTo>
                  <a:cubicBezTo>
                    <a:pt x="4696" y="787"/>
                    <a:pt x="9391" y="1575"/>
                    <a:pt x="13617" y="3769"/>
                  </a:cubicBezTo>
                  <a:cubicBezTo>
                    <a:pt x="17843" y="5962"/>
                    <a:pt x="21600" y="9563"/>
                    <a:pt x="19722" y="12769"/>
                  </a:cubicBezTo>
                  <a:cubicBezTo>
                    <a:pt x="17843" y="15975"/>
                    <a:pt x="10330" y="18788"/>
                    <a:pt x="281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1" name="Line"/>
            <p:cNvSpPr/>
            <p:nvPr/>
          </p:nvSpPr>
          <p:spPr>
            <a:xfrm>
              <a:off x="5907881" y="0"/>
              <a:ext cx="247651" cy="1492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754" y="1256"/>
                    <a:pt x="17908" y="2512"/>
                    <a:pt x="16523" y="3677"/>
                  </a:cubicBezTo>
                  <a:cubicBezTo>
                    <a:pt x="15138" y="4841"/>
                    <a:pt x="14215" y="5913"/>
                    <a:pt x="13292" y="7077"/>
                  </a:cubicBezTo>
                  <a:cubicBezTo>
                    <a:pt x="12369" y="8242"/>
                    <a:pt x="11446" y="9498"/>
                    <a:pt x="10523" y="10785"/>
                  </a:cubicBezTo>
                  <a:cubicBezTo>
                    <a:pt x="9600" y="12071"/>
                    <a:pt x="8677" y="13389"/>
                    <a:pt x="7754" y="14645"/>
                  </a:cubicBezTo>
                  <a:cubicBezTo>
                    <a:pt x="6831" y="15901"/>
                    <a:pt x="5908" y="17096"/>
                    <a:pt x="4985" y="18184"/>
                  </a:cubicBezTo>
                  <a:cubicBezTo>
                    <a:pt x="4062" y="19271"/>
                    <a:pt x="3138" y="20252"/>
                    <a:pt x="2308" y="20803"/>
                  </a:cubicBezTo>
                  <a:cubicBezTo>
                    <a:pt x="1477" y="21355"/>
                    <a:pt x="738" y="2147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2" name="Line"/>
            <p:cNvSpPr/>
            <p:nvPr/>
          </p:nvSpPr>
          <p:spPr>
            <a:xfrm>
              <a:off x="7647781" y="5231177"/>
              <a:ext cx="247651" cy="139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0" y="20297"/>
                  </a:moveTo>
                  <a:cubicBezTo>
                    <a:pt x="3692" y="11040"/>
                    <a:pt x="7385" y="1783"/>
                    <a:pt x="10985" y="240"/>
                  </a:cubicBezTo>
                  <a:cubicBezTo>
                    <a:pt x="14585" y="-1303"/>
                    <a:pt x="18092" y="4868"/>
                    <a:pt x="21600" y="110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3" name="Line"/>
            <p:cNvSpPr/>
            <p:nvPr/>
          </p:nvSpPr>
          <p:spPr>
            <a:xfrm>
              <a:off x="7609681" y="5403850"/>
              <a:ext cx="215901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4" name="Line"/>
            <p:cNvSpPr/>
            <p:nvPr/>
          </p:nvSpPr>
          <p:spPr>
            <a:xfrm>
              <a:off x="8196891" y="5086350"/>
              <a:ext cx="568491" cy="4791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6" h="21541" fill="norm" stroke="1" extrusionOk="0">
                  <a:moveTo>
                    <a:pt x="20526" y="0"/>
                  </a:moveTo>
                  <a:cubicBezTo>
                    <a:pt x="18606" y="1142"/>
                    <a:pt x="16686" y="2284"/>
                    <a:pt x="14526" y="3473"/>
                  </a:cubicBezTo>
                  <a:cubicBezTo>
                    <a:pt x="12366" y="4663"/>
                    <a:pt x="9966" y="5900"/>
                    <a:pt x="8366" y="6756"/>
                  </a:cubicBezTo>
                  <a:cubicBezTo>
                    <a:pt x="6766" y="7612"/>
                    <a:pt x="5966" y="8088"/>
                    <a:pt x="5406" y="8564"/>
                  </a:cubicBezTo>
                  <a:cubicBezTo>
                    <a:pt x="4846" y="9040"/>
                    <a:pt x="4526" y="9515"/>
                    <a:pt x="4846" y="9848"/>
                  </a:cubicBezTo>
                  <a:cubicBezTo>
                    <a:pt x="5166" y="10181"/>
                    <a:pt x="6126" y="10372"/>
                    <a:pt x="7686" y="10562"/>
                  </a:cubicBezTo>
                  <a:cubicBezTo>
                    <a:pt x="9246" y="10752"/>
                    <a:pt x="11406" y="10943"/>
                    <a:pt x="12686" y="11181"/>
                  </a:cubicBezTo>
                  <a:cubicBezTo>
                    <a:pt x="13966" y="11419"/>
                    <a:pt x="14366" y="11704"/>
                    <a:pt x="14366" y="12037"/>
                  </a:cubicBezTo>
                  <a:cubicBezTo>
                    <a:pt x="14366" y="12370"/>
                    <a:pt x="13966" y="12751"/>
                    <a:pt x="12326" y="13607"/>
                  </a:cubicBezTo>
                  <a:cubicBezTo>
                    <a:pt x="10686" y="14463"/>
                    <a:pt x="7806" y="15796"/>
                    <a:pt x="5606" y="16937"/>
                  </a:cubicBezTo>
                  <a:cubicBezTo>
                    <a:pt x="3406" y="18079"/>
                    <a:pt x="1886" y="19031"/>
                    <a:pt x="1006" y="19744"/>
                  </a:cubicBezTo>
                  <a:cubicBezTo>
                    <a:pt x="126" y="20458"/>
                    <a:pt x="-114" y="20934"/>
                    <a:pt x="46" y="21219"/>
                  </a:cubicBezTo>
                  <a:cubicBezTo>
                    <a:pt x="206" y="21505"/>
                    <a:pt x="766" y="21600"/>
                    <a:pt x="2366" y="21505"/>
                  </a:cubicBezTo>
                  <a:cubicBezTo>
                    <a:pt x="3966" y="21410"/>
                    <a:pt x="6606" y="21124"/>
                    <a:pt x="9206" y="20839"/>
                  </a:cubicBezTo>
                  <a:cubicBezTo>
                    <a:pt x="11806" y="20553"/>
                    <a:pt x="14366" y="20268"/>
                    <a:pt x="16406" y="20268"/>
                  </a:cubicBezTo>
                  <a:cubicBezTo>
                    <a:pt x="18446" y="20268"/>
                    <a:pt x="19966" y="20553"/>
                    <a:pt x="21486" y="208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5" name="Line"/>
            <p:cNvSpPr/>
            <p:nvPr/>
          </p:nvSpPr>
          <p:spPr>
            <a:xfrm>
              <a:off x="8473281" y="5736798"/>
              <a:ext cx="203201" cy="188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81" fill="norm" stroke="1" extrusionOk="0">
                  <a:moveTo>
                    <a:pt x="0" y="2540"/>
                  </a:moveTo>
                  <a:cubicBezTo>
                    <a:pt x="0" y="8000"/>
                    <a:pt x="0" y="13459"/>
                    <a:pt x="0" y="16782"/>
                  </a:cubicBezTo>
                  <a:cubicBezTo>
                    <a:pt x="0" y="20105"/>
                    <a:pt x="0" y="21292"/>
                    <a:pt x="225" y="21173"/>
                  </a:cubicBezTo>
                  <a:cubicBezTo>
                    <a:pt x="450" y="21055"/>
                    <a:pt x="900" y="19630"/>
                    <a:pt x="1912" y="16663"/>
                  </a:cubicBezTo>
                  <a:cubicBezTo>
                    <a:pt x="2925" y="13696"/>
                    <a:pt x="4500" y="9187"/>
                    <a:pt x="6525" y="6101"/>
                  </a:cubicBezTo>
                  <a:cubicBezTo>
                    <a:pt x="8550" y="3015"/>
                    <a:pt x="11025" y="1354"/>
                    <a:pt x="12825" y="523"/>
                  </a:cubicBezTo>
                  <a:cubicBezTo>
                    <a:pt x="14625" y="-308"/>
                    <a:pt x="15750" y="-308"/>
                    <a:pt x="16763" y="1710"/>
                  </a:cubicBezTo>
                  <a:cubicBezTo>
                    <a:pt x="17775" y="3727"/>
                    <a:pt x="18675" y="7762"/>
                    <a:pt x="19463" y="10255"/>
                  </a:cubicBezTo>
                  <a:cubicBezTo>
                    <a:pt x="20250" y="12747"/>
                    <a:pt x="20925" y="13696"/>
                    <a:pt x="21600" y="146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6" name="Line"/>
            <p:cNvSpPr/>
            <p:nvPr/>
          </p:nvSpPr>
          <p:spPr>
            <a:xfrm>
              <a:off x="9187808" y="5169933"/>
              <a:ext cx="194747" cy="3058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9" h="21380" fill="norm" stroke="1" extrusionOk="0">
                  <a:moveTo>
                    <a:pt x="332" y="7029"/>
                  </a:moveTo>
                  <a:cubicBezTo>
                    <a:pt x="332" y="11320"/>
                    <a:pt x="332" y="15610"/>
                    <a:pt x="332" y="18125"/>
                  </a:cubicBezTo>
                  <a:cubicBezTo>
                    <a:pt x="332" y="20640"/>
                    <a:pt x="332" y="21380"/>
                    <a:pt x="215" y="21380"/>
                  </a:cubicBezTo>
                  <a:cubicBezTo>
                    <a:pt x="99" y="21380"/>
                    <a:pt x="-133" y="20640"/>
                    <a:pt x="99" y="18051"/>
                  </a:cubicBezTo>
                  <a:cubicBezTo>
                    <a:pt x="332" y="15462"/>
                    <a:pt x="1028" y="11024"/>
                    <a:pt x="2190" y="7769"/>
                  </a:cubicBezTo>
                  <a:cubicBezTo>
                    <a:pt x="3351" y="4514"/>
                    <a:pt x="4977" y="2443"/>
                    <a:pt x="7067" y="1259"/>
                  </a:cubicBezTo>
                  <a:cubicBezTo>
                    <a:pt x="9157" y="76"/>
                    <a:pt x="11712" y="-220"/>
                    <a:pt x="13919" y="150"/>
                  </a:cubicBezTo>
                  <a:cubicBezTo>
                    <a:pt x="16125" y="520"/>
                    <a:pt x="17983" y="1555"/>
                    <a:pt x="19261" y="3627"/>
                  </a:cubicBezTo>
                  <a:cubicBezTo>
                    <a:pt x="20538" y="5698"/>
                    <a:pt x="21235" y="8805"/>
                    <a:pt x="21351" y="11098"/>
                  </a:cubicBezTo>
                  <a:cubicBezTo>
                    <a:pt x="21467" y="13391"/>
                    <a:pt x="21002" y="14870"/>
                    <a:pt x="20538" y="163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7" name="Line"/>
            <p:cNvSpPr/>
            <p:nvPr/>
          </p:nvSpPr>
          <p:spPr>
            <a:xfrm>
              <a:off x="9540081" y="5353050"/>
              <a:ext cx="1270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8" name="Line"/>
            <p:cNvSpPr/>
            <p:nvPr/>
          </p:nvSpPr>
          <p:spPr>
            <a:xfrm>
              <a:off x="9679781" y="5120216"/>
              <a:ext cx="349251" cy="4868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178" y="20003"/>
                    <a:pt x="2356" y="18407"/>
                    <a:pt x="3665" y="16294"/>
                  </a:cubicBezTo>
                  <a:cubicBezTo>
                    <a:pt x="4975" y="14181"/>
                    <a:pt x="6415" y="11551"/>
                    <a:pt x="7658" y="8969"/>
                  </a:cubicBezTo>
                  <a:cubicBezTo>
                    <a:pt x="8902" y="6386"/>
                    <a:pt x="9949" y="3850"/>
                    <a:pt x="10538" y="2254"/>
                  </a:cubicBezTo>
                  <a:cubicBezTo>
                    <a:pt x="11127" y="657"/>
                    <a:pt x="11258" y="0"/>
                    <a:pt x="11127" y="0"/>
                  </a:cubicBezTo>
                  <a:cubicBezTo>
                    <a:pt x="10996" y="0"/>
                    <a:pt x="10604" y="657"/>
                    <a:pt x="10080" y="2442"/>
                  </a:cubicBezTo>
                  <a:cubicBezTo>
                    <a:pt x="9556" y="4226"/>
                    <a:pt x="8902" y="7137"/>
                    <a:pt x="8575" y="9157"/>
                  </a:cubicBezTo>
                  <a:cubicBezTo>
                    <a:pt x="8247" y="11176"/>
                    <a:pt x="8247" y="12303"/>
                    <a:pt x="8444" y="13054"/>
                  </a:cubicBezTo>
                  <a:cubicBezTo>
                    <a:pt x="8640" y="13805"/>
                    <a:pt x="9033" y="14181"/>
                    <a:pt x="9556" y="14322"/>
                  </a:cubicBezTo>
                  <a:cubicBezTo>
                    <a:pt x="10080" y="14463"/>
                    <a:pt x="10735" y="14369"/>
                    <a:pt x="12109" y="13477"/>
                  </a:cubicBezTo>
                  <a:cubicBezTo>
                    <a:pt x="13484" y="12584"/>
                    <a:pt x="15578" y="10894"/>
                    <a:pt x="16953" y="9438"/>
                  </a:cubicBezTo>
                  <a:cubicBezTo>
                    <a:pt x="18327" y="7983"/>
                    <a:pt x="18982" y="6762"/>
                    <a:pt x="19440" y="5870"/>
                  </a:cubicBezTo>
                  <a:cubicBezTo>
                    <a:pt x="19898" y="4977"/>
                    <a:pt x="20160" y="4414"/>
                    <a:pt x="20291" y="3897"/>
                  </a:cubicBezTo>
                  <a:cubicBezTo>
                    <a:pt x="20422" y="3381"/>
                    <a:pt x="20422" y="2911"/>
                    <a:pt x="20291" y="2958"/>
                  </a:cubicBezTo>
                  <a:cubicBezTo>
                    <a:pt x="20160" y="3005"/>
                    <a:pt x="19898" y="3569"/>
                    <a:pt x="19636" y="4977"/>
                  </a:cubicBezTo>
                  <a:cubicBezTo>
                    <a:pt x="19375" y="6386"/>
                    <a:pt x="19113" y="8640"/>
                    <a:pt x="19440" y="10237"/>
                  </a:cubicBezTo>
                  <a:cubicBezTo>
                    <a:pt x="19767" y="11833"/>
                    <a:pt x="20684" y="12772"/>
                    <a:pt x="21600" y="137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9" name="Line"/>
            <p:cNvSpPr/>
            <p:nvPr/>
          </p:nvSpPr>
          <p:spPr>
            <a:xfrm>
              <a:off x="10156031" y="5359399"/>
              <a:ext cx="63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0" name="Line"/>
            <p:cNvSpPr/>
            <p:nvPr/>
          </p:nvSpPr>
          <p:spPr>
            <a:xfrm>
              <a:off x="10353386" y="5083999"/>
              <a:ext cx="196517" cy="5910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9" h="21463" fill="norm" stroke="1" extrusionOk="0">
                  <a:moveTo>
                    <a:pt x="1992" y="8388"/>
                  </a:moveTo>
                  <a:cubicBezTo>
                    <a:pt x="1992" y="10770"/>
                    <a:pt x="1992" y="13153"/>
                    <a:pt x="1765" y="15190"/>
                  </a:cubicBezTo>
                  <a:cubicBezTo>
                    <a:pt x="1538" y="17227"/>
                    <a:pt x="1083" y="18918"/>
                    <a:pt x="742" y="19995"/>
                  </a:cubicBezTo>
                  <a:cubicBezTo>
                    <a:pt x="401" y="21071"/>
                    <a:pt x="173" y="21532"/>
                    <a:pt x="60" y="21455"/>
                  </a:cubicBezTo>
                  <a:cubicBezTo>
                    <a:pt x="-54" y="21378"/>
                    <a:pt x="-54" y="20763"/>
                    <a:pt x="514" y="19034"/>
                  </a:cubicBezTo>
                  <a:cubicBezTo>
                    <a:pt x="1083" y="17304"/>
                    <a:pt x="2220" y="14460"/>
                    <a:pt x="3357" y="11808"/>
                  </a:cubicBezTo>
                  <a:cubicBezTo>
                    <a:pt x="4493" y="9156"/>
                    <a:pt x="5630" y="6696"/>
                    <a:pt x="6653" y="4890"/>
                  </a:cubicBezTo>
                  <a:cubicBezTo>
                    <a:pt x="7677" y="3084"/>
                    <a:pt x="8586" y="1931"/>
                    <a:pt x="9609" y="1200"/>
                  </a:cubicBezTo>
                  <a:cubicBezTo>
                    <a:pt x="10632" y="470"/>
                    <a:pt x="11769" y="163"/>
                    <a:pt x="12906" y="47"/>
                  </a:cubicBezTo>
                  <a:cubicBezTo>
                    <a:pt x="14043" y="-68"/>
                    <a:pt x="15180" y="9"/>
                    <a:pt x="16544" y="509"/>
                  </a:cubicBezTo>
                  <a:cubicBezTo>
                    <a:pt x="17908" y="1008"/>
                    <a:pt x="19500" y="1931"/>
                    <a:pt x="20409" y="2891"/>
                  </a:cubicBezTo>
                  <a:cubicBezTo>
                    <a:pt x="21319" y="3852"/>
                    <a:pt x="21546" y="4852"/>
                    <a:pt x="19841" y="5889"/>
                  </a:cubicBezTo>
                  <a:cubicBezTo>
                    <a:pt x="18135" y="6927"/>
                    <a:pt x="14498" y="8003"/>
                    <a:pt x="11655" y="8618"/>
                  </a:cubicBezTo>
                  <a:cubicBezTo>
                    <a:pt x="8813" y="9233"/>
                    <a:pt x="6767" y="9387"/>
                    <a:pt x="5971" y="9694"/>
                  </a:cubicBezTo>
                  <a:cubicBezTo>
                    <a:pt x="5175" y="10002"/>
                    <a:pt x="5630" y="10463"/>
                    <a:pt x="6085" y="109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1" name="Line"/>
            <p:cNvSpPr/>
            <p:nvPr/>
          </p:nvSpPr>
          <p:spPr>
            <a:xfrm>
              <a:off x="10556551" y="5310930"/>
              <a:ext cx="168066" cy="232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8" h="21149" fill="norm" stroke="1" extrusionOk="0">
                  <a:moveTo>
                    <a:pt x="1560" y="9624"/>
                  </a:moveTo>
                  <a:cubicBezTo>
                    <a:pt x="1290" y="12902"/>
                    <a:pt x="1020" y="16181"/>
                    <a:pt x="750" y="18302"/>
                  </a:cubicBezTo>
                  <a:cubicBezTo>
                    <a:pt x="480" y="20424"/>
                    <a:pt x="210" y="21388"/>
                    <a:pt x="75" y="21099"/>
                  </a:cubicBezTo>
                  <a:cubicBezTo>
                    <a:pt x="-60" y="20809"/>
                    <a:pt x="-60" y="19267"/>
                    <a:pt x="480" y="16856"/>
                  </a:cubicBezTo>
                  <a:cubicBezTo>
                    <a:pt x="1020" y="14445"/>
                    <a:pt x="2100" y="11167"/>
                    <a:pt x="3180" y="9045"/>
                  </a:cubicBezTo>
                  <a:cubicBezTo>
                    <a:pt x="4260" y="6924"/>
                    <a:pt x="5340" y="5959"/>
                    <a:pt x="6285" y="5863"/>
                  </a:cubicBezTo>
                  <a:cubicBezTo>
                    <a:pt x="7230" y="5767"/>
                    <a:pt x="8040" y="6538"/>
                    <a:pt x="8850" y="8274"/>
                  </a:cubicBezTo>
                  <a:cubicBezTo>
                    <a:pt x="9660" y="10009"/>
                    <a:pt x="10470" y="12709"/>
                    <a:pt x="11010" y="14638"/>
                  </a:cubicBezTo>
                  <a:cubicBezTo>
                    <a:pt x="11550" y="16567"/>
                    <a:pt x="11820" y="17724"/>
                    <a:pt x="12495" y="18592"/>
                  </a:cubicBezTo>
                  <a:cubicBezTo>
                    <a:pt x="13170" y="19459"/>
                    <a:pt x="14250" y="20038"/>
                    <a:pt x="15060" y="19845"/>
                  </a:cubicBezTo>
                  <a:cubicBezTo>
                    <a:pt x="15870" y="19652"/>
                    <a:pt x="16410" y="18688"/>
                    <a:pt x="17355" y="15699"/>
                  </a:cubicBezTo>
                  <a:cubicBezTo>
                    <a:pt x="18300" y="12709"/>
                    <a:pt x="19650" y="7695"/>
                    <a:pt x="20460" y="4609"/>
                  </a:cubicBezTo>
                  <a:cubicBezTo>
                    <a:pt x="21270" y="1524"/>
                    <a:pt x="21540" y="367"/>
                    <a:pt x="21405" y="77"/>
                  </a:cubicBezTo>
                  <a:cubicBezTo>
                    <a:pt x="21270" y="-212"/>
                    <a:pt x="20730" y="367"/>
                    <a:pt x="20190" y="9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2" name="Line"/>
            <p:cNvSpPr/>
            <p:nvPr/>
          </p:nvSpPr>
          <p:spPr>
            <a:xfrm>
              <a:off x="10864790" y="5103671"/>
              <a:ext cx="97692" cy="3128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1" h="21428" fill="norm" stroke="1" extrusionOk="0">
                  <a:moveTo>
                    <a:pt x="21211" y="118"/>
                  </a:moveTo>
                  <a:cubicBezTo>
                    <a:pt x="18913" y="-27"/>
                    <a:pt x="16615" y="-172"/>
                    <a:pt x="13628" y="553"/>
                  </a:cubicBezTo>
                  <a:cubicBezTo>
                    <a:pt x="10641" y="1278"/>
                    <a:pt x="6964" y="2872"/>
                    <a:pt x="4207" y="5119"/>
                  </a:cubicBezTo>
                  <a:cubicBezTo>
                    <a:pt x="1449" y="7366"/>
                    <a:pt x="-389" y="10266"/>
                    <a:pt x="71" y="12947"/>
                  </a:cubicBezTo>
                  <a:cubicBezTo>
                    <a:pt x="530" y="15629"/>
                    <a:pt x="3288" y="18094"/>
                    <a:pt x="6275" y="19471"/>
                  </a:cubicBezTo>
                  <a:cubicBezTo>
                    <a:pt x="9262" y="20848"/>
                    <a:pt x="12479" y="21138"/>
                    <a:pt x="15696" y="214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3" name="Line"/>
            <p:cNvSpPr/>
            <p:nvPr/>
          </p:nvSpPr>
          <p:spPr>
            <a:xfrm>
              <a:off x="10975445" y="5225554"/>
              <a:ext cx="122831" cy="1921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5" h="21311" fill="norm" stroke="1" extrusionOk="0">
                  <a:moveTo>
                    <a:pt x="1052" y="4985"/>
                  </a:moveTo>
                  <a:cubicBezTo>
                    <a:pt x="686" y="9446"/>
                    <a:pt x="320" y="13907"/>
                    <a:pt x="137" y="16842"/>
                  </a:cubicBezTo>
                  <a:cubicBezTo>
                    <a:pt x="-46" y="19777"/>
                    <a:pt x="-46" y="21185"/>
                    <a:pt x="137" y="21303"/>
                  </a:cubicBezTo>
                  <a:cubicBezTo>
                    <a:pt x="320" y="21420"/>
                    <a:pt x="686" y="20246"/>
                    <a:pt x="1968" y="16842"/>
                  </a:cubicBezTo>
                  <a:cubicBezTo>
                    <a:pt x="3249" y="13437"/>
                    <a:pt x="5446" y="7803"/>
                    <a:pt x="7093" y="4516"/>
                  </a:cubicBezTo>
                  <a:cubicBezTo>
                    <a:pt x="8740" y="1229"/>
                    <a:pt x="9839" y="290"/>
                    <a:pt x="11303" y="55"/>
                  </a:cubicBezTo>
                  <a:cubicBezTo>
                    <a:pt x="12768" y="-180"/>
                    <a:pt x="14598" y="290"/>
                    <a:pt x="16429" y="2403"/>
                  </a:cubicBezTo>
                  <a:cubicBezTo>
                    <a:pt x="18259" y="4516"/>
                    <a:pt x="20090" y="8272"/>
                    <a:pt x="20822" y="11677"/>
                  </a:cubicBezTo>
                  <a:cubicBezTo>
                    <a:pt x="21554" y="15081"/>
                    <a:pt x="21188" y="18133"/>
                    <a:pt x="20822" y="211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4" name="Line"/>
            <p:cNvSpPr/>
            <p:nvPr/>
          </p:nvSpPr>
          <p:spPr>
            <a:xfrm>
              <a:off x="11121231" y="5086350"/>
              <a:ext cx="79888" cy="463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81" h="21600" fill="norm" stroke="1" extrusionOk="0">
                  <a:moveTo>
                    <a:pt x="8100" y="0"/>
                  </a:moveTo>
                  <a:cubicBezTo>
                    <a:pt x="11880" y="1775"/>
                    <a:pt x="15660" y="3551"/>
                    <a:pt x="18090" y="6066"/>
                  </a:cubicBezTo>
                  <a:cubicBezTo>
                    <a:pt x="20520" y="8581"/>
                    <a:pt x="21600" y="11836"/>
                    <a:pt x="18360" y="14548"/>
                  </a:cubicBezTo>
                  <a:cubicBezTo>
                    <a:pt x="15120" y="17260"/>
                    <a:pt x="7560" y="1943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5" name="Line"/>
            <p:cNvSpPr/>
            <p:nvPr/>
          </p:nvSpPr>
          <p:spPr>
            <a:xfrm>
              <a:off x="1710531" y="6874933"/>
              <a:ext cx="266701" cy="40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520" fill="norm" stroke="1" extrusionOk="0">
                  <a:moveTo>
                    <a:pt x="0" y="20520"/>
                  </a:moveTo>
                  <a:cubicBezTo>
                    <a:pt x="3086" y="12960"/>
                    <a:pt x="6171" y="5400"/>
                    <a:pt x="9771" y="2160"/>
                  </a:cubicBezTo>
                  <a:cubicBezTo>
                    <a:pt x="13371" y="-1080"/>
                    <a:pt x="17486" y="0"/>
                    <a:pt x="21600" y="10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6" name="Line"/>
            <p:cNvSpPr/>
            <p:nvPr/>
          </p:nvSpPr>
          <p:spPr>
            <a:xfrm>
              <a:off x="1735931" y="7040927"/>
              <a:ext cx="234951" cy="139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0" y="20297"/>
                  </a:moveTo>
                  <a:cubicBezTo>
                    <a:pt x="5643" y="11040"/>
                    <a:pt x="11286" y="1783"/>
                    <a:pt x="14886" y="240"/>
                  </a:cubicBezTo>
                  <a:cubicBezTo>
                    <a:pt x="18486" y="-1303"/>
                    <a:pt x="20043" y="4868"/>
                    <a:pt x="21600" y="110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7" name="Line"/>
            <p:cNvSpPr/>
            <p:nvPr/>
          </p:nvSpPr>
          <p:spPr>
            <a:xfrm>
              <a:off x="2320131" y="6755268"/>
              <a:ext cx="469901" cy="540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61" fill="norm" stroke="1" extrusionOk="0">
                  <a:moveTo>
                    <a:pt x="0" y="21561"/>
                  </a:moveTo>
                  <a:cubicBezTo>
                    <a:pt x="1168" y="19536"/>
                    <a:pt x="2335" y="17511"/>
                    <a:pt x="3405" y="15022"/>
                  </a:cubicBezTo>
                  <a:cubicBezTo>
                    <a:pt x="4476" y="12533"/>
                    <a:pt x="5449" y="9580"/>
                    <a:pt x="6130" y="7344"/>
                  </a:cubicBezTo>
                  <a:cubicBezTo>
                    <a:pt x="6811" y="5108"/>
                    <a:pt x="7200" y="3589"/>
                    <a:pt x="7443" y="2619"/>
                  </a:cubicBezTo>
                  <a:cubicBezTo>
                    <a:pt x="7686" y="1649"/>
                    <a:pt x="7784" y="1227"/>
                    <a:pt x="7881" y="805"/>
                  </a:cubicBezTo>
                  <a:cubicBezTo>
                    <a:pt x="7978" y="383"/>
                    <a:pt x="8076" y="-39"/>
                    <a:pt x="8124" y="3"/>
                  </a:cubicBezTo>
                  <a:cubicBezTo>
                    <a:pt x="8173" y="45"/>
                    <a:pt x="8173" y="552"/>
                    <a:pt x="7978" y="2155"/>
                  </a:cubicBezTo>
                  <a:cubicBezTo>
                    <a:pt x="7784" y="3758"/>
                    <a:pt x="7395" y="6458"/>
                    <a:pt x="7200" y="9031"/>
                  </a:cubicBezTo>
                  <a:cubicBezTo>
                    <a:pt x="7005" y="11605"/>
                    <a:pt x="7005" y="14052"/>
                    <a:pt x="7200" y="15528"/>
                  </a:cubicBezTo>
                  <a:cubicBezTo>
                    <a:pt x="7395" y="17005"/>
                    <a:pt x="7784" y="17511"/>
                    <a:pt x="8222" y="17806"/>
                  </a:cubicBezTo>
                  <a:cubicBezTo>
                    <a:pt x="8659" y="18102"/>
                    <a:pt x="9146" y="18186"/>
                    <a:pt x="10119" y="17384"/>
                  </a:cubicBezTo>
                  <a:cubicBezTo>
                    <a:pt x="11092" y="16583"/>
                    <a:pt x="12551" y="14895"/>
                    <a:pt x="14108" y="12659"/>
                  </a:cubicBezTo>
                  <a:cubicBezTo>
                    <a:pt x="15665" y="10423"/>
                    <a:pt x="17319" y="7639"/>
                    <a:pt x="18341" y="5741"/>
                  </a:cubicBezTo>
                  <a:cubicBezTo>
                    <a:pt x="19362" y="3842"/>
                    <a:pt x="19751" y="2830"/>
                    <a:pt x="19995" y="2070"/>
                  </a:cubicBezTo>
                  <a:cubicBezTo>
                    <a:pt x="20238" y="1311"/>
                    <a:pt x="20335" y="805"/>
                    <a:pt x="20238" y="720"/>
                  </a:cubicBezTo>
                  <a:cubicBezTo>
                    <a:pt x="20141" y="636"/>
                    <a:pt x="19849" y="974"/>
                    <a:pt x="19557" y="2113"/>
                  </a:cubicBezTo>
                  <a:cubicBezTo>
                    <a:pt x="19265" y="3252"/>
                    <a:pt x="18973" y="5192"/>
                    <a:pt x="18973" y="6964"/>
                  </a:cubicBezTo>
                  <a:cubicBezTo>
                    <a:pt x="18973" y="8736"/>
                    <a:pt x="19265" y="10339"/>
                    <a:pt x="19751" y="11689"/>
                  </a:cubicBezTo>
                  <a:cubicBezTo>
                    <a:pt x="20238" y="13039"/>
                    <a:pt x="20919" y="14136"/>
                    <a:pt x="21600" y="152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8" name="Line"/>
            <p:cNvSpPr/>
            <p:nvPr/>
          </p:nvSpPr>
          <p:spPr>
            <a:xfrm>
              <a:off x="2974181" y="7054850"/>
              <a:ext cx="635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9" name="Line"/>
            <p:cNvSpPr/>
            <p:nvPr/>
          </p:nvSpPr>
          <p:spPr>
            <a:xfrm>
              <a:off x="3425009" y="6648450"/>
              <a:ext cx="431823" cy="5312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6" h="21600" fill="norm" stroke="1" extrusionOk="0">
                  <a:moveTo>
                    <a:pt x="21496" y="0"/>
                  </a:moveTo>
                  <a:cubicBezTo>
                    <a:pt x="18967" y="1807"/>
                    <a:pt x="16438" y="3614"/>
                    <a:pt x="13594" y="5249"/>
                  </a:cubicBezTo>
                  <a:cubicBezTo>
                    <a:pt x="10749" y="6884"/>
                    <a:pt x="7588" y="8347"/>
                    <a:pt x="5744" y="9165"/>
                  </a:cubicBezTo>
                  <a:cubicBezTo>
                    <a:pt x="3900" y="9982"/>
                    <a:pt x="3373" y="10155"/>
                    <a:pt x="2794" y="10499"/>
                  </a:cubicBezTo>
                  <a:cubicBezTo>
                    <a:pt x="2214" y="10843"/>
                    <a:pt x="1582" y="11359"/>
                    <a:pt x="1529" y="11704"/>
                  </a:cubicBezTo>
                  <a:cubicBezTo>
                    <a:pt x="1476" y="12048"/>
                    <a:pt x="2003" y="12220"/>
                    <a:pt x="3742" y="12349"/>
                  </a:cubicBezTo>
                  <a:cubicBezTo>
                    <a:pt x="5480" y="12478"/>
                    <a:pt x="8431" y="12564"/>
                    <a:pt x="10169" y="12693"/>
                  </a:cubicBezTo>
                  <a:cubicBezTo>
                    <a:pt x="11908" y="12822"/>
                    <a:pt x="12435" y="12994"/>
                    <a:pt x="12540" y="13253"/>
                  </a:cubicBezTo>
                  <a:cubicBezTo>
                    <a:pt x="12645" y="13511"/>
                    <a:pt x="12329" y="13855"/>
                    <a:pt x="10433" y="14845"/>
                  </a:cubicBezTo>
                  <a:cubicBezTo>
                    <a:pt x="8536" y="15834"/>
                    <a:pt x="5059" y="17469"/>
                    <a:pt x="3110" y="18416"/>
                  </a:cubicBezTo>
                  <a:cubicBezTo>
                    <a:pt x="1160" y="19363"/>
                    <a:pt x="739" y="19621"/>
                    <a:pt x="423" y="20008"/>
                  </a:cubicBezTo>
                  <a:cubicBezTo>
                    <a:pt x="107" y="20395"/>
                    <a:pt x="-104" y="20912"/>
                    <a:pt x="54" y="21213"/>
                  </a:cubicBezTo>
                  <a:cubicBezTo>
                    <a:pt x="212" y="21514"/>
                    <a:pt x="739" y="21600"/>
                    <a:pt x="2214" y="21600"/>
                  </a:cubicBezTo>
                  <a:cubicBezTo>
                    <a:pt x="3689" y="21600"/>
                    <a:pt x="6113" y="21514"/>
                    <a:pt x="9010" y="21385"/>
                  </a:cubicBezTo>
                  <a:cubicBezTo>
                    <a:pt x="11908" y="21256"/>
                    <a:pt x="15279" y="21084"/>
                    <a:pt x="18651" y="209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0" name="Line"/>
            <p:cNvSpPr/>
            <p:nvPr/>
          </p:nvSpPr>
          <p:spPr>
            <a:xfrm>
              <a:off x="4120537" y="6843681"/>
              <a:ext cx="190679" cy="2746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23" h="21075" fill="norm" stroke="1" extrusionOk="0">
                  <a:moveTo>
                    <a:pt x="329" y="7920"/>
                  </a:moveTo>
                  <a:cubicBezTo>
                    <a:pt x="96" y="13604"/>
                    <a:pt x="-136" y="19289"/>
                    <a:pt x="96" y="19370"/>
                  </a:cubicBezTo>
                  <a:cubicBezTo>
                    <a:pt x="329" y="19451"/>
                    <a:pt x="1025" y="13929"/>
                    <a:pt x="2303" y="9625"/>
                  </a:cubicBezTo>
                  <a:cubicBezTo>
                    <a:pt x="3580" y="5322"/>
                    <a:pt x="5438" y="2236"/>
                    <a:pt x="7529" y="855"/>
                  </a:cubicBezTo>
                  <a:cubicBezTo>
                    <a:pt x="9619" y="-525"/>
                    <a:pt x="11941" y="-200"/>
                    <a:pt x="14496" y="1586"/>
                  </a:cubicBezTo>
                  <a:cubicBezTo>
                    <a:pt x="17051" y="3373"/>
                    <a:pt x="19838" y="6621"/>
                    <a:pt x="20651" y="10113"/>
                  </a:cubicBezTo>
                  <a:cubicBezTo>
                    <a:pt x="21464" y="13604"/>
                    <a:pt x="20303" y="17340"/>
                    <a:pt x="19141" y="210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1" name="Line"/>
            <p:cNvSpPr/>
            <p:nvPr/>
          </p:nvSpPr>
          <p:spPr>
            <a:xfrm>
              <a:off x="4503896" y="7042150"/>
              <a:ext cx="127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2" name="Line"/>
            <p:cNvSpPr/>
            <p:nvPr/>
          </p:nvSpPr>
          <p:spPr>
            <a:xfrm>
              <a:off x="4779697" y="6789875"/>
              <a:ext cx="158777" cy="5997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42" h="21399" fill="norm" stroke="1" extrusionOk="0">
                  <a:moveTo>
                    <a:pt x="1403" y="9681"/>
                  </a:moveTo>
                  <a:cubicBezTo>
                    <a:pt x="1403" y="12853"/>
                    <a:pt x="1403" y="16025"/>
                    <a:pt x="1403" y="17875"/>
                  </a:cubicBezTo>
                  <a:cubicBezTo>
                    <a:pt x="1403" y="19725"/>
                    <a:pt x="1403" y="20254"/>
                    <a:pt x="1262" y="20707"/>
                  </a:cubicBezTo>
                  <a:cubicBezTo>
                    <a:pt x="1122" y="21160"/>
                    <a:pt x="842" y="21538"/>
                    <a:pt x="561" y="21349"/>
                  </a:cubicBezTo>
                  <a:cubicBezTo>
                    <a:pt x="281" y="21160"/>
                    <a:pt x="0" y="20405"/>
                    <a:pt x="0" y="18517"/>
                  </a:cubicBezTo>
                  <a:cubicBezTo>
                    <a:pt x="0" y="16629"/>
                    <a:pt x="281" y="13608"/>
                    <a:pt x="982" y="10927"/>
                  </a:cubicBezTo>
                  <a:cubicBezTo>
                    <a:pt x="1683" y="8246"/>
                    <a:pt x="2805" y="5904"/>
                    <a:pt x="3787" y="4205"/>
                  </a:cubicBezTo>
                  <a:cubicBezTo>
                    <a:pt x="4769" y="2506"/>
                    <a:pt x="5610" y="1448"/>
                    <a:pt x="6592" y="807"/>
                  </a:cubicBezTo>
                  <a:cubicBezTo>
                    <a:pt x="7574" y="165"/>
                    <a:pt x="8696" y="-62"/>
                    <a:pt x="9678" y="14"/>
                  </a:cubicBezTo>
                  <a:cubicBezTo>
                    <a:pt x="10660" y="89"/>
                    <a:pt x="11501" y="467"/>
                    <a:pt x="13465" y="1486"/>
                  </a:cubicBezTo>
                  <a:cubicBezTo>
                    <a:pt x="15429" y="2506"/>
                    <a:pt x="18514" y="4167"/>
                    <a:pt x="20057" y="5451"/>
                  </a:cubicBezTo>
                  <a:cubicBezTo>
                    <a:pt x="21600" y="6735"/>
                    <a:pt x="21600" y="7641"/>
                    <a:pt x="18094" y="8435"/>
                  </a:cubicBezTo>
                  <a:cubicBezTo>
                    <a:pt x="14587" y="9228"/>
                    <a:pt x="7574" y="9907"/>
                    <a:pt x="561" y="105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3" name="Line"/>
            <p:cNvSpPr/>
            <p:nvPr/>
          </p:nvSpPr>
          <p:spPr>
            <a:xfrm>
              <a:off x="4975225" y="7004050"/>
              <a:ext cx="196057" cy="2908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3" h="21354" fill="norm" stroke="1" extrusionOk="0">
                  <a:moveTo>
                    <a:pt x="1307" y="11655"/>
                  </a:moveTo>
                  <a:cubicBezTo>
                    <a:pt x="1307" y="10878"/>
                    <a:pt x="1307" y="10101"/>
                    <a:pt x="1307" y="9324"/>
                  </a:cubicBezTo>
                  <a:cubicBezTo>
                    <a:pt x="1307" y="8547"/>
                    <a:pt x="1307" y="7770"/>
                    <a:pt x="1539" y="7770"/>
                  </a:cubicBezTo>
                  <a:cubicBezTo>
                    <a:pt x="1771" y="7770"/>
                    <a:pt x="2236" y="8547"/>
                    <a:pt x="2352" y="10412"/>
                  </a:cubicBezTo>
                  <a:cubicBezTo>
                    <a:pt x="2468" y="12276"/>
                    <a:pt x="2236" y="15229"/>
                    <a:pt x="1771" y="17404"/>
                  </a:cubicBezTo>
                  <a:cubicBezTo>
                    <a:pt x="1307" y="19580"/>
                    <a:pt x="610" y="20978"/>
                    <a:pt x="261" y="21289"/>
                  </a:cubicBezTo>
                  <a:cubicBezTo>
                    <a:pt x="-87" y="21600"/>
                    <a:pt x="-87" y="20823"/>
                    <a:pt x="261" y="18181"/>
                  </a:cubicBezTo>
                  <a:cubicBezTo>
                    <a:pt x="610" y="15540"/>
                    <a:pt x="1307" y="11033"/>
                    <a:pt x="1771" y="8391"/>
                  </a:cubicBezTo>
                  <a:cubicBezTo>
                    <a:pt x="2236" y="5750"/>
                    <a:pt x="2468" y="4973"/>
                    <a:pt x="3048" y="4351"/>
                  </a:cubicBezTo>
                  <a:cubicBezTo>
                    <a:pt x="3629" y="3729"/>
                    <a:pt x="4558" y="3263"/>
                    <a:pt x="5371" y="3419"/>
                  </a:cubicBezTo>
                  <a:cubicBezTo>
                    <a:pt x="6184" y="3574"/>
                    <a:pt x="6881" y="4351"/>
                    <a:pt x="7926" y="6527"/>
                  </a:cubicBezTo>
                  <a:cubicBezTo>
                    <a:pt x="8971" y="8702"/>
                    <a:pt x="10365" y="12276"/>
                    <a:pt x="11410" y="14374"/>
                  </a:cubicBezTo>
                  <a:cubicBezTo>
                    <a:pt x="12455" y="16472"/>
                    <a:pt x="13152" y="17094"/>
                    <a:pt x="13965" y="17171"/>
                  </a:cubicBezTo>
                  <a:cubicBezTo>
                    <a:pt x="14778" y="17249"/>
                    <a:pt x="15707" y="16783"/>
                    <a:pt x="16636" y="14840"/>
                  </a:cubicBezTo>
                  <a:cubicBezTo>
                    <a:pt x="17565" y="12898"/>
                    <a:pt x="18494" y="9479"/>
                    <a:pt x="19074" y="6837"/>
                  </a:cubicBezTo>
                  <a:cubicBezTo>
                    <a:pt x="19655" y="4196"/>
                    <a:pt x="19887" y="2331"/>
                    <a:pt x="20236" y="1321"/>
                  </a:cubicBezTo>
                  <a:cubicBezTo>
                    <a:pt x="20584" y="311"/>
                    <a:pt x="21048" y="155"/>
                    <a:pt x="2151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4" name="Line"/>
            <p:cNvSpPr/>
            <p:nvPr/>
          </p:nvSpPr>
          <p:spPr>
            <a:xfrm>
              <a:off x="5298297" y="6764938"/>
              <a:ext cx="126985" cy="4105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3" h="21376" fill="norm" stroke="1" extrusionOk="0">
                  <a:moveTo>
                    <a:pt x="21243" y="2200"/>
                  </a:moveTo>
                  <a:cubicBezTo>
                    <a:pt x="20535" y="1539"/>
                    <a:pt x="19827" y="878"/>
                    <a:pt x="17702" y="437"/>
                  </a:cubicBezTo>
                  <a:cubicBezTo>
                    <a:pt x="15577" y="-4"/>
                    <a:pt x="12036" y="-224"/>
                    <a:pt x="9027" y="327"/>
                  </a:cubicBezTo>
                  <a:cubicBezTo>
                    <a:pt x="6017" y="878"/>
                    <a:pt x="3538" y="2200"/>
                    <a:pt x="1945" y="4900"/>
                  </a:cubicBezTo>
                  <a:cubicBezTo>
                    <a:pt x="351" y="7600"/>
                    <a:pt x="-357" y="11678"/>
                    <a:pt x="174" y="14433"/>
                  </a:cubicBezTo>
                  <a:cubicBezTo>
                    <a:pt x="705" y="17188"/>
                    <a:pt x="2476" y="18621"/>
                    <a:pt x="5309" y="19558"/>
                  </a:cubicBezTo>
                  <a:cubicBezTo>
                    <a:pt x="8141" y="20494"/>
                    <a:pt x="12036" y="20935"/>
                    <a:pt x="15932" y="213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5" name="Line"/>
            <p:cNvSpPr/>
            <p:nvPr/>
          </p:nvSpPr>
          <p:spPr>
            <a:xfrm>
              <a:off x="5461652" y="6904123"/>
              <a:ext cx="147780" cy="2269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0" h="21245" fill="norm" stroke="1" extrusionOk="0">
                  <a:moveTo>
                    <a:pt x="2986" y="5788"/>
                  </a:moveTo>
                  <a:cubicBezTo>
                    <a:pt x="2986" y="9553"/>
                    <a:pt x="2986" y="13318"/>
                    <a:pt x="2530" y="15696"/>
                  </a:cubicBezTo>
                  <a:cubicBezTo>
                    <a:pt x="2074" y="18074"/>
                    <a:pt x="1161" y="19065"/>
                    <a:pt x="553" y="19065"/>
                  </a:cubicBezTo>
                  <a:cubicBezTo>
                    <a:pt x="-56" y="19065"/>
                    <a:pt x="-360" y="18074"/>
                    <a:pt x="705" y="15300"/>
                  </a:cubicBezTo>
                  <a:cubicBezTo>
                    <a:pt x="1770" y="12526"/>
                    <a:pt x="4203" y="7968"/>
                    <a:pt x="6029" y="5194"/>
                  </a:cubicBezTo>
                  <a:cubicBezTo>
                    <a:pt x="7854" y="2419"/>
                    <a:pt x="9071" y="1428"/>
                    <a:pt x="10440" y="735"/>
                  </a:cubicBezTo>
                  <a:cubicBezTo>
                    <a:pt x="11809" y="41"/>
                    <a:pt x="13330" y="-355"/>
                    <a:pt x="14851" y="438"/>
                  </a:cubicBezTo>
                  <a:cubicBezTo>
                    <a:pt x="16372" y="1230"/>
                    <a:pt x="17894" y="3212"/>
                    <a:pt x="18958" y="6878"/>
                  </a:cubicBezTo>
                  <a:cubicBezTo>
                    <a:pt x="20023" y="10544"/>
                    <a:pt x="20632" y="15895"/>
                    <a:pt x="21240" y="212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6" name="Line"/>
            <p:cNvSpPr/>
            <p:nvPr/>
          </p:nvSpPr>
          <p:spPr>
            <a:xfrm>
              <a:off x="5672931" y="6750050"/>
              <a:ext cx="73635" cy="444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3" h="21600" fill="norm" stroke="1" extrusionOk="0">
                  <a:moveTo>
                    <a:pt x="7200" y="0"/>
                  </a:moveTo>
                  <a:cubicBezTo>
                    <a:pt x="12000" y="1851"/>
                    <a:pt x="16800" y="3703"/>
                    <a:pt x="19200" y="6274"/>
                  </a:cubicBezTo>
                  <a:cubicBezTo>
                    <a:pt x="21600" y="8846"/>
                    <a:pt x="21600" y="12137"/>
                    <a:pt x="18000" y="14811"/>
                  </a:cubicBezTo>
                  <a:cubicBezTo>
                    <a:pt x="14400" y="17486"/>
                    <a:pt x="7200" y="1954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7" name="Line"/>
            <p:cNvSpPr/>
            <p:nvPr/>
          </p:nvSpPr>
          <p:spPr>
            <a:xfrm>
              <a:off x="3558938" y="7311971"/>
              <a:ext cx="158194" cy="1810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4" h="21481" fill="norm" stroke="1" extrusionOk="0">
                  <a:moveTo>
                    <a:pt x="2516" y="7918"/>
                  </a:moveTo>
                  <a:cubicBezTo>
                    <a:pt x="1940" y="10932"/>
                    <a:pt x="1364" y="13946"/>
                    <a:pt x="932" y="16583"/>
                  </a:cubicBezTo>
                  <a:cubicBezTo>
                    <a:pt x="500" y="19221"/>
                    <a:pt x="212" y="21481"/>
                    <a:pt x="68" y="21481"/>
                  </a:cubicBezTo>
                  <a:cubicBezTo>
                    <a:pt x="-76" y="21481"/>
                    <a:pt x="-76" y="19221"/>
                    <a:pt x="932" y="15830"/>
                  </a:cubicBezTo>
                  <a:cubicBezTo>
                    <a:pt x="1940" y="12439"/>
                    <a:pt x="3956" y="7918"/>
                    <a:pt x="6116" y="4779"/>
                  </a:cubicBezTo>
                  <a:cubicBezTo>
                    <a:pt x="8276" y="1639"/>
                    <a:pt x="10580" y="-119"/>
                    <a:pt x="13172" y="7"/>
                  </a:cubicBezTo>
                  <a:cubicBezTo>
                    <a:pt x="15764" y="132"/>
                    <a:pt x="18644" y="2141"/>
                    <a:pt x="20084" y="5658"/>
                  </a:cubicBezTo>
                  <a:cubicBezTo>
                    <a:pt x="21524" y="9174"/>
                    <a:pt x="21524" y="14197"/>
                    <a:pt x="21524" y="16834"/>
                  </a:cubicBezTo>
                  <a:cubicBezTo>
                    <a:pt x="21524" y="19472"/>
                    <a:pt x="21524" y="19723"/>
                    <a:pt x="21524" y="199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8" name="Line"/>
            <p:cNvSpPr/>
            <p:nvPr/>
          </p:nvSpPr>
          <p:spPr>
            <a:xfrm>
              <a:off x="3482181" y="7594600"/>
              <a:ext cx="1878435" cy="152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8" h="21600" fill="norm" stroke="1" extrusionOk="0">
                  <a:moveTo>
                    <a:pt x="0" y="21600"/>
                  </a:moveTo>
                  <a:cubicBezTo>
                    <a:pt x="48" y="20100"/>
                    <a:pt x="97" y="18600"/>
                    <a:pt x="386" y="17100"/>
                  </a:cubicBezTo>
                  <a:cubicBezTo>
                    <a:pt x="676" y="15600"/>
                    <a:pt x="1207" y="14100"/>
                    <a:pt x="1870" y="12900"/>
                  </a:cubicBezTo>
                  <a:cubicBezTo>
                    <a:pt x="2534" y="11700"/>
                    <a:pt x="3331" y="10800"/>
                    <a:pt x="4211" y="9900"/>
                  </a:cubicBezTo>
                  <a:cubicBezTo>
                    <a:pt x="5092" y="9000"/>
                    <a:pt x="6058" y="8100"/>
                    <a:pt x="7023" y="7050"/>
                  </a:cubicBezTo>
                  <a:cubicBezTo>
                    <a:pt x="7988" y="6000"/>
                    <a:pt x="8954" y="4800"/>
                    <a:pt x="9943" y="3900"/>
                  </a:cubicBezTo>
                  <a:cubicBezTo>
                    <a:pt x="10933" y="3000"/>
                    <a:pt x="11946" y="2400"/>
                    <a:pt x="12948" y="2100"/>
                  </a:cubicBezTo>
                  <a:cubicBezTo>
                    <a:pt x="13949" y="1800"/>
                    <a:pt x="14939" y="1800"/>
                    <a:pt x="15941" y="1800"/>
                  </a:cubicBezTo>
                  <a:cubicBezTo>
                    <a:pt x="16942" y="1800"/>
                    <a:pt x="17956" y="1800"/>
                    <a:pt x="18945" y="1800"/>
                  </a:cubicBezTo>
                  <a:cubicBezTo>
                    <a:pt x="19935" y="1800"/>
                    <a:pt x="20900" y="1800"/>
                    <a:pt x="21250" y="1500"/>
                  </a:cubicBezTo>
                  <a:cubicBezTo>
                    <a:pt x="21600" y="1200"/>
                    <a:pt x="21335" y="600"/>
                    <a:pt x="2106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9" name="Line"/>
            <p:cNvSpPr/>
            <p:nvPr/>
          </p:nvSpPr>
          <p:spPr>
            <a:xfrm>
              <a:off x="3710781" y="7721600"/>
              <a:ext cx="1790701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868" y="20571"/>
                    <a:pt x="1736" y="19543"/>
                    <a:pt x="2643" y="16971"/>
                  </a:cubicBezTo>
                  <a:cubicBezTo>
                    <a:pt x="3549" y="14400"/>
                    <a:pt x="4494" y="10286"/>
                    <a:pt x="5426" y="7200"/>
                  </a:cubicBezTo>
                  <a:cubicBezTo>
                    <a:pt x="6357" y="4114"/>
                    <a:pt x="7277" y="2057"/>
                    <a:pt x="8196" y="1029"/>
                  </a:cubicBezTo>
                  <a:cubicBezTo>
                    <a:pt x="9115" y="0"/>
                    <a:pt x="10034" y="0"/>
                    <a:pt x="11017" y="0"/>
                  </a:cubicBezTo>
                  <a:cubicBezTo>
                    <a:pt x="12000" y="0"/>
                    <a:pt x="13047" y="0"/>
                    <a:pt x="14004" y="0"/>
                  </a:cubicBezTo>
                  <a:cubicBezTo>
                    <a:pt x="14962" y="0"/>
                    <a:pt x="15830" y="0"/>
                    <a:pt x="16902" y="1543"/>
                  </a:cubicBezTo>
                  <a:cubicBezTo>
                    <a:pt x="17974" y="3086"/>
                    <a:pt x="19251" y="6171"/>
                    <a:pt x="20068" y="9771"/>
                  </a:cubicBezTo>
                  <a:cubicBezTo>
                    <a:pt x="20885" y="13371"/>
                    <a:pt x="21243" y="1748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0" name="Line"/>
            <p:cNvSpPr/>
            <p:nvPr/>
          </p:nvSpPr>
          <p:spPr>
            <a:xfrm>
              <a:off x="6390481" y="7029450"/>
              <a:ext cx="18415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1" name="Line"/>
            <p:cNvSpPr/>
            <p:nvPr/>
          </p:nvSpPr>
          <p:spPr>
            <a:xfrm>
              <a:off x="6396831" y="7169149"/>
              <a:ext cx="1587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2" name="Line"/>
            <p:cNvSpPr/>
            <p:nvPr/>
          </p:nvSpPr>
          <p:spPr>
            <a:xfrm>
              <a:off x="6930231" y="6897330"/>
              <a:ext cx="342901" cy="3480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4" fill="norm" stroke="1" extrusionOk="0">
                  <a:moveTo>
                    <a:pt x="0" y="21394"/>
                  </a:moveTo>
                  <a:cubicBezTo>
                    <a:pt x="1333" y="19442"/>
                    <a:pt x="2667" y="17490"/>
                    <a:pt x="4067" y="14367"/>
                  </a:cubicBezTo>
                  <a:cubicBezTo>
                    <a:pt x="5467" y="11245"/>
                    <a:pt x="6933" y="6951"/>
                    <a:pt x="7867" y="4218"/>
                  </a:cubicBezTo>
                  <a:cubicBezTo>
                    <a:pt x="8800" y="1486"/>
                    <a:pt x="9200" y="314"/>
                    <a:pt x="9400" y="54"/>
                  </a:cubicBezTo>
                  <a:cubicBezTo>
                    <a:pt x="9600" y="-206"/>
                    <a:pt x="9600" y="445"/>
                    <a:pt x="9133" y="2461"/>
                  </a:cubicBezTo>
                  <a:cubicBezTo>
                    <a:pt x="8667" y="4478"/>
                    <a:pt x="7733" y="7861"/>
                    <a:pt x="7200" y="10659"/>
                  </a:cubicBezTo>
                  <a:cubicBezTo>
                    <a:pt x="6667" y="13457"/>
                    <a:pt x="6533" y="15669"/>
                    <a:pt x="6467" y="17100"/>
                  </a:cubicBezTo>
                  <a:cubicBezTo>
                    <a:pt x="6400" y="18531"/>
                    <a:pt x="6400" y="19182"/>
                    <a:pt x="6733" y="19572"/>
                  </a:cubicBezTo>
                  <a:cubicBezTo>
                    <a:pt x="7067" y="19963"/>
                    <a:pt x="7733" y="20093"/>
                    <a:pt x="8867" y="19442"/>
                  </a:cubicBezTo>
                  <a:cubicBezTo>
                    <a:pt x="10000" y="18792"/>
                    <a:pt x="11600" y="17360"/>
                    <a:pt x="13400" y="15083"/>
                  </a:cubicBezTo>
                  <a:cubicBezTo>
                    <a:pt x="15200" y="12806"/>
                    <a:pt x="17200" y="9683"/>
                    <a:pt x="18400" y="7731"/>
                  </a:cubicBezTo>
                  <a:cubicBezTo>
                    <a:pt x="19600" y="5780"/>
                    <a:pt x="20000" y="4999"/>
                    <a:pt x="20267" y="4283"/>
                  </a:cubicBezTo>
                  <a:cubicBezTo>
                    <a:pt x="20533" y="3567"/>
                    <a:pt x="20667" y="2917"/>
                    <a:pt x="20800" y="2982"/>
                  </a:cubicBezTo>
                  <a:cubicBezTo>
                    <a:pt x="20933" y="3047"/>
                    <a:pt x="21067" y="3828"/>
                    <a:pt x="21067" y="5975"/>
                  </a:cubicBezTo>
                  <a:cubicBezTo>
                    <a:pt x="21067" y="8122"/>
                    <a:pt x="20933" y="11635"/>
                    <a:pt x="21000" y="13782"/>
                  </a:cubicBezTo>
                  <a:cubicBezTo>
                    <a:pt x="21067" y="15929"/>
                    <a:pt x="21333" y="16710"/>
                    <a:pt x="21600" y="174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3" name="Line"/>
            <p:cNvSpPr/>
            <p:nvPr/>
          </p:nvSpPr>
          <p:spPr>
            <a:xfrm>
              <a:off x="7419181" y="7131050"/>
              <a:ext cx="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21600"/>
                  </a:moveTo>
                  <a:cubicBezTo>
                    <a:pt x="21600" y="14400"/>
                    <a:pt x="216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4" name="Line"/>
            <p:cNvSpPr/>
            <p:nvPr/>
          </p:nvSpPr>
          <p:spPr>
            <a:xfrm>
              <a:off x="7574962" y="6891196"/>
              <a:ext cx="282370" cy="4748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4" h="21345" fill="norm" stroke="1" extrusionOk="0">
                  <a:moveTo>
                    <a:pt x="710" y="1933"/>
                  </a:moveTo>
                  <a:cubicBezTo>
                    <a:pt x="871" y="4693"/>
                    <a:pt x="1032" y="7452"/>
                    <a:pt x="1113" y="9117"/>
                  </a:cubicBezTo>
                  <a:cubicBezTo>
                    <a:pt x="1194" y="10783"/>
                    <a:pt x="1194" y="11354"/>
                    <a:pt x="1032" y="11924"/>
                  </a:cubicBezTo>
                  <a:cubicBezTo>
                    <a:pt x="871" y="12495"/>
                    <a:pt x="549" y="13066"/>
                    <a:pt x="307" y="13114"/>
                  </a:cubicBezTo>
                  <a:cubicBezTo>
                    <a:pt x="65" y="13161"/>
                    <a:pt x="-96" y="12686"/>
                    <a:pt x="65" y="11258"/>
                  </a:cubicBezTo>
                  <a:cubicBezTo>
                    <a:pt x="226" y="9831"/>
                    <a:pt x="710" y="7452"/>
                    <a:pt x="1274" y="5692"/>
                  </a:cubicBezTo>
                  <a:cubicBezTo>
                    <a:pt x="1838" y="3931"/>
                    <a:pt x="2483" y="2790"/>
                    <a:pt x="3370" y="1933"/>
                  </a:cubicBezTo>
                  <a:cubicBezTo>
                    <a:pt x="4256" y="1077"/>
                    <a:pt x="5385" y="506"/>
                    <a:pt x="6513" y="220"/>
                  </a:cubicBezTo>
                  <a:cubicBezTo>
                    <a:pt x="7641" y="-65"/>
                    <a:pt x="8770" y="-65"/>
                    <a:pt x="9656" y="173"/>
                  </a:cubicBezTo>
                  <a:cubicBezTo>
                    <a:pt x="10543" y="411"/>
                    <a:pt x="11188" y="887"/>
                    <a:pt x="11671" y="1981"/>
                  </a:cubicBezTo>
                  <a:cubicBezTo>
                    <a:pt x="12155" y="3075"/>
                    <a:pt x="12477" y="4788"/>
                    <a:pt x="12155" y="7119"/>
                  </a:cubicBezTo>
                  <a:cubicBezTo>
                    <a:pt x="11832" y="9450"/>
                    <a:pt x="10865" y="12400"/>
                    <a:pt x="10220" y="14636"/>
                  </a:cubicBezTo>
                  <a:cubicBezTo>
                    <a:pt x="9576" y="16872"/>
                    <a:pt x="9253" y="18395"/>
                    <a:pt x="9253" y="19394"/>
                  </a:cubicBezTo>
                  <a:cubicBezTo>
                    <a:pt x="9253" y="20393"/>
                    <a:pt x="9576" y="20869"/>
                    <a:pt x="10140" y="21154"/>
                  </a:cubicBezTo>
                  <a:cubicBezTo>
                    <a:pt x="10704" y="21440"/>
                    <a:pt x="11510" y="21535"/>
                    <a:pt x="13444" y="20488"/>
                  </a:cubicBezTo>
                  <a:cubicBezTo>
                    <a:pt x="15379" y="19442"/>
                    <a:pt x="18441" y="17253"/>
                    <a:pt x="21504" y="150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2099" name="Drawing"/>
          <p:cNvGrpSpPr/>
          <p:nvPr/>
        </p:nvGrpSpPr>
        <p:grpSpPr>
          <a:xfrm>
            <a:off x="7435850" y="1384299"/>
            <a:ext cx="4766115" cy="1990816"/>
            <a:chOff x="0" y="0"/>
            <a:chExt cx="4766114" cy="1990814"/>
          </a:xfrm>
        </p:grpSpPr>
        <p:sp>
          <p:nvSpPr>
            <p:cNvPr id="2076" name="Line"/>
            <p:cNvSpPr/>
            <p:nvPr/>
          </p:nvSpPr>
          <p:spPr>
            <a:xfrm>
              <a:off x="496389" y="528502"/>
              <a:ext cx="273184" cy="5530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4" h="21460" fill="norm" stroke="1" extrusionOk="0">
                  <a:moveTo>
                    <a:pt x="20849" y="2161"/>
                  </a:moveTo>
                  <a:cubicBezTo>
                    <a:pt x="21182" y="1751"/>
                    <a:pt x="21514" y="1340"/>
                    <a:pt x="21431" y="971"/>
                  </a:cubicBezTo>
                  <a:cubicBezTo>
                    <a:pt x="21348" y="601"/>
                    <a:pt x="20849" y="273"/>
                    <a:pt x="19769" y="108"/>
                  </a:cubicBezTo>
                  <a:cubicBezTo>
                    <a:pt x="18689" y="-56"/>
                    <a:pt x="17028" y="-56"/>
                    <a:pt x="15034" y="273"/>
                  </a:cubicBezTo>
                  <a:cubicBezTo>
                    <a:pt x="13040" y="601"/>
                    <a:pt x="10714" y="1258"/>
                    <a:pt x="8720" y="2572"/>
                  </a:cubicBezTo>
                  <a:cubicBezTo>
                    <a:pt x="6726" y="3886"/>
                    <a:pt x="5065" y="5857"/>
                    <a:pt x="3902" y="7787"/>
                  </a:cubicBezTo>
                  <a:cubicBezTo>
                    <a:pt x="2739" y="9717"/>
                    <a:pt x="2074" y="11606"/>
                    <a:pt x="1492" y="13536"/>
                  </a:cubicBezTo>
                  <a:cubicBezTo>
                    <a:pt x="911" y="15466"/>
                    <a:pt x="412" y="17438"/>
                    <a:pt x="163" y="18752"/>
                  </a:cubicBezTo>
                  <a:cubicBezTo>
                    <a:pt x="-86" y="20066"/>
                    <a:pt x="-86" y="20723"/>
                    <a:pt x="412" y="21092"/>
                  </a:cubicBezTo>
                  <a:cubicBezTo>
                    <a:pt x="911" y="21462"/>
                    <a:pt x="1908" y="21544"/>
                    <a:pt x="4899" y="21380"/>
                  </a:cubicBezTo>
                  <a:cubicBezTo>
                    <a:pt x="7889" y="21215"/>
                    <a:pt x="12874" y="20805"/>
                    <a:pt x="15865" y="20558"/>
                  </a:cubicBezTo>
                  <a:cubicBezTo>
                    <a:pt x="18856" y="20312"/>
                    <a:pt x="19852" y="20230"/>
                    <a:pt x="20849" y="201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7" name="Line"/>
            <p:cNvSpPr/>
            <p:nvPr/>
          </p:nvSpPr>
          <p:spPr>
            <a:xfrm>
              <a:off x="514350" y="857250"/>
              <a:ext cx="16510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8" name="Line"/>
            <p:cNvSpPr/>
            <p:nvPr/>
          </p:nvSpPr>
          <p:spPr>
            <a:xfrm>
              <a:off x="952478" y="520649"/>
              <a:ext cx="279422" cy="6524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9" h="21476" fill="norm" stroke="1" extrusionOk="0">
                  <a:moveTo>
                    <a:pt x="21439" y="211"/>
                  </a:moveTo>
                  <a:cubicBezTo>
                    <a:pt x="19815" y="71"/>
                    <a:pt x="18191" y="-68"/>
                    <a:pt x="16161" y="37"/>
                  </a:cubicBezTo>
                  <a:cubicBezTo>
                    <a:pt x="14131" y="141"/>
                    <a:pt x="11695" y="489"/>
                    <a:pt x="10152" y="768"/>
                  </a:cubicBezTo>
                  <a:cubicBezTo>
                    <a:pt x="8609" y="1047"/>
                    <a:pt x="7959" y="1256"/>
                    <a:pt x="7147" y="1360"/>
                  </a:cubicBezTo>
                  <a:cubicBezTo>
                    <a:pt x="6335" y="1465"/>
                    <a:pt x="5361" y="1465"/>
                    <a:pt x="4792" y="1639"/>
                  </a:cubicBezTo>
                  <a:cubicBezTo>
                    <a:pt x="4224" y="1813"/>
                    <a:pt x="4062" y="2162"/>
                    <a:pt x="3899" y="3381"/>
                  </a:cubicBezTo>
                  <a:cubicBezTo>
                    <a:pt x="3737" y="4600"/>
                    <a:pt x="3574" y="6691"/>
                    <a:pt x="3250" y="8781"/>
                  </a:cubicBezTo>
                  <a:cubicBezTo>
                    <a:pt x="2925" y="10871"/>
                    <a:pt x="2437" y="12962"/>
                    <a:pt x="1788" y="14947"/>
                  </a:cubicBezTo>
                  <a:cubicBezTo>
                    <a:pt x="1138" y="16933"/>
                    <a:pt x="326" y="18815"/>
                    <a:pt x="83" y="19929"/>
                  </a:cubicBezTo>
                  <a:cubicBezTo>
                    <a:pt x="-161" y="21044"/>
                    <a:pt x="164" y="21393"/>
                    <a:pt x="651" y="21462"/>
                  </a:cubicBezTo>
                  <a:cubicBezTo>
                    <a:pt x="1138" y="21532"/>
                    <a:pt x="1788" y="21323"/>
                    <a:pt x="3656" y="21184"/>
                  </a:cubicBezTo>
                  <a:cubicBezTo>
                    <a:pt x="5523" y="21044"/>
                    <a:pt x="8609" y="20975"/>
                    <a:pt x="11045" y="20905"/>
                  </a:cubicBezTo>
                  <a:cubicBezTo>
                    <a:pt x="13481" y="20835"/>
                    <a:pt x="15268" y="20766"/>
                    <a:pt x="17054" y="206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9" name="Line"/>
            <p:cNvSpPr/>
            <p:nvPr/>
          </p:nvSpPr>
          <p:spPr>
            <a:xfrm>
              <a:off x="1398706" y="599987"/>
              <a:ext cx="384695" cy="4379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2" h="21487" fill="norm" stroke="1" extrusionOk="0">
                  <a:moveTo>
                    <a:pt x="20443" y="1094"/>
                  </a:moveTo>
                  <a:cubicBezTo>
                    <a:pt x="20915" y="575"/>
                    <a:pt x="21387" y="56"/>
                    <a:pt x="21446" y="4"/>
                  </a:cubicBezTo>
                  <a:cubicBezTo>
                    <a:pt x="21505" y="-48"/>
                    <a:pt x="21151" y="367"/>
                    <a:pt x="19616" y="1354"/>
                  </a:cubicBezTo>
                  <a:cubicBezTo>
                    <a:pt x="18082" y="2340"/>
                    <a:pt x="15367" y="3898"/>
                    <a:pt x="12653" y="5300"/>
                  </a:cubicBezTo>
                  <a:cubicBezTo>
                    <a:pt x="9938" y="6702"/>
                    <a:pt x="7223" y="7948"/>
                    <a:pt x="5630" y="8831"/>
                  </a:cubicBezTo>
                  <a:cubicBezTo>
                    <a:pt x="4036" y="9714"/>
                    <a:pt x="3564" y="10233"/>
                    <a:pt x="3623" y="10544"/>
                  </a:cubicBezTo>
                  <a:cubicBezTo>
                    <a:pt x="3682" y="10856"/>
                    <a:pt x="4272" y="10960"/>
                    <a:pt x="5748" y="11012"/>
                  </a:cubicBezTo>
                  <a:cubicBezTo>
                    <a:pt x="7223" y="11064"/>
                    <a:pt x="9584" y="11064"/>
                    <a:pt x="11118" y="11115"/>
                  </a:cubicBezTo>
                  <a:cubicBezTo>
                    <a:pt x="12653" y="11167"/>
                    <a:pt x="13361" y="11271"/>
                    <a:pt x="13833" y="11583"/>
                  </a:cubicBezTo>
                  <a:cubicBezTo>
                    <a:pt x="14305" y="11894"/>
                    <a:pt x="14541" y="12414"/>
                    <a:pt x="14364" y="12933"/>
                  </a:cubicBezTo>
                  <a:cubicBezTo>
                    <a:pt x="14187" y="13452"/>
                    <a:pt x="13597" y="13971"/>
                    <a:pt x="11531" y="14958"/>
                  </a:cubicBezTo>
                  <a:cubicBezTo>
                    <a:pt x="9466" y="15944"/>
                    <a:pt x="5925" y="17398"/>
                    <a:pt x="3859" y="18281"/>
                  </a:cubicBezTo>
                  <a:cubicBezTo>
                    <a:pt x="1794" y="19164"/>
                    <a:pt x="1203" y="19475"/>
                    <a:pt x="731" y="19890"/>
                  </a:cubicBezTo>
                  <a:cubicBezTo>
                    <a:pt x="259" y="20306"/>
                    <a:pt x="-95" y="20825"/>
                    <a:pt x="23" y="21137"/>
                  </a:cubicBezTo>
                  <a:cubicBezTo>
                    <a:pt x="141" y="21448"/>
                    <a:pt x="731" y="21552"/>
                    <a:pt x="2620" y="21448"/>
                  </a:cubicBezTo>
                  <a:cubicBezTo>
                    <a:pt x="4508" y="21344"/>
                    <a:pt x="7695" y="21033"/>
                    <a:pt x="10351" y="20825"/>
                  </a:cubicBezTo>
                  <a:cubicBezTo>
                    <a:pt x="13007" y="20617"/>
                    <a:pt x="15131" y="20514"/>
                    <a:pt x="17256" y="204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0" name="Line"/>
            <p:cNvSpPr/>
            <p:nvPr/>
          </p:nvSpPr>
          <p:spPr>
            <a:xfrm>
              <a:off x="1949450" y="674049"/>
              <a:ext cx="254000" cy="3737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5" fill="norm" stroke="1" extrusionOk="0">
                  <a:moveTo>
                    <a:pt x="0" y="1043"/>
                  </a:moveTo>
                  <a:cubicBezTo>
                    <a:pt x="540" y="555"/>
                    <a:pt x="1080" y="67"/>
                    <a:pt x="1890" y="6"/>
                  </a:cubicBezTo>
                  <a:cubicBezTo>
                    <a:pt x="2700" y="-55"/>
                    <a:pt x="3780" y="311"/>
                    <a:pt x="5850" y="1959"/>
                  </a:cubicBezTo>
                  <a:cubicBezTo>
                    <a:pt x="7920" y="3606"/>
                    <a:pt x="10980" y="6535"/>
                    <a:pt x="13770" y="10013"/>
                  </a:cubicBezTo>
                  <a:cubicBezTo>
                    <a:pt x="16560" y="13491"/>
                    <a:pt x="19080" y="17518"/>
                    <a:pt x="21600" y="215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1" name="Line"/>
            <p:cNvSpPr/>
            <p:nvPr/>
          </p:nvSpPr>
          <p:spPr>
            <a:xfrm>
              <a:off x="2032000" y="622300"/>
              <a:ext cx="190500" cy="469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680" y="584"/>
                    <a:pt x="17760" y="1168"/>
                    <a:pt x="15360" y="2919"/>
                  </a:cubicBezTo>
                  <a:cubicBezTo>
                    <a:pt x="12960" y="4670"/>
                    <a:pt x="10080" y="7589"/>
                    <a:pt x="7680" y="10168"/>
                  </a:cubicBezTo>
                  <a:cubicBezTo>
                    <a:pt x="5280" y="12746"/>
                    <a:pt x="3360" y="14984"/>
                    <a:pt x="2160" y="16832"/>
                  </a:cubicBezTo>
                  <a:cubicBezTo>
                    <a:pt x="960" y="18681"/>
                    <a:pt x="480" y="2014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2" name="Line"/>
            <p:cNvSpPr/>
            <p:nvPr/>
          </p:nvSpPr>
          <p:spPr>
            <a:xfrm>
              <a:off x="2279650" y="996950"/>
              <a:ext cx="1" cy="762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3" name="Line"/>
            <p:cNvSpPr/>
            <p:nvPr/>
          </p:nvSpPr>
          <p:spPr>
            <a:xfrm>
              <a:off x="2266950" y="844550"/>
              <a:ext cx="254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4" name="Line"/>
            <p:cNvSpPr/>
            <p:nvPr/>
          </p:nvSpPr>
          <p:spPr>
            <a:xfrm>
              <a:off x="1397000" y="1206500"/>
              <a:ext cx="12700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5" name="Line"/>
            <p:cNvSpPr/>
            <p:nvPr/>
          </p:nvSpPr>
          <p:spPr>
            <a:xfrm>
              <a:off x="1435099" y="1130300"/>
              <a:ext cx="190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6" name="Line"/>
            <p:cNvSpPr/>
            <p:nvPr/>
          </p:nvSpPr>
          <p:spPr>
            <a:xfrm>
              <a:off x="1454149" y="1225550"/>
              <a:ext cx="11430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7" name="Line"/>
            <p:cNvSpPr/>
            <p:nvPr/>
          </p:nvSpPr>
          <p:spPr>
            <a:xfrm>
              <a:off x="1485900" y="1301750"/>
              <a:ext cx="1143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8" name="Line"/>
            <p:cNvSpPr/>
            <p:nvPr/>
          </p:nvSpPr>
          <p:spPr>
            <a:xfrm>
              <a:off x="1689100" y="1193799"/>
              <a:ext cx="31750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9" name="Line"/>
            <p:cNvSpPr/>
            <p:nvPr/>
          </p:nvSpPr>
          <p:spPr>
            <a:xfrm>
              <a:off x="1505890" y="434885"/>
              <a:ext cx="164161" cy="1631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7" h="21344" fill="norm" stroke="1" extrusionOk="0">
                  <a:moveTo>
                    <a:pt x="2369" y="4581"/>
                  </a:moveTo>
                  <a:cubicBezTo>
                    <a:pt x="2092" y="9011"/>
                    <a:pt x="1815" y="13442"/>
                    <a:pt x="1400" y="16488"/>
                  </a:cubicBezTo>
                  <a:cubicBezTo>
                    <a:pt x="985" y="19535"/>
                    <a:pt x="431" y="21196"/>
                    <a:pt x="154" y="21335"/>
                  </a:cubicBezTo>
                  <a:cubicBezTo>
                    <a:pt x="-123" y="21473"/>
                    <a:pt x="-123" y="20088"/>
                    <a:pt x="985" y="17319"/>
                  </a:cubicBezTo>
                  <a:cubicBezTo>
                    <a:pt x="2092" y="14550"/>
                    <a:pt x="4308" y="10396"/>
                    <a:pt x="5831" y="7627"/>
                  </a:cubicBezTo>
                  <a:cubicBezTo>
                    <a:pt x="7354" y="4858"/>
                    <a:pt x="8185" y="3473"/>
                    <a:pt x="9154" y="2227"/>
                  </a:cubicBezTo>
                  <a:cubicBezTo>
                    <a:pt x="10123" y="981"/>
                    <a:pt x="11231" y="-127"/>
                    <a:pt x="12339" y="11"/>
                  </a:cubicBezTo>
                  <a:cubicBezTo>
                    <a:pt x="13446" y="150"/>
                    <a:pt x="14554" y="1535"/>
                    <a:pt x="15385" y="3888"/>
                  </a:cubicBezTo>
                  <a:cubicBezTo>
                    <a:pt x="16215" y="6242"/>
                    <a:pt x="16769" y="9565"/>
                    <a:pt x="17046" y="12335"/>
                  </a:cubicBezTo>
                  <a:cubicBezTo>
                    <a:pt x="17323" y="15104"/>
                    <a:pt x="17323" y="17319"/>
                    <a:pt x="18015" y="18704"/>
                  </a:cubicBezTo>
                  <a:cubicBezTo>
                    <a:pt x="18708" y="20088"/>
                    <a:pt x="20092" y="20642"/>
                    <a:pt x="21477" y="211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0" name="Line"/>
            <p:cNvSpPr/>
            <p:nvPr/>
          </p:nvSpPr>
          <p:spPr>
            <a:xfrm>
              <a:off x="2387600" y="490232"/>
              <a:ext cx="170809" cy="717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9" h="21535" fill="norm" stroke="1" extrusionOk="0">
                  <a:moveTo>
                    <a:pt x="0" y="1105"/>
                  </a:moveTo>
                  <a:cubicBezTo>
                    <a:pt x="3733" y="723"/>
                    <a:pt x="7467" y="342"/>
                    <a:pt x="10667" y="152"/>
                  </a:cubicBezTo>
                  <a:cubicBezTo>
                    <a:pt x="13867" y="-39"/>
                    <a:pt x="16533" y="-39"/>
                    <a:pt x="18267" y="88"/>
                  </a:cubicBezTo>
                  <a:cubicBezTo>
                    <a:pt x="20000" y="215"/>
                    <a:pt x="20800" y="469"/>
                    <a:pt x="21200" y="1041"/>
                  </a:cubicBezTo>
                  <a:cubicBezTo>
                    <a:pt x="21600" y="1613"/>
                    <a:pt x="21600" y="2502"/>
                    <a:pt x="21333" y="3932"/>
                  </a:cubicBezTo>
                  <a:cubicBezTo>
                    <a:pt x="21067" y="5361"/>
                    <a:pt x="20533" y="7330"/>
                    <a:pt x="19867" y="9459"/>
                  </a:cubicBezTo>
                  <a:cubicBezTo>
                    <a:pt x="19200" y="11587"/>
                    <a:pt x="18400" y="13874"/>
                    <a:pt x="18133" y="15621"/>
                  </a:cubicBezTo>
                  <a:cubicBezTo>
                    <a:pt x="17867" y="17368"/>
                    <a:pt x="18133" y="18575"/>
                    <a:pt x="18400" y="19401"/>
                  </a:cubicBezTo>
                  <a:cubicBezTo>
                    <a:pt x="18667" y="20227"/>
                    <a:pt x="18933" y="20672"/>
                    <a:pt x="18000" y="20989"/>
                  </a:cubicBezTo>
                  <a:cubicBezTo>
                    <a:pt x="17067" y="21307"/>
                    <a:pt x="14933" y="21497"/>
                    <a:pt x="13200" y="21529"/>
                  </a:cubicBezTo>
                  <a:cubicBezTo>
                    <a:pt x="11467" y="21561"/>
                    <a:pt x="10133" y="21434"/>
                    <a:pt x="8800" y="213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1" name="Line"/>
            <p:cNvSpPr/>
            <p:nvPr/>
          </p:nvSpPr>
          <p:spPr>
            <a:xfrm>
              <a:off x="2863850" y="896055"/>
              <a:ext cx="146050" cy="373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84" fill="norm" stroke="1" extrusionOk="0">
                  <a:moveTo>
                    <a:pt x="0" y="3031"/>
                  </a:moveTo>
                  <a:cubicBezTo>
                    <a:pt x="3130" y="758"/>
                    <a:pt x="6261" y="-1516"/>
                    <a:pt x="9861" y="1326"/>
                  </a:cubicBezTo>
                  <a:cubicBezTo>
                    <a:pt x="13461" y="4168"/>
                    <a:pt x="17530" y="12126"/>
                    <a:pt x="21600" y="200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2" name="Line"/>
            <p:cNvSpPr/>
            <p:nvPr/>
          </p:nvSpPr>
          <p:spPr>
            <a:xfrm>
              <a:off x="2844799" y="1047750"/>
              <a:ext cx="2286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3" name="Line"/>
            <p:cNvSpPr/>
            <p:nvPr/>
          </p:nvSpPr>
          <p:spPr>
            <a:xfrm>
              <a:off x="3420021" y="871474"/>
              <a:ext cx="175187" cy="3350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2" h="21502" fill="norm" stroke="1" extrusionOk="0">
                  <a:moveTo>
                    <a:pt x="6414" y="1532"/>
                  </a:moveTo>
                  <a:cubicBezTo>
                    <a:pt x="5143" y="3977"/>
                    <a:pt x="3873" y="6423"/>
                    <a:pt x="3111" y="9344"/>
                  </a:cubicBezTo>
                  <a:cubicBezTo>
                    <a:pt x="2348" y="12264"/>
                    <a:pt x="2094" y="15660"/>
                    <a:pt x="1713" y="17834"/>
                  </a:cubicBezTo>
                  <a:cubicBezTo>
                    <a:pt x="1332" y="20008"/>
                    <a:pt x="823" y="20959"/>
                    <a:pt x="442" y="21094"/>
                  </a:cubicBezTo>
                  <a:cubicBezTo>
                    <a:pt x="61" y="21230"/>
                    <a:pt x="-193" y="20551"/>
                    <a:pt x="188" y="18174"/>
                  </a:cubicBezTo>
                  <a:cubicBezTo>
                    <a:pt x="569" y="15796"/>
                    <a:pt x="1586" y="11721"/>
                    <a:pt x="2856" y="8664"/>
                  </a:cubicBezTo>
                  <a:cubicBezTo>
                    <a:pt x="4127" y="5608"/>
                    <a:pt x="5652" y="3570"/>
                    <a:pt x="6922" y="2279"/>
                  </a:cubicBezTo>
                  <a:cubicBezTo>
                    <a:pt x="8193" y="989"/>
                    <a:pt x="9209" y="445"/>
                    <a:pt x="10353" y="174"/>
                  </a:cubicBezTo>
                  <a:cubicBezTo>
                    <a:pt x="11496" y="-98"/>
                    <a:pt x="12767" y="-98"/>
                    <a:pt x="14292" y="513"/>
                  </a:cubicBezTo>
                  <a:cubicBezTo>
                    <a:pt x="15816" y="1125"/>
                    <a:pt x="17595" y="2347"/>
                    <a:pt x="18993" y="4317"/>
                  </a:cubicBezTo>
                  <a:cubicBezTo>
                    <a:pt x="20391" y="6287"/>
                    <a:pt x="21407" y="9004"/>
                    <a:pt x="20899" y="11993"/>
                  </a:cubicBezTo>
                  <a:cubicBezTo>
                    <a:pt x="20391" y="14981"/>
                    <a:pt x="18358" y="18242"/>
                    <a:pt x="16325" y="215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4" name="Line"/>
            <p:cNvSpPr/>
            <p:nvPr/>
          </p:nvSpPr>
          <p:spPr>
            <a:xfrm>
              <a:off x="3733800" y="1143000"/>
              <a:ext cx="254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5" name="Line"/>
            <p:cNvSpPr/>
            <p:nvPr/>
          </p:nvSpPr>
          <p:spPr>
            <a:xfrm>
              <a:off x="3797300" y="858873"/>
              <a:ext cx="482600" cy="4936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8" fill="norm" stroke="1" extrusionOk="0">
                  <a:moveTo>
                    <a:pt x="0" y="21438"/>
                  </a:moveTo>
                  <a:cubicBezTo>
                    <a:pt x="1232" y="19875"/>
                    <a:pt x="2463" y="18313"/>
                    <a:pt x="3742" y="15877"/>
                  </a:cubicBezTo>
                  <a:cubicBezTo>
                    <a:pt x="5021" y="13441"/>
                    <a:pt x="6347" y="10132"/>
                    <a:pt x="7200" y="7835"/>
                  </a:cubicBezTo>
                  <a:cubicBezTo>
                    <a:pt x="8053" y="5537"/>
                    <a:pt x="8432" y="4250"/>
                    <a:pt x="8811" y="2917"/>
                  </a:cubicBezTo>
                  <a:cubicBezTo>
                    <a:pt x="9189" y="1584"/>
                    <a:pt x="9568" y="206"/>
                    <a:pt x="9521" y="22"/>
                  </a:cubicBezTo>
                  <a:cubicBezTo>
                    <a:pt x="9474" y="-162"/>
                    <a:pt x="9000" y="849"/>
                    <a:pt x="8432" y="2595"/>
                  </a:cubicBezTo>
                  <a:cubicBezTo>
                    <a:pt x="7863" y="4342"/>
                    <a:pt x="7200" y="6824"/>
                    <a:pt x="6821" y="8662"/>
                  </a:cubicBezTo>
                  <a:cubicBezTo>
                    <a:pt x="6442" y="10500"/>
                    <a:pt x="6347" y="11695"/>
                    <a:pt x="6442" y="12476"/>
                  </a:cubicBezTo>
                  <a:cubicBezTo>
                    <a:pt x="6537" y="13258"/>
                    <a:pt x="6821" y="13625"/>
                    <a:pt x="7200" y="13809"/>
                  </a:cubicBezTo>
                  <a:cubicBezTo>
                    <a:pt x="7579" y="13993"/>
                    <a:pt x="8053" y="13993"/>
                    <a:pt x="9142" y="13258"/>
                  </a:cubicBezTo>
                  <a:cubicBezTo>
                    <a:pt x="10232" y="12522"/>
                    <a:pt x="11937" y="11052"/>
                    <a:pt x="13405" y="9121"/>
                  </a:cubicBezTo>
                  <a:cubicBezTo>
                    <a:pt x="14874" y="7191"/>
                    <a:pt x="16105" y="4801"/>
                    <a:pt x="16768" y="3377"/>
                  </a:cubicBezTo>
                  <a:cubicBezTo>
                    <a:pt x="17432" y="1952"/>
                    <a:pt x="17526" y="1492"/>
                    <a:pt x="17574" y="1033"/>
                  </a:cubicBezTo>
                  <a:cubicBezTo>
                    <a:pt x="17621" y="573"/>
                    <a:pt x="17621" y="114"/>
                    <a:pt x="17432" y="68"/>
                  </a:cubicBezTo>
                  <a:cubicBezTo>
                    <a:pt x="17242" y="22"/>
                    <a:pt x="16863" y="389"/>
                    <a:pt x="16579" y="1768"/>
                  </a:cubicBezTo>
                  <a:cubicBezTo>
                    <a:pt x="16295" y="3147"/>
                    <a:pt x="16105" y="5537"/>
                    <a:pt x="16389" y="7421"/>
                  </a:cubicBezTo>
                  <a:cubicBezTo>
                    <a:pt x="16674" y="9305"/>
                    <a:pt x="17432" y="10684"/>
                    <a:pt x="18379" y="11649"/>
                  </a:cubicBezTo>
                  <a:cubicBezTo>
                    <a:pt x="19326" y="12614"/>
                    <a:pt x="20463" y="13166"/>
                    <a:pt x="21600" y="137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6" name="Line"/>
            <p:cNvSpPr/>
            <p:nvPr/>
          </p:nvSpPr>
          <p:spPr>
            <a:xfrm>
              <a:off x="0" y="0"/>
              <a:ext cx="4766115" cy="19908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8" h="21589" fill="norm" stroke="1" extrusionOk="0">
                  <a:moveTo>
                    <a:pt x="1754" y="964"/>
                  </a:moveTo>
                  <a:cubicBezTo>
                    <a:pt x="1965" y="895"/>
                    <a:pt x="2176" y="826"/>
                    <a:pt x="2454" y="780"/>
                  </a:cubicBezTo>
                  <a:cubicBezTo>
                    <a:pt x="2732" y="735"/>
                    <a:pt x="3077" y="712"/>
                    <a:pt x="3447" y="666"/>
                  </a:cubicBezTo>
                  <a:cubicBezTo>
                    <a:pt x="3816" y="620"/>
                    <a:pt x="4209" y="551"/>
                    <a:pt x="4602" y="482"/>
                  </a:cubicBezTo>
                  <a:cubicBezTo>
                    <a:pt x="4995" y="413"/>
                    <a:pt x="5388" y="344"/>
                    <a:pt x="5795" y="287"/>
                  </a:cubicBezTo>
                  <a:cubicBezTo>
                    <a:pt x="6203" y="230"/>
                    <a:pt x="6625" y="184"/>
                    <a:pt x="6979" y="149"/>
                  </a:cubicBezTo>
                  <a:cubicBezTo>
                    <a:pt x="7334" y="115"/>
                    <a:pt x="7622" y="92"/>
                    <a:pt x="7924" y="69"/>
                  </a:cubicBezTo>
                  <a:cubicBezTo>
                    <a:pt x="8226" y="46"/>
                    <a:pt x="8542" y="23"/>
                    <a:pt x="8854" y="11"/>
                  </a:cubicBezTo>
                  <a:cubicBezTo>
                    <a:pt x="9165" y="0"/>
                    <a:pt x="9472" y="0"/>
                    <a:pt x="9789" y="0"/>
                  </a:cubicBezTo>
                  <a:cubicBezTo>
                    <a:pt x="10105" y="0"/>
                    <a:pt x="10431" y="0"/>
                    <a:pt x="10757" y="0"/>
                  </a:cubicBezTo>
                  <a:cubicBezTo>
                    <a:pt x="11083" y="0"/>
                    <a:pt x="11409" y="0"/>
                    <a:pt x="11725" y="0"/>
                  </a:cubicBezTo>
                  <a:cubicBezTo>
                    <a:pt x="12042" y="0"/>
                    <a:pt x="12348" y="0"/>
                    <a:pt x="12655" y="11"/>
                  </a:cubicBezTo>
                  <a:cubicBezTo>
                    <a:pt x="12962" y="23"/>
                    <a:pt x="13269" y="46"/>
                    <a:pt x="13575" y="80"/>
                  </a:cubicBezTo>
                  <a:cubicBezTo>
                    <a:pt x="13882" y="115"/>
                    <a:pt x="14189" y="161"/>
                    <a:pt x="14491" y="207"/>
                  </a:cubicBezTo>
                  <a:cubicBezTo>
                    <a:pt x="14793" y="252"/>
                    <a:pt x="15090" y="298"/>
                    <a:pt x="15383" y="356"/>
                  </a:cubicBezTo>
                  <a:cubicBezTo>
                    <a:pt x="15675" y="413"/>
                    <a:pt x="15963" y="482"/>
                    <a:pt x="16308" y="562"/>
                  </a:cubicBezTo>
                  <a:cubicBezTo>
                    <a:pt x="16653" y="643"/>
                    <a:pt x="17056" y="735"/>
                    <a:pt x="17434" y="826"/>
                  </a:cubicBezTo>
                  <a:cubicBezTo>
                    <a:pt x="17813" y="918"/>
                    <a:pt x="18168" y="1010"/>
                    <a:pt x="18551" y="1125"/>
                  </a:cubicBezTo>
                  <a:cubicBezTo>
                    <a:pt x="18935" y="1240"/>
                    <a:pt x="19347" y="1377"/>
                    <a:pt x="19740" y="1515"/>
                  </a:cubicBezTo>
                  <a:cubicBezTo>
                    <a:pt x="20133" y="1653"/>
                    <a:pt x="20507" y="1790"/>
                    <a:pt x="20771" y="1894"/>
                  </a:cubicBezTo>
                  <a:cubicBezTo>
                    <a:pt x="21034" y="1997"/>
                    <a:pt x="21188" y="2066"/>
                    <a:pt x="21308" y="2112"/>
                  </a:cubicBezTo>
                  <a:cubicBezTo>
                    <a:pt x="21427" y="2158"/>
                    <a:pt x="21514" y="2181"/>
                    <a:pt x="21557" y="2261"/>
                  </a:cubicBezTo>
                  <a:cubicBezTo>
                    <a:pt x="21600" y="2341"/>
                    <a:pt x="21600" y="2479"/>
                    <a:pt x="21542" y="2858"/>
                  </a:cubicBezTo>
                  <a:cubicBezTo>
                    <a:pt x="21485" y="3237"/>
                    <a:pt x="21370" y="3856"/>
                    <a:pt x="21284" y="4545"/>
                  </a:cubicBezTo>
                  <a:cubicBezTo>
                    <a:pt x="21197" y="5234"/>
                    <a:pt x="21140" y="5991"/>
                    <a:pt x="21111" y="6817"/>
                  </a:cubicBezTo>
                  <a:cubicBezTo>
                    <a:pt x="21082" y="7644"/>
                    <a:pt x="21082" y="8539"/>
                    <a:pt x="21111" y="9377"/>
                  </a:cubicBezTo>
                  <a:cubicBezTo>
                    <a:pt x="21140" y="10215"/>
                    <a:pt x="21197" y="10995"/>
                    <a:pt x="21255" y="11787"/>
                  </a:cubicBezTo>
                  <a:cubicBezTo>
                    <a:pt x="21312" y="12579"/>
                    <a:pt x="21370" y="13382"/>
                    <a:pt x="21413" y="14232"/>
                  </a:cubicBezTo>
                  <a:cubicBezTo>
                    <a:pt x="21456" y="15081"/>
                    <a:pt x="21485" y="15976"/>
                    <a:pt x="21480" y="16871"/>
                  </a:cubicBezTo>
                  <a:cubicBezTo>
                    <a:pt x="21475" y="17767"/>
                    <a:pt x="21437" y="18662"/>
                    <a:pt x="21312" y="19408"/>
                  </a:cubicBezTo>
                  <a:cubicBezTo>
                    <a:pt x="21188" y="20154"/>
                    <a:pt x="20977" y="20751"/>
                    <a:pt x="20708" y="21106"/>
                  </a:cubicBezTo>
                  <a:cubicBezTo>
                    <a:pt x="20440" y="21462"/>
                    <a:pt x="20114" y="21577"/>
                    <a:pt x="19754" y="21589"/>
                  </a:cubicBezTo>
                  <a:cubicBezTo>
                    <a:pt x="19395" y="21600"/>
                    <a:pt x="19002" y="21508"/>
                    <a:pt x="18628" y="21370"/>
                  </a:cubicBezTo>
                  <a:cubicBezTo>
                    <a:pt x="18254" y="21233"/>
                    <a:pt x="17899" y="21049"/>
                    <a:pt x="17583" y="20888"/>
                  </a:cubicBezTo>
                  <a:cubicBezTo>
                    <a:pt x="17267" y="20728"/>
                    <a:pt x="16989" y="20590"/>
                    <a:pt x="16682" y="20441"/>
                  </a:cubicBezTo>
                  <a:cubicBezTo>
                    <a:pt x="16375" y="20292"/>
                    <a:pt x="16039" y="20131"/>
                    <a:pt x="15694" y="19970"/>
                  </a:cubicBezTo>
                  <a:cubicBezTo>
                    <a:pt x="15349" y="19810"/>
                    <a:pt x="14994" y="19649"/>
                    <a:pt x="14621" y="19488"/>
                  </a:cubicBezTo>
                  <a:cubicBezTo>
                    <a:pt x="14247" y="19328"/>
                    <a:pt x="13854" y="19167"/>
                    <a:pt x="13456" y="19006"/>
                  </a:cubicBezTo>
                  <a:cubicBezTo>
                    <a:pt x="13058" y="18845"/>
                    <a:pt x="12655" y="18685"/>
                    <a:pt x="12334" y="18570"/>
                  </a:cubicBezTo>
                  <a:cubicBezTo>
                    <a:pt x="12013" y="18455"/>
                    <a:pt x="11773" y="18386"/>
                    <a:pt x="11414" y="18295"/>
                  </a:cubicBezTo>
                  <a:cubicBezTo>
                    <a:pt x="11054" y="18203"/>
                    <a:pt x="10575" y="18088"/>
                    <a:pt x="10095" y="17985"/>
                  </a:cubicBezTo>
                  <a:cubicBezTo>
                    <a:pt x="9616" y="17881"/>
                    <a:pt x="9137" y="17790"/>
                    <a:pt x="8791" y="17721"/>
                  </a:cubicBezTo>
                  <a:cubicBezTo>
                    <a:pt x="8446" y="17652"/>
                    <a:pt x="8235" y="17606"/>
                    <a:pt x="8005" y="17560"/>
                  </a:cubicBezTo>
                  <a:cubicBezTo>
                    <a:pt x="7775" y="17514"/>
                    <a:pt x="7526" y="17468"/>
                    <a:pt x="7281" y="17434"/>
                  </a:cubicBezTo>
                  <a:cubicBezTo>
                    <a:pt x="7037" y="17399"/>
                    <a:pt x="6797" y="17376"/>
                    <a:pt x="6572" y="17353"/>
                  </a:cubicBezTo>
                  <a:cubicBezTo>
                    <a:pt x="6347" y="17331"/>
                    <a:pt x="6136" y="17308"/>
                    <a:pt x="5920" y="17285"/>
                  </a:cubicBezTo>
                  <a:cubicBezTo>
                    <a:pt x="5704" y="17262"/>
                    <a:pt x="5484" y="17239"/>
                    <a:pt x="5062" y="17216"/>
                  </a:cubicBezTo>
                  <a:cubicBezTo>
                    <a:pt x="4640" y="17193"/>
                    <a:pt x="4017" y="17170"/>
                    <a:pt x="3523" y="17147"/>
                  </a:cubicBezTo>
                  <a:cubicBezTo>
                    <a:pt x="3030" y="17124"/>
                    <a:pt x="2665" y="17101"/>
                    <a:pt x="2224" y="17089"/>
                  </a:cubicBezTo>
                  <a:cubicBezTo>
                    <a:pt x="1783" y="17078"/>
                    <a:pt x="1266" y="17078"/>
                    <a:pt x="882" y="17101"/>
                  </a:cubicBezTo>
                  <a:cubicBezTo>
                    <a:pt x="499" y="17124"/>
                    <a:pt x="249" y="17170"/>
                    <a:pt x="0" y="172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7" name="Line"/>
            <p:cNvSpPr/>
            <p:nvPr/>
          </p:nvSpPr>
          <p:spPr>
            <a:xfrm>
              <a:off x="3441700" y="1581150"/>
              <a:ext cx="4508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51" y="1200"/>
                    <a:pt x="7301" y="2400"/>
                    <a:pt x="10901" y="6000"/>
                  </a:cubicBezTo>
                  <a:cubicBezTo>
                    <a:pt x="14501" y="9600"/>
                    <a:pt x="18051" y="156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8" name="Line"/>
            <p:cNvSpPr/>
            <p:nvPr/>
          </p:nvSpPr>
          <p:spPr>
            <a:xfrm>
              <a:off x="3301999" y="1663700"/>
              <a:ext cx="36195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547" y="6300"/>
                    <a:pt x="9095" y="12600"/>
                    <a:pt x="12695" y="16200"/>
                  </a:cubicBezTo>
                  <a:cubicBezTo>
                    <a:pt x="16295" y="19800"/>
                    <a:pt x="18947" y="207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31" name="Drawing"/>
          <p:cNvGrpSpPr/>
          <p:nvPr/>
        </p:nvGrpSpPr>
        <p:grpSpPr>
          <a:xfrm>
            <a:off x="1006271" y="1781003"/>
            <a:ext cx="3527630" cy="2037600"/>
            <a:chOff x="0" y="0"/>
            <a:chExt cx="3527628" cy="2037598"/>
          </a:xfrm>
        </p:grpSpPr>
        <p:sp>
          <p:nvSpPr>
            <p:cNvPr id="2101" name="Line"/>
            <p:cNvSpPr/>
            <p:nvPr/>
          </p:nvSpPr>
          <p:spPr>
            <a:xfrm>
              <a:off x="0" y="59985"/>
              <a:ext cx="240744" cy="463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8" h="21386" fill="norm" stroke="1" extrusionOk="0">
                  <a:moveTo>
                    <a:pt x="6941" y="2369"/>
                  </a:moveTo>
                  <a:cubicBezTo>
                    <a:pt x="8972" y="2565"/>
                    <a:pt x="11003" y="2760"/>
                    <a:pt x="13218" y="2516"/>
                  </a:cubicBezTo>
                  <a:cubicBezTo>
                    <a:pt x="15433" y="2272"/>
                    <a:pt x="17833" y="1588"/>
                    <a:pt x="19310" y="1050"/>
                  </a:cubicBezTo>
                  <a:cubicBezTo>
                    <a:pt x="20787" y="512"/>
                    <a:pt x="21341" y="121"/>
                    <a:pt x="20787" y="24"/>
                  </a:cubicBezTo>
                  <a:cubicBezTo>
                    <a:pt x="20233" y="-74"/>
                    <a:pt x="18572" y="121"/>
                    <a:pt x="16356" y="806"/>
                  </a:cubicBezTo>
                  <a:cubicBezTo>
                    <a:pt x="14141" y="1490"/>
                    <a:pt x="11372" y="2663"/>
                    <a:pt x="9803" y="3591"/>
                  </a:cubicBezTo>
                  <a:cubicBezTo>
                    <a:pt x="8233" y="4520"/>
                    <a:pt x="7864" y="5204"/>
                    <a:pt x="8510" y="5741"/>
                  </a:cubicBezTo>
                  <a:cubicBezTo>
                    <a:pt x="9156" y="6279"/>
                    <a:pt x="10818" y="6670"/>
                    <a:pt x="11556" y="7110"/>
                  </a:cubicBezTo>
                  <a:cubicBezTo>
                    <a:pt x="12295" y="7550"/>
                    <a:pt x="12110" y="8038"/>
                    <a:pt x="10541" y="9113"/>
                  </a:cubicBezTo>
                  <a:cubicBezTo>
                    <a:pt x="8972" y="10188"/>
                    <a:pt x="6018" y="11850"/>
                    <a:pt x="3895" y="13512"/>
                  </a:cubicBezTo>
                  <a:cubicBezTo>
                    <a:pt x="1772" y="15173"/>
                    <a:pt x="479" y="16835"/>
                    <a:pt x="110" y="18105"/>
                  </a:cubicBezTo>
                  <a:cubicBezTo>
                    <a:pt x="-259" y="19376"/>
                    <a:pt x="295" y="20255"/>
                    <a:pt x="1864" y="20793"/>
                  </a:cubicBezTo>
                  <a:cubicBezTo>
                    <a:pt x="3433" y="21331"/>
                    <a:pt x="6018" y="21526"/>
                    <a:pt x="8233" y="21282"/>
                  </a:cubicBezTo>
                  <a:cubicBezTo>
                    <a:pt x="10449" y="21037"/>
                    <a:pt x="12295" y="20353"/>
                    <a:pt x="14141" y="196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2" name="Line"/>
            <p:cNvSpPr/>
            <p:nvPr/>
          </p:nvSpPr>
          <p:spPr>
            <a:xfrm>
              <a:off x="200228" y="328931"/>
              <a:ext cx="209551" cy="1552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29" fill="norm" stroke="1" extrusionOk="0">
                  <a:moveTo>
                    <a:pt x="0" y="3220"/>
                  </a:moveTo>
                  <a:cubicBezTo>
                    <a:pt x="655" y="2068"/>
                    <a:pt x="1309" y="916"/>
                    <a:pt x="2291" y="628"/>
                  </a:cubicBezTo>
                  <a:cubicBezTo>
                    <a:pt x="3273" y="340"/>
                    <a:pt x="4582" y="916"/>
                    <a:pt x="5455" y="1924"/>
                  </a:cubicBezTo>
                  <a:cubicBezTo>
                    <a:pt x="6327" y="2932"/>
                    <a:pt x="6764" y="4372"/>
                    <a:pt x="6327" y="7396"/>
                  </a:cubicBezTo>
                  <a:cubicBezTo>
                    <a:pt x="5891" y="10420"/>
                    <a:pt x="4582" y="15028"/>
                    <a:pt x="3491" y="17764"/>
                  </a:cubicBezTo>
                  <a:cubicBezTo>
                    <a:pt x="2400" y="20500"/>
                    <a:pt x="1527" y="21364"/>
                    <a:pt x="1200" y="21076"/>
                  </a:cubicBezTo>
                  <a:cubicBezTo>
                    <a:pt x="873" y="20788"/>
                    <a:pt x="1091" y="19348"/>
                    <a:pt x="3164" y="15892"/>
                  </a:cubicBezTo>
                  <a:cubicBezTo>
                    <a:pt x="5236" y="12436"/>
                    <a:pt x="9164" y="6964"/>
                    <a:pt x="11673" y="3796"/>
                  </a:cubicBezTo>
                  <a:cubicBezTo>
                    <a:pt x="14182" y="628"/>
                    <a:pt x="15273" y="-236"/>
                    <a:pt x="15600" y="52"/>
                  </a:cubicBezTo>
                  <a:cubicBezTo>
                    <a:pt x="15927" y="340"/>
                    <a:pt x="15491" y="1780"/>
                    <a:pt x="14727" y="4372"/>
                  </a:cubicBezTo>
                  <a:cubicBezTo>
                    <a:pt x="13964" y="6964"/>
                    <a:pt x="12873" y="10708"/>
                    <a:pt x="12436" y="13300"/>
                  </a:cubicBezTo>
                  <a:cubicBezTo>
                    <a:pt x="12000" y="15892"/>
                    <a:pt x="12218" y="17332"/>
                    <a:pt x="13855" y="18052"/>
                  </a:cubicBezTo>
                  <a:cubicBezTo>
                    <a:pt x="15491" y="18772"/>
                    <a:pt x="18545" y="18772"/>
                    <a:pt x="21600" y="187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3" name="Line"/>
            <p:cNvSpPr/>
            <p:nvPr/>
          </p:nvSpPr>
          <p:spPr>
            <a:xfrm>
              <a:off x="117678" y="555796"/>
              <a:ext cx="27940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236" y="16000"/>
                    <a:pt x="10473" y="10400"/>
                    <a:pt x="14073" y="6800"/>
                  </a:cubicBezTo>
                  <a:cubicBezTo>
                    <a:pt x="17673" y="3200"/>
                    <a:pt x="19636" y="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4" name="Line"/>
            <p:cNvSpPr/>
            <p:nvPr/>
          </p:nvSpPr>
          <p:spPr>
            <a:xfrm>
              <a:off x="188689" y="581196"/>
              <a:ext cx="202040" cy="786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5" h="21120" fill="norm" stroke="1" extrusionOk="0">
                  <a:moveTo>
                    <a:pt x="1882" y="20463"/>
                  </a:moveTo>
                  <a:cubicBezTo>
                    <a:pt x="768" y="21032"/>
                    <a:pt x="-345" y="21600"/>
                    <a:pt x="100" y="20463"/>
                  </a:cubicBezTo>
                  <a:cubicBezTo>
                    <a:pt x="546" y="19326"/>
                    <a:pt x="2550" y="16484"/>
                    <a:pt x="6335" y="12789"/>
                  </a:cubicBezTo>
                  <a:cubicBezTo>
                    <a:pt x="10121" y="9095"/>
                    <a:pt x="15688" y="4547"/>
                    <a:pt x="2125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5" name="Line"/>
            <p:cNvSpPr/>
            <p:nvPr/>
          </p:nvSpPr>
          <p:spPr>
            <a:xfrm>
              <a:off x="530428" y="339896"/>
              <a:ext cx="1270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6" name="Line"/>
            <p:cNvSpPr/>
            <p:nvPr/>
          </p:nvSpPr>
          <p:spPr>
            <a:xfrm>
              <a:off x="568528" y="466896"/>
              <a:ext cx="63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7" name="Line"/>
            <p:cNvSpPr/>
            <p:nvPr/>
          </p:nvSpPr>
          <p:spPr>
            <a:xfrm>
              <a:off x="1241628" y="85896"/>
              <a:ext cx="222251" cy="431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469" y="1906"/>
                    <a:pt x="4937" y="3812"/>
                    <a:pt x="7714" y="6565"/>
                  </a:cubicBezTo>
                  <a:cubicBezTo>
                    <a:pt x="10491" y="9318"/>
                    <a:pt x="13577" y="12918"/>
                    <a:pt x="15943" y="15565"/>
                  </a:cubicBezTo>
                  <a:cubicBezTo>
                    <a:pt x="18309" y="18212"/>
                    <a:pt x="19954" y="1990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8" name="Line"/>
            <p:cNvSpPr/>
            <p:nvPr/>
          </p:nvSpPr>
          <p:spPr>
            <a:xfrm>
              <a:off x="1234733" y="22396"/>
              <a:ext cx="248196" cy="546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4" h="21600" fill="norm" stroke="1" extrusionOk="0">
                  <a:moveTo>
                    <a:pt x="21464" y="0"/>
                  </a:moveTo>
                  <a:cubicBezTo>
                    <a:pt x="20000" y="586"/>
                    <a:pt x="18535" y="1172"/>
                    <a:pt x="16796" y="2930"/>
                  </a:cubicBezTo>
                  <a:cubicBezTo>
                    <a:pt x="15057" y="4688"/>
                    <a:pt x="13044" y="7619"/>
                    <a:pt x="10756" y="10340"/>
                  </a:cubicBezTo>
                  <a:cubicBezTo>
                    <a:pt x="8467" y="13060"/>
                    <a:pt x="5905" y="15572"/>
                    <a:pt x="4166" y="17205"/>
                  </a:cubicBezTo>
                  <a:cubicBezTo>
                    <a:pt x="2427" y="18837"/>
                    <a:pt x="1511" y="19591"/>
                    <a:pt x="871" y="20177"/>
                  </a:cubicBezTo>
                  <a:cubicBezTo>
                    <a:pt x="230" y="20763"/>
                    <a:pt x="-136" y="21181"/>
                    <a:pt x="47" y="21391"/>
                  </a:cubicBezTo>
                  <a:cubicBezTo>
                    <a:pt x="230" y="21600"/>
                    <a:pt x="962" y="21600"/>
                    <a:pt x="169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9" name="Line"/>
            <p:cNvSpPr/>
            <p:nvPr/>
          </p:nvSpPr>
          <p:spPr>
            <a:xfrm>
              <a:off x="1600313" y="282746"/>
              <a:ext cx="269966" cy="1436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3" h="21244" fill="norm" stroke="1" extrusionOk="0">
                  <a:moveTo>
                    <a:pt x="1273" y="16904"/>
                  </a:moveTo>
                  <a:cubicBezTo>
                    <a:pt x="598" y="15965"/>
                    <a:pt x="-77" y="15026"/>
                    <a:pt x="7" y="12522"/>
                  </a:cubicBezTo>
                  <a:cubicBezTo>
                    <a:pt x="92" y="10017"/>
                    <a:pt x="935" y="5948"/>
                    <a:pt x="2370" y="4070"/>
                  </a:cubicBezTo>
                  <a:cubicBezTo>
                    <a:pt x="3804" y="2191"/>
                    <a:pt x="5829" y="2504"/>
                    <a:pt x="7432" y="5009"/>
                  </a:cubicBezTo>
                  <a:cubicBezTo>
                    <a:pt x="9035" y="7513"/>
                    <a:pt x="10217" y="12209"/>
                    <a:pt x="11061" y="15496"/>
                  </a:cubicBezTo>
                  <a:cubicBezTo>
                    <a:pt x="11904" y="18783"/>
                    <a:pt x="12411" y="20661"/>
                    <a:pt x="13086" y="21130"/>
                  </a:cubicBezTo>
                  <a:cubicBezTo>
                    <a:pt x="13761" y="21600"/>
                    <a:pt x="14604" y="20661"/>
                    <a:pt x="15870" y="17374"/>
                  </a:cubicBezTo>
                  <a:cubicBezTo>
                    <a:pt x="17136" y="14087"/>
                    <a:pt x="18823" y="8452"/>
                    <a:pt x="19836" y="5165"/>
                  </a:cubicBezTo>
                  <a:cubicBezTo>
                    <a:pt x="20848" y="1878"/>
                    <a:pt x="21186" y="939"/>
                    <a:pt x="2152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0" name="Line"/>
            <p:cNvSpPr/>
            <p:nvPr/>
          </p:nvSpPr>
          <p:spPr>
            <a:xfrm>
              <a:off x="2175078" y="-1"/>
              <a:ext cx="234951" cy="5355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1" fill="norm" stroke="1" extrusionOk="0">
                  <a:moveTo>
                    <a:pt x="21600" y="3184"/>
                  </a:moveTo>
                  <a:cubicBezTo>
                    <a:pt x="19849" y="2082"/>
                    <a:pt x="18097" y="981"/>
                    <a:pt x="16735" y="431"/>
                  </a:cubicBezTo>
                  <a:cubicBezTo>
                    <a:pt x="15373" y="-120"/>
                    <a:pt x="14400" y="-120"/>
                    <a:pt x="12941" y="304"/>
                  </a:cubicBezTo>
                  <a:cubicBezTo>
                    <a:pt x="11481" y="727"/>
                    <a:pt x="9535" y="1574"/>
                    <a:pt x="7492" y="3099"/>
                  </a:cubicBezTo>
                  <a:cubicBezTo>
                    <a:pt x="5449" y="4624"/>
                    <a:pt x="3308" y="6826"/>
                    <a:pt x="1946" y="9452"/>
                  </a:cubicBezTo>
                  <a:cubicBezTo>
                    <a:pt x="584" y="12078"/>
                    <a:pt x="0" y="15127"/>
                    <a:pt x="0" y="17075"/>
                  </a:cubicBezTo>
                  <a:cubicBezTo>
                    <a:pt x="0" y="19024"/>
                    <a:pt x="584" y="19871"/>
                    <a:pt x="1265" y="20421"/>
                  </a:cubicBezTo>
                  <a:cubicBezTo>
                    <a:pt x="1946" y="20972"/>
                    <a:pt x="2724" y="21226"/>
                    <a:pt x="3600" y="21353"/>
                  </a:cubicBezTo>
                  <a:cubicBezTo>
                    <a:pt x="4476" y="21480"/>
                    <a:pt x="5449" y="21480"/>
                    <a:pt x="6616" y="21141"/>
                  </a:cubicBezTo>
                  <a:cubicBezTo>
                    <a:pt x="7784" y="20802"/>
                    <a:pt x="9146" y="20125"/>
                    <a:pt x="10605" y="19320"/>
                  </a:cubicBezTo>
                  <a:cubicBezTo>
                    <a:pt x="12065" y="18515"/>
                    <a:pt x="13622" y="17584"/>
                    <a:pt x="14595" y="16694"/>
                  </a:cubicBezTo>
                  <a:cubicBezTo>
                    <a:pt x="15568" y="15805"/>
                    <a:pt x="15957" y="14958"/>
                    <a:pt x="16054" y="14322"/>
                  </a:cubicBezTo>
                  <a:cubicBezTo>
                    <a:pt x="16151" y="13687"/>
                    <a:pt x="15957" y="13264"/>
                    <a:pt x="15178" y="13009"/>
                  </a:cubicBezTo>
                  <a:cubicBezTo>
                    <a:pt x="14400" y="12755"/>
                    <a:pt x="13038" y="12671"/>
                    <a:pt x="11870" y="12628"/>
                  </a:cubicBezTo>
                  <a:cubicBezTo>
                    <a:pt x="10703" y="12586"/>
                    <a:pt x="9730" y="12586"/>
                    <a:pt x="8951" y="12755"/>
                  </a:cubicBezTo>
                  <a:cubicBezTo>
                    <a:pt x="8173" y="12925"/>
                    <a:pt x="7589" y="13264"/>
                    <a:pt x="7395" y="13602"/>
                  </a:cubicBezTo>
                  <a:cubicBezTo>
                    <a:pt x="7200" y="13941"/>
                    <a:pt x="7395" y="14280"/>
                    <a:pt x="7589" y="146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1" name="Line"/>
            <p:cNvSpPr/>
            <p:nvPr/>
          </p:nvSpPr>
          <p:spPr>
            <a:xfrm>
              <a:off x="2405694" y="319813"/>
              <a:ext cx="112285" cy="1857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9" h="21057" fill="norm" stroke="1" extrusionOk="0">
                  <a:moveTo>
                    <a:pt x="5619" y="7317"/>
                  </a:moveTo>
                  <a:cubicBezTo>
                    <a:pt x="9619" y="6357"/>
                    <a:pt x="13619" y="5397"/>
                    <a:pt x="16419" y="4077"/>
                  </a:cubicBezTo>
                  <a:cubicBezTo>
                    <a:pt x="19219" y="2757"/>
                    <a:pt x="20819" y="1077"/>
                    <a:pt x="20419" y="357"/>
                  </a:cubicBezTo>
                  <a:cubicBezTo>
                    <a:pt x="20019" y="-363"/>
                    <a:pt x="17619" y="-123"/>
                    <a:pt x="13819" y="2277"/>
                  </a:cubicBezTo>
                  <a:cubicBezTo>
                    <a:pt x="10019" y="4677"/>
                    <a:pt x="4819" y="9237"/>
                    <a:pt x="2219" y="12597"/>
                  </a:cubicBezTo>
                  <a:cubicBezTo>
                    <a:pt x="-381" y="15957"/>
                    <a:pt x="-381" y="18117"/>
                    <a:pt x="619" y="19437"/>
                  </a:cubicBezTo>
                  <a:cubicBezTo>
                    <a:pt x="1619" y="20757"/>
                    <a:pt x="3619" y="21237"/>
                    <a:pt x="7219" y="20997"/>
                  </a:cubicBezTo>
                  <a:cubicBezTo>
                    <a:pt x="10819" y="20757"/>
                    <a:pt x="16019" y="19797"/>
                    <a:pt x="21219" y="188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2" name="Line"/>
            <p:cNvSpPr/>
            <p:nvPr/>
          </p:nvSpPr>
          <p:spPr>
            <a:xfrm>
              <a:off x="2584405" y="339896"/>
              <a:ext cx="135923" cy="1335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6" h="21291" fill="norm" stroke="1" extrusionOk="0">
                  <a:moveTo>
                    <a:pt x="15256" y="3037"/>
                  </a:moveTo>
                  <a:cubicBezTo>
                    <a:pt x="13620" y="2362"/>
                    <a:pt x="11983" y="1687"/>
                    <a:pt x="9692" y="2025"/>
                  </a:cubicBezTo>
                  <a:cubicBezTo>
                    <a:pt x="7402" y="2362"/>
                    <a:pt x="4456" y="3712"/>
                    <a:pt x="2492" y="6244"/>
                  </a:cubicBezTo>
                  <a:cubicBezTo>
                    <a:pt x="529" y="8775"/>
                    <a:pt x="-453" y="12487"/>
                    <a:pt x="202" y="15694"/>
                  </a:cubicBezTo>
                  <a:cubicBezTo>
                    <a:pt x="856" y="18900"/>
                    <a:pt x="3147" y="21600"/>
                    <a:pt x="6583" y="21262"/>
                  </a:cubicBezTo>
                  <a:cubicBezTo>
                    <a:pt x="10020" y="20925"/>
                    <a:pt x="14602" y="17550"/>
                    <a:pt x="17220" y="15019"/>
                  </a:cubicBezTo>
                  <a:cubicBezTo>
                    <a:pt x="19838" y="12487"/>
                    <a:pt x="20492" y="10800"/>
                    <a:pt x="20820" y="9112"/>
                  </a:cubicBezTo>
                  <a:cubicBezTo>
                    <a:pt x="21147" y="7425"/>
                    <a:pt x="21147" y="5737"/>
                    <a:pt x="20165" y="4387"/>
                  </a:cubicBezTo>
                  <a:cubicBezTo>
                    <a:pt x="19183" y="3037"/>
                    <a:pt x="17220" y="2025"/>
                    <a:pt x="15256" y="1350"/>
                  </a:cubicBezTo>
                  <a:cubicBezTo>
                    <a:pt x="13292" y="675"/>
                    <a:pt x="11329" y="337"/>
                    <a:pt x="936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3" name="Line"/>
            <p:cNvSpPr/>
            <p:nvPr/>
          </p:nvSpPr>
          <p:spPr>
            <a:xfrm>
              <a:off x="2925375" y="106865"/>
              <a:ext cx="164104" cy="3663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0" h="21487" fill="norm" stroke="1" extrusionOk="0">
                  <a:moveTo>
                    <a:pt x="21470" y="1377"/>
                  </a:moveTo>
                  <a:cubicBezTo>
                    <a:pt x="20639" y="880"/>
                    <a:pt x="19808" y="384"/>
                    <a:pt x="18562" y="135"/>
                  </a:cubicBezTo>
                  <a:cubicBezTo>
                    <a:pt x="17316" y="-113"/>
                    <a:pt x="15655" y="-113"/>
                    <a:pt x="13024" y="942"/>
                  </a:cubicBezTo>
                  <a:cubicBezTo>
                    <a:pt x="10393" y="1997"/>
                    <a:pt x="6793" y="4108"/>
                    <a:pt x="4162" y="7025"/>
                  </a:cubicBezTo>
                  <a:cubicBezTo>
                    <a:pt x="1532" y="9942"/>
                    <a:pt x="-130" y="13666"/>
                    <a:pt x="8" y="16149"/>
                  </a:cubicBezTo>
                  <a:cubicBezTo>
                    <a:pt x="147" y="18632"/>
                    <a:pt x="2085" y="19873"/>
                    <a:pt x="4578" y="20556"/>
                  </a:cubicBezTo>
                  <a:cubicBezTo>
                    <a:pt x="7070" y="21239"/>
                    <a:pt x="10116" y="21363"/>
                    <a:pt x="13162" y="214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4" name="Line"/>
            <p:cNvSpPr/>
            <p:nvPr/>
          </p:nvSpPr>
          <p:spPr>
            <a:xfrm>
              <a:off x="3096253" y="206035"/>
              <a:ext cx="118030" cy="3866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1" h="21330" fill="norm" stroke="1" extrusionOk="0">
                  <a:moveTo>
                    <a:pt x="4471" y="7383"/>
                  </a:moveTo>
                  <a:cubicBezTo>
                    <a:pt x="3335" y="7850"/>
                    <a:pt x="2198" y="8317"/>
                    <a:pt x="1629" y="10127"/>
                  </a:cubicBezTo>
                  <a:cubicBezTo>
                    <a:pt x="1061" y="11937"/>
                    <a:pt x="1061" y="15089"/>
                    <a:pt x="1061" y="17016"/>
                  </a:cubicBezTo>
                  <a:cubicBezTo>
                    <a:pt x="1061" y="18942"/>
                    <a:pt x="1061" y="19643"/>
                    <a:pt x="1061" y="20285"/>
                  </a:cubicBezTo>
                  <a:cubicBezTo>
                    <a:pt x="1061" y="20927"/>
                    <a:pt x="1061" y="21511"/>
                    <a:pt x="871" y="21277"/>
                  </a:cubicBezTo>
                  <a:cubicBezTo>
                    <a:pt x="682" y="21044"/>
                    <a:pt x="303" y="19993"/>
                    <a:pt x="113" y="17249"/>
                  </a:cubicBezTo>
                  <a:cubicBezTo>
                    <a:pt x="-76" y="14506"/>
                    <a:pt x="-76" y="10069"/>
                    <a:pt x="492" y="7092"/>
                  </a:cubicBezTo>
                  <a:cubicBezTo>
                    <a:pt x="1061" y="4114"/>
                    <a:pt x="2198" y="2596"/>
                    <a:pt x="3335" y="1604"/>
                  </a:cubicBezTo>
                  <a:cubicBezTo>
                    <a:pt x="4471" y="612"/>
                    <a:pt x="5608" y="145"/>
                    <a:pt x="7313" y="28"/>
                  </a:cubicBezTo>
                  <a:cubicBezTo>
                    <a:pt x="9019" y="-89"/>
                    <a:pt x="11292" y="145"/>
                    <a:pt x="13756" y="962"/>
                  </a:cubicBezTo>
                  <a:cubicBezTo>
                    <a:pt x="16219" y="1779"/>
                    <a:pt x="18871" y="3180"/>
                    <a:pt x="20198" y="4231"/>
                  </a:cubicBezTo>
                  <a:cubicBezTo>
                    <a:pt x="21524" y="5282"/>
                    <a:pt x="21524" y="5982"/>
                    <a:pt x="19629" y="6683"/>
                  </a:cubicBezTo>
                  <a:cubicBezTo>
                    <a:pt x="17735" y="7383"/>
                    <a:pt x="13945" y="8084"/>
                    <a:pt x="11103" y="8376"/>
                  </a:cubicBezTo>
                  <a:cubicBezTo>
                    <a:pt x="8261" y="8668"/>
                    <a:pt x="6366" y="8551"/>
                    <a:pt x="5419" y="8142"/>
                  </a:cubicBezTo>
                  <a:cubicBezTo>
                    <a:pt x="4471" y="7734"/>
                    <a:pt x="4471" y="7033"/>
                    <a:pt x="4471" y="63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5" name="Line"/>
            <p:cNvSpPr/>
            <p:nvPr/>
          </p:nvSpPr>
          <p:spPr>
            <a:xfrm>
              <a:off x="3286328" y="66846"/>
              <a:ext cx="82957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6" h="21600" fill="norm" stroke="1" extrusionOk="0">
                  <a:moveTo>
                    <a:pt x="0" y="0"/>
                  </a:moveTo>
                  <a:cubicBezTo>
                    <a:pt x="7714" y="3804"/>
                    <a:pt x="15429" y="7608"/>
                    <a:pt x="18514" y="10800"/>
                  </a:cubicBezTo>
                  <a:cubicBezTo>
                    <a:pt x="21600" y="13992"/>
                    <a:pt x="20057" y="16574"/>
                    <a:pt x="16200" y="18272"/>
                  </a:cubicBezTo>
                  <a:cubicBezTo>
                    <a:pt x="12343" y="19970"/>
                    <a:pt x="6171" y="2078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6" name="Line"/>
            <p:cNvSpPr/>
            <p:nvPr/>
          </p:nvSpPr>
          <p:spPr>
            <a:xfrm>
              <a:off x="3521278" y="416096"/>
              <a:ext cx="63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7" name="Line"/>
            <p:cNvSpPr/>
            <p:nvPr/>
          </p:nvSpPr>
          <p:spPr>
            <a:xfrm>
              <a:off x="534661" y="1589427"/>
              <a:ext cx="206773" cy="357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4" h="21202" fill="norm" stroke="1" extrusionOk="0">
                  <a:moveTo>
                    <a:pt x="13309" y="1968"/>
                  </a:moveTo>
                  <a:cubicBezTo>
                    <a:pt x="13309" y="1214"/>
                    <a:pt x="13309" y="461"/>
                    <a:pt x="12655" y="147"/>
                  </a:cubicBezTo>
                  <a:cubicBezTo>
                    <a:pt x="12000" y="-167"/>
                    <a:pt x="10691" y="-41"/>
                    <a:pt x="8836" y="1152"/>
                  </a:cubicBezTo>
                  <a:cubicBezTo>
                    <a:pt x="6982" y="2345"/>
                    <a:pt x="4582" y="4605"/>
                    <a:pt x="2836" y="7493"/>
                  </a:cubicBezTo>
                  <a:cubicBezTo>
                    <a:pt x="1091" y="10382"/>
                    <a:pt x="0" y="13898"/>
                    <a:pt x="0" y="16284"/>
                  </a:cubicBezTo>
                  <a:cubicBezTo>
                    <a:pt x="0" y="18670"/>
                    <a:pt x="1091" y="19926"/>
                    <a:pt x="2727" y="20617"/>
                  </a:cubicBezTo>
                  <a:cubicBezTo>
                    <a:pt x="4364" y="21307"/>
                    <a:pt x="6545" y="21433"/>
                    <a:pt x="9055" y="20742"/>
                  </a:cubicBezTo>
                  <a:cubicBezTo>
                    <a:pt x="11564" y="20052"/>
                    <a:pt x="14400" y="18545"/>
                    <a:pt x="16582" y="16159"/>
                  </a:cubicBezTo>
                  <a:cubicBezTo>
                    <a:pt x="18764" y="13773"/>
                    <a:pt x="20291" y="10507"/>
                    <a:pt x="20945" y="8184"/>
                  </a:cubicBezTo>
                  <a:cubicBezTo>
                    <a:pt x="21600" y="5861"/>
                    <a:pt x="21382" y="4480"/>
                    <a:pt x="20291" y="3349"/>
                  </a:cubicBezTo>
                  <a:cubicBezTo>
                    <a:pt x="19200" y="2219"/>
                    <a:pt x="17236" y="1340"/>
                    <a:pt x="15709" y="1214"/>
                  </a:cubicBezTo>
                  <a:cubicBezTo>
                    <a:pt x="14182" y="1089"/>
                    <a:pt x="13091" y="1717"/>
                    <a:pt x="12436" y="2533"/>
                  </a:cubicBezTo>
                  <a:cubicBezTo>
                    <a:pt x="11782" y="3349"/>
                    <a:pt x="11564" y="4354"/>
                    <a:pt x="11345" y="53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8" name="Line"/>
            <p:cNvSpPr/>
            <p:nvPr/>
          </p:nvSpPr>
          <p:spPr>
            <a:xfrm>
              <a:off x="632028" y="1749596"/>
              <a:ext cx="133351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486" y="4800"/>
                    <a:pt x="10971" y="9600"/>
                    <a:pt x="14571" y="13100"/>
                  </a:cubicBezTo>
                  <a:cubicBezTo>
                    <a:pt x="18171" y="16600"/>
                    <a:pt x="19886" y="18800"/>
                    <a:pt x="20743" y="20000"/>
                  </a:cubicBezTo>
                  <a:cubicBezTo>
                    <a:pt x="21600" y="21200"/>
                    <a:pt x="21600" y="21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9" name="Line"/>
            <p:cNvSpPr/>
            <p:nvPr/>
          </p:nvSpPr>
          <p:spPr>
            <a:xfrm>
              <a:off x="803478" y="1584496"/>
              <a:ext cx="128485" cy="412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8" h="21600" fill="norm" stroke="1" extrusionOk="0">
                  <a:moveTo>
                    <a:pt x="3135" y="0"/>
                  </a:moveTo>
                  <a:cubicBezTo>
                    <a:pt x="6619" y="775"/>
                    <a:pt x="10103" y="1551"/>
                    <a:pt x="13587" y="3268"/>
                  </a:cubicBezTo>
                  <a:cubicBezTo>
                    <a:pt x="17071" y="4985"/>
                    <a:pt x="20555" y="7643"/>
                    <a:pt x="21077" y="10468"/>
                  </a:cubicBezTo>
                  <a:cubicBezTo>
                    <a:pt x="21600" y="13292"/>
                    <a:pt x="19161" y="16283"/>
                    <a:pt x="15155" y="18166"/>
                  </a:cubicBezTo>
                  <a:cubicBezTo>
                    <a:pt x="11148" y="20049"/>
                    <a:pt x="5574" y="2082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0" name="Line"/>
            <p:cNvSpPr/>
            <p:nvPr/>
          </p:nvSpPr>
          <p:spPr>
            <a:xfrm>
              <a:off x="416657" y="1631808"/>
              <a:ext cx="183622" cy="384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4" h="21440" fill="norm" stroke="1" extrusionOk="0">
                  <a:moveTo>
                    <a:pt x="21054" y="548"/>
                  </a:moveTo>
                  <a:cubicBezTo>
                    <a:pt x="18627" y="194"/>
                    <a:pt x="16200" y="-160"/>
                    <a:pt x="14016" y="76"/>
                  </a:cubicBezTo>
                  <a:cubicBezTo>
                    <a:pt x="11832" y="312"/>
                    <a:pt x="9890" y="1138"/>
                    <a:pt x="7584" y="3086"/>
                  </a:cubicBezTo>
                  <a:cubicBezTo>
                    <a:pt x="5279" y="5033"/>
                    <a:pt x="2609" y="8102"/>
                    <a:pt x="1153" y="10876"/>
                  </a:cubicBezTo>
                  <a:cubicBezTo>
                    <a:pt x="-303" y="13650"/>
                    <a:pt x="-546" y="16129"/>
                    <a:pt x="1396" y="17840"/>
                  </a:cubicBezTo>
                  <a:cubicBezTo>
                    <a:pt x="3337" y="19551"/>
                    <a:pt x="7463" y="20496"/>
                    <a:pt x="11589" y="214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1" name="Line"/>
            <p:cNvSpPr/>
            <p:nvPr/>
          </p:nvSpPr>
          <p:spPr>
            <a:xfrm>
              <a:off x="1235985" y="1563329"/>
              <a:ext cx="221544" cy="4258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1" h="21514" fill="norm" stroke="1" extrusionOk="0">
                  <a:moveTo>
                    <a:pt x="21531" y="1069"/>
                  </a:moveTo>
                  <a:cubicBezTo>
                    <a:pt x="20914" y="535"/>
                    <a:pt x="20297" y="0"/>
                    <a:pt x="18342" y="0"/>
                  </a:cubicBezTo>
                  <a:cubicBezTo>
                    <a:pt x="16388" y="0"/>
                    <a:pt x="13097" y="535"/>
                    <a:pt x="10525" y="1283"/>
                  </a:cubicBezTo>
                  <a:cubicBezTo>
                    <a:pt x="7954" y="2032"/>
                    <a:pt x="6102" y="2994"/>
                    <a:pt x="4560" y="4758"/>
                  </a:cubicBezTo>
                  <a:cubicBezTo>
                    <a:pt x="3017" y="6523"/>
                    <a:pt x="1782" y="9089"/>
                    <a:pt x="1062" y="11549"/>
                  </a:cubicBezTo>
                  <a:cubicBezTo>
                    <a:pt x="342" y="14008"/>
                    <a:pt x="137" y="16360"/>
                    <a:pt x="34" y="17804"/>
                  </a:cubicBezTo>
                  <a:cubicBezTo>
                    <a:pt x="-69" y="19248"/>
                    <a:pt x="-69" y="19782"/>
                    <a:pt x="1988" y="20317"/>
                  </a:cubicBezTo>
                  <a:cubicBezTo>
                    <a:pt x="4045" y="20851"/>
                    <a:pt x="8160" y="21386"/>
                    <a:pt x="10937" y="21493"/>
                  </a:cubicBezTo>
                  <a:cubicBezTo>
                    <a:pt x="13714" y="21600"/>
                    <a:pt x="15154" y="21279"/>
                    <a:pt x="16594" y="209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2" name="Line"/>
            <p:cNvSpPr/>
            <p:nvPr/>
          </p:nvSpPr>
          <p:spPr>
            <a:xfrm>
              <a:off x="1228928" y="1813096"/>
              <a:ext cx="19050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400" y="16457"/>
                    <a:pt x="4800" y="11314"/>
                    <a:pt x="8400" y="7714"/>
                  </a:cubicBezTo>
                  <a:cubicBezTo>
                    <a:pt x="12000" y="4114"/>
                    <a:pt x="16800" y="20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3" name="Line"/>
            <p:cNvSpPr/>
            <p:nvPr/>
          </p:nvSpPr>
          <p:spPr>
            <a:xfrm>
              <a:off x="1556970" y="1571251"/>
              <a:ext cx="205359" cy="4103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4" h="21475" fill="norm" stroke="1" extrusionOk="0">
                  <a:moveTo>
                    <a:pt x="20062" y="2687"/>
                  </a:moveTo>
                  <a:cubicBezTo>
                    <a:pt x="20723" y="2133"/>
                    <a:pt x="21384" y="1580"/>
                    <a:pt x="21384" y="1081"/>
                  </a:cubicBezTo>
                  <a:cubicBezTo>
                    <a:pt x="21384" y="583"/>
                    <a:pt x="20723" y="140"/>
                    <a:pt x="19841" y="29"/>
                  </a:cubicBezTo>
                  <a:cubicBezTo>
                    <a:pt x="18960" y="-82"/>
                    <a:pt x="17857" y="140"/>
                    <a:pt x="15543" y="527"/>
                  </a:cubicBezTo>
                  <a:cubicBezTo>
                    <a:pt x="13229" y="915"/>
                    <a:pt x="9702" y="1469"/>
                    <a:pt x="7498" y="1967"/>
                  </a:cubicBezTo>
                  <a:cubicBezTo>
                    <a:pt x="5294" y="2466"/>
                    <a:pt x="4413" y="2909"/>
                    <a:pt x="3972" y="3684"/>
                  </a:cubicBezTo>
                  <a:cubicBezTo>
                    <a:pt x="3531" y="4460"/>
                    <a:pt x="3531" y="5567"/>
                    <a:pt x="3641" y="7229"/>
                  </a:cubicBezTo>
                  <a:cubicBezTo>
                    <a:pt x="3751" y="8890"/>
                    <a:pt x="3972" y="11106"/>
                    <a:pt x="3421" y="13044"/>
                  </a:cubicBezTo>
                  <a:cubicBezTo>
                    <a:pt x="2870" y="14983"/>
                    <a:pt x="1547" y="16644"/>
                    <a:pt x="776" y="17973"/>
                  </a:cubicBezTo>
                  <a:cubicBezTo>
                    <a:pt x="4" y="19303"/>
                    <a:pt x="-216" y="20300"/>
                    <a:pt x="225" y="20853"/>
                  </a:cubicBezTo>
                  <a:cubicBezTo>
                    <a:pt x="666" y="21407"/>
                    <a:pt x="1768" y="21518"/>
                    <a:pt x="4082" y="21463"/>
                  </a:cubicBezTo>
                  <a:cubicBezTo>
                    <a:pt x="6396" y="21407"/>
                    <a:pt x="9923" y="21186"/>
                    <a:pt x="13449" y="209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4" name="Line"/>
            <p:cNvSpPr/>
            <p:nvPr/>
          </p:nvSpPr>
          <p:spPr>
            <a:xfrm>
              <a:off x="1787728" y="1692446"/>
              <a:ext cx="209551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927" y="3512"/>
                    <a:pt x="7855" y="7024"/>
                    <a:pt x="11455" y="10624"/>
                  </a:cubicBezTo>
                  <a:cubicBezTo>
                    <a:pt x="15055" y="14224"/>
                    <a:pt x="18327" y="1791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5" name="Line"/>
            <p:cNvSpPr/>
            <p:nvPr/>
          </p:nvSpPr>
          <p:spPr>
            <a:xfrm>
              <a:off x="1876628" y="1686096"/>
              <a:ext cx="107951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365" y="1756"/>
                    <a:pt x="13129" y="3512"/>
                    <a:pt x="9529" y="6849"/>
                  </a:cubicBezTo>
                  <a:cubicBezTo>
                    <a:pt x="5929" y="10185"/>
                    <a:pt x="2965" y="15102"/>
                    <a:pt x="1482" y="17824"/>
                  </a:cubicBezTo>
                  <a:cubicBezTo>
                    <a:pt x="0" y="20546"/>
                    <a:pt x="0" y="2107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6" name="Line"/>
            <p:cNvSpPr/>
            <p:nvPr/>
          </p:nvSpPr>
          <p:spPr>
            <a:xfrm>
              <a:off x="1971878" y="1547404"/>
              <a:ext cx="243930" cy="4901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9" h="21469" fill="norm" stroke="1" extrusionOk="0">
                  <a:moveTo>
                    <a:pt x="0" y="1903"/>
                  </a:moveTo>
                  <a:cubicBezTo>
                    <a:pt x="559" y="1532"/>
                    <a:pt x="1117" y="1161"/>
                    <a:pt x="3445" y="837"/>
                  </a:cubicBezTo>
                  <a:cubicBezTo>
                    <a:pt x="5772" y="512"/>
                    <a:pt x="9869" y="234"/>
                    <a:pt x="12383" y="95"/>
                  </a:cubicBezTo>
                  <a:cubicBezTo>
                    <a:pt x="14897" y="-44"/>
                    <a:pt x="15828" y="-44"/>
                    <a:pt x="16479" y="188"/>
                  </a:cubicBezTo>
                  <a:cubicBezTo>
                    <a:pt x="17131" y="420"/>
                    <a:pt x="17503" y="883"/>
                    <a:pt x="17597" y="2366"/>
                  </a:cubicBezTo>
                  <a:cubicBezTo>
                    <a:pt x="17690" y="3850"/>
                    <a:pt x="17503" y="6353"/>
                    <a:pt x="17876" y="8670"/>
                  </a:cubicBezTo>
                  <a:cubicBezTo>
                    <a:pt x="18248" y="10988"/>
                    <a:pt x="19179" y="13120"/>
                    <a:pt x="19831" y="14742"/>
                  </a:cubicBezTo>
                  <a:cubicBezTo>
                    <a:pt x="20483" y="16365"/>
                    <a:pt x="20855" y="17477"/>
                    <a:pt x="21134" y="18311"/>
                  </a:cubicBezTo>
                  <a:cubicBezTo>
                    <a:pt x="21414" y="19146"/>
                    <a:pt x="21600" y="19702"/>
                    <a:pt x="21321" y="20165"/>
                  </a:cubicBezTo>
                  <a:cubicBezTo>
                    <a:pt x="21041" y="20629"/>
                    <a:pt x="20297" y="21000"/>
                    <a:pt x="19272" y="21232"/>
                  </a:cubicBezTo>
                  <a:cubicBezTo>
                    <a:pt x="18248" y="21463"/>
                    <a:pt x="16945" y="21556"/>
                    <a:pt x="16107" y="21371"/>
                  </a:cubicBezTo>
                  <a:cubicBezTo>
                    <a:pt x="15269" y="21185"/>
                    <a:pt x="14897" y="20722"/>
                    <a:pt x="14803" y="20351"/>
                  </a:cubicBezTo>
                  <a:cubicBezTo>
                    <a:pt x="14710" y="19980"/>
                    <a:pt x="14897" y="19702"/>
                    <a:pt x="15083" y="194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7" name="Line"/>
            <p:cNvSpPr/>
            <p:nvPr/>
          </p:nvSpPr>
          <p:spPr>
            <a:xfrm>
              <a:off x="2365578" y="1749596"/>
              <a:ext cx="762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8" name="Line"/>
            <p:cNvSpPr/>
            <p:nvPr/>
          </p:nvSpPr>
          <p:spPr>
            <a:xfrm>
              <a:off x="2340178" y="1863896"/>
              <a:ext cx="16510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9" name="Line"/>
            <p:cNvSpPr/>
            <p:nvPr/>
          </p:nvSpPr>
          <p:spPr>
            <a:xfrm>
              <a:off x="2816428" y="1413200"/>
              <a:ext cx="187293" cy="3490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6" h="21332" fill="norm" stroke="1" extrusionOk="0">
                  <a:moveTo>
                    <a:pt x="0" y="5811"/>
                  </a:moveTo>
                  <a:cubicBezTo>
                    <a:pt x="0" y="5035"/>
                    <a:pt x="0" y="4259"/>
                    <a:pt x="2400" y="3224"/>
                  </a:cubicBezTo>
                  <a:cubicBezTo>
                    <a:pt x="4800" y="2189"/>
                    <a:pt x="9600" y="896"/>
                    <a:pt x="13200" y="314"/>
                  </a:cubicBezTo>
                  <a:cubicBezTo>
                    <a:pt x="16800" y="-268"/>
                    <a:pt x="19200" y="-139"/>
                    <a:pt x="20400" y="1543"/>
                  </a:cubicBezTo>
                  <a:cubicBezTo>
                    <a:pt x="21600" y="3224"/>
                    <a:pt x="21600" y="6458"/>
                    <a:pt x="19800" y="9368"/>
                  </a:cubicBezTo>
                  <a:cubicBezTo>
                    <a:pt x="18000" y="12278"/>
                    <a:pt x="14400" y="14865"/>
                    <a:pt x="12360" y="16546"/>
                  </a:cubicBezTo>
                  <a:cubicBezTo>
                    <a:pt x="10320" y="18228"/>
                    <a:pt x="9840" y="19004"/>
                    <a:pt x="10200" y="19651"/>
                  </a:cubicBezTo>
                  <a:cubicBezTo>
                    <a:pt x="10560" y="20297"/>
                    <a:pt x="11760" y="20815"/>
                    <a:pt x="12960" y="213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0" name="Line"/>
            <p:cNvSpPr/>
            <p:nvPr/>
          </p:nvSpPr>
          <p:spPr>
            <a:xfrm>
              <a:off x="2994228" y="1952796"/>
              <a:ext cx="381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2401" name="Drawing"/>
          <p:cNvGrpSpPr/>
          <p:nvPr/>
        </p:nvGrpSpPr>
        <p:grpSpPr>
          <a:xfrm>
            <a:off x="425449" y="1376069"/>
            <a:ext cx="12153901" cy="8189148"/>
            <a:chOff x="0" y="0"/>
            <a:chExt cx="12153899" cy="8189147"/>
          </a:xfrm>
        </p:grpSpPr>
        <p:sp>
          <p:nvSpPr>
            <p:cNvPr id="2132" name="Line"/>
            <p:cNvSpPr/>
            <p:nvPr/>
          </p:nvSpPr>
          <p:spPr>
            <a:xfrm>
              <a:off x="6388099" y="396906"/>
              <a:ext cx="197183" cy="6889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60" h="21499" fill="norm" stroke="1" extrusionOk="0">
                  <a:moveTo>
                    <a:pt x="0" y="8480"/>
                  </a:moveTo>
                  <a:cubicBezTo>
                    <a:pt x="1350" y="10858"/>
                    <a:pt x="2700" y="13236"/>
                    <a:pt x="3487" y="15218"/>
                  </a:cubicBezTo>
                  <a:cubicBezTo>
                    <a:pt x="4275" y="17199"/>
                    <a:pt x="4500" y="18785"/>
                    <a:pt x="4275" y="19842"/>
                  </a:cubicBezTo>
                  <a:cubicBezTo>
                    <a:pt x="4050" y="20898"/>
                    <a:pt x="3375" y="21427"/>
                    <a:pt x="3038" y="21493"/>
                  </a:cubicBezTo>
                  <a:cubicBezTo>
                    <a:pt x="2700" y="21559"/>
                    <a:pt x="2700" y="21163"/>
                    <a:pt x="2475" y="19709"/>
                  </a:cubicBezTo>
                  <a:cubicBezTo>
                    <a:pt x="2250" y="18256"/>
                    <a:pt x="1800" y="15746"/>
                    <a:pt x="1688" y="13269"/>
                  </a:cubicBezTo>
                  <a:cubicBezTo>
                    <a:pt x="1575" y="10792"/>
                    <a:pt x="1800" y="8348"/>
                    <a:pt x="2812" y="6234"/>
                  </a:cubicBezTo>
                  <a:cubicBezTo>
                    <a:pt x="3825" y="4120"/>
                    <a:pt x="5625" y="2337"/>
                    <a:pt x="6975" y="1346"/>
                  </a:cubicBezTo>
                  <a:cubicBezTo>
                    <a:pt x="8325" y="355"/>
                    <a:pt x="9225" y="157"/>
                    <a:pt x="10350" y="58"/>
                  </a:cubicBezTo>
                  <a:cubicBezTo>
                    <a:pt x="11475" y="-41"/>
                    <a:pt x="12825" y="-41"/>
                    <a:pt x="14512" y="289"/>
                  </a:cubicBezTo>
                  <a:cubicBezTo>
                    <a:pt x="16200" y="620"/>
                    <a:pt x="18225" y="1280"/>
                    <a:pt x="19575" y="2304"/>
                  </a:cubicBezTo>
                  <a:cubicBezTo>
                    <a:pt x="20925" y="3328"/>
                    <a:pt x="21600" y="4715"/>
                    <a:pt x="20138" y="5937"/>
                  </a:cubicBezTo>
                  <a:cubicBezTo>
                    <a:pt x="18675" y="7159"/>
                    <a:pt x="15075" y="8216"/>
                    <a:pt x="11700" y="8777"/>
                  </a:cubicBezTo>
                  <a:cubicBezTo>
                    <a:pt x="8325" y="9339"/>
                    <a:pt x="5175" y="9405"/>
                    <a:pt x="2025" y="94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3" name="Line"/>
            <p:cNvSpPr/>
            <p:nvPr/>
          </p:nvSpPr>
          <p:spPr>
            <a:xfrm>
              <a:off x="6584950" y="700381"/>
              <a:ext cx="127000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760" y="4114"/>
                    <a:pt x="11520" y="8229"/>
                    <a:pt x="15120" y="11829"/>
                  </a:cubicBezTo>
                  <a:cubicBezTo>
                    <a:pt x="18720" y="15429"/>
                    <a:pt x="20160" y="1851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4" name="Line"/>
            <p:cNvSpPr/>
            <p:nvPr/>
          </p:nvSpPr>
          <p:spPr>
            <a:xfrm>
              <a:off x="6613277" y="700381"/>
              <a:ext cx="105023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5" h="21600" fill="norm" stroke="1" extrusionOk="0">
                  <a:moveTo>
                    <a:pt x="21435" y="0"/>
                  </a:moveTo>
                  <a:cubicBezTo>
                    <a:pt x="17979" y="1626"/>
                    <a:pt x="14523" y="3252"/>
                    <a:pt x="11067" y="6155"/>
                  </a:cubicBezTo>
                  <a:cubicBezTo>
                    <a:pt x="7611" y="9058"/>
                    <a:pt x="4155" y="13239"/>
                    <a:pt x="2211" y="15910"/>
                  </a:cubicBezTo>
                  <a:cubicBezTo>
                    <a:pt x="267" y="18581"/>
                    <a:pt x="-165" y="19742"/>
                    <a:pt x="51" y="20439"/>
                  </a:cubicBezTo>
                  <a:cubicBezTo>
                    <a:pt x="267" y="21135"/>
                    <a:pt x="1131" y="21368"/>
                    <a:pt x="199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5" name="Line"/>
            <p:cNvSpPr/>
            <p:nvPr/>
          </p:nvSpPr>
          <p:spPr>
            <a:xfrm>
              <a:off x="6846296" y="381814"/>
              <a:ext cx="157754" cy="3549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4" h="21059" fill="norm" stroke="1" extrusionOk="0">
                  <a:moveTo>
                    <a:pt x="21464" y="2324"/>
                  </a:moveTo>
                  <a:cubicBezTo>
                    <a:pt x="20024" y="1445"/>
                    <a:pt x="18584" y="565"/>
                    <a:pt x="17144" y="189"/>
                  </a:cubicBezTo>
                  <a:cubicBezTo>
                    <a:pt x="15704" y="-188"/>
                    <a:pt x="14264" y="-62"/>
                    <a:pt x="11960" y="1131"/>
                  </a:cubicBezTo>
                  <a:cubicBezTo>
                    <a:pt x="9656" y="2324"/>
                    <a:pt x="6488" y="4584"/>
                    <a:pt x="4040" y="7284"/>
                  </a:cubicBezTo>
                  <a:cubicBezTo>
                    <a:pt x="1592" y="9984"/>
                    <a:pt x="-136" y="13124"/>
                    <a:pt x="8" y="15635"/>
                  </a:cubicBezTo>
                  <a:cubicBezTo>
                    <a:pt x="152" y="18147"/>
                    <a:pt x="2168" y="20031"/>
                    <a:pt x="5192" y="20721"/>
                  </a:cubicBezTo>
                  <a:cubicBezTo>
                    <a:pt x="8216" y="21412"/>
                    <a:pt x="12248" y="20910"/>
                    <a:pt x="16280" y="204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6" name="Line"/>
            <p:cNvSpPr/>
            <p:nvPr/>
          </p:nvSpPr>
          <p:spPr>
            <a:xfrm>
              <a:off x="7051393" y="573381"/>
              <a:ext cx="9808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20015" y="0"/>
                  </a:moveTo>
                  <a:cubicBezTo>
                    <a:pt x="11375" y="5564"/>
                    <a:pt x="2735" y="11127"/>
                    <a:pt x="575" y="14727"/>
                  </a:cubicBezTo>
                  <a:cubicBezTo>
                    <a:pt x="-1585" y="18327"/>
                    <a:pt x="2735" y="19964"/>
                    <a:pt x="705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7" name="Line"/>
            <p:cNvSpPr/>
            <p:nvPr/>
          </p:nvSpPr>
          <p:spPr>
            <a:xfrm>
              <a:off x="7073899" y="459081"/>
              <a:ext cx="190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8" name="Line"/>
            <p:cNvSpPr/>
            <p:nvPr/>
          </p:nvSpPr>
          <p:spPr>
            <a:xfrm>
              <a:off x="7137400" y="408281"/>
              <a:ext cx="86358" cy="294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2" h="21446" fill="norm" stroke="1" extrusionOk="0">
                  <a:moveTo>
                    <a:pt x="0" y="0"/>
                  </a:moveTo>
                  <a:cubicBezTo>
                    <a:pt x="7200" y="2777"/>
                    <a:pt x="14400" y="5554"/>
                    <a:pt x="18000" y="8640"/>
                  </a:cubicBezTo>
                  <a:cubicBezTo>
                    <a:pt x="21600" y="11726"/>
                    <a:pt x="21600" y="15120"/>
                    <a:pt x="19800" y="17357"/>
                  </a:cubicBezTo>
                  <a:cubicBezTo>
                    <a:pt x="18000" y="19594"/>
                    <a:pt x="14400" y="20674"/>
                    <a:pt x="11314" y="21137"/>
                  </a:cubicBezTo>
                  <a:cubicBezTo>
                    <a:pt x="8229" y="21600"/>
                    <a:pt x="5657" y="21446"/>
                    <a:pt x="3086" y="212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9" name="Line"/>
            <p:cNvSpPr/>
            <p:nvPr/>
          </p:nvSpPr>
          <p:spPr>
            <a:xfrm>
              <a:off x="7359649" y="573381"/>
              <a:ext cx="7620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0" name="Line"/>
            <p:cNvSpPr/>
            <p:nvPr/>
          </p:nvSpPr>
          <p:spPr>
            <a:xfrm>
              <a:off x="7353300" y="681331"/>
              <a:ext cx="762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1" name="Line"/>
            <p:cNvSpPr/>
            <p:nvPr/>
          </p:nvSpPr>
          <p:spPr>
            <a:xfrm>
              <a:off x="7847893" y="399773"/>
              <a:ext cx="134057" cy="3704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46" h="21480" fill="norm" stroke="1" extrusionOk="0">
                  <a:moveTo>
                    <a:pt x="21046" y="2335"/>
                  </a:moveTo>
                  <a:cubicBezTo>
                    <a:pt x="20049" y="1598"/>
                    <a:pt x="19052" y="862"/>
                    <a:pt x="17723" y="432"/>
                  </a:cubicBezTo>
                  <a:cubicBezTo>
                    <a:pt x="16394" y="3"/>
                    <a:pt x="14732" y="-120"/>
                    <a:pt x="13237" y="125"/>
                  </a:cubicBezTo>
                  <a:cubicBezTo>
                    <a:pt x="11741" y="371"/>
                    <a:pt x="10412" y="985"/>
                    <a:pt x="8086" y="2825"/>
                  </a:cubicBezTo>
                  <a:cubicBezTo>
                    <a:pt x="5760" y="4666"/>
                    <a:pt x="2437" y="7735"/>
                    <a:pt x="941" y="10741"/>
                  </a:cubicBezTo>
                  <a:cubicBezTo>
                    <a:pt x="-554" y="13748"/>
                    <a:pt x="-222" y="16694"/>
                    <a:pt x="1606" y="18473"/>
                  </a:cubicBezTo>
                  <a:cubicBezTo>
                    <a:pt x="3434" y="20253"/>
                    <a:pt x="6757" y="20866"/>
                    <a:pt x="10080" y="214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2" name="Line"/>
            <p:cNvSpPr/>
            <p:nvPr/>
          </p:nvSpPr>
          <p:spPr>
            <a:xfrm>
              <a:off x="8045714" y="509881"/>
              <a:ext cx="6086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00" h="21600" fill="norm" stroke="1" extrusionOk="0">
                  <a:moveTo>
                    <a:pt x="20700" y="0"/>
                  </a:moveTo>
                  <a:cubicBezTo>
                    <a:pt x="13500" y="5891"/>
                    <a:pt x="6300" y="11782"/>
                    <a:pt x="2700" y="15273"/>
                  </a:cubicBezTo>
                  <a:cubicBezTo>
                    <a:pt x="-900" y="18764"/>
                    <a:pt x="-900" y="19855"/>
                    <a:pt x="2700" y="20509"/>
                  </a:cubicBezTo>
                  <a:cubicBezTo>
                    <a:pt x="6300" y="21164"/>
                    <a:pt x="13500" y="21382"/>
                    <a:pt x="207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3" name="Line"/>
            <p:cNvSpPr/>
            <p:nvPr/>
          </p:nvSpPr>
          <p:spPr>
            <a:xfrm>
              <a:off x="8140700" y="630531"/>
              <a:ext cx="1587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4" name="Line"/>
            <p:cNvSpPr/>
            <p:nvPr/>
          </p:nvSpPr>
          <p:spPr>
            <a:xfrm>
              <a:off x="8439149" y="454378"/>
              <a:ext cx="145564" cy="5138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0" h="21490" fill="norm" stroke="1" extrusionOk="0">
                  <a:moveTo>
                    <a:pt x="5554" y="7367"/>
                  </a:moveTo>
                  <a:cubicBezTo>
                    <a:pt x="4937" y="9315"/>
                    <a:pt x="4320" y="11262"/>
                    <a:pt x="4166" y="13475"/>
                  </a:cubicBezTo>
                  <a:cubicBezTo>
                    <a:pt x="4011" y="15688"/>
                    <a:pt x="4320" y="18167"/>
                    <a:pt x="4474" y="19628"/>
                  </a:cubicBezTo>
                  <a:cubicBezTo>
                    <a:pt x="4629" y="21088"/>
                    <a:pt x="4629" y="21531"/>
                    <a:pt x="4474" y="21487"/>
                  </a:cubicBezTo>
                  <a:cubicBezTo>
                    <a:pt x="4320" y="21442"/>
                    <a:pt x="4011" y="20911"/>
                    <a:pt x="4011" y="19008"/>
                  </a:cubicBezTo>
                  <a:cubicBezTo>
                    <a:pt x="4011" y="17105"/>
                    <a:pt x="4320" y="13829"/>
                    <a:pt x="5091" y="10952"/>
                  </a:cubicBezTo>
                  <a:cubicBezTo>
                    <a:pt x="5863" y="8075"/>
                    <a:pt x="7097" y="5597"/>
                    <a:pt x="8023" y="4003"/>
                  </a:cubicBezTo>
                  <a:cubicBezTo>
                    <a:pt x="8949" y="2410"/>
                    <a:pt x="9566" y="1701"/>
                    <a:pt x="10337" y="1170"/>
                  </a:cubicBezTo>
                  <a:cubicBezTo>
                    <a:pt x="11109" y="639"/>
                    <a:pt x="12034" y="285"/>
                    <a:pt x="13423" y="108"/>
                  </a:cubicBezTo>
                  <a:cubicBezTo>
                    <a:pt x="14811" y="-69"/>
                    <a:pt x="16663" y="-69"/>
                    <a:pt x="18360" y="418"/>
                  </a:cubicBezTo>
                  <a:cubicBezTo>
                    <a:pt x="20057" y="905"/>
                    <a:pt x="21600" y="1879"/>
                    <a:pt x="21137" y="3295"/>
                  </a:cubicBezTo>
                  <a:cubicBezTo>
                    <a:pt x="20674" y="4711"/>
                    <a:pt x="18206" y="6570"/>
                    <a:pt x="14349" y="7544"/>
                  </a:cubicBezTo>
                  <a:cubicBezTo>
                    <a:pt x="10491" y="8518"/>
                    <a:pt x="5246" y="8606"/>
                    <a:pt x="0" y="86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5" name="Line"/>
            <p:cNvSpPr/>
            <p:nvPr/>
          </p:nvSpPr>
          <p:spPr>
            <a:xfrm>
              <a:off x="8655049" y="382881"/>
              <a:ext cx="83235" cy="3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23" h="21600" fill="norm" stroke="1" extrusionOk="0">
                  <a:moveTo>
                    <a:pt x="0" y="0"/>
                  </a:moveTo>
                  <a:cubicBezTo>
                    <a:pt x="6171" y="2749"/>
                    <a:pt x="12343" y="5498"/>
                    <a:pt x="16200" y="8247"/>
                  </a:cubicBezTo>
                  <a:cubicBezTo>
                    <a:pt x="20057" y="10996"/>
                    <a:pt x="21600" y="13745"/>
                    <a:pt x="18771" y="15971"/>
                  </a:cubicBezTo>
                  <a:cubicBezTo>
                    <a:pt x="15943" y="18196"/>
                    <a:pt x="8743" y="19898"/>
                    <a:pt x="154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6" name="Line"/>
            <p:cNvSpPr/>
            <p:nvPr/>
          </p:nvSpPr>
          <p:spPr>
            <a:xfrm>
              <a:off x="8741833" y="147931"/>
              <a:ext cx="8468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0800" y="4800"/>
                    <a:pt x="0" y="9600"/>
                    <a:pt x="0" y="13200"/>
                  </a:cubicBezTo>
                  <a:cubicBezTo>
                    <a:pt x="0" y="16800"/>
                    <a:pt x="10800" y="192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7" name="Line"/>
            <p:cNvSpPr/>
            <p:nvPr/>
          </p:nvSpPr>
          <p:spPr>
            <a:xfrm>
              <a:off x="8732429" y="0"/>
              <a:ext cx="30571" cy="509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98" h="20006" fill="norm" stroke="1" extrusionOk="0">
                  <a:moveTo>
                    <a:pt x="16478" y="3231"/>
                  </a:moveTo>
                  <a:cubicBezTo>
                    <a:pt x="10718" y="5723"/>
                    <a:pt x="4958" y="8215"/>
                    <a:pt x="2078" y="11539"/>
                  </a:cubicBezTo>
                  <a:cubicBezTo>
                    <a:pt x="-802" y="14862"/>
                    <a:pt x="-802" y="19015"/>
                    <a:pt x="2798" y="19846"/>
                  </a:cubicBezTo>
                  <a:cubicBezTo>
                    <a:pt x="6398" y="20677"/>
                    <a:pt x="13598" y="18185"/>
                    <a:pt x="16478" y="14446"/>
                  </a:cubicBezTo>
                  <a:cubicBezTo>
                    <a:pt x="19358" y="10708"/>
                    <a:pt x="17918" y="5723"/>
                    <a:pt x="13598" y="2815"/>
                  </a:cubicBezTo>
                  <a:cubicBezTo>
                    <a:pt x="9278" y="-92"/>
                    <a:pt x="2078" y="-923"/>
                    <a:pt x="1358" y="1154"/>
                  </a:cubicBezTo>
                  <a:cubicBezTo>
                    <a:pt x="638" y="3231"/>
                    <a:pt x="6398" y="8215"/>
                    <a:pt x="10718" y="11123"/>
                  </a:cubicBezTo>
                  <a:cubicBezTo>
                    <a:pt x="15038" y="14031"/>
                    <a:pt x="17918" y="14862"/>
                    <a:pt x="20798" y="156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8" name="Line"/>
            <p:cNvSpPr/>
            <p:nvPr/>
          </p:nvSpPr>
          <p:spPr>
            <a:xfrm>
              <a:off x="8845550" y="154281"/>
              <a:ext cx="1270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9" name="Line"/>
            <p:cNvSpPr/>
            <p:nvPr/>
          </p:nvSpPr>
          <p:spPr>
            <a:xfrm>
              <a:off x="9036050" y="65381"/>
              <a:ext cx="6350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0" name="Line"/>
            <p:cNvSpPr/>
            <p:nvPr/>
          </p:nvSpPr>
          <p:spPr>
            <a:xfrm>
              <a:off x="9099550" y="573381"/>
              <a:ext cx="63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1" name="Line"/>
            <p:cNvSpPr/>
            <p:nvPr/>
          </p:nvSpPr>
          <p:spPr>
            <a:xfrm>
              <a:off x="9360693" y="452824"/>
              <a:ext cx="176610" cy="5026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15" h="21462" fill="norm" stroke="1" extrusionOk="0">
                  <a:moveTo>
                    <a:pt x="8100" y="5690"/>
                  </a:moveTo>
                  <a:cubicBezTo>
                    <a:pt x="6610" y="8673"/>
                    <a:pt x="5121" y="11655"/>
                    <a:pt x="4128" y="14050"/>
                  </a:cubicBezTo>
                  <a:cubicBezTo>
                    <a:pt x="3135" y="16445"/>
                    <a:pt x="2638" y="18252"/>
                    <a:pt x="2017" y="19518"/>
                  </a:cubicBezTo>
                  <a:cubicBezTo>
                    <a:pt x="1397" y="20783"/>
                    <a:pt x="652" y="21506"/>
                    <a:pt x="279" y="21461"/>
                  </a:cubicBezTo>
                  <a:cubicBezTo>
                    <a:pt x="-93" y="21416"/>
                    <a:pt x="-93" y="20602"/>
                    <a:pt x="279" y="18614"/>
                  </a:cubicBezTo>
                  <a:cubicBezTo>
                    <a:pt x="652" y="16626"/>
                    <a:pt x="1397" y="13462"/>
                    <a:pt x="2762" y="10344"/>
                  </a:cubicBezTo>
                  <a:cubicBezTo>
                    <a:pt x="4128" y="7227"/>
                    <a:pt x="6114" y="4154"/>
                    <a:pt x="7479" y="2391"/>
                  </a:cubicBezTo>
                  <a:cubicBezTo>
                    <a:pt x="8845" y="629"/>
                    <a:pt x="9590" y="177"/>
                    <a:pt x="11576" y="42"/>
                  </a:cubicBezTo>
                  <a:cubicBezTo>
                    <a:pt x="13562" y="-94"/>
                    <a:pt x="16790" y="87"/>
                    <a:pt x="18776" y="855"/>
                  </a:cubicBezTo>
                  <a:cubicBezTo>
                    <a:pt x="20762" y="1623"/>
                    <a:pt x="21507" y="2979"/>
                    <a:pt x="19645" y="4154"/>
                  </a:cubicBezTo>
                  <a:cubicBezTo>
                    <a:pt x="17783" y="5329"/>
                    <a:pt x="13314" y="6323"/>
                    <a:pt x="10459" y="6775"/>
                  </a:cubicBezTo>
                  <a:cubicBezTo>
                    <a:pt x="7604" y="7227"/>
                    <a:pt x="6362" y="7136"/>
                    <a:pt x="5121" y="70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2" name="Line"/>
            <p:cNvSpPr/>
            <p:nvPr/>
          </p:nvSpPr>
          <p:spPr>
            <a:xfrm>
              <a:off x="7906476" y="1918383"/>
              <a:ext cx="234224" cy="3978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3" h="21366" fill="norm" stroke="1" extrusionOk="0">
                  <a:moveTo>
                    <a:pt x="21533" y="1429"/>
                  </a:moveTo>
                  <a:cubicBezTo>
                    <a:pt x="20949" y="974"/>
                    <a:pt x="20365" y="519"/>
                    <a:pt x="19587" y="235"/>
                  </a:cubicBezTo>
                  <a:cubicBezTo>
                    <a:pt x="18809" y="-49"/>
                    <a:pt x="17836" y="-163"/>
                    <a:pt x="15890" y="405"/>
                  </a:cubicBezTo>
                  <a:cubicBezTo>
                    <a:pt x="13944" y="974"/>
                    <a:pt x="11025" y="2224"/>
                    <a:pt x="8592" y="3986"/>
                  </a:cubicBezTo>
                  <a:cubicBezTo>
                    <a:pt x="6160" y="5749"/>
                    <a:pt x="4214" y="8022"/>
                    <a:pt x="2852" y="10410"/>
                  </a:cubicBezTo>
                  <a:cubicBezTo>
                    <a:pt x="1490" y="12797"/>
                    <a:pt x="711" y="15298"/>
                    <a:pt x="322" y="16833"/>
                  </a:cubicBezTo>
                  <a:cubicBezTo>
                    <a:pt x="-67" y="18368"/>
                    <a:pt x="-67" y="18936"/>
                    <a:pt x="128" y="19504"/>
                  </a:cubicBezTo>
                  <a:cubicBezTo>
                    <a:pt x="322" y="20073"/>
                    <a:pt x="711" y="20641"/>
                    <a:pt x="2074" y="20982"/>
                  </a:cubicBezTo>
                  <a:cubicBezTo>
                    <a:pt x="3436" y="21323"/>
                    <a:pt x="5771" y="21437"/>
                    <a:pt x="8203" y="21323"/>
                  </a:cubicBezTo>
                  <a:cubicBezTo>
                    <a:pt x="10636" y="21210"/>
                    <a:pt x="13165" y="20869"/>
                    <a:pt x="15695" y="205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3" name="Line"/>
            <p:cNvSpPr/>
            <p:nvPr/>
          </p:nvSpPr>
          <p:spPr>
            <a:xfrm>
              <a:off x="7912100" y="2167231"/>
              <a:ext cx="1778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114" y="15840"/>
                    <a:pt x="8229" y="10080"/>
                    <a:pt x="11829" y="6480"/>
                  </a:cubicBezTo>
                  <a:cubicBezTo>
                    <a:pt x="15429" y="2880"/>
                    <a:pt x="18514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4" name="Line"/>
            <p:cNvSpPr/>
            <p:nvPr/>
          </p:nvSpPr>
          <p:spPr>
            <a:xfrm>
              <a:off x="8231716" y="1911708"/>
              <a:ext cx="239185" cy="3913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1" h="21355" fill="norm" stroke="1" extrusionOk="0">
                  <a:moveTo>
                    <a:pt x="21411" y="1816"/>
                  </a:moveTo>
                  <a:cubicBezTo>
                    <a:pt x="21222" y="1238"/>
                    <a:pt x="21032" y="661"/>
                    <a:pt x="20274" y="314"/>
                  </a:cubicBezTo>
                  <a:cubicBezTo>
                    <a:pt x="19516" y="-32"/>
                    <a:pt x="18190" y="-148"/>
                    <a:pt x="16295" y="256"/>
                  </a:cubicBezTo>
                  <a:cubicBezTo>
                    <a:pt x="14400" y="661"/>
                    <a:pt x="11937" y="1585"/>
                    <a:pt x="9853" y="3144"/>
                  </a:cubicBezTo>
                  <a:cubicBezTo>
                    <a:pt x="7769" y="4703"/>
                    <a:pt x="6064" y="6898"/>
                    <a:pt x="4453" y="9497"/>
                  </a:cubicBezTo>
                  <a:cubicBezTo>
                    <a:pt x="2843" y="12096"/>
                    <a:pt x="1327" y="15099"/>
                    <a:pt x="569" y="16889"/>
                  </a:cubicBezTo>
                  <a:cubicBezTo>
                    <a:pt x="-189" y="18680"/>
                    <a:pt x="-189" y="19257"/>
                    <a:pt x="569" y="19893"/>
                  </a:cubicBezTo>
                  <a:cubicBezTo>
                    <a:pt x="1327" y="20528"/>
                    <a:pt x="2843" y="21221"/>
                    <a:pt x="5022" y="21336"/>
                  </a:cubicBezTo>
                  <a:cubicBezTo>
                    <a:pt x="7200" y="21452"/>
                    <a:pt x="10043" y="20990"/>
                    <a:pt x="12885" y="205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5" name="Line"/>
            <p:cNvSpPr/>
            <p:nvPr/>
          </p:nvSpPr>
          <p:spPr>
            <a:xfrm>
              <a:off x="8464550" y="2033881"/>
              <a:ext cx="114300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600" y="5169"/>
                    <a:pt x="11200" y="10338"/>
                    <a:pt x="14800" y="13938"/>
                  </a:cubicBezTo>
                  <a:cubicBezTo>
                    <a:pt x="18400" y="17538"/>
                    <a:pt x="20000" y="1956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6" name="Line"/>
            <p:cNvSpPr/>
            <p:nvPr/>
          </p:nvSpPr>
          <p:spPr>
            <a:xfrm>
              <a:off x="8460316" y="2084681"/>
              <a:ext cx="150284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862" y="960"/>
                    <a:pt x="16124" y="1920"/>
                    <a:pt x="12625" y="4680"/>
                  </a:cubicBezTo>
                  <a:cubicBezTo>
                    <a:pt x="9127" y="7440"/>
                    <a:pt x="4868" y="12000"/>
                    <a:pt x="2586" y="14880"/>
                  </a:cubicBezTo>
                  <a:cubicBezTo>
                    <a:pt x="304" y="17760"/>
                    <a:pt x="0" y="18960"/>
                    <a:pt x="0" y="19800"/>
                  </a:cubicBezTo>
                  <a:cubicBezTo>
                    <a:pt x="0" y="20640"/>
                    <a:pt x="304" y="21120"/>
                    <a:pt x="60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7" name="Line"/>
            <p:cNvSpPr/>
            <p:nvPr/>
          </p:nvSpPr>
          <p:spPr>
            <a:xfrm>
              <a:off x="8629650" y="1914142"/>
              <a:ext cx="155845" cy="4170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1" h="21386" fill="norm" stroke="1" extrusionOk="0">
                  <a:moveTo>
                    <a:pt x="0" y="4186"/>
                  </a:moveTo>
                  <a:cubicBezTo>
                    <a:pt x="1459" y="3101"/>
                    <a:pt x="2919" y="2015"/>
                    <a:pt x="5108" y="1310"/>
                  </a:cubicBezTo>
                  <a:cubicBezTo>
                    <a:pt x="7297" y="604"/>
                    <a:pt x="10216" y="279"/>
                    <a:pt x="12405" y="116"/>
                  </a:cubicBezTo>
                  <a:cubicBezTo>
                    <a:pt x="14595" y="-47"/>
                    <a:pt x="16054" y="-47"/>
                    <a:pt x="17222" y="170"/>
                  </a:cubicBezTo>
                  <a:cubicBezTo>
                    <a:pt x="18389" y="387"/>
                    <a:pt x="19265" y="821"/>
                    <a:pt x="19995" y="2558"/>
                  </a:cubicBezTo>
                  <a:cubicBezTo>
                    <a:pt x="20724" y="4295"/>
                    <a:pt x="21308" y="7334"/>
                    <a:pt x="21454" y="10373"/>
                  </a:cubicBezTo>
                  <a:cubicBezTo>
                    <a:pt x="21600" y="13412"/>
                    <a:pt x="21308" y="16451"/>
                    <a:pt x="20724" y="18242"/>
                  </a:cubicBezTo>
                  <a:cubicBezTo>
                    <a:pt x="20141" y="20033"/>
                    <a:pt x="19265" y="20576"/>
                    <a:pt x="17805" y="20956"/>
                  </a:cubicBezTo>
                  <a:cubicBezTo>
                    <a:pt x="16346" y="21336"/>
                    <a:pt x="14303" y="21553"/>
                    <a:pt x="12989" y="21227"/>
                  </a:cubicBezTo>
                  <a:cubicBezTo>
                    <a:pt x="11676" y="20902"/>
                    <a:pt x="11092" y="20033"/>
                    <a:pt x="10508" y="191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8" name="Line"/>
            <p:cNvSpPr/>
            <p:nvPr/>
          </p:nvSpPr>
          <p:spPr>
            <a:xfrm>
              <a:off x="8896350" y="2116431"/>
              <a:ext cx="508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9" name="Line"/>
            <p:cNvSpPr/>
            <p:nvPr/>
          </p:nvSpPr>
          <p:spPr>
            <a:xfrm>
              <a:off x="8861335" y="2198981"/>
              <a:ext cx="130266" cy="370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1" h="20982" fill="norm" stroke="1" extrusionOk="0">
                  <a:moveTo>
                    <a:pt x="2628" y="10800"/>
                  </a:moveTo>
                  <a:cubicBezTo>
                    <a:pt x="1235" y="14400"/>
                    <a:pt x="-159" y="18000"/>
                    <a:pt x="15" y="19800"/>
                  </a:cubicBezTo>
                  <a:cubicBezTo>
                    <a:pt x="189" y="21600"/>
                    <a:pt x="1931" y="21600"/>
                    <a:pt x="5764" y="18000"/>
                  </a:cubicBezTo>
                  <a:cubicBezTo>
                    <a:pt x="9596" y="14400"/>
                    <a:pt x="15518" y="7200"/>
                    <a:pt x="2144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0" name="Line"/>
            <p:cNvSpPr/>
            <p:nvPr/>
          </p:nvSpPr>
          <p:spPr>
            <a:xfrm>
              <a:off x="9188450" y="1932281"/>
              <a:ext cx="38100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800" y="4937"/>
                    <a:pt x="12000" y="9874"/>
                    <a:pt x="8400" y="13474"/>
                  </a:cubicBezTo>
                  <a:cubicBezTo>
                    <a:pt x="4800" y="17074"/>
                    <a:pt x="2400" y="1933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1" name="Line"/>
            <p:cNvSpPr/>
            <p:nvPr/>
          </p:nvSpPr>
          <p:spPr>
            <a:xfrm>
              <a:off x="9156700" y="1995781"/>
              <a:ext cx="146050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843" y="2057"/>
                    <a:pt x="14087" y="4114"/>
                    <a:pt x="10487" y="7714"/>
                  </a:cubicBezTo>
                  <a:cubicBezTo>
                    <a:pt x="6887" y="11314"/>
                    <a:pt x="3443" y="1645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2" name="Line"/>
            <p:cNvSpPr/>
            <p:nvPr/>
          </p:nvSpPr>
          <p:spPr>
            <a:xfrm>
              <a:off x="9172327" y="2160449"/>
              <a:ext cx="168274" cy="4025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89" h="21398" fill="norm" stroke="1" extrusionOk="0">
                  <a:moveTo>
                    <a:pt x="6666" y="11498"/>
                  </a:moveTo>
                  <a:cubicBezTo>
                    <a:pt x="4584" y="14198"/>
                    <a:pt x="2502" y="16898"/>
                    <a:pt x="1331" y="18698"/>
                  </a:cubicBezTo>
                  <a:cubicBezTo>
                    <a:pt x="160" y="20498"/>
                    <a:pt x="-100" y="21398"/>
                    <a:pt x="30" y="21398"/>
                  </a:cubicBezTo>
                  <a:cubicBezTo>
                    <a:pt x="160" y="21398"/>
                    <a:pt x="681" y="20498"/>
                    <a:pt x="1982" y="18023"/>
                  </a:cubicBezTo>
                  <a:cubicBezTo>
                    <a:pt x="3283" y="15548"/>
                    <a:pt x="5365" y="11498"/>
                    <a:pt x="7317" y="8517"/>
                  </a:cubicBezTo>
                  <a:cubicBezTo>
                    <a:pt x="9269" y="5536"/>
                    <a:pt x="11090" y="3623"/>
                    <a:pt x="12522" y="2386"/>
                  </a:cubicBezTo>
                  <a:cubicBezTo>
                    <a:pt x="13953" y="1148"/>
                    <a:pt x="14994" y="586"/>
                    <a:pt x="16165" y="248"/>
                  </a:cubicBezTo>
                  <a:cubicBezTo>
                    <a:pt x="17336" y="-89"/>
                    <a:pt x="18637" y="-202"/>
                    <a:pt x="19678" y="698"/>
                  </a:cubicBezTo>
                  <a:cubicBezTo>
                    <a:pt x="20719" y="1598"/>
                    <a:pt x="21500" y="3511"/>
                    <a:pt x="19158" y="5029"/>
                  </a:cubicBezTo>
                  <a:cubicBezTo>
                    <a:pt x="16816" y="6548"/>
                    <a:pt x="11351" y="7673"/>
                    <a:pt x="5886" y="87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3" name="Line"/>
            <p:cNvSpPr/>
            <p:nvPr/>
          </p:nvSpPr>
          <p:spPr>
            <a:xfrm>
              <a:off x="0" y="2865731"/>
              <a:ext cx="11112500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36" y="20898"/>
                    <a:pt x="272" y="20195"/>
                    <a:pt x="416" y="19756"/>
                  </a:cubicBezTo>
                  <a:cubicBezTo>
                    <a:pt x="560" y="19317"/>
                    <a:pt x="712" y="19141"/>
                    <a:pt x="862" y="18702"/>
                  </a:cubicBezTo>
                  <a:cubicBezTo>
                    <a:pt x="1012" y="18263"/>
                    <a:pt x="1160" y="17561"/>
                    <a:pt x="1329" y="16771"/>
                  </a:cubicBezTo>
                  <a:cubicBezTo>
                    <a:pt x="1498" y="15980"/>
                    <a:pt x="1687" y="15102"/>
                    <a:pt x="1858" y="14400"/>
                  </a:cubicBezTo>
                  <a:cubicBezTo>
                    <a:pt x="2028" y="13698"/>
                    <a:pt x="2181" y="13171"/>
                    <a:pt x="2339" y="12644"/>
                  </a:cubicBezTo>
                  <a:cubicBezTo>
                    <a:pt x="2497" y="12117"/>
                    <a:pt x="2662" y="11590"/>
                    <a:pt x="2789" y="11151"/>
                  </a:cubicBezTo>
                  <a:cubicBezTo>
                    <a:pt x="2917" y="10712"/>
                    <a:pt x="3008" y="10361"/>
                    <a:pt x="3100" y="10098"/>
                  </a:cubicBezTo>
                  <a:cubicBezTo>
                    <a:pt x="3193" y="9834"/>
                    <a:pt x="3287" y="9659"/>
                    <a:pt x="3380" y="9395"/>
                  </a:cubicBezTo>
                  <a:cubicBezTo>
                    <a:pt x="3472" y="9132"/>
                    <a:pt x="3563" y="8780"/>
                    <a:pt x="3656" y="8517"/>
                  </a:cubicBezTo>
                  <a:cubicBezTo>
                    <a:pt x="3748" y="8254"/>
                    <a:pt x="3843" y="8078"/>
                    <a:pt x="3950" y="7815"/>
                  </a:cubicBezTo>
                  <a:cubicBezTo>
                    <a:pt x="4057" y="7551"/>
                    <a:pt x="4176" y="7200"/>
                    <a:pt x="4279" y="6849"/>
                  </a:cubicBezTo>
                  <a:cubicBezTo>
                    <a:pt x="4382" y="6498"/>
                    <a:pt x="4468" y="6146"/>
                    <a:pt x="4571" y="5883"/>
                  </a:cubicBezTo>
                  <a:cubicBezTo>
                    <a:pt x="4674" y="5620"/>
                    <a:pt x="4793" y="5444"/>
                    <a:pt x="4917" y="5180"/>
                  </a:cubicBezTo>
                  <a:cubicBezTo>
                    <a:pt x="5040" y="4917"/>
                    <a:pt x="5168" y="4566"/>
                    <a:pt x="5293" y="4215"/>
                  </a:cubicBezTo>
                  <a:cubicBezTo>
                    <a:pt x="5419" y="3863"/>
                    <a:pt x="5542" y="3512"/>
                    <a:pt x="5661" y="3249"/>
                  </a:cubicBezTo>
                  <a:cubicBezTo>
                    <a:pt x="5781" y="2985"/>
                    <a:pt x="5896" y="2810"/>
                    <a:pt x="6021" y="2634"/>
                  </a:cubicBezTo>
                  <a:cubicBezTo>
                    <a:pt x="6147" y="2459"/>
                    <a:pt x="6283" y="2283"/>
                    <a:pt x="6416" y="2107"/>
                  </a:cubicBezTo>
                  <a:cubicBezTo>
                    <a:pt x="6550" y="1932"/>
                    <a:pt x="6682" y="1756"/>
                    <a:pt x="6817" y="1580"/>
                  </a:cubicBezTo>
                  <a:cubicBezTo>
                    <a:pt x="6953" y="1405"/>
                    <a:pt x="7093" y="1229"/>
                    <a:pt x="7229" y="1141"/>
                  </a:cubicBezTo>
                  <a:cubicBezTo>
                    <a:pt x="7365" y="1054"/>
                    <a:pt x="7496" y="1054"/>
                    <a:pt x="7638" y="966"/>
                  </a:cubicBezTo>
                  <a:cubicBezTo>
                    <a:pt x="7780" y="878"/>
                    <a:pt x="7932" y="702"/>
                    <a:pt x="8083" y="615"/>
                  </a:cubicBezTo>
                  <a:cubicBezTo>
                    <a:pt x="8233" y="527"/>
                    <a:pt x="8381" y="527"/>
                    <a:pt x="8531" y="527"/>
                  </a:cubicBezTo>
                  <a:cubicBezTo>
                    <a:pt x="8681" y="527"/>
                    <a:pt x="8833" y="527"/>
                    <a:pt x="8981" y="439"/>
                  </a:cubicBezTo>
                  <a:cubicBezTo>
                    <a:pt x="9130" y="351"/>
                    <a:pt x="9274" y="176"/>
                    <a:pt x="9428" y="88"/>
                  </a:cubicBezTo>
                  <a:cubicBezTo>
                    <a:pt x="9582" y="0"/>
                    <a:pt x="9747" y="0"/>
                    <a:pt x="9907" y="0"/>
                  </a:cubicBezTo>
                  <a:cubicBezTo>
                    <a:pt x="10068" y="0"/>
                    <a:pt x="10224" y="0"/>
                    <a:pt x="10384" y="0"/>
                  </a:cubicBezTo>
                  <a:cubicBezTo>
                    <a:pt x="10545" y="0"/>
                    <a:pt x="10709" y="0"/>
                    <a:pt x="10868" y="0"/>
                  </a:cubicBezTo>
                  <a:cubicBezTo>
                    <a:pt x="11026" y="0"/>
                    <a:pt x="11179" y="0"/>
                    <a:pt x="11343" y="0"/>
                  </a:cubicBezTo>
                  <a:cubicBezTo>
                    <a:pt x="11508" y="0"/>
                    <a:pt x="11685" y="0"/>
                    <a:pt x="11855" y="0"/>
                  </a:cubicBezTo>
                  <a:cubicBezTo>
                    <a:pt x="12026" y="0"/>
                    <a:pt x="12191" y="0"/>
                    <a:pt x="12359" y="88"/>
                  </a:cubicBezTo>
                  <a:cubicBezTo>
                    <a:pt x="12528" y="176"/>
                    <a:pt x="12701" y="351"/>
                    <a:pt x="12865" y="527"/>
                  </a:cubicBezTo>
                  <a:cubicBezTo>
                    <a:pt x="13030" y="702"/>
                    <a:pt x="13186" y="878"/>
                    <a:pt x="13355" y="966"/>
                  </a:cubicBezTo>
                  <a:cubicBezTo>
                    <a:pt x="13524" y="1054"/>
                    <a:pt x="13705" y="1054"/>
                    <a:pt x="13880" y="1141"/>
                  </a:cubicBezTo>
                  <a:cubicBezTo>
                    <a:pt x="14054" y="1229"/>
                    <a:pt x="14223" y="1405"/>
                    <a:pt x="14396" y="1580"/>
                  </a:cubicBezTo>
                  <a:cubicBezTo>
                    <a:pt x="14569" y="1756"/>
                    <a:pt x="14746" y="1932"/>
                    <a:pt x="14912" y="2020"/>
                  </a:cubicBezTo>
                  <a:cubicBezTo>
                    <a:pt x="15079" y="2107"/>
                    <a:pt x="15235" y="2107"/>
                    <a:pt x="15402" y="2195"/>
                  </a:cubicBezTo>
                  <a:cubicBezTo>
                    <a:pt x="15568" y="2283"/>
                    <a:pt x="15745" y="2459"/>
                    <a:pt x="15918" y="2634"/>
                  </a:cubicBezTo>
                  <a:cubicBezTo>
                    <a:pt x="16091" y="2810"/>
                    <a:pt x="16260" y="2985"/>
                    <a:pt x="16428" y="3073"/>
                  </a:cubicBezTo>
                  <a:cubicBezTo>
                    <a:pt x="16597" y="3161"/>
                    <a:pt x="16766" y="3161"/>
                    <a:pt x="16924" y="3249"/>
                  </a:cubicBezTo>
                  <a:cubicBezTo>
                    <a:pt x="17083" y="3337"/>
                    <a:pt x="17231" y="3512"/>
                    <a:pt x="17389" y="3688"/>
                  </a:cubicBezTo>
                  <a:cubicBezTo>
                    <a:pt x="17547" y="3863"/>
                    <a:pt x="17716" y="4039"/>
                    <a:pt x="17951" y="4215"/>
                  </a:cubicBezTo>
                  <a:cubicBezTo>
                    <a:pt x="18185" y="4390"/>
                    <a:pt x="18485" y="4566"/>
                    <a:pt x="18701" y="4741"/>
                  </a:cubicBezTo>
                  <a:cubicBezTo>
                    <a:pt x="18917" y="4917"/>
                    <a:pt x="19049" y="5093"/>
                    <a:pt x="19251" y="5356"/>
                  </a:cubicBezTo>
                  <a:cubicBezTo>
                    <a:pt x="19452" y="5620"/>
                    <a:pt x="19724" y="5971"/>
                    <a:pt x="19921" y="6234"/>
                  </a:cubicBezTo>
                  <a:cubicBezTo>
                    <a:pt x="20119" y="6498"/>
                    <a:pt x="20242" y="6673"/>
                    <a:pt x="20409" y="7024"/>
                  </a:cubicBezTo>
                  <a:cubicBezTo>
                    <a:pt x="20576" y="7376"/>
                    <a:pt x="20785" y="7902"/>
                    <a:pt x="20991" y="8429"/>
                  </a:cubicBezTo>
                  <a:cubicBezTo>
                    <a:pt x="21197" y="8956"/>
                    <a:pt x="21398" y="9483"/>
                    <a:pt x="21600" y="100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4" name="Line"/>
            <p:cNvSpPr/>
            <p:nvPr/>
          </p:nvSpPr>
          <p:spPr>
            <a:xfrm>
              <a:off x="655229" y="3483205"/>
              <a:ext cx="208371" cy="4606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8" h="21465" fill="norm" stroke="1" extrusionOk="0">
                  <a:moveTo>
                    <a:pt x="21478" y="1113"/>
                  </a:moveTo>
                  <a:cubicBezTo>
                    <a:pt x="18205" y="718"/>
                    <a:pt x="14933" y="324"/>
                    <a:pt x="12751" y="126"/>
                  </a:cubicBezTo>
                  <a:cubicBezTo>
                    <a:pt x="10569" y="-71"/>
                    <a:pt x="9478" y="-71"/>
                    <a:pt x="8060" y="373"/>
                  </a:cubicBezTo>
                  <a:cubicBezTo>
                    <a:pt x="6642" y="817"/>
                    <a:pt x="4896" y="1704"/>
                    <a:pt x="3478" y="3381"/>
                  </a:cubicBezTo>
                  <a:cubicBezTo>
                    <a:pt x="2060" y="5058"/>
                    <a:pt x="969" y="7524"/>
                    <a:pt x="423" y="10137"/>
                  </a:cubicBezTo>
                  <a:cubicBezTo>
                    <a:pt x="-122" y="12751"/>
                    <a:pt x="-122" y="15513"/>
                    <a:pt x="314" y="17436"/>
                  </a:cubicBezTo>
                  <a:cubicBezTo>
                    <a:pt x="751" y="19359"/>
                    <a:pt x="1623" y="20444"/>
                    <a:pt x="3478" y="20987"/>
                  </a:cubicBezTo>
                  <a:cubicBezTo>
                    <a:pt x="5333" y="21529"/>
                    <a:pt x="8169" y="21529"/>
                    <a:pt x="10351" y="21381"/>
                  </a:cubicBezTo>
                  <a:cubicBezTo>
                    <a:pt x="12533" y="21233"/>
                    <a:pt x="14060" y="20937"/>
                    <a:pt x="15587" y="206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5" name="Line"/>
            <p:cNvSpPr/>
            <p:nvPr/>
          </p:nvSpPr>
          <p:spPr>
            <a:xfrm>
              <a:off x="615950" y="3748381"/>
              <a:ext cx="1460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6" name="Line"/>
            <p:cNvSpPr/>
            <p:nvPr/>
          </p:nvSpPr>
          <p:spPr>
            <a:xfrm>
              <a:off x="1001047" y="3477447"/>
              <a:ext cx="211804" cy="4711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0" h="21562" fill="norm" stroke="1" extrusionOk="0">
                  <a:moveTo>
                    <a:pt x="21400" y="775"/>
                  </a:moveTo>
                  <a:cubicBezTo>
                    <a:pt x="20758" y="387"/>
                    <a:pt x="20117" y="0"/>
                    <a:pt x="17871" y="0"/>
                  </a:cubicBezTo>
                  <a:cubicBezTo>
                    <a:pt x="15626" y="0"/>
                    <a:pt x="11776" y="387"/>
                    <a:pt x="9317" y="678"/>
                  </a:cubicBezTo>
                  <a:cubicBezTo>
                    <a:pt x="6857" y="969"/>
                    <a:pt x="5788" y="1162"/>
                    <a:pt x="5040" y="1501"/>
                  </a:cubicBezTo>
                  <a:cubicBezTo>
                    <a:pt x="4291" y="1840"/>
                    <a:pt x="3863" y="2325"/>
                    <a:pt x="3543" y="3923"/>
                  </a:cubicBezTo>
                  <a:cubicBezTo>
                    <a:pt x="3222" y="5521"/>
                    <a:pt x="3008" y="8233"/>
                    <a:pt x="2473" y="10655"/>
                  </a:cubicBezTo>
                  <a:cubicBezTo>
                    <a:pt x="1939" y="13076"/>
                    <a:pt x="1083" y="15207"/>
                    <a:pt x="549" y="16951"/>
                  </a:cubicBezTo>
                  <a:cubicBezTo>
                    <a:pt x="14" y="18694"/>
                    <a:pt x="-200" y="20050"/>
                    <a:pt x="228" y="20777"/>
                  </a:cubicBezTo>
                  <a:cubicBezTo>
                    <a:pt x="655" y="21503"/>
                    <a:pt x="1725" y="21600"/>
                    <a:pt x="3543" y="21552"/>
                  </a:cubicBezTo>
                  <a:cubicBezTo>
                    <a:pt x="5360" y="21503"/>
                    <a:pt x="7927" y="21309"/>
                    <a:pt x="10493" y="211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7" name="Line"/>
            <p:cNvSpPr/>
            <p:nvPr/>
          </p:nvSpPr>
          <p:spPr>
            <a:xfrm>
              <a:off x="1231900" y="3595981"/>
              <a:ext cx="215900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2824"/>
                    <a:pt x="7200" y="5647"/>
                    <a:pt x="10800" y="9247"/>
                  </a:cubicBezTo>
                  <a:cubicBezTo>
                    <a:pt x="14400" y="12847"/>
                    <a:pt x="18000" y="1722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8" name="Line"/>
            <p:cNvSpPr/>
            <p:nvPr/>
          </p:nvSpPr>
          <p:spPr>
            <a:xfrm>
              <a:off x="1295400" y="3595981"/>
              <a:ext cx="152400" cy="374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300" y="1953"/>
                    <a:pt x="15000" y="3905"/>
                    <a:pt x="11550" y="6712"/>
                  </a:cubicBezTo>
                  <a:cubicBezTo>
                    <a:pt x="8100" y="9519"/>
                    <a:pt x="4500" y="13180"/>
                    <a:pt x="2550" y="15803"/>
                  </a:cubicBezTo>
                  <a:cubicBezTo>
                    <a:pt x="600" y="18427"/>
                    <a:pt x="300" y="2001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9" name="Line"/>
            <p:cNvSpPr/>
            <p:nvPr/>
          </p:nvSpPr>
          <p:spPr>
            <a:xfrm>
              <a:off x="1549399" y="3406421"/>
              <a:ext cx="173969" cy="5642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9" h="21564" fill="norm" stroke="1" extrusionOk="0">
                  <a:moveTo>
                    <a:pt x="0" y="3119"/>
                  </a:moveTo>
                  <a:cubicBezTo>
                    <a:pt x="260" y="2715"/>
                    <a:pt x="520" y="2310"/>
                    <a:pt x="2733" y="1784"/>
                  </a:cubicBezTo>
                  <a:cubicBezTo>
                    <a:pt x="4945" y="1258"/>
                    <a:pt x="9108" y="611"/>
                    <a:pt x="11841" y="288"/>
                  </a:cubicBezTo>
                  <a:cubicBezTo>
                    <a:pt x="14573" y="-36"/>
                    <a:pt x="15875" y="-36"/>
                    <a:pt x="17176" y="45"/>
                  </a:cubicBezTo>
                  <a:cubicBezTo>
                    <a:pt x="18477" y="126"/>
                    <a:pt x="19778" y="288"/>
                    <a:pt x="20559" y="611"/>
                  </a:cubicBezTo>
                  <a:cubicBezTo>
                    <a:pt x="21340" y="935"/>
                    <a:pt x="21600" y="1420"/>
                    <a:pt x="21210" y="2755"/>
                  </a:cubicBezTo>
                  <a:cubicBezTo>
                    <a:pt x="20819" y="4090"/>
                    <a:pt x="19778" y="6274"/>
                    <a:pt x="19518" y="8661"/>
                  </a:cubicBezTo>
                  <a:cubicBezTo>
                    <a:pt x="19258" y="11047"/>
                    <a:pt x="19778" y="13636"/>
                    <a:pt x="20299" y="15416"/>
                  </a:cubicBezTo>
                  <a:cubicBezTo>
                    <a:pt x="20819" y="17195"/>
                    <a:pt x="21340" y="18166"/>
                    <a:pt x="20559" y="18894"/>
                  </a:cubicBezTo>
                  <a:cubicBezTo>
                    <a:pt x="19778" y="19622"/>
                    <a:pt x="17696" y="20108"/>
                    <a:pt x="14053" y="20512"/>
                  </a:cubicBezTo>
                  <a:cubicBezTo>
                    <a:pt x="10410" y="20917"/>
                    <a:pt x="5205" y="21240"/>
                    <a:pt x="0" y="215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0" name="Line"/>
            <p:cNvSpPr/>
            <p:nvPr/>
          </p:nvSpPr>
          <p:spPr>
            <a:xfrm>
              <a:off x="2019300" y="3595981"/>
              <a:ext cx="22225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966" y="14400"/>
                    <a:pt x="11931" y="7200"/>
                    <a:pt x="15531" y="3600"/>
                  </a:cubicBezTo>
                  <a:cubicBezTo>
                    <a:pt x="19131" y="0"/>
                    <a:pt x="20366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1" name="Line"/>
            <p:cNvSpPr/>
            <p:nvPr/>
          </p:nvSpPr>
          <p:spPr>
            <a:xfrm>
              <a:off x="2082800" y="3742031"/>
              <a:ext cx="1968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2" name="Line"/>
            <p:cNvSpPr/>
            <p:nvPr/>
          </p:nvSpPr>
          <p:spPr>
            <a:xfrm>
              <a:off x="2892672" y="3406275"/>
              <a:ext cx="225178" cy="4442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5" h="21486" fill="norm" stroke="1" extrusionOk="0">
                  <a:moveTo>
                    <a:pt x="21475" y="1498"/>
                  </a:moveTo>
                  <a:cubicBezTo>
                    <a:pt x="21071" y="986"/>
                    <a:pt x="20668" y="474"/>
                    <a:pt x="19860" y="218"/>
                  </a:cubicBezTo>
                  <a:cubicBezTo>
                    <a:pt x="19053" y="-38"/>
                    <a:pt x="17841" y="-38"/>
                    <a:pt x="16125" y="64"/>
                  </a:cubicBezTo>
                  <a:cubicBezTo>
                    <a:pt x="14410" y="167"/>
                    <a:pt x="12189" y="371"/>
                    <a:pt x="10372" y="935"/>
                  </a:cubicBezTo>
                  <a:cubicBezTo>
                    <a:pt x="8555" y="1498"/>
                    <a:pt x="7142" y="2419"/>
                    <a:pt x="5931" y="4262"/>
                  </a:cubicBezTo>
                  <a:cubicBezTo>
                    <a:pt x="4720" y="6104"/>
                    <a:pt x="3711" y="8868"/>
                    <a:pt x="2802" y="11274"/>
                  </a:cubicBezTo>
                  <a:cubicBezTo>
                    <a:pt x="1894" y="13680"/>
                    <a:pt x="1086" y="15727"/>
                    <a:pt x="582" y="17211"/>
                  </a:cubicBezTo>
                  <a:cubicBezTo>
                    <a:pt x="77" y="18696"/>
                    <a:pt x="-125" y="19617"/>
                    <a:pt x="77" y="20282"/>
                  </a:cubicBezTo>
                  <a:cubicBezTo>
                    <a:pt x="279" y="20948"/>
                    <a:pt x="884" y="21357"/>
                    <a:pt x="2701" y="21460"/>
                  </a:cubicBezTo>
                  <a:cubicBezTo>
                    <a:pt x="4518" y="21562"/>
                    <a:pt x="7546" y="21357"/>
                    <a:pt x="10675" y="20999"/>
                  </a:cubicBezTo>
                  <a:cubicBezTo>
                    <a:pt x="13804" y="20641"/>
                    <a:pt x="17034" y="20129"/>
                    <a:pt x="20264" y="196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3" name="Line"/>
            <p:cNvSpPr/>
            <p:nvPr/>
          </p:nvSpPr>
          <p:spPr>
            <a:xfrm>
              <a:off x="2889250" y="3659481"/>
              <a:ext cx="1714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800" y="16800"/>
                    <a:pt x="1600" y="12000"/>
                    <a:pt x="5200" y="8400"/>
                  </a:cubicBezTo>
                  <a:cubicBezTo>
                    <a:pt x="8800" y="4800"/>
                    <a:pt x="15200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4" name="Line"/>
            <p:cNvSpPr/>
            <p:nvPr/>
          </p:nvSpPr>
          <p:spPr>
            <a:xfrm>
              <a:off x="3220772" y="3362026"/>
              <a:ext cx="246329" cy="5231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5" h="21439" fill="norm" stroke="1" extrusionOk="0">
                  <a:moveTo>
                    <a:pt x="21485" y="219"/>
                  </a:moveTo>
                  <a:cubicBezTo>
                    <a:pt x="18900" y="45"/>
                    <a:pt x="16316" y="-128"/>
                    <a:pt x="13916" y="132"/>
                  </a:cubicBezTo>
                  <a:cubicBezTo>
                    <a:pt x="11516" y="392"/>
                    <a:pt x="9300" y="1086"/>
                    <a:pt x="7916" y="1867"/>
                  </a:cubicBezTo>
                  <a:cubicBezTo>
                    <a:pt x="6531" y="2648"/>
                    <a:pt x="5977" y="3515"/>
                    <a:pt x="5239" y="5467"/>
                  </a:cubicBezTo>
                  <a:cubicBezTo>
                    <a:pt x="4500" y="7419"/>
                    <a:pt x="3577" y="10455"/>
                    <a:pt x="2654" y="12927"/>
                  </a:cubicBezTo>
                  <a:cubicBezTo>
                    <a:pt x="1731" y="15400"/>
                    <a:pt x="808" y="17308"/>
                    <a:pt x="347" y="18609"/>
                  </a:cubicBezTo>
                  <a:cubicBezTo>
                    <a:pt x="-115" y="19911"/>
                    <a:pt x="-115" y="20605"/>
                    <a:pt x="347" y="20995"/>
                  </a:cubicBezTo>
                  <a:cubicBezTo>
                    <a:pt x="808" y="21385"/>
                    <a:pt x="1731" y="21472"/>
                    <a:pt x="4408" y="21429"/>
                  </a:cubicBezTo>
                  <a:cubicBezTo>
                    <a:pt x="7085" y="21385"/>
                    <a:pt x="11516" y="21212"/>
                    <a:pt x="15947" y="210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5" name="Line"/>
            <p:cNvSpPr/>
            <p:nvPr/>
          </p:nvSpPr>
          <p:spPr>
            <a:xfrm>
              <a:off x="3562350" y="3494381"/>
              <a:ext cx="184150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221" y="3532"/>
                    <a:pt x="8441" y="7064"/>
                    <a:pt x="12041" y="10664"/>
                  </a:cubicBezTo>
                  <a:cubicBezTo>
                    <a:pt x="15641" y="14264"/>
                    <a:pt x="18621" y="1793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6" name="Line"/>
            <p:cNvSpPr/>
            <p:nvPr/>
          </p:nvSpPr>
          <p:spPr>
            <a:xfrm>
              <a:off x="3568700" y="3456281"/>
              <a:ext cx="165100" cy="374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277" y="3905"/>
                    <a:pt x="14954" y="7810"/>
                    <a:pt x="11354" y="11410"/>
                  </a:cubicBezTo>
                  <a:cubicBezTo>
                    <a:pt x="7754" y="15010"/>
                    <a:pt x="3877" y="1830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7" name="Line"/>
            <p:cNvSpPr/>
            <p:nvPr/>
          </p:nvSpPr>
          <p:spPr>
            <a:xfrm>
              <a:off x="3886200" y="3278481"/>
              <a:ext cx="69850" cy="654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636" y="2656"/>
                    <a:pt x="17673" y="5313"/>
                    <a:pt x="15709" y="7689"/>
                  </a:cubicBezTo>
                  <a:cubicBezTo>
                    <a:pt x="13745" y="10066"/>
                    <a:pt x="11782" y="12163"/>
                    <a:pt x="9164" y="14435"/>
                  </a:cubicBezTo>
                  <a:cubicBezTo>
                    <a:pt x="6545" y="16707"/>
                    <a:pt x="3273" y="1915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8" name="Line"/>
            <p:cNvSpPr/>
            <p:nvPr/>
          </p:nvSpPr>
          <p:spPr>
            <a:xfrm>
              <a:off x="4083050" y="3519781"/>
              <a:ext cx="63500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4659"/>
                    <a:pt x="14400" y="9318"/>
                    <a:pt x="10800" y="12918"/>
                  </a:cubicBezTo>
                  <a:cubicBezTo>
                    <a:pt x="7200" y="16518"/>
                    <a:pt x="3600" y="1905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9" name="Line"/>
            <p:cNvSpPr/>
            <p:nvPr/>
          </p:nvSpPr>
          <p:spPr>
            <a:xfrm>
              <a:off x="4114800" y="3500731"/>
              <a:ext cx="19050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640" y="14400"/>
                    <a:pt x="5280" y="7200"/>
                    <a:pt x="8880" y="3600"/>
                  </a:cubicBezTo>
                  <a:cubicBezTo>
                    <a:pt x="12480" y="0"/>
                    <a:pt x="1704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0" name="Line"/>
            <p:cNvSpPr/>
            <p:nvPr/>
          </p:nvSpPr>
          <p:spPr>
            <a:xfrm>
              <a:off x="4121150" y="3640431"/>
              <a:ext cx="1524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1" name="Line"/>
            <p:cNvSpPr/>
            <p:nvPr/>
          </p:nvSpPr>
          <p:spPr>
            <a:xfrm>
              <a:off x="4254500" y="3780131"/>
              <a:ext cx="19050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2" name="Line"/>
            <p:cNvSpPr/>
            <p:nvPr/>
          </p:nvSpPr>
          <p:spPr>
            <a:xfrm>
              <a:off x="4406900" y="3710281"/>
              <a:ext cx="1016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3" name="Line"/>
            <p:cNvSpPr/>
            <p:nvPr/>
          </p:nvSpPr>
          <p:spPr>
            <a:xfrm>
              <a:off x="4387850" y="3786481"/>
              <a:ext cx="14605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4" name="Line"/>
            <p:cNvSpPr/>
            <p:nvPr/>
          </p:nvSpPr>
          <p:spPr>
            <a:xfrm>
              <a:off x="4638337" y="3616314"/>
              <a:ext cx="105113" cy="2166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2" h="21259" fill="norm" stroke="1" extrusionOk="0">
                  <a:moveTo>
                    <a:pt x="21032" y="2366"/>
                  </a:moveTo>
                  <a:cubicBezTo>
                    <a:pt x="19761" y="1536"/>
                    <a:pt x="18491" y="705"/>
                    <a:pt x="16797" y="289"/>
                  </a:cubicBezTo>
                  <a:cubicBezTo>
                    <a:pt x="15103" y="-126"/>
                    <a:pt x="12985" y="-126"/>
                    <a:pt x="10020" y="497"/>
                  </a:cubicBezTo>
                  <a:cubicBezTo>
                    <a:pt x="7056" y="1120"/>
                    <a:pt x="3244" y="2366"/>
                    <a:pt x="1338" y="3509"/>
                  </a:cubicBezTo>
                  <a:cubicBezTo>
                    <a:pt x="-568" y="4651"/>
                    <a:pt x="-568" y="5689"/>
                    <a:pt x="2185" y="7247"/>
                  </a:cubicBezTo>
                  <a:cubicBezTo>
                    <a:pt x="4938" y="8805"/>
                    <a:pt x="10444" y="10882"/>
                    <a:pt x="14256" y="12336"/>
                  </a:cubicBezTo>
                  <a:cubicBezTo>
                    <a:pt x="18067" y="13789"/>
                    <a:pt x="20185" y="14620"/>
                    <a:pt x="20397" y="15970"/>
                  </a:cubicBezTo>
                  <a:cubicBezTo>
                    <a:pt x="20608" y="17320"/>
                    <a:pt x="18914" y="19189"/>
                    <a:pt x="16797" y="20228"/>
                  </a:cubicBezTo>
                  <a:cubicBezTo>
                    <a:pt x="14679" y="21266"/>
                    <a:pt x="12138" y="21474"/>
                    <a:pt x="10656" y="21059"/>
                  </a:cubicBezTo>
                  <a:cubicBezTo>
                    <a:pt x="9173" y="20643"/>
                    <a:pt x="8750" y="19605"/>
                    <a:pt x="8326" y="185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5" name="Line"/>
            <p:cNvSpPr/>
            <p:nvPr/>
          </p:nvSpPr>
          <p:spPr>
            <a:xfrm>
              <a:off x="4794249" y="3684881"/>
              <a:ext cx="13970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27" y="4500"/>
                    <a:pt x="655" y="9000"/>
                    <a:pt x="818" y="12375"/>
                  </a:cubicBezTo>
                  <a:cubicBezTo>
                    <a:pt x="982" y="15750"/>
                    <a:pt x="982" y="18000"/>
                    <a:pt x="1800" y="19125"/>
                  </a:cubicBezTo>
                  <a:cubicBezTo>
                    <a:pt x="2618" y="20250"/>
                    <a:pt x="4255" y="20250"/>
                    <a:pt x="5727" y="18000"/>
                  </a:cubicBezTo>
                  <a:cubicBezTo>
                    <a:pt x="7200" y="15750"/>
                    <a:pt x="8509" y="11250"/>
                    <a:pt x="9327" y="10125"/>
                  </a:cubicBezTo>
                  <a:cubicBezTo>
                    <a:pt x="10145" y="9000"/>
                    <a:pt x="10473" y="11250"/>
                    <a:pt x="11455" y="13725"/>
                  </a:cubicBezTo>
                  <a:cubicBezTo>
                    <a:pt x="12436" y="16200"/>
                    <a:pt x="14073" y="18900"/>
                    <a:pt x="15873" y="20250"/>
                  </a:cubicBezTo>
                  <a:cubicBezTo>
                    <a:pt x="17673" y="21600"/>
                    <a:pt x="19636" y="216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6" name="Line"/>
            <p:cNvSpPr/>
            <p:nvPr/>
          </p:nvSpPr>
          <p:spPr>
            <a:xfrm>
              <a:off x="4935272" y="3679475"/>
              <a:ext cx="81229" cy="1040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4" h="21244" fill="norm" stroke="1" extrusionOk="0">
                  <a:moveTo>
                    <a:pt x="21254" y="3695"/>
                  </a:moveTo>
                  <a:cubicBezTo>
                    <a:pt x="19592" y="1967"/>
                    <a:pt x="17931" y="239"/>
                    <a:pt x="15716" y="23"/>
                  </a:cubicBezTo>
                  <a:cubicBezTo>
                    <a:pt x="13500" y="-193"/>
                    <a:pt x="10731" y="1103"/>
                    <a:pt x="7962" y="3695"/>
                  </a:cubicBezTo>
                  <a:cubicBezTo>
                    <a:pt x="5192" y="6287"/>
                    <a:pt x="2423" y="10175"/>
                    <a:pt x="1039" y="13199"/>
                  </a:cubicBezTo>
                  <a:cubicBezTo>
                    <a:pt x="-346" y="16223"/>
                    <a:pt x="-346" y="18383"/>
                    <a:pt x="1039" y="19679"/>
                  </a:cubicBezTo>
                  <a:cubicBezTo>
                    <a:pt x="2423" y="20975"/>
                    <a:pt x="5192" y="21407"/>
                    <a:pt x="8792" y="21191"/>
                  </a:cubicBezTo>
                  <a:cubicBezTo>
                    <a:pt x="12392" y="20975"/>
                    <a:pt x="16823" y="20111"/>
                    <a:pt x="21254" y="192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7" name="Line"/>
            <p:cNvSpPr/>
            <p:nvPr/>
          </p:nvSpPr>
          <p:spPr>
            <a:xfrm>
              <a:off x="5037666" y="3713637"/>
              <a:ext cx="67735" cy="918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2" fill="norm" stroke="1" extrusionOk="0">
                  <a:moveTo>
                    <a:pt x="15525" y="694"/>
                  </a:moveTo>
                  <a:cubicBezTo>
                    <a:pt x="12150" y="203"/>
                    <a:pt x="8775" y="-288"/>
                    <a:pt x="5737" y="203"/>
                  </a:cubicBezTo>
                  <a:cubicBezTo>
                    <a:pt x="2700" y="694"/>
                    <a:pt x="0" y="2167"/>
                    <a:pt x="0" y="5848"/>
                  </a:cubicBezTo>
                  <a:cubicBezTo>
                    <a:pt x="0" y="9530"/>
                    <a:pt x="2700" y="15421"/>
                    <a:pt x="6750" y="18367"/>
                  </a:cubicBezTo>
                  <a:cubicBezTo>
                    <a:pt x="10800" y="21312"/>
                    <a:pt x="16200" y="21312"/>
                    <a:pt x="21600" y="213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8" name="Line"/>
            <p:cNvSpPr/>
            <p:nvPr/>
          </p:nvSpPr>
          <p:spPr>
            <a:xfrm>
              <a:off x="5162550" y="3399131"/>
              <a:ext cx="144915" cy="5045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6" h="21543" fill="norm" stroke="1" extrusionOk="0">
                  <a:moveTo>
                    <a:pt x="0" y="2440"/>
                  </a:moveTo>
                  <a:cubicBezTo>
                    <a:pt x="309" y="1988"/>
                    <a:pt x="617" y="1536"/>
                    <a:pt x="2314" y="1130"/>
                  </a:cubicBezTo>
                  <a:cubicBezTo>
                    <a:pt x="4011" y="723"/>
                    <a:pt x="7097" y="362"/>
                    <a:pt x="9566" y="181"/>
                  </a:cubicBezTo>
                  <a:cubicBezTo>
                    <a:pt x="12034" y="0"/>
                    <a:pt x="13886" y="0"/>
                    <a:pt x="15583" y="0"/>
                  </a:cubicBezTo>
                  <a:cubicBezTo>
                    <a:pt x="17280" y="0"/>
                    <a:pt x="18823" y="0"/>
                    <a:pt x="19903" y="226"/>
                  </a:cubicBezTo>
                  <a:cubicBezTo>
                    <a:pt x="20983" y="452"/>
                    <a:pt x="21600" y="904"/>
                    <a:pt x="20674" y="2214"/>
                  </a:cubicBezTo>
                  <a:cubicBezTo>
                    <a:pt x="19749" y="3525"/>
                    <a:pt x="17280" y="5694"/>
                    <a:pt x="16046" y="8044"/>
                  </a:cubicBezTo>
                  <a:cubicBezTo>
                    <a:pt x="14811" y="10393"/>
                    <a:pt x="14811" y="12924"/>
                    <a:pt x="15274" y="14912"/>
                  </a:cubicBezTo>
                  <a:cubicBezTo>
                    <a:pt x="15737" y="16900"/>
                    <a:pt x="16663" y="18346"/>
                    <a:pt x="17280" y="19341"/>
                  </a:cubicBezTo>
                  <a:cubicBezTo>
                    <a:pt x="17897" y="20335"/>
                    <a:pt x="18206" y="20877"/>
                    <a:pt x="17589" y="21193"/>
                  </a:cubicBezTo>
                  <a:cubicBezTo>
                    <a:pt x="16971" y="21510"/>
                    <a:pt x="15429" y="21600"/>
                    <a:pt x="12960" y="21510"/>
                  </a:cubicBezTo>
                  <a:cubicBezTo>
                    <a:pt x="10491" y="21419"/>
                    <a:pt x="7097" y="21148"/>
                    <a:pt x="3703" y="208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9" name="Line"/>
            <p:cNvSpPr/>
            <p:nvPr/>
          </p:nvSpPr>
          <p:spPr>
            <a:xfrm>
              <a:off x="5435599" y="3862681"/>
              <a:ext cx="190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0" name="Line"/>
            <p:cNvSpPr/>
            <p:nvPr/>
          </p:nvSpPr>
          <p:spPr>
            <a:xfrm>
              <a:off x="5721775" y="3398606"/>
              <a:ext cx="120863" cy="4146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56" h="21263" fill="norm" stroke="1" extrusionOk="0">
                  <a:moveTo>
                    <a:pt x="1008" y="13377"/>
                  </a:moveTo>
                  <a:cubicBezTo>
                    <a:pt x="648" y="17176"/>
                    <a:pt x="288" y="20975"/>
                    <a:pt x="108" y="21247"/>
                  </a:cubicBezTo>
                  <a:cubicBezTo>
                    <a:pt x="-72" y="21518"/>
                    <a:pt x="-72" y="18262"/>
                    <a:pt x="468" y="14680"/>
                  </a:cubicBezTo>
                  <a:cubicBezTo>
                    <a:pt x="1008" y="11098"/>
                    <a:pt x="2088" y="7190"/>
                    <a:pt x="3168" y="4748"/>
                  </a:cubicBezTo>
                  <a:cubicBezTo>
                    <a:pt x="4248" y="2306"/>
                    <a:pt x="5328" y="1329"/>
                    <a:pt x="6768" y="732"/>
                  </a:cubicBezTo>
                  <a:cubicBezTo>
                    <a:pt x="8208" y="135"/>
                    <a:pt x="10008" y="-82"/>
                    <a:pt x="11808" y="27"/>
                  </a:cubicBezTo>
                  <a:cubicBezTo>
                    <a:pt x="13608" y="135"/>
                    <a:pt x="15408" y="569"/>
                    <a:pt x="17388" y="1926"/>
                  </a:cubicBezTo>
                  <a:cubicBezTo>
                    <a:pt x="19368" y="3283"/>
                    <a:pt x="21528" y="5562"/>
                    <a:pt x="20088" y="7407"/>
                  </a:cubicBezTo>
                  <a:cubicBezTo>
                    <a:pt x="18648" y="9253"/>
                    <a:pt x="13608" y="10664"/>
                    <a:pt x="10188" y="11532"/>
                  </a:cubicBezTo>
                  <a:cubicBezTo>
                    <a:pt x="6768" y="12400"/>
                    <a:pt x="4968" y="12726"/>
                    <a:pt x="4068" y="13214"/>
                  </a:cubicBezTo>
                  <a:cubicBezTo>
                    <a:pt x="3168" y="13703"/>
                    <a:pt x="3168" y="14354"/>
                    <a:pt x="3168" y="150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1" name="Line"/>
            <p:cNvSpPr/>
            <p:nvPr/>
          </p:nvSpPr>
          <p:spPr>
            <a:xfrm>
              <a:off x="5826855" y="3640431"/>
              <a:ext cx="142146" cy="1862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1" h="21357" fill="norm" stroke="1" extrusionOk="0">
                  <a:moveTo>
                    <a:pt x="366" y="12378"/>
                  </a:moveTo>
                  <a:cubicBezTo>
                    <a:pt x="49" y="10436"/>
                    <a:pt x="-269" y="8494"/>
                    <a:pt x="366" y="7645"/>
                  </a:cubicBezTo>
                  <a:cubicBezTo>
                    <a:pt x="1002" y="6796"/>
                    <a:pt x="2590" y="7038"/>
                    <a:pt x="4655" y="8252"/>
                  </a:cubicBezTo>
                  <a:cubicBezTo>
                    <a:pt x="6719" y="9465"/>
                    <a:pt x="9260" y="11649"/>
                    <a:pt x="10690" y="13470"/>
                  </a:cubicBezTo>
                  <a:cubicBezTo>
                    <a:pt x="12119" y="15290"/>
                    <a:pt x="12437" y="16746"/>
                    <a:pt x="12437" y="18081"/>
                  </a:cubicBezTo>
                  <a:cubicBezTo>
                    <a:pt x="12437" y="19416"/>
                    <a:pt x="12119" y="20629"/>
                    <a:pt x="11166" y="21115"/>
                  </a:cubicBezTo>
                  <a:cubicBezTo>
                    <a:pt x="10213" y="21600"/>
                    <a:pt x="8625" y="21357"/>
                    <a:pt x="7672" y="20387"/>
                  </a:cubicBezTo>
                  <a:cubicBezTo>
                    <a:pt x="6719" y="19416"/>
                    <a:pt x="6402" y="17717"/>
                    <a:pt x="7990" y="14319"/>
                  </a:cubicBezTo>
                  <a:cubicBezTo>
                    <a:pt x="9578" y="10921"/>
                    <a:pt x="13072" y="5825"/>
                    <a:pt x="15613" y="3155"/>
                  </a:cubicBezTo>
                  <a:cubicBezTo>
                    <a:pt x="18155" y="485"/>
                    <a:pt x="19743" y="243"/>
                    <a:pt x="2133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2" name="Line"/>
            <p:cNvSpPr/>
            <p:nvPr/>
          </p:nvSpPr>
          <p:spPr>
            <a:xfrm>
              <a:off x="6081949" y="3467554"/>
              <a:ext cx="134702" cy="3570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7" h="21306" fill="norm" stroke="1" extrusionOk="0">
                  <a:moveTo>
                    <a:pt x="21147" y="464"/>
                  </a:moveTo>
                  <a:cubicBezTo>
                    <a:pt x="19485" y="85"/>
                    <a:pt x="17824" y="-294"/>
                    <a:pt x="15332" y="338"/>
                  </a:cubicBezTo>
                  <a:cubicBezTo>
                    <a:pt x="12839" y="969"/>
                    <a:pt x="9516" y="2611"/>
                    <a:pt x="6692" y="5453"/>
                  </a:cubicBezTo>
                  <a:cubicBezTo>
                    <a:pt x="3867" y="8295"/>
                    <a:pt x="1541" y="12338"/>
                    <a:pt x="544" y="14990"/>
                  </a:cubicBezTo>
                  <a:cubicBezTo>
                    <a:pt x="-453" y="17643"/>
                    <a:pt x="-121" y="18906"/>
                    <a:pt x="1873" y="19727"/>
                  </a:cubicBezTo>
                  <a:cubicBezTo>
                    <a:pt x="3867" y="20548"/>
                    <a:pt x="7522" y="20927"/>
                    <a:pt x="11178" y="213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3" name="Line"/>
            <p:cNvSpPr/>
            <p:nvPr/>
          </p:nvSpPr>
          <p:spPr>
            <a:xfrm>
              <a:off x="6261100" y="3545181"/>
              <a:ext cx="25400" cy="273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3516"/>
                    <a:pt x="7200" y="7033"/>
                    <a:pt x="3600" y="10633"/>
                  </a:cubicBezTo>
                  <a:cubicBezTo>
                    <a:pt x="0" y="14233"/>
                    <a:pt x="0" y="1791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4" name="Line"/>
            <p:cNvSpPr/>
            <p:nvPr/>
          </p:nvSpPr>
          <p:spPr>
            <a:xfrm>
              <a:off x="6248400" y="3488031"/>
              <a:ext cx="215900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8240"/>
                    <a:pt x="0" y="14880"/>
                    <a:pt x="2224" y="11280"/>
                  </a:cubicBezTo>
                  <a:cubicBezTo>
                    <a:pt x="4447" y="7680"/>
                    <a:pt x="8894" y="3840"/>
                    <a:pt x="12494" y="1920"/>
                  </a:cubicBezTo>
                  <a:cubicBezTo>
                    <a:pt x="16094" y="0"/>
                    <a:pt x="18847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5" name="Line"/>
            <p:cNvSpPr/>
            <p:nvPr/>
          </p:nvSpPr>
          <p:spPr>
            <a:xfrm>
              <a:off x="6261100" y="3684881"/>
              <a:ext cx="1397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6" name="Line"/>
            <p:cNvSpPr/>
            <p:nvPr/>
          </p:nvSpPr>
          <p:spPr>
            <a:xfrm>
              <a:off x="6407150" y="3767431"/>
              <a:ext cx="6350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7" name="Line"/>
            <p:cNvSpPr/>
            <p:nvPr/>
          </p:nvSpPr>
          <p:spPr>
            <a:xfrm>
              <a:off x="6553200" y="3703931"/>
              <a:ext cx="571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8" name="Line"/>
            <p:cNvSpPr/>
            <p:nvPr/>
          </p:nvSpPr>
          <p:spPr>
            <a:xfrm>
              <a:off x="6540500" y="3767431"/>
              <a:ext cx="1016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9" name="Line"/>
            <p:cNvSpPr/>
            <p:nvPr/>
          </p:nvSpPr>
          <p:spPr>
            <a:xfrm>
              <a:off x="6720123" y="3652591"/>
              <a:ext cx="93428" cy="1681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6" h="21189" fill="norm" stroke="1" extrusionOk="0">
                  <a:moveTo>
                    <a:pt x="21186" y="2468"/>
                  </a:moveTo>
                  <a:cubicBezTo>
                    <a:pt x="16866" y="1401"/>
                    <a:pt x="12546" y="334"/>
                    <a:pt x="8946" y="68"/>
                  </a:cubicBezTo>
                  <a:cubicBezTo>
                    <a:pt x="5346" y="-199"/>
                    <a:pt x="2466" y="334"/>
                    <a:pt x="1026" y="1401"/>
                  </a:cubicBezTo>
                  <a:cubicBezTo>
                    <a:pt x="-414" y="2468"/>
                    <a:pt x="-414" y="4068"/>
                    <a:pt x="1506" y="5801"/>
                  </a:cubicBezTo>
                  <a:cubicBezTo>
                    <a:pt x="3426" y="7534"/>
                    <a:pt x="7266" y="9401"/>
                    <a:pt x="10626" y="11401"/>
                  </a:cubicBezTo>
                  <a:cubicBezTo>
                    <a:pt x="13986" y="13401"/>
                    <a:pt x="16866" y="15534"/>
                    <a:pt x="17586" y="17134"/>
                  </a:cubicBezTo>
                  <a:cubicBezTo>
                    <a:pt x="18306" y="18734"/>
                    <a:pt x="16866" y="19801"/>
                    <a:pt x="14706" y="20468"/>
                  </a:cubicBezTo>
                  <a:cubicBezTo>
                    <a:pt x="12546" y="21134"/>
                    <a:pt x="9666" y="21401"/>
                    <a:pt x="7506" y="21001"/>
                  </a:cubicBezTo>
                  <a:cubicBezTo>
                    <a:pt x="5346" y="20601"/>
                    <a:pt x="3906" y="19534"/>
                    <a:pt x="2466" y="184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0" name="Line"/>
            <p:cNvSpPr/>
            <p:nvPr/>
          </p:nvSpPr>
          <p:spPr>
            <a:xfrm>
              <a:off x="6827044" y="3678531"/>
              <a:ext cx="107157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1" h="21263" fill="norm" stroke="1" extrusionOk="0">
                  <a:moveTo>
                    <a:pt x="2382" y="0"/>
                  </a:moveTo>
                  <a:cubicBezTo>
                    <a:pt x="1535" y="5400"/>
                    <a:pt x="688" y="10800"/>
                    <a:pt x="265" y="14512"/>
                  </a:cubicBezTo>
                  <a:cubicBezTo>
                    <a:pt x="-159" y="18225"/>
                    <a:pt x="-159" y="20250"/>
                    <a:pt x="900" y="20925"/>
                  </a:cubicBezTo>
                  <a:cubicBezTo>
                    <a:pt x="1959" y="21600"/>
                    <a:pt x="4076" y="20925"/>
                    <a:pt x="5770" y="19912"/>
                  </a:cubicBezTo>
                  <a:cubicBezTo>
                    <a:pt x="7465" y="18900"/>
                    <a:pt x="8735" y="17550"/>
                    <a:pt x="10217" y="15525"/>
                  </a:cubicBezTo>
                  <a:cubicBezTo>
                    <a:pt x="11700" y="13500"/>
                    <a:pt x="13394" y="10800"/>
                    <a:pt x="14241" y="10969"/>
                  </a:cubicBezTo>
                  <a:cubicBezTo>
                    <a:pt x="15088" y="11137"/>
                    <a:pt x="15088" y="14175"/>
                    <a:pt x="16147" y="16369"/>
                  </a:cubicBezTo>
                  <a:cubicBezTo>
                    <a:pt x="17206" y="18563"/>
                    <a:pt x="19323" y="19912"/>
                    <a:pt x="21441" y="212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1" name="Line"/>
            <p:cNvSpPr/>
            <p:nvPr/>
          </p:nvSpPr>
          <p:spPr>
            <a:xfrm>
              <a:off x="6964803" y="3717626"/>
              <a:ext cx="96397" cy="836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0" h="20330" fill="norm" stroke="1" extrusionOk="0">
                  <a:moveTo>
                    <a:pt x="20930" y="1301"/>
                  </a:moveTo>
                  <a:cubicBezTo>
                    <a:pt x="18632" y="273"/>
                    <a:pt x="16334" y="-756"/>
                    <a:pt x="12887" y="787"/>
                  </a:cubicBezTo>
                  <a:cubicBezTo>
                    <a:pt x="9441" y="2330"/>
                    <a:pt x="4845" y="6444"/>
                    <a:pt x="2317" y="10301"/>
                  </a:cubicBezTo>
                  <a:cubicBezTo>
                    <a:pt x="-210" y="14158"/>
                    <a:pt x="-670" y="17758"/>
                    <a:pt x="939" y="19301"/>
                  </a:cubicBezTo>
                  <a:cubicBezTo>
                    <a:pt x="2547" y="20844"/>
                    <a:pt x="6224" y="20330"/>
                    <a:pt x="9900" y="198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2" name="Line"/>
            <p:cNvSpPr/>
            <p:nvPr/>
          </p:nvSpPr>
          <p:spPr>
            <a:xfrm>
              <a:off x="7074908" y="3722981"/>
              <a:ext cx="94243" cy="733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1" h="21374" fill="norm" stroke="1" extrusionOk="0">
                  <a:moveTo>
                    <a:pt x="19931" y="0"/>
                  </a:moveTo>
                  <a:cubicBezTo>
                    <a:pt x="14651" y="617"/>
                    <a:pt x="9371" y="1234"/>
                    <a:pt x="6011" y="2777"/>
                  </a:cubicBezTo>
                  <a:cubicBezTo>
                    <a:pt x="2651" y="4320"/>
                    <a:pt x="1211" y="6789"/>
                    <a:pt x="491" y="9566"/>
                  </a:cubicBezTo>
                  <a:cubicBezTo>
                    <a:pt x="-229" y="12343"/>
                    <a:pt x="-229" y="15429"/>
                    <a:pt x="971" y="17589"/>
                  </a:cubicBezTo>
                  <a:cubicBezTo>
                    <a:pt x="2171" y="19749"/>
                    <a:pt x="4571" y="20983"/>
                    <a:pt x="8171" y="21291"/>
                  </a:cubicBezTo>
                  <a:cubicBezTo>
                    <a:pt x="11771" y="21600"/>
                    <a:pt x="16571" y="20983"/>
                    <a:pt x="21371" y="203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3" name="Line"/>
            <p:cNvSpPr/>
            <p:nvPr/>
          </p:nvSpPr>
          <p:spPr>
            <a:xfrm>
              <a:off x="7226300" y="3545181"/>
              <a:ext cx="90167" cy="3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47" h="21600" fill="norm" stroke="1" extrusionOk="0">
                  <a:moveTo>
                    <a:pt x="0" y="0"/>
                  </a:moveTo>
                  <a:cubicBezTo>
                    <a:pt x="6240" y="3404"/>
                    <a:pt x="12480" y="6807"/>
                    <a:pt x="16320" y="9753"/>
                  </a:cubicBezTo>
                  <a:cubicBezTo>
                    <a:pt x="20160" y="12698"/>
                    <a:pt x="21600" y="15185"/>
                    <a:pt x="19440" y="17084"/>
                  </a:cubicBezTo>
                  <a:cubicBezTo>
                    <a:pt x="17280" y="18982"/>
                    <a:pt x="11520" y="20291"/>
                    <a:pt x="576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4" name="Line"/>
            <p:cNvSpPr/>
            <p:nvPr/>
          </p:nvSpPr>
          <p:spPr>
            <a:xfrm>
              <a:off x="7486650" y="3805531"/>
              <a:ext cx="2095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5" name="Line"/>
            <p:cNvSpPr/>
            <p:nvPr/>
          </p:nvSpPr>
          <p:spPr>
            <a:xfrm>
              <a:off x="7557294" y="3735681"/>
              <a:ext cx="30956" cy="241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0" h="21600" fill="norm" stroke="1" extrusionOk="0">
                  <a:moveTo>
                    <a:pt x="21060" y="0"/>
                  </a:moveTo>
                  <a:cubicBezTo>
                    <a:pt x="13860" y="758"/>
                    <a:pt x="6660" y="1516"/>
                    <a:pt x="3060" y="4453"/>
                  </a:cubicBezTo>
                  <a:cubicBezTo>
                    <a:pt x="-540" y="7389"/>
                    <a:pt x="-540" y="12505"/>
                    <a:pt x="900" y="15726"/>
                  </a:cubicBezTo>
                  <a:cubicBezTo>
                    <a:pt x="2340" y="18947"/>
                    <a:pt x="5220" y="20274"/>
                    <a:pt x="81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6" name="Line"/>
            <p:cNvSpPr/>
            <p:nvPr/>
          </p:nvSpPr>
          <p:spPr>
            <a:xfrm>
              <a:off x="7987084" y="3530669"/>
              <a:ext cx="236166" cy="4072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8" h="21423" fill="norm" stroke="1" extrusionOk="0">
                  <a:moveTo>
                    <a:pt x="21518" y="1432"/>
                  </a:moveTo>
                  <a:cubicBezTo>
                    <a:pt x="20747" y="875"/>
                    <a:pt x="19975" y="318"/>
                    <a:pt x="19107" y="96"/>
                  </a:cubicBezTo>
                  <a:cubicBezTo>
                    <a:pt x="18239" y="-127"/>
                    <a:pt x="17275" y="-16"/>
                    <a:pt x="15057" y="1042"/>
                  </a:cubicBezTo>
                  <a:cubicBezTo>
                    <a:pt x="12839" y="2100"/>
                    <a:pt x="9368" y="4104"/>
                    <a:pt x="6764" y="6776"/>
                  </a:cubicBezTo>
                  <a:cubicBezTo>
                    <a:pt x="4161" y="9448"/>
                    <a:pt x="2425" y="12788"/>
                    <a:pt x="1364" y="15182"/>
                  </a:cubicBezTo>
                  <a:cubicBezTo>
                    <a:pt x="304" y="17576"/>
                    <a:pt x="-82" y="19024"/>
                    <a:pt x="14" y="19970"/>
                  </a:cubicBezTo>
                  <a:cubicBezTo>
                    <a:pt x="111" y="20916"/>
                    <a:pt x="689" y="21362"/>
                    <a:pt x="3775" y="21417"/>
                  </a:cubicBezTo>
                  <a:cubicBezTo>
                    <a:pt x="6861" y="21473"/>
                    <a:pt x="12454" y="21139"/>
                    <a:pt x="18047" y="208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7" name="Line"/>
            <p:cNvSpPr/>
            <p:nvPr/>
          </p:nvSpPr>
          <p:spPr>
            <a:xfrm>
              <a:off x="8001000" y="3761081"/>
              <a:ext cx="1714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800" y="15840"/>
                    <a:pt x="1600" y="10080"/>
                    <a:pt x="5200" y="6480"/>
                  </a:cubicBezTo>
                  <a:cubicBezTo>
                    <a:pt x="8800" y="2880"/>
                    <a:pt x="15200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8" name="Line"/>
            <p:cNvSpPr/>
            <p:nvPr/>
          </p:nvSpPr>
          <p:spPr>
            <a:xfrm>
              <a:off x="8325238" y="3527139"/>
              <a:ext cx="253612" cy="4425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9" h="21507" fill="norm" stroke="1" extrusionOk="0">
                  <a:moveTo>
                    <a:pt x="21389" y="1494"/>
                  </a:moveTo>
                  <a:cubicBezTo>
                    <a:pt x="20853" y="980"/>
                    <a:pt x="20318" y="465"/>
                    <a:pt x="19515" y="208"/>
                  </a:cubicBezTo>
                  <a:cubicBezTo>
                    <a:pt x="18711" y="-49"/>
                    <a:pt x="17640" y="-49"/>
                    <a:pt x="16123" y="105"/>
                  </a:cubicBezTo>
                  <a:cubicBezTo>
                    <a:pt x="14606" y="260"/>
                    <a:pt x="12642" y="568"/>
                    <a:pt x="10946" y="1648"/>
                  </a:cubicBezTo>
                  <a:cubicBezTo>
                    <a:pt x="9250" y="2728"/>
                    <a:pt x="7822" y="4580"/>
                    <a:pt x="6394" y="7151"/>
                  </a:cubicBezTo>
                  <a:cubicBezTo>
                    <a:pt x="4966" y="9722"/>
                    <a:pt x="3538" y="13014"/>
                    <a:pt x="2556" y="15174"/>
                  </a:cubicBezTo>
                  <a:cubicBezTo>
                    <a:pt x="1574" y="17334"/>
                    <a:pt x="1039" y="18362"/>
                    <a:pt x="592" y="19237"/>
                  </a:cubicBezTo>
                  <a:cubicBezTo>
                    <a:pt x="146" y="20111"/>
                    <a:pt x="-211" y="20831"/>
                    <a:pt x="146" y="21191"/>
                  </a:cubicBezTo>
                  <a:cubicBezTo>
                    <a:pt x="503" y="21551"/>
                    <a:pt x="1574" y="21551"/>
                    <a:pt x="3091" y="21448"/>
                  </a:cubicBezTo>
                  <a:cubicBezTo>
                    <a:pt x="4609" y="21345"/>
                    <a:pt x="6572" y="21140"/>
                    <a:pt x="8536" y="209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9" name="Line"/>
            <p:cNvSpPr/>
            <p:nvPr/>
          </p:nvSpPr>
          <p:spPr>
            <a:xfrm>
              <a:off x="8597899" y="3665831"/>
              <a:ext cx="152401" cy="298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500" y="3064"/>
                    <a:pt x="9000" y="6128"/>
                    <a:pt x="12600" y="9728"/>
                  </a:cubicBezTo>
                  <a:cubicBezTo>
                    <a:pt x="16200" y="13328"/>
                    <a:pt x="18900" y="1746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0" name="Line"/>
            <p:cNvSpPr/>
            <p:nvPr/>
          </p:nvSpPr>
          <p:spPr>
            <a:xfrm>
              <a:off x="8604250" y="3672181"/>
              <a:ext cx="190500" cy="317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400" y="0"/>
                    <a:pt x="19200" y="0"/>
                    <a:pt x="17400" y="864"/>
                  </a:cubicBezTo>
                  <a:cubicBezTo>
                    <a:pt x="15600" y="1728"/>
                    <a:pt x="13200" y="3456"/>
                    <a:pt x="10680" y="6120"/>
                  </a:cubicBezTo>
                  <a:cubicBezTo>
                    <a:pt x="8160" y="8784"/>
                    <a:pt x="5520" y="12384"/>
                    <a:pt x="3720" y="15120"/>
                  </a:cubicBezTo>
                  <a:cubicBezTo>
                    <a:pt x="1920" y="17856"/>
                    <a:pt x="960" y="1972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1" name="Line"/>
            <p:cNvSpPr/>
            <p:nvPr/>
          </p:nvSpPr>
          <p:spPr>
            <a:xfrm>
              <a:off x="8851900" y="3488031"/>
              <a:ext cx="114300" cy="717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600" y="1912"/>
                    <a:pt x="17600" y="3823"/>
                    <a:pt x="15400" y="5894"/>
                  </a:cubicBezTo>
                  <a:cubicBezTo>
                    <a:pt x="13200" y="7965"/>
                    <a:pt x="10800" y="10195"/>
                    <a:pt x="8400" y="12297"/>
                  </a:cubicBezTo>
                  <a:cubicBezTo>
                    <a:pt x="6000" y="14400"/>
                    <a:pt x="3600" y="16375"/>
                    <a:pt x="2200" y="17904"/>
                  </a:cubicBezTo>
                  <a:cubicBezTo>
                    <a:pt x="800" y="19434"/>
                    <a:pt x="400" y="2051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2" name="Line"/>
            <p:cNvSpPr/>
            <p:nvPr/>
          </p:nvSpPr>
          <p:spPr>
            <a:xfrm>
              <a:off x="9047527" y="3733235"/>
              <a:ext cx="66804" cy="3422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58" h="21425" fill="norm" stroke="1" extrusionOk="0">
                  <a:moveTo>
                    <a:pt x="14124" y="948"/>
                  </a:moveTo>
                  <a:cubicBezTo>
                    <a:pt x="16088" y="418"/>
                    <a:pt x="18051" y="-112"/>
                    <a:pt x="19360" y="21"/>
                  </a:cubicBezTo>
                  <a:cubicBezTo>
                    <a:pt x="20669" y="153"/>
                    <a:pt x="21324" y="948"/>
                    <a:pt x="19688" y="3267"/>
                  </a:cubicBezTo>
                  <a:cubicBezTo>
                    <a:pt x="18051" y="5586"/>
                    <a:pt x="14124" y="9429"/>
                    <a:pt x="11179" y="12344"/>
                  </a:cubicBezTo>
                  <a:cubicBezTo>
                    <a:pt x="8233" y="15260"/>
                    <a:pt x="6269" y="17248"/>
                    <a:pt x="4306" y="18771"/>
                  </a:cubicBezTo>
                  <a:cubicBezTo>
                    <a:pt x="2342" y="20295"/>
                    <a:pt x="379" y="21355"/>
                    <a:pt x="51" y="21422"/>
                  </a:cubicBezTo>
                  <a:cubicBezTo>
                    <a:pt x="-276" y="21488"/>
                    <a:pt x="1033" y="20560"/>
                    <a:pt x="2342" y="196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3" name="Line"/>
            <p:cNvSpPr/>
            <p:nvPr/>
          </p:nvSpPr>
          <p:spPr>
            <a:xfrm>
              <a:off x="9074150" y="3710281"/>
              <a:ext cx="24130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6200"/>
                    <a:pt x="0" y="10800"/>
                    <a:pt x="474" y="8100"/>
                  </a:cubicBezTo>
                  <a:cubicBezTo>
                    <a:pt x="947" y="5400"/>
                    <a:pt x="1895" y="5400"/>
                    <a:pt x="5495" y="4500"/>
                  </a:cubicBezTo>
                  <a:cubicBezTo>
                    <a:pt x="9095" y="3600"/>
                    <a:pt x="15347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4" name="Line"/>
            <p:cNvSpPr/>
            <p:nvPr/>
          </p:nvSpPr>
          <p:spPr>
            <a:xfrm>
              <a:off x="9061450" y="3849981"/>
              <a:ext cx="2222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526" y="3600"/>
                    <a:pt x="9051" y="7200"/>
                    <a:pt x="12651" y="10800"/>
                  </a:cubicBezTo>
                  <a:cubicBezTo>
                    <a:pt x="16251" y="14400"/>
                    <a:pt x="18926" y="180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5" name="Line"/>
            <p:cNvSpPr/>
            <p:nvPr/>
          </p:nvSpPr>
          <p:spPr>
            <a:xfrm>
              <a:off x="9213799" y="4002381"/>
              <a:ext cx="25452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978" h="21600" fill="norm" stroke="1" extrusionOk="0">
                  <a:moveTo>
                    <a:pt x="19978" y="0"/>
                  </a:moveTo>
                  <a:cubicBezTo>
                    <a:pt x="11670" y="5200"/>
                    <a:pt x="3363" y="10400"/>
                    <a:pt x="870" y="14000"/>
                  </a:cubicBezTo>
                  <a:cubicBezTo>
                    <a:pt x="-1622" y="17600"/>
                    <a:pt x="1701" y="19600"/>
                    <a:pt x="502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6" name="Line"/>
            <p:cNvSpPr/>
            <p:nvPr/>
          </p:nvSpPr>
          <p:spPr>
            <a:xfrm>
              <a:off x="9347200" y="3926181"/>
              <a:ext cx="762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7" name="Line"/>
            <p:cNvSpPr/>
            <p:nvPr/>
          </p:nvSpPr>
          <p:spPr>
            <a:xfrm>
              <a:off x="9347200" y="4002381"/>
              <a:ext cx="1079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8" name="Line"/>
            <p:cNvSpPr/>
            <p:nvPr/>
          </p:nvSpPr>
          <p:spPr>
            <a:xfrm>
              <a:off x="9582150" y="3707997"/>
              <a:ext cx="127000" cy="3666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2" fill="norm" stroke="1" extrusionOk="0">
                  <a:moveTo>
                    <a:pt x="21600" y="4947"/>
                  </a:moveTo>
                  <a:cubicBezTo>
                    <a:pt x="21600" y="3712"/>
                    <a:pt x="21600" y="2478"/>
                    <a:pt x="21060" y="1614"/>
                  </a:cubicBezTo>
                  <a:cubicBezTo>
                    <a:pt x="20520" y="750"/>
                    <a:pt x="19440" y="256"/>
                    <a:pt x="18000" y="71"/>
                  </a:cubicBezTo>
                  <a:cubicBezTo>
                    <a:pt x="16560" y="-114"/>
                    <a:pt x="14760" y="9"/>
                    <a:pt x="12600" y="1059"/>
                  </a:cubicBezTo>
                  <a:cubicBezTo>
                    <a:pt x="10440" y="2108"/>
                    <a:pt x="7920" y="4083"/>
                    <a:pt x="6480" y="7353"/>
                  </a:cubicBezTo>
                  <a:cubicBezTo>
                    <a:pt x="5040" y="10624"/>
                    <a:pt x="4680" y="15191"/>
                    <a:pt x="4500" y="17783"/>
                  </a:cubicBezTo>
                  <a:cubicBezTo>
                    <a:pt x="4320" y="20375"/>
                    <a:pt x="4320" y="20992"/>
                    <a:pt x="3600" y="21239"/>
                  </a:cubicBezTo>
                  <a:cubicBezTo>
                    <a:pt x="2880" y="21486"/>
                    <a:pt x="1440" y="21363"/>
                    <a:pt x="0" y="212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9" name="Line"/>
            <p:cNvSpPr/>
            <p:nvPr/>
          </p:nvSpPr>
          <p:spPr>
            <a:xfrm>
              <a:off x="9525705" y="3967200"/>
              <a:ext cx="234246" cy="859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3" h="20890" fill="norm" stroke="1" extrusionOk="0">
                  <a:moveTo>
                    <a:pt x="514" y="10091"/>
                  </a:moveTo>
                  <a:cubicBezTo>
                    <a:pt x="129" y="7005"/>
                    <a:pt x="-257" y="3919"/>
                    <a:pt x="225" y="2119"/>
                  </a:cubicBezTo>
                  <a:cubicBezTo>
                    <a:pt x="707" y="319"/>
                    <a:pt x="2057" y="-195"/>
                    <a:pt x="5143" y="62"/>
                  </a:cubicBezTo>
                  <a:cubicBezTo>
                    <a:pt x="8229" y="319"/>
                    <a:pt x="13050" y="1348"/>
                    <a:pt x="15943" y="1862"/>
                  </a:cubicBezTo>
                  <a:cubicBezTo>
                    <a:pt x="18836" y="2376"/>
                    <a:pt x="19800" y="2376"/>
                    <a:pt x="19800" y="2119"/>
                  </a:cubicBezTo>
                  <a:cubicBezTo>
                    <a:pt x="19800" y="1862"/>
                    <a:pt x="18836" y="1348"/>
                    <a:pt x="17872" y="1091"/>
                  </a:cubicBezTo>
                  <a:cubicBezTo>
                    <a:pt x="16907" y="834"/>
                    <a:pt x="15943" y="834"/>
                    <a:pt x="15172" y="1862"/>
                  </a:cubicBezTo>
                  <a:cubicBezTo>
                    <a:pt x="14400" y="2891"/>
                    <a:pt x="13822" y="4948"/>
                    <a:pt x="13339" y="7262"/>
                  </a:cubicBezTo>
                  <a:cubicBezTo>
                    <a:pt x="12857" y="9576"/>
                    <a:pt x="12472" y="12148"/>
                    <a:pt x="12375" y="14719"/>
                  </a:cubicBezTo>
                  <a:cubicBezTo>
                    <a:pt x="12279" y="17291"/>
                    <a:pt x="12472" y="19862"/>
                    <a:pt x="13050" y="20634"/>
                  </a:cubicBezTo>
                  <a:cubicBezTo>
                    <a:pt x="13629" y="21405"/>
                    <a:pt x="14593" y="20376"/>
                    <a:pt x="15557" y="18319"/>
                  </a:cubicBezTo>
                  <a:cubicBezTo>
                    <a:pt x="16522" y="16262"/>
                    <a:pt x="17486" y="13176"/>
                    <a:pt x="18450" y="12405"/>
                  </a:cubicBezTo>
                  <a:cubicBezTo>
                    <a:pt x="19414" y="11634"/>
                    <a:pt x="20379" y="13176"/>
                    <a:pt x="21343" y="147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0" name="Line"/>
            <p:cNvSpPr/>
            <p:nvPr/>
          </p:nvSpPr>
          <p:spPr>
            <a:xfrm>
              <a:off x="9810749" y="3996031"/>
              <a:ext cx="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1" name="Line"/>
            <p:cNvSpPr/>
            <p:nvPr/>
          </p:nvSpPr>
          <p:spPr>
            <a:xfrm>
              <a:off x="9836150" y="3894431"/>
              <a:ext cx="6350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2" name="Line"/>
            <p:cNvSpPr/>
            <p:nvPr/>
          </p:nvSpPr>
          <p:spPr>
            <a:xfrm>
              <a:off x="9867899" y="3767431"/>
              <a:ext cx="25401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200" y="5280"/>
                    <a:pt x="10800" y="10560"/>
                    <a:pt x="7200" y="14160"/>
                  </a:cubicBezTo>
                  <a:cubicBezTo>
                    <a:pt x="3600" y="17760"/>
                    <a:pt x="1800" y="1968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3" name="Line"/>
            <p:cNvSpPr/>
            <p:nvPr/>
          </p:nvSpPr>
          <p:spPr>
            <a:xfrm>
              <a:off x="9943827" y="3598867"/>
              <a:ext cx="161276" cy="5178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0" h="21568" fill="norm" stroke="1" extrusionOk="0">
                  <a:moveTo>
                    <a:pt x="2528" y="1467"/>
                  </a:moveTo>
                  <a:cubicBezTo>
                    <a:pt x="3082" y="1026"/>
                    <a:pt x="3636" y="585"/>
                    <a:pt x="4744" y="365"/>
                  </a:cubicBezTo>
                  <a:cubicBezTo>
                    <a:pt x="5851" y="144"/>
                    <a:pt x="7513" y="144"/>
                    <a:pt x="9728" y="100"/>
                  </a:cubicBezTo>
                  <a:cubicBezTo>
                    <a:pt x="11944" y="56"/>
                    <a:pt x="14713" y="-32"/>
                    <a:pt x="16790" y="12"/>
                  </a:cubicBezTo>
                  <a:cubicBezTo>
                    <a:pt x="18867" y="56"/>
                    <a:pt x="20251" y="232"/>
                    <a:pt x="20805" y="541"/>
                  </a:cubicBezTo>
                  <a:cubicBezTo>
                    <a:pt x="21359" y="850"/>
                    <a:pt x="21082" y="1290"/>
                    <a:pt x="20390" y="2921"/>
                  </a:cubicBezTo>
                  <a:cubicBezTo>
                    <a:pt x="19697" y="4552"/>
                    <a:pt x="18590" y="7374"/>
                    <a:pt x="17897" y="9754"/>
                  </a:cubicBezTo>
                  <a:cubicBezTo>
                    <a:pt x="17205" y="12135"/>
                    <a:pt x="16928" y="14074"/>
                    <a:pt x="16790" y="15308"/>
                  </a:cubicBezTo>
                  <a:cubicBezTo>
                    <a:pt x="16651" y="16543"/>
                    <a:pt x="16651" y="17072"/>
                    <a:pt x="17205" y="17733"/>
                  </a:cubicBezTo>
                  <a:cubicBezTo>
                    <a:pt x="17759" y="18394"/>
                    <a:pt x="18867" y="19188"/>
                    <a:pt x="18313" y="19584"/>
                  </a:cubicBezTo>
                  <a:cubicBezTo>
                    <a:pt x="17759" y="19981"/>
                    <a:pt x="15544" y="19981"/>
                    <a:pt x="12913" y="20069"/>
                  </a:cubicBezTo>
                  <a:cubicBezTo>
                    <a:pt x="10282" y="20157"/>
                    <a:pt x="7236" y="20334"/>
                    <a:pt x="4744" y="20598"/>
                  </a:cubicBezTo>
                  <a:cubicBezTo>
                    <a:pt x="2251" y="20863"/>
                    <a:pt x="313" y="21215"/>
                    <a:pt x="36" y="21392"/>
                  </a:cubicBezTo>
                  <a:cubicBezTo>
                    <a:pt x="-241" y="21568"/>
                    <a:pt x="1144" y="21568"/>
                    <a:pt x="2528" y="215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4" name="Line"/>
            <p:cNvSpPr/>
            <p:nvPr/>
          </p:nvSpPr>
          <p:spPr>
            <a:xfrm>
              <a:off x="10242549" y="4046831"/>
              <a:ext cx="254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5" name="Line"/>
            <p:cNvSpPr/>
            <p:nvPr/>
          </p:nvSpPr>
          <p:spPr>
            <a:xfrm>
              <a:off x="10554708" y="3628360"/>
              <a:ext cx="163095" cy="4885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8" h="21398" fill="norm" stroke="1" extrusionOk="0">
                  <a:moveTo>
                    <a:pt x="4022" y="9428"/>
                  </a:moveTo>
                  <a:cubicBezTo>
                    <a:pt x="3745" y="12488"/>
                    <a:pt x="3468" y="15547"/>
                    <a:pt x="3191" y="17308"/>
                  </a:cubicBezTo>
                  <a:cubicBezTo>
                    <a:pt x="2914" y="19070"/>
                    <a:pt x="2637" y="19533"/>
                    <a:pt x="2083" y="20089"/>
                  </a:cubicBezTo>
                  <a:cubicBezTo>
                    <a:pt x="1530" y="20646"/>
                    <a:pt x="699" y="21295"/>
                    <a:pt x="283" y="21387"/>
                  </a:cubicBezTo>
                  <a:cubicBezTo>
                    <a:pt x="-132" y="21480"/>
                    <a:pt x="-132" y="21016"/>
                    <a:pt x="560" y="19116"/>
                  </a:cubicBezTo>
                  <a:cubicBezTo>
                    <a:pt x="1253" y="17216"/>
                    <a:pt x="2637" y="13878"/>
                    <a:pt x="4437" y="10680"/>
                  </a:cubicBezTo>
                  <a:cubicBezTo>
                    <a:pt x="6237" y="7482"/>
                    <a:pt x="8453" y="4422"/>
                    <a:pt x="9976" y="2615"/>
                  </a:cubicBezTo>
                  <a:cubicBezTo>
                    <a:pt x="11499" y="807"/>
                    <a:pt x="12330" y="251"/>
                    <a:pt x="13437" y="65"/>
                  </a:cubicBezTo>
                  <a:cubicBezTo>
                    <a:pt x="14545" y="-120"/>
                    <a:pt x="15930" y="65"/>
                    <a:pt x="17591" y="946"/>
                  </a:cubicBezTo>
                  <a:cubicBezTo>
                    <a:pt x="19253" y="1827"/>
                    <a:pt x="21191" y="3403"/>
                    <a:pt x="21330" y="4608"/>
                  </a:cubicBezTo>
                  <a:cubicBezTo>
                    <a:pt x="21468" y="5813"/>
                    <a:pt x="19806" y="6647"/>
                    <a:pt x="16760" y="7250"/>
                  </a:cubicBezTo>
                  <a:cubicBezTo>
                    <a:pt x="13714" y="7853"/>
                    <a:pt x="9283" y="8223"/>
                    <a:pt x="6514" y="8733"/>
                  </a:cubicBezTo>
                  <a:cubicBezTo>
                    <a:pt x="3745" y="9243"/>
                    <a:pt x="2637" y="9892"/>
                    <a:pt x="1530" y="105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6" name="Line"/>
            <p:cNvSpPr/>
            <p:nvPr/>
          </p:nvSpPr>
          <p:spPr>
            <a:xfrm>
              <a:off x="10642600" y="3881731"/>
              <a:ext cx="171450" cy="1887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5" fill="norm" stroke="1" extrusionOk="0">
                  <a:moveTo>
                    <a:pt x="0" y="5040"/>
                  </a:moveTo>
                  <a:cubicBezTo>
                    <a:pt x="800" y="4080"/>
                    <a:pt x="1600" y="3120"/>
                    <a:pt x="2667" y="2640"/>
                  </a:cubicBezTo>
                  <a:cubicBezTo>
                    <a:pt x="3733" y="2160"/>
                    <a:pt x="5067" y="2160"/>
                    <a:pt x="6667" y="3600"/>
                  </a:cubicBezTo>
                  <a:cubicBezTo>
                    <a:pt x="8267" y="5040"/>
                    <a:pt x="10133" y="7920"/>
                    <a:pt x="11067" y="10680"/>
                  </a:cubicBezTo>
                  <a:cubicBezTo>
                    <a:pt x="12000" y="13440"/>
                    <a:pt x="12000" y="16080"/>
                    <a:pt x="11333" y="18000"/>
                  </a:cubicBezTo>
                  <a:cubicBezTo>
                    <a:pt x="10667" y="19920"/>
                    <a:pt x="9333" y="21120"/>
                    <a:pt x="8133" y="21360"/>
                  </a:cubicBezTo>
                  <a:cubicBezTo>
                    <a:pt x="6933" y="21600"/>
                    <a:pt x="5867" y="20880"/>
                    <a:pt x="5333" y="19320"/>
                  </a:cubicBezTo>
                  <a:cubicBezTo>
                    <a:pt x="4800" y="17760"/>
                    <a:pt x="4800" y="15360"/>
                    <a:pt x="7600" y="12000"/>
                  </a:cubicBezTo>
                  <a:cubicBezTo>
                    <a:pt x="10400" y="8640"/>
                    <a:pt x="16000" y="432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7" name="Line"/>
            <p:cNvSpPr/>
            <p:nvPr/>
          </p:nvSpPr>
          <p:spPr>
            <a:xfrm>
              <a:off x="10908168" y="3740708"/>
              <a:ext cx="140832" cy="3188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0" h="21405" fill="norm" stroke="1" extrusionOk="0">
                  <a:moveTo>
                    <a:pt x="21450" y="1794"/>
                  </a:moveTo>
                  <a:cubicBezTo>
                    <a:pt x="20483" y="1226"/>
                    <a:pt x="19516" y="658"/>
                    <a:pt x="17743" y="302"/>
                  </a:cubicBezTo>
                  <a:cubicBezTo>
                    <a:pt x="15969" y="-53"/>
                    <a:pt x="13390" y="-195"/>
                    <a:pt x="10972" y="444"/>
                  </a:cubicBezTo>
                  <a:cubicBezTo>
                    <a:pt x="8554" y="1084"/>
                    <a:pt x="6298" y="2505"/>
                    <a:pt x="4202" y="5205"/>
                  </a:cubicBezTo>
                  <a:cubicBezTo>
                    <a:pt x="2107" y="7905"/>
                    <a:pt x="172" y="11884"/>
                    <a:pt x="11" y="14726"/>
                  </a:cubicBezTo>
                  <a:cubicBezTo>
                    <a:pt x="-150" y="17568"/>
                    <a:pt x="1462" y="19273"/>
                    <a:pt x="3880" y="20197"/>
                  </a:cubicBezTo>
                  <a:cubicBezTo>
                    <a:pt x="6298" y="21121"/>
                    <a:pt x="9522" y="21263"/>
                    <a:pt x="12746" y="214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8" name="Line"/>
            <p:cNvSpPr/>
            <p:nvPr/>
          </p:nvSpPr>
          <p:spPr>
            <a:xfrm>
              <a:off x="11093450" y="3818231"/>
              <a:ext cx="63500" cy="241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0"/>
                    <a:pt x="14400" y="0"/>
                    <a:pt x="10800" y="2463"/>
                  </a:cubicBezTo>
                  <a:cubicBezTo>
                    <a:pt x="7200" y="4926"/>
                    <a:pt x="3600" y="9853"/>
                    <a:pt x="1800" y="13453"/>
                  </a:cubicBezTo>
                  <a:cubicBezTo>
                    <a:pt x="0" y="17053"/>
                    <a:pt x="0" y="1932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9" name="Line"/>
            <p:cNvSpPr/>
            <p:nvPr/>
          </p:nvSpPr>
          <p:spPr>
            <a:xfrm>
              <a:off x="11112500" y="3748381"/>
              <a:ext cx="177800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71" y="16200"/>
                    <a:pt x="1543" y="10800"/>
                    <a:pt x="5143" y="7200"/>
                  </a:cubicBezTo>
                  <a:cubicBezTo>
                    <a:pt x="8743" y="3600"/>
                    <a:pt x="15171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0" name="Line"/>
            <p:cNvSpPr/>
            <p:nvPr/>
          </p:nvSpPr>
          <p:spPr>
            <a:xfrm>
              <a:off x="11106149" y="3913481"/>
              <a:ext cx="1143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1" name="Line"/>
            <p:cNvSpPr/>
            <p:nvPr/>
          </p:nvSpPr>
          <p:spPr>
            <a:xfrm>
              <a:off x="11224537" y="3983331"/>
              <a:ext cx="34014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17" h="21600" fill="norm" stroke="1" extrusionOk="0">
                  <a:moveTo>
                    <a:pt x="20417" y="0"/>
                  </a:moveTo>
                  <a:cubicBezTo>
                    <a:pt x="12793" y="5082"/>
                    <a:pt x="5170" y="10165"/>
                    <a:pt x="1993" y="13765"/>
                  </a:cubicBezTo>
                  <a:cubicBezTo>
                    <a:pt x="-1183" y="17365"/>
                    <a:pt x="88" y="19482"/>
                    <a:pt x="135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2" name="Line"/>
            <p:cNvSpPr/>
            <p:nvPr/>
          </p:nvSpPr>
          <p:spPr>
            <a:xfrm>
              <a:off x="11353800" y="3900781"/>
              <a:ext cx="825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3" name="Line"/>
            <p:cNvSpPr/>
            <p:nvPr/>
          </p:nvSpPr>
          <p:spPr>
            <a:xfrm>
              <a:off x="11334749" y="3976981"/>
              <a:ext cx="1651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4" name="Line"/>
            <p:cNvSpPr/>
            <p:nvPr/>
          </p:nvSpPr>
          <p:spPr>
            <a:xfrm>
              <a:off x="11607800" y="3731759"/>
              <a:ext cx="177800" cy="346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24" fill="norm" stroke="1" extrusionOk="0">
                  <a:moveTo>
                    <a:pt x="21600" y="3755"/>
                  </a:moveTo>
                  <a:cubicBezTo>
                    <a:pt x="21343" y="3104"/>
                    <a:pt x="21086" y="2453"/>
                    <a:pt x="20314" y="1738"/>
                  </a:cubicBezTo>
                  <a:cubicBezTo>
                    <a:pt x="19543" y="1022"/>
                    <a:pt x="18257" y="241"/>
                    <a:pt x="17100" y="46"/>
                  </a:cubicBezTo>
                  <a:cubicBezTo>
                    <a:pt x="15943" y="-149"/>
                    <a:pt x="14914" y="241"/>
                    <a:pt x="13371" y="1933"/>
                  </a:cubicBezTo>
                  <a:cubicBezTo>
                    <a:pt x="11829" y="3624"/>
                    <a:pt x="9771" y="6617"/>
                    <a:pt x="8614" y="9805"/>
                  </a:cubicBezTo>
                  <a:cubicBezTo>
                    <a:pt x="7457" y="12993"/>
                    <a:pt x="7200" y="16376"/>
                    <a:pt x="6814" y="18393"/>
                  </a:cubicBezTo>
                  <a:cubicBezTo>
                    <a:pt x="6429" y="20410"/>
                    <a:pt x="5914" y="21061"/>
                    <a:pt x="4757" y="21256"/>
                  </a:cubicBezTo>
                  <a:cubicBezTo>
                    <a:pt x="3600" y="21451"/>
                    <a:pt x="1800" y="21191"/>
                    <a:pt x="0" y="209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5" name="Line"/>
            <p:cNvSpPr/>
            <p:nvPr/>
          </p:nvSpPr>
          <p:spPr>
            <a:xfrm>
              <a:off x="11588749" y="3990623"/>
              <a:ext cx="203201" cy="181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532" fill="norm" stroke="1" extrusionOk="0">
                  <a:moveTo>
                    <a:pt x="0" y="13332"/>
                  </a:moveTo>
                  <a:cubicBezTo>
                    <a:pt x="4050" y="6132"/>
                    <a:pt x="8100" y="-1068"/>
                    <a:pt x="11700" y="132"/>
                  </a:cubicBezTo>
                  <a:cubicBezTo>
                    <a:pt x="15300" y="1332"/>
                    <a:pt x="18450" y="10932"/>
                    <a:pt x="21600" y="205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6" name="Line"/>
            <p:cNvSpPr/>
            <p:nvPr/>
          </p:nvSpPr>
          <p:spPr>
            <a:xfrm>
              <a:off x="11760191" y="3981023"/>
              <a:ext cx="101610" cy="561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1" h="20446" fill="norm" stroke="1" extrusionOk="0">
                  <a:moveTo>
                    <a:pt x="13226" y="7784"/>
                  </a:moveTo>
                  <a:cubicBezTo>
                    <a:pt x="11463" y="5469"/>
                    <a:pt x="9700" y="3155"/>
                    <a:pt x="7716" y="1612"/>
                  </a:cubicBezTo>
                  <a:cubicBezTo>
                    <a:pt x="5732" y="69"/>
                    <a:pt x="3528" y="-702"/>
                    <a:pt x="1985" y="841"/>
                  </a:cubicBezTo>
                  <a:cubicBezTo>
                    <a:pt x="443" y="2384"/>
                    <a:pt x="-439" y="6241"/>
                    <a:pt x="222" y="8941"/>
                  </a:cubicBezTo>
                  <a:cubicBezTo>
                    <a:pt x="883" y="11641"/>
                    <a:pt x="3088" y="13184"/>
                    <a:pt x="5071" y="15112"/>
                  </a:cubicBezTo>
                  <a:cubicBezTo>
                    <a:pt x="7055" y="17041"/>
                    <a:pt x="8818" y="19355"/>
                    <a:pt x="11463" y="20127"/>
                  </a:cubicBezTo>
                  <a:cubicBezTo>
                    <a:pt x="14108" y="20898"/>
                    <a:pt x="17634" y="20127"/>
                    <a:pt x="21161" y="193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7" name="Line"/>
            <p:cNvSpPr/>
            <p:nvPr/>
          </p:nvSpPr>
          <p:spPr>
            <a:xfrm>
              <a:off x="11874500" y="4021431"/>
              <a:ext cx="1270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8" name="Line"/>
            <p:cNvSpPr/>
            <p:nvPr/>
          </p:nvSpPr>
          <p:spPr>
            <a:xfrm>
              <a:off x="11893550" y="3938881"/>
              <a:ext cx="25400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9" name="Line"/>
            <p:cNvSpPr/>
            <p:nvPr/>
          </p:nvSpPr>
          <p:spPr>
            <a:xfrm>
              <a:off x="11976100" y="3805531"/>
              <a:ext cx="9807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12960" y="0"/>
                  </a:moveTo>
                  <a:cubicBezTo>
                    <a:pt x="17280" y="4320"/>
                    <a:pt x="21600" y="8640"/>
                    <a:pt x="19440" y="12240"/>
                  </a:cubicBezTo>
                  <a:cubicBezTo>
                    <a:pt x="17280" y="15840"/>
                    <a:pt x="8640" y="1872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0" name="Line"/>
            <p:cNvSpPr/>
            <p:nvPr/>
          </p:nvSpPr>
          <p:spPr>
            <a:xfrm>
              <a:off x="12001500" y="3754731"/>
              <a:ext cx="122372" cy="38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6" h="21600" fill="norm" stroke="1" extrusionOk="0">
                  <a:moveTo>
                    <a:pt x="15376" y="0"/>
                  </a:moveTo>
                  <a:cubicBezTo>
                    <a:pt x="17939" y="2479"/>
                    <a:pt x="20502" y="4957"/>
                    <a:pt x="21051" y="7967"/>
                  </a:cubicBezTo>
                  <a:cubicBezTo>
                    <a:pt x="21600" y="10977"/>
                    <a:pt x="20136" y="14518"/>
                    <a:pt x="17573" y="16879"/>
                  </a:cubicBezTo>
                  <a:cubicBezTo>
                    <a:pt x="15010" y="19239"/>
                    <a:pt x="11349" y="20420"/>
                    <a:pt x="8237" y="21010"/>
                  </a:cubicBezTo>
                  <a:cubicBezTo>
                    <a:pt x="5125" y="21600"/>
                    <a:pt x="2563" y="21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1" name="Line"/>
            <p:cNvSpPr/>
            <p:nvPr/>
          </p:nvSpPr>
          <p:spPr>
            <a:xfrm>
              <a:off x="2808816" y="4116945"/>
              <a:ext cx="2346897" cy="1264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6" h="21510" fill="norm" stroke="1" extrusionOk="0">
                  <a:moveTo>
                    <a:pt x="156" y="9675"/>
                  </a:moveTo>
                  <a:cubicBezTo>
                    <a:pt x="876" y="8595"/>
                    <a:pt x="1596" y="7515"/>
                    <a:pt x="2355" y="6255"/>
                  </a:cubicBezTo>
                  <a:cubicBezTo>
                    <a:pt x="3114" y="4995"/>
                    <a:pt x="3911" y="3555"/>
                    <a:pt x="4631" y="2655"/>
                  </a:cubicBezTo>
                  <a:cubicBezTo>
                    <a:pt x="5351" y="1755"/>
                    <a:pt x="5994" y="1395"/>
                    <a:pt x="6694" y="1035"/>
                  </a:cubicBezTo>
                  <a:cubicBezTo>
                    <a:pt x="7395" y="675"/>
                    <a:pt x="8154" y="315"/>
                    <a:pt x="8912" y="135"/>
                  </a:cubicBezTo>
                  <a:cubicBezTo>
                    <a:pt x="9671" y="-45"/>
                    <a:pt x="10430" y="-45"/>
                    <a:pt x="11179" y="135"/>
                  </a:cubicBezTo>
                  <a:cubicBezTo>
                    <a:pt x="11929" y="315"/>
                    <a:pt x="12668" y="675"/>
                    <a:pt x="13378" y="1035"/>
                  </a:cubicBezTo>
                  <a:cubicBezTo>
                    <a:pt x="14089" y="1395"/>
                    <a:pt x="14770" y="1755"/>
                    <a:pt x="15519" y="2115"/>
                  </a:cubicBezTo>
                  <a:cubicBezTo>
                    <a:pt x="16268" y="2475"/>
                    <a:pt x="17085" y="2835"/>
                    <a:pt x="17854" y="3015"/>
                  </a:cubicBezTo>
                  <a:cubicBezTo>
                    <a:pt x="18623" y="3195"/>
                    <a:pt x="19343" y="3195"/>
                    <a:pt x="19751" y="3375"/>
                  </a:cubicBezTo>
                  <a:cubicBezTo>
                    <a:pt x="20160" y="3555"/>
                    <a:pt x="20257" y="3915"/>
                    <a:pt x="20257" y="4095"/>
                  </a:cubicBezTo>
                  <a:cubicBezTo>
                    <a:pt x="20257" y="4275"/>
                    <a:pt x="20160" y="4275"/>
                    <a:pt x="19732" y="4635"/>
                  </a:cubicBezTo>
                  <a:cubicBezTo>
                    <a:pt x="19304" y="4995"/>
                    <a:pt x="18545" y="5715"/>
                    <a:pt x="17776" y="6075"/>
                  </a:cubicBezTo>
                  <a:cubicBezTo>
                    <a:pt x="17008" y="6435"/>
                    <a:pt x="16229" y="6435"/>
                    <a:pt x="15480" y="6435"/>
                  </a:cubicBezTo>
                  <a:cubicBezTo>
                    <a:pt x="14731" y="6435"/>
                    <a:pt x="14011" y="6435"/>
                    <a:pt x="13213" y="6615"/>
                  </a:cubicBezTo>
                  <a:cubicBezTo>
                    <a:pt x="12415" y="6795"/>
                    <a:pt x="11539" y="7155"/>
                    <a:pt x="10712" y="7695"/>
                  </a:cubicBezTo>
                  <a:cubicBezTo>
                    <a:pt x="9885" y="8235"/>
                    <a:pt x="9107" y="8955"/>
                    <a:pt x="8338" y="9855"/>
                  </a:cubicBezTo>
                  <a:cubicBezTo>
                    <a:pt x="7570" y="10755"/>
                    <a:pt x="6811" y="11835"/>
                    <a:pt x="6071" y="12915"/>
                  </a:cubicBezTo>
                  <a:cubicBezTo>
                    <a:pt x="5332" y="13995"/>
                    <a:pt x="4612" y="15075"/>
                    <a:pt x="3882" y="16155"/>
                  </a:cubicBezTo>
                  <a:cubicBezTo>
                    <a:pt x="3152" y="17235"/>
                    <a:pt x="2413" y="18315"/>
                    <a:pt x="1810" y="19035"/>
                  </a:cubicBezTo>
                  <a:cubicBezTo>
                    <a:pt x="1206" y="19755"/>
                    <a:pt x="739" y="20115"/>
                    <a:pt x="438" y="20475"/>
                  </a:cubicBezTo>
                  <a:cubicBezTo>
                    <a:pt x="136" y="20835"/>
                    <a:pt x="0" y="21195"/>
                    <a:pt x="0" y="21375"/>
                  </a:cubicBezTo>
                  <a:cubicBezTo>
                    <a:pt x="0" y="21555"/>
                    <a:pt x="136" y="21555"/>
                    <a:pt x="555" y="21375"/>
                  </a:cubicBezTo>
                  <a:cubicBezTo>
                    <a:pt x="973" y="21195"/>
                    <a:pt x="1674" y="20835"/>
                    <a:pt x="2423" y="20295"/>
                  </a:cubicBezTo>
                  <a:cubicBezTo>
                    <a:pt x="3172" y="19755"/>
                    <a:pt x="3970" y="19035"/>
                    <a:pt x="4738" y="18495"/>
                  </a:cubicBezTo>
                  <a:cubicBezTo>
                    <a:pt x="5507" y="17955"/>
                    <a:pt x="6246" y="17595"/>
                    <a:pt x="7025" y="17235"/>
                  </a:cubicBezTo>
                  <a:cubicBezTo>
                    <a:pt x="7803" y="16875"/>
                    <a:pt x="8621" y="16515"/>
                    <a:pt x="9438" y="16335"/>
                  </a:cubicBezTo>
                  <a:cubicBezTo>
                    <a:pt x="10255" y="16155"/>
                    <a:pt x="11072" y="16155"/>
                    <a:pt x="11841" y="16155"/>
                  </a:cubicBezTo>
                  <a:cubicBezTo>
                    <a:pt x="12610" y="16155"/>
                    <a:pt x="13330" y="16155"/>
                    <a:pt x="14089" y="16155"/>
                  </a:cubicBezTo>
                  <a:cubicBezTo>
                    <a:pt x="14848" y="16155"/>
                    <a:pt x="15645" y="16155"/>
                    <a:pt x="16472" y="16155"/>
                  </a:cubicBezTo>
                  <a:cubicBezTo>
                    <a:pt x="17299" y="16155"/>
                    <a:pt x="18156" y="16155"/>
                    <a:pt x="18204" y="15975"/>
                  </a:cubicBezTo>
                  <a:cubicBezTo>
                    <a:pt x="18253" y="15795"/>
                    <a:pt x="17494" y="15435"/>
                    <a:pt x="16696" y="15075"/>
                  </a:cubicBezTo>
                  <a:cubicBezTo>
                    <a:pt x="15898" y="14715"/>
                    <a:pt x="15062" y="14355"/>
                    <a:pt x="14274" y="13995"/>
                  </a:cubicBezTo>
                  <a:cubicBezTo>
                    <a:pt x="13485" y="13635"/>
                    <a:pt x="12746" y="13275"/>
                    <a:pt x="11987" y="12915"/>
                  </a:cubicBezTo>
                  <a:cubicBezTo>
                    <a:pt x="11228" y="12555"/>
                    <a:pt x="10450" y="12195"/>
                    <a:pt x="9671" y="12015"/>
                  </a:cubicBezTo>
                  <a:cubicBezTo>
                    <a:pt x="8893" y="11835"/>
                    <a:pt x="8115" y="11835"/>
                    <a:pt x="7375" y="12015"/>
                  </a:cubicBezTo>
                  <a:cubicBezTo>
                    <a:pt x="6636" y="12195"/>
                    <a:pt x="5935" y="12555"/>
                    <a:pt x="5244" y="13095"/>
                  </a:cubicBezTo>
                  <a:cubicBezTo>
                    <a:pt x="4554" y="13635"/>
                    <a:pt x="3872" y="14355"/>
                    <a:pt x="3191" y="15255"/>
                  </a:cubicBezTo>
                  <a:cubicBezTo>
                    <a:pt x="2510" y="16155"/>
                    <a:pt x="1829" y="17235"/>
                    <a:pt x="1518" y="17595"/>
                  </a:cubicBezTo>
                  <a:cubicBezTo>
                    <a:pt x="1206" y="17955"/>
                    <a:pt x="1265" y="17595"/>
                    <a:pt x="1683" y="17055"/>
                  </a:cubicBezTo>
                  <a:cubicBezTo>
                    <a:pt x="2102" y="16515"/>
                    <a:pt x="2880" y="15795"/>
                    <a:pt x="3619" y="15255"/>
                  </a:cubicBezTo>
                  <a:cubicBezTo>
                    <a:pt x="4359" y="14715"/>
                    <a:pt x="5059" y="14355"/>
                    <a:pt x="5838" y="13995"/>
                  </a:cubicBezTo>
                  <a:cubicBezTo>
                    <a:pt x="6616" y="13635"/>
                    <a:pt x="7472" y="13275"/>
                    <a:pt x="8183" y="12915"/>
                  </a:cubicBezTo>
                  <a:cubicBezTo>
                    <a:pt x="8893" y="12555"/>
                    <a:pt x="9457" y="12195"/>
                    <a:pt x="10041" y="11835"/>
                  </a:cubicBezTo>
                  <a:cubicBezTo>
                    <a:pt x="10625" y="11475"/>
                    <a:pt x="11228" y="11115"/>
                    <a:pt x="11841" y="10755"/>
                  </a:cubicBezTo>
                  <a:cubicBezTo>
                    <a:pt x="12454" y="10395"/>
                    <a:pt x="13077" y="10035"/>
                    <a:pt x="13719" y="9675"/>
                  </a:cubicBezTo>
                  <a:cubicBezTo>
                    <a:pt x="14361" y="9315"/>
                    <a:pt x="15023" y="8955"/>
                    <a:pt x="15762" y="8775"/>
                  </a:cubicBezTo>
                  <a:cubicBezTo>
                    <a:pt x="16502" y="8595"/>
                    <a:pt x="17319" y="8595"/>
                    <a:pt x="18195" y="8595"/>
                  </a:cubicBezTo>
                  <a:cubicBezTo>
                    <a:pt x="19070" y="8595"/>
                    <a:pt x="20004" y="8595"/>
                    <a:pt x="20520" y="8595"/>
                  </a:cubicBezTo>
                  <a:cubicBezTo>
                    <a:pt x="21036" y="8595"/>
                    <a:pt x="21133" y="8595"/>
                    <a:pt x="21259" y="8955"/>
                  </a:cubicBezTo>
                  <a:cubicBezTo>
                    <a:pt x="21386" y="9315"/>
                    <a:pt x="21542" y="10035"/>
                    <a:pt x="21571" y="10935"/>
                  </a:cubicBezTo>
                  <a:cubicBezTo>
                    <a:pt x="21600" y="11835"/>
                    <a:pt x="21503" y="12915"/>
                    <a:pt x="21396" y="13995"/>
                  </a:cubicBezTo>
                  <a:cubicBezTo>
                    <a:pt x="21289" y="15075"/>
                    <a:pt x="21172" y="16155"/>
                    <a:pt x="21055" y="1723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2" name="Line"/>
            <p:cNvSpPr/>
            <p:nvPr/>
          </p:nvSpPr>
          <p:spPr>
            <a:xfrm>
              <a:off x="3695130" y="4719931"/>
              <a:ext cx="19621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21" h="21600" fill="norm" stroke="1" extrusionOk="0">
                  <a:moveTo>
                    <a:pt x="13541" y="0"/>
                  </a:moveTo>
                  <a:cubicBezTo>
                    <a:pt x="11381" y="4483"/>
                    <a:pt x="9221" y="8966"/>
                    <a:pt x="5981" y="12091"/>
                  </a:cubicBezTo>
                  <a:cubicBezTo>
                    <a:pt x="2741" y="15215"/>
                    <a:pt x="-1579" y="16981"/>
                    <a:pt x="581" y="18340"/>
                  </a:cubicBezTo>
                  <a:cubicBezTo>
                    <a:pt x="2741" y="19698"/>
                    <a:pt x="11381" y="20649"/>
                    <a:pt x="20021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3" name="Line"/>
            <p:cNvSpPr/>
            <p:nvPr/>
          </p:nvSpPr>
          <p:spPr>
            <a:xfrm>
              <a:off x="5803900" y="4040951"/>
              <a:ext cx="1085850" cy="312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80" fill="norm" stroke="1" extrusionOk="0">
                  <a:moveTo>
                    <a:pt x="0" y="21280"/>
                  </a:moveTo>
                  <a:cubicBezTo>
                    <a:pt x="1432" y="18400"/>
                    <a:pt x="2863" y="15520"/>
                    <a:pt x="4253" y="12640"/>
                  </a:cubicBezTo>
                  <a:cubicBezTo>
                    <a:pt x="5642" y="9760"/>
                    <a:pt x="6989" y="6880"/>
                    <a:pt x="8547" y="4720"/>
                  </a:cubicBezTo>
                  <a:cubicBezTo>
                    <a:pt x="10105" y="2560"/>
                    <a:pt x="11874" y="1120"/>
                    <a:pt x="13579" y="400"/>
                  </a:cubicBezTo>
                  <a:cubicBezTo>
                    <a:pt x="15284" y="-320"/>
                    <a:pt x="16926" y="-320"/>
                    <a:pt x="18253" y="2560"/>
                  </a:cubicBezTo>
                  <a:cubicBezTo>
                    <a:pt x="19579" y="5440"/>
                    <a:pt x="20589" y="11200"/>
                    <a:pt x="21600" y="1696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4" name="Line"/>
            <p:cNvSpPr/>
            <p:nvPr/>
          </p:nvSpPr>
          <p:spPr>
            <a:xfrm>
              <a:off x="5960359" y="4087047"/>
              <a:ext cx="992891" cy="613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2" h="21600" fill="norm" stroke="1" extrusionOk="0">
                  <a:moveTo>
                    <a:pt x="462" y="21600"/>
                  </a:moveTo>
                  <a:cubicBezTo>
                    <a:pt x="187" y="20855"/>
                    <a:pt x="-88" y="20110"/>
                    <a:pt x="27" y="19366"/>
                  </a:cubicBezTo>
                  <a:cubicBezTo>
                    <a:pt x="141" y="18621"/>
                    <a:pt x="646" y="17876"/>
                    <a:pt x="1746" y="16014"/>
                  </a:cubicBezTo>
                  <a:cubicBezTo>
                    <a:pt x="2847" y="14152"/>
                    <a:pt x="4544" y="11172"/>
                    <a:pt x="6332" y="8566"/>
                  </a:cubicBezTo>
                  <a:cubicBezTo>
                    <a:pt x="8121" y="5959"/>
                    <a:pt x="10001" y="3724"/>
                    <a:pt x="11950" y="2234"/>
                  </a:cubicBezTo>
                  <a:cubicBezTo>
                    <a:pt x="13899" y="745"/>
                    <a:pt x="15917" y="0"/>
                    <a:pt x="17522" y="0"/>
                  </a:cubicBezTo>
                  <a:cubicBezTo>
                    <a:pt x="19127" y="0"/>
                    <a:pt x="20320" y="745"/>
                    <a:pt x="21512" y="149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5" name="Line"/>
            <p:cNvSpPr/>
            <p:nvPr/>
          </p:nvSpPr>
          <p:spPr>
            <a:xfrm>
              <a:off x="6261463" y="4759986"/>
              <a:ext cx="182763" cy="6278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6" h="21499" fill="norm" stroke="1" extrusionOk="0">
                  <a:moveTo>
                    <a:pt x="3598" y="7761"/>
                  </a:moveTo>
                  <a:cubicBezTo>
                    <a:pt x="3356" y="9791"/>
                    <a:pt x="3113" y="11820"/>
                    <a:pt x="2628" y="13995"/>
                  </a:cubicBezTo>
                  <a:cubicBezTo>
                    <a:pt x="2142" y="16169"/>
                    <a:pt x="1414" y="18489"/>
                    <a:pt x="929" y="19830"/>
                  </a:cubicBezTo>
                  <a:cubicBezTo>
                    <a:pt x="443" y="21171"/>
                    <a:pt x="201" y="21533"/>
                    <a:pt x="79" y="21497"/>
                  </a:cubicBezTo>
                  <a:cubicBezTo>
                    <a:pt x="-42" y="21461"/>
                    <a:pt x="-42" y="21026"/>
                    <a:pt x="201" y="19576"/>
                  </a:cubicBezTo>
                  <a:cubicBezTo>
                    <a:pt x="443" y="18126"/>
                    <a:pt x="929" y="15662"/>
                    <a:pt x="1293" y="13234"/>
                  </a:cubicBezTo>
                  <a:cubicBezTo>
                    <a:pt x="1657" y="10805"/>
                    <a:pt x="1900" y="8414"/>
                    <a:pt x="2749" y="6348"/>
                  </a:cubicBezTo>
                  <a:cubicBezTo>
                    <a:pt x="3598" y="4282"/>
                    <a:pt x="5055" y="2542"/>
                    <a:pt x="6147" y="1528"/>
                  </a:cubicBezTo>
                  <a:cubicBezTo>
                    <a:pt x="7239" y="513"/>
                    <a:pt x="7967" y="223"/>
                    <a:pt x="9180" y="78"/>
                  </a:cubicBezTo>
                  <a:cubicBezTo>
                    <a:pt x="10394" y="-67"/>
                    <a:pt x="12093" y="-67"/>
                    <a:pt x="14398" y="585"/>
                  </a:cubicBezTo>
                  <a:cubicBezTo>
                    <a:pt x="16704" y="1238"/>
                    <a:pt x="19616" y="2542"/>
                    <a:pt x="20587" y="3956"/>
                  </a:cubicBezTo>
                  <a:cubicBezTo>
                    <a:pt x="21558" y="5369"/>
                    <a:pt x="20587" y="6891"/>
                    <a:pt x="17918" y="7906"/>
                  </a:cubicBezTo>
                  <a:cubicBezTo>
                    <a:pt x="15248" y="8921"/>
                    <a:pt x="10879" y="9428"/>
                    <a:pt x="7967" y="9682"/>
                  </a:cubicBezTo>
                  <a:cubicBezTo>
                    <a:pt x="5055" y="9936"/>
                    <a:pt x="3598" y="9936"/>
                    <a:pt x="3113" y="9682"/>
                  </a:cubicBezTo>
                  <a:cubicBezTo>
                    <a:pt x="2628" y="9428"/>
                    <a:pt x="3113" y="8921"/>
                    <a:pt x="3598" y="841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6" name="Line"/>
            <p:cNvSpPr/>
            <p:nvPr/>
          </p:nvSpPr>
          <p:spPr>
            <a:xfrm>
              <a:off x="10598150" y="4321997"/>
              <a:ext cx="1270273" cy="55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9" h="21600" fill="norm" stroke="1" extrusionOk="0">
                  <a:moveTo>
                    <a:pt x="0" y="21600"/>
                  </a:moveTo>
                  <a:cubicBezTo>
                    <a:pt x="1258" y="18277"/>
                    <a:pt x="2516" y="14954"/>
                    <a:pt x="3882" y="11631"/>
                  </a:cubicBezTo>
                  <a:cubicBezTo>
                    <a:pt x="5247" y="8308"/>
                    <a:pt x="6721" y="4985"/>
                    <a:pt x="8158" y="2908"/>
                  </a:cubicBezTo>
                  <a:cubicBezTo>
                    <a:pt x="9596" y="831"/>
                    <a:pt x="10998" y="0"/>
                    <a:pt x="12489" y="0"/>
                  </a:cubicBezTo>
                  <a:cubicBezTo>
                    <a:pt x="13981" y="0"/>
                    <a:pt x="15562" y="831"/>
                    <a:pt x="17000" y="1246"/>
                  </a:cubicBezTo>
                  <a:cubicBezTo>
                    <a:pt x="18437" y="1662"/>
                    <a:pt x="19731" y="1662"/>
                    <a:pt x="20504" y="2077"/>
                  </a:cubicBezTo>
                  <a:cubicBezTo>
                    <a:pt x="21277" y="2492"/>
                    <a:pt x="21528" y="3323"/>
                    <a:pt x="21564" y="4154"/>
                  </a:cubicBezTo>
                  <a:cubicBezTo>
                    <a:pt x="21600" y="4985"/>
                    <a:pt x="21420" y="5815"/>
                    <a:pt x="21241" y="664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7" name="Line"/>
            <p:cNvSpPr/>
            <p:nvPr/>
          </p:nvSpPr>
          <p:spPr>
            <a:xfrm>
              <a:off x="10674350" y="4398197"/>
              <a:ext cx="1212850" cy="867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41" y="19493"/>
                    <a:pt x="1282" y="17385"/>
                    <a:pt x="2318" y="15278"/>
                  </a:cubicBezTo>
                  <a:cubicBezTo>
                    <a:pt x="3355" y="13171"/>
                    <a:pt x="4787" y="11063"/>
                    <a:pt x="6258" y="8693"/>
                  </a:cubicBezTo>
                  <a:cubicBezTo>
                    <a:pt x="7728" y="6322"/>
                    <a:pt x="9236" y="3688"/>
                    <a:pt x="10706" y="2107"/>
                  </a:cubicBezTo>
                  <a:cubicBezTo>
                    <a:pt x="12176" y="527"/>
                    <a:pt x="13608" y="0"/>
                    <a:pt x="15229" y="0"/>
                  </a:cubicBezTo>
                  <a:cubicBezTo>
                    <a:pt x="16850" y="0"/>
                    <a:pt x="18660" y="527"/>
                    <a:pt x="19753" y="1317"/>
                  </a:cubicBezTo>
                  <a:cubicBezTo>
                    <a:pt x="20846" y="2107"/>
                    <a:pt x="21223" y="3161"/>
                    <a:pt x="21600" y="421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8" name="Line"/>
            <p:cNvSpPr/>
            <p:nvPr/>
          </p:nvSpPr>
          <p:spPr>
            <a:xfrm>
              <a:off x="11165808" y="4709663"/>
              <a:ext cx="118143" cy="3849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1" h="21464" fill="norm" stroke="1" extrusionOk="0">
                  <a:moveTo>
                    <a:pt x="21151" y="3405"/>
                  </a:moveTo>
                  <a:cubicBezTo>
                    <a:pt x="20772" y="2815"/>
                    <a:pt x="20393" y="2225"/>
                    <a:pt x="19446" y="1575"/>
                  </a:cubicBezTo>
                  <a:cubicBezTo>
                    <a:pt x="18498" y="926"/>
                    <a:pt x="16983" y="218"/>
                    <a:pt x="15467" y="41"/>
                  </a:cubicBezTo>
                  <a:cubicBezTo>
                    <a:pt x="13951" y="-136"/>
                    <a:pt x="12435" y="218"/>
                    <a:pt x="9783" y="1812"/>
                  </a:cubicBezTo>
                  <a:cubicBezTo>
                    <a:pt x="7130" y="3405"/>
                    <a:pt x="3340" y="6238"/>
                    <a:pt x="1446" y="9130"/>
                  </a:cubicBezTo>
                  <a:cubicBezTo>
                    <a:pt x="-449" y="12021"/>
                    <a:pt x="-449" y="14972"/>
                    <a:pt x="1256" y="17038"/>
                  </a:cubicBezTo>
                  <a:cubicBezTo>
                    <a:pt x="2962" y="19103"/>
                    <a:pt x="6372" y="20284"/>
                    <a:pt x="9783" y="2146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9" name="Line"/>
            <p:cNvSpPr/>
            <p:nvPr/>
          </p:nvSpPr>
          <p:spPr>
            <a:xfrm>
              <a:off x="11372286" y="4834231"/>
              <a:ext cx="19615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20015" y="0"/>
                  </a:moveTo>
                  <a:cubicBezTo>
                    <a:pt x="11375" y="3716"/>
                    <a:pt x="2735" y="7432"/>
                    <a:pt x="575" y="11032"/>
                  </a:cubicBezTo>
                  <a:cubicBezTo>
                    <a:pt x="-1585" y="14632"/>
                    <a:pt x="2735" y="18116"/>
                    <a:pt x="7055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0" name="Line"/>
            <p:cNvSpPr/>
            <p:nvPr/>
          </p:nvSpPr>
          <p:spPr>
            <a:xfrm>
              <a:off x="11417300" y="4954881"/>
              <a:ext cx="15875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88" y="18000"/>
                    <a:pt x="576" y="14400"/>
                    <a:pt x="4176" y="10800"/>
                  </a:cubicBezTo>
                  <a:cubicBezTo>
                    <a:pt x="7776" y="7200"/>
                    <a:pt x="14688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1" name="Line"/>
            <p:cNvSpPr/>
            <p:nvPr/>
          </p:nvSpPr>
          <p:spPr>
            <a:xfrm>
              <a:off x="11687327" y="4759782"/>
              <a:ext cx="164225" cy="4692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8" h="21475" fill="norm" stroke="1" extrusionOk="0">
                  <a:moveTo>
                    <a:pt x="5246" y="7475"/>
                  </a:moveTo>
                  <a:cubicBezTo>
                    <a:pt x="3896" y="7766"/>
                    <a:pt x="2546" y="8056"/>
                    <a:pt x="1736" y="8928"/>
                  </a:cubicBezTo>
                  <a:cubicBezTo>
                    <a:pt x="926" y="9800"/>
                    <a:pt x="656" y="11253"/>
                    <a:pt x="521" y="13287"/>
                  </a:cubicBezTo>
                  <a:cubicBezTo>
                    <a:pt x="386" y="15321"/>
                    <a:pt x="386" y="17936"/>
                    <a:pt x="386" y="19486"/>
                  </a:cubicBezTo>
                  <a:cubicBezTo>
                    <a:pt x="386" y="21036"/>
                    <a:pt x="386" y="21520"/>
                    <a:pt x="251" y="21472"/>
                  </a:cubicBezTo>
                  <a:cubicBezTo>
                    <a:pt x="116" y="21423"/>
                    <a:pt x="-154" y="20842"/>
                    <a:pt x="116" y="18663"/>
                  </a:cubicBezTo>
                  <a:cubicBezTo>
                    <a:pt x="386" y="16483"/>
                    <a:pt x="1196" y="12706"/>
                    <a:pt x="2681" y="9509"/>
                  </a:cubicBezTo>
                  <a:cubicBezTo>
                    <a:pt x="4166" y="6313"/>
                    <a:pt x="6326" y="3698"/>
                    <a:pt x="7811" y="2196"/>
                  </a:cubicBezTo>
                  <a:cubicBezTo>
                    <a:pt x="9296" y="695"/>
                    <a:pt x="10106" y="307"/>
                    <a:pt x="11186" y="114"/>
                  </a:cubicBezTo>
                  <a:cubicBezTo>
                    <a:pt x="12266" y="-80"/>
                    <a:pt x="13616" y="-80"/>
                    <a:pt x="15506" y="550"/>
                  </a:cubicBezTo>
                  <a:cubicBezTo>
                    <a:pt x="17396" y="1179"/>
                    <a:pt x="19826" y="2438"/>
                    <a:pt x="20636" y="3698"/>
                  </a:cubicBezTo>
                  <a:cubicBezTo>
                    <a:pt x="21446" y="4957"/>
                    <a:pt x="20636" y="6216"/>
                    <a:pt x="18746" y="7185"/>
                  </a:cubicBezTo>
                  <a:cubicBezTo>
                    <a:pt x="16856" y="8153"/>
                    <a:pt x="13886" y="8831"/>
                    <a:pt x="11726" y="9025"/>
                  </a:cubicBezTo>
                  <a:cubicBezTo>
                    <a:pt x="9566" y="9219"/>
                    <a:pt x="8216" y="8928"/>
                    <a:pt x="6866" y="863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2" name="Line"/>
            <p:cNvSpPr/>
            <p:nvPr/>
          </p:nvSpPr>
          <p:spPr>
            <a:xfrm>
              <a:off x="11874500" y="4662781"/>
              <a:ext cx="136144" cy="38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0" h="21600" fill="norm" stroke="1" extrusionOk="0">
                  <a:moveTo>
                    <a:pt x="14727" y="0"/>
                  </a:moveTo>
                  <a:cubicBezTo>
                    <a:pt x="17345" y="826"/>
                    <a:pt x="19964" y="1652"/>
                    <a:pt x="20782" y="3777"/>
                  </a:cubicBezTo>
                  <a:cubicBezTo>
                    <a:pt x="21600" y="5902"/>
                    <a:pt x="20618" y="9325"/>
                    <a:pt x="16855" y="12511"/>
                  </a:cubicBezTo>
                  <a:cubicBezTo>
                    <a:pt x="13091" y="15698"/>
                    <a:pt x="6545" y="1864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3" name="Line"/>
            <p:cNvSpPr/>
            <p:nvPr/>
          </p:nvSpPr>
          <p:spPr>
            <a:xfrm>
              <a:off x="8191500" y="4244044"/>
              <a:ext cx="1529812" cy="50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3" h="21446" fill="norm" stroke="1" extrusionOk="0">
                  <a:moveTo>
                    <a:pt x="0" y="16046"/>
                  </a:moveTo>
                  <a:cubicBezTo>
                    <a:pt x="806" y="15146"/>
                    <a:pt x="1611" y="14246"/>
                    <a:pt x="2581" y="13346"/>
                  </a:cubicBezTo>
                  <a:cubicBezTo>
                    <a:pt x="3550" y="12446"/>
                    <a:pt x="4684" y="11546"/>
                    <a:pt x="5833" y="10196"/>
                  </a:cubicBezTo>
                  <a:cubicBezTo>
                    <a:pt x="6981" y="8846"/>
                    <a:pt x="8145" y="7046"/>
                    <a:pt x="9383" y="5696"/>
                  </a:cubicBezTo>
                  <a:cubicBezTo>
                    <a:pt x="10621" y="4346"/>
                    <a:pt x="11934" y="3446"/>
                    <a:pt x="13172" y="2996"/>
                  </a:cubicBezTo>
                  <a:cubicBezTo>
                    <a:pt x="14410" y="2546"/>
                    <a:pt x="15573" y="2546"/>
                    <a:pt x="16767" y="2546"/>
                  </a:cubicBezTo>
                  <a:cubicBezTo>
                    <a:pt x="17960" y="2546"/>
                    <a:pt x="19183" y="2546"/>
                    <a:pt x="19899" y="2096"/>
                  </a:cubicBezTo>
                  <a:cubicBezTo>
                    <a:pt x="20615" y="1646"/>
                    <a:pt x="20824" y="746"/>
                    <a:pt x="21048" y="296"/>
                  </a:cubicBezTo>
                  <a:cubicBezTo>
                    <a:pt x="21272" y="-154"/>
                    <a:pt x="21510" y="-154"/>
                    <a:pt x="21555" y="746"/>
                  </a:cubicBezTo>
                  <a:cubicBezTo>
                    <a:pt x="21600" y="1646"/>
                    <a:pt x="21451" y="3446"/>
                    <a:pt x="20794" y="6596"/>
                  </a:cubicBezTo>
                  <a:cubicBezTo>
                    <a:pt x="20138" y="9746"/>
                    <a:pt x="18975" y="14246"/>
                    <a:pt x="18139" y="16946"/>
                  </a:cubicBezTo>
                  <a:cubicBezTo>
                    <a:pt x="17304" y="19646"/>
                    <a:pt x="16797" y="20546"/>
                    <a:pt x="16290" y="2144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4" name="Line"/>
            <p:cNvSpPr/>
            <p:nvPr/>
          </p:nvSpPr>
          <p:spPr>
            <a:xfrm>
              <a:off x="8102600" y="4338931"/>
              <a:ext cx="173990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04" y="17486"/>
                    <a:pt x="1209" y="13371"/>
                    <a:pt x="1971" y="10800"/>
                  </a:cubicBezTo>
                  <a:cubicBezTo>
                    <a:pt x="2733" y="8229"/>
                    <a:pt x="3653" y="7200"/>
                    <a:pt x="4704" y="6686"/>
                  </a:cubicBezTo>
                  <a:cubicBezTo>
                    <a:pt x="5755" y="6171"/>
                    <a:pt x="6937" y="6171"/>
                    <a:pt x="8015" y="6171"/>
                  </a:cubicBezTo>
                  <a:cubicBezTo>
                    <a:pt x="9092" y="6171"/>
                    <a:pt x="10064" y="6171"/>
                    <a:pt x="11076" y="6171"/>
                  </a:cubicBezTo>
                  <a:cubicBezTo>
                    <a:pt x="12088" y="6171"/>
                    <a:pt x="13139" y="6171"/>
                    <a:pt x="14308" y="5657"/>
                  </a:cubicBezTo>
                  <a:cubicBezTo>
                    <a:pt x="15477" y="5143"/>
                    <a:pt x="16765" y="4114"/>
                    <a:pt x="18000" y="3086"/>
                  </a:cubicBezTo>
                  <a:cubicBezTo>
                    <a:pt x="19235" y="2057"/>
                    <a:pt x="20418" y="102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5" name="Line"/>
            <p:cNvSpPr/>
            <p:nvPr/>
          </p:nvSpPr>
          <p:spPr>
            <a:xfrm>
              <a:off x="8845549" y="4421481"/>
              <a:ext cx="13924" cy="400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97" h="21600" fill="norm" stroke="1" extrusionOk="0">
                  <a:moveTo>
                    <a:pt x="9257" y="0"/>
                  </a:moveTo>
                  <a:cubicBezTo>
                    <a:pt x="15429" y="4343"/>
                    <a:pt x="21600" y="8686"/>
                    <a:pt x="20057" y="12286"/>
                  </a:cubicBezTo>
                  <a:cubicBezTo>
                    <a:pt x="18514" y="15886"/>
                    <a:pt x="9257" y="1874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6" name="Line"/>
            <p:cNvSpPr/>
            <p:nvPr/>
          </p:nvSpPr>
          <p:spPr>
            <a:xfrm>
              <a:off x="8794750" y="4758031"/>
              <a:ext cx="10160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250" y="4985"/>
                    <a:pt x="4500" y="9969"/>
                    <a:pt x="8100" y="13569"/>
                  </a:cubicBezTo>
                  <a:cubicBezTo>
                    <a:pt x="11700" y="17169"/>
                    <a:pt x="16650" y="1938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7" name="Line"/>
            <p:cNvSpPr/>
            <p:nvPr/>
          </p:nvSpPr>
          <p:spPr>
            <a:xfrm>
              <a:off x="8877300" y="4783431"/>
              <a:ext cx="114300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800" y="1800"/>
                    <a:pt x="12000" y="3600"/>
                    <a:pt x="8400" y="7200"/>
                  </a:cubicBezTo>
                  <a:cubicBezTo>
                    <a:pt x="4800" y="10800"/>
                    <a:pt x="2400" y="162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8" name="Line"/>
            <p:cNvSpPr/>
            <p:nvPr/>
          </p:nvSpPr>
          <p:spPr>
            <a:xfrm>
              <a:off x="8306979" y="5119981"/>
              <a:ext cx="30571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98" h="21600" fill="norm" stroke="1" extrusionOk="0">
                  <a:moveTo>
                    <a:pt x="20798" y="0"/>
                  </a:moveTo>
                  <a:cubicBezTo>
                    <a:pt x="13598" y="4667"/>
                    <a:pt x="6398" y="9333"/>
                    <a:pt x="2798" y="12400"/>
                  </a:cubicBezTo>
                  <a:cubicBezTo>
                    <a:pt x="-802" y="15467"/>
                    <a:pt x="-802" y="16933"/>
                    <a:pt x="2078" y="18200"/>
                  </a:cubicBezTo>
                  <a:cubicBezTo>
                    <a:pt x="4958" y="19467"/>
                    <a:pt x="10718" y="20533"/>
                    <a:pt x="16478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9" name="Line"/>
            <p:cNvSpPr/>
            <p:nvPr/>
          </p:nvSpPr>
          <p:spPr>
            <a:xfrm>
              <a:off x="8439150" y="5291431"/>
              <a:ext cx="2286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00" y="16800"/>
                    <a:pt x="1200" y="12000"/>
                    <a:pt x="4800" y="8400"/>
                  </a:cubicBezTo>
                  <a:cubicBezTo>
                    <a:pt x="8400" y="4800"/>
                    <a:pt x="15000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0" name="Line"/>
            <p:cNvSpPr/>
            <p:nvPr/>
          </p:nvSpPr>
          <p:spPr>
            <a:xfrm>
              <a:off x="8553450" y="5215231"/>
              <a:ext cx="19050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1" name="Line"/>
            <p:cNvSpPr/>
            <p:nvPr/>
          </p:nvSpPr>
          <p:spPr>
            <a:xfrm>
              <a:off x="8897485" y="5111000"/>
              <a:ext cx="208415" cy="3751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3" h="21388" fill="norm" stroke="1" extrusionOk="0">
                  <a:moveTo>
                    <a:pt x="21483" y="512"/>
                  </a:moveTo>
                  <a:cubicBezTo>
                    <a:pt x="18865" y="150"/>
                    <a:pt x="16247" y="-212"/>
                    <a:pt x="13410" y="150"/>
                  </a:cubicBezTo>
                  <a:cubicBezTo>
                    <a:pt x="10574" y="512"/>
                    <a:pt x="7519" y="1598"/>
                    <a:pt x="5447" y="3529"/>
                  </a:cubicBezTo>
                  <a:cubicBezTo>
                    <a:pt x="3374" y="5460"/>
                    <a:pt x="2283" y="8235"/>
                    <a:pt x="1519" y="10588"/>
                  </a:cubicBezTo>
                  <a:cubicBezTo>
                    <a:pt x="756" y="12941"/>
                    <a:pt x="319" y="14872"/>
                    <a:pt x="101" y="16441"/>
                  </a:cubicBezTo>
                  <a:cubicBezTo>
                    <a:pt x="-117" y="18009"/>
                    <a:pt x="-117" y="19216"/>
                    <a:pt x="1519" y="20061"/>
                  </a:cubicBezTo>
                  <a:cubicBezTo>
                    <a:pt x="3156" y="20905"/>
                    <a:pt x="6428" y="21388"/>
                    <a:pt x="9483" y="21388"/>
                  </a:cubicBezTo>
                  <a:cubicBezTo>
                    <a:pt x="12538" y="21388"/>
                    <a:pt x="15374" y="20905"/>
                    <a:pt x="18210" y="2042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2" name="Line"/>
            <p:cNvSpPr/>
            <p:nvPr/>
          </p:nvSpPr>
          <p:spPr>
            <a:xfrm>
              <a:off x="8921749" y="5323181"/>
              <a:ext cx="1524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3" name="Line"/>
            <p:cNvSpPr/>
            <p:nvPr/>
          </p:nvSpPr>
          <p:spPr>
            <a:xfrm>
              <a:off x="9166377" y="5137290"/>
              <a:ext cx="231624" cy="337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8" h="21382" fill="norm" stroke="1" extrusionOk="0">
                  <a:moveTo>
                    <a:pt x="21488" y="915"/>
                  </a:moveTo>
                  <a:cubicBezTo>
                    <a:pt x="18935" y="379"/>
                    <a:pt x="16383" y="-158"/>
                    <a:pt x="13535" y="43"/>
                  </a:cubicBezTo>
                  <a:cubicBezTo>
                    <a:pt x="10688" y="244"/>
                    <a:pt x="7546" y="1184"/>
                    <a:pt x="5288" y="2458"/>
                  </a:cubicBezTo>
                  <a:cubicBezTo>
                    <a:pt x="3030" y="3733"/>
                    <a:pt x="1655" y="5343"/>
                    <a:pt x="968" y="7690"/>
                  </a:cubicBezTo>
                  <a:cubicBezTo>
                    <a:pt x="281" y="10038"/>
                    <a:pt x="281" y="13124"/>
                    <a:pt x="183" y="15338"/>
                  </a:cubicBezTo>
                  <a:cubicBezTo>
                    <a:pt x="84" y="17551"/>
                    <a:pt x="-112" y="18893"/>
                    <a:pt x="84" y="19832"/>
                  </a:cubicBezTo>
                  <a:cubicBezTo>
                    <a:pt x="281" y="20771"/>
                    <a:pt x="870" y="21308"/>
                    <a:pt x="2441" y="21375"/>
                  </a:cubicBezTo>
                  <a:cubicBezTo>
                    <a:pt x="4012" y="21442"/>
                    <a:pt x="6564" y="21040"/>
                    <a:pt x="9117" y="2063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4" name="Line"/>
            <p:cNvSpPr/>
            <p:nvPr/>
          </p:nvSpPr>
          <p:spPr>
            <a:xfrm>
              <a:off x="9372600" y="5234281"/>
              <a:ext cx="152400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3138"/>
                    <a:pt x="7200" y="6277"/>
                    <a:pt x="10350" y="9600"/>
                  </a:cubicBezTo>
                  <a:cubicBezTo>
                    <a:pt x="13500" y="12923"/>
                    <a:pt x="16200" y="16431"/>
                    <a:pt x="18000" y="18462"/>
                  </a:cubicBezTo>
                  <a:cubicBezTo>
                    <a:pt x="19800" y="20492"/>
                    <a:pt x="20700" y="2104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5" name="Line"/>
            <p:cNvSpPr/>
            <p:nvPr/>
          </p:nvSpPr>
          <p:spPr>
            <a:xfrm>
              <a:off x="9397999" y="5259681"/>
              <a:ext cx="127001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1980"/>
                    <a:pt x="14400" y="3960"/>
                    <a:pt x="10800" y="6480"/>
                  </a:cubicBezTo>
                  <a:cubicBezTo>
                    <a:pt x="7200" y="9000"/>
                    <a:pt x="3600" y="12060"/>
                    <a:pt x="1800" y="14670"/>
                  </a:cubicBezTo>
                  <a:cubicBezTo>
                    <a:pt x="0" y="17280"/>
                    <a:pt x="0" y="1944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6" name="Line"/>
            <p:cNvSpPr/>
            <p:nvPr/>
          </p:nvSpPr>
          <p:spPr>
            <a:xfrm>
              <a:off x="9575800" y="5086775"/>
              <a:ext cx="200116" cy="4840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6" h="21477" fill="norm" stroke="1" extrusionOk="0">
                  <a:moveTo>
                    <a:pt x="0" y="3164"/>
                  </a:moveTo>
                  <a:cubicBezTo>
                    <a:pt x="227" y="2694"/>
                    <a:pt x="455" y="2225"/>
                    <a:pt x="2501" y="1661"/>
                  </a:cubicBezTo>
                  <a:cubicBezTo>
                    <a:pt x="4547" y="1098"/>
                    <a:pt x="8413" y="440"/>
                    <a:pt x="11482" y="159"/>
                  </a:cubicBezTo>
                  <a:cubicBezTo>
                    <a:pt x="14552" y="-123"/>
                    <a:pt x="16825" y="-29"/>
                    <a:pt x="18531" y="440"/>
                  </a:cubicBezTo>
                  <a:cubicBezTo>
                    <a:pt x="20236" y="910"/>
                    <a:pt x="21373" y="1755"/>
                    <a:pt x="21486" y="3493"/>
                  </a:cubicBezTo>
                  <a:cubicBezTo>
                    <a:pt x="21600" y="5230"/>
                    <a:pt x="20691" y="7860"/>
                    <a:pt x="19895" y="10348"/>
                  </a:cubicBezTo>
                  <a:cubicBezTo>
                    <a:pt x="19099" y="12837"/>
                    <a:pt x="18417" y="15185"/>
                    <a:pt x="18076" y="16594"/>
                  </a:cubicBezTo>
                  <a:cubicBezTo>
                    <a:pt x="17735" y="18002"/>
                    <a:pt x="17735" y="18472"/>
                    <a:pt x="18189" y="18941"/>
                  </a:cubicBezTo>
                  <a:cubicBezTo>
                    <a:pt x="18644" y="19411"/>
                    <a:pt x="19554" y="19880"/>
                    <a:pt x="19326" y="20115"/>
                  </a:cubicBezTo>
                  <a:cubicBezTo>
                    <a:pt x="19099" y="20350"/>
                    <a:pt x="17735" y="20350"/>
                    <a:pt x="15916" y="20303"/>
                  </a:cubicBezTo>
                  <a:cubicBezTo>
                    <a:pt x="14097" y="20256"/>
                    <a:pt x="11823" y="20162"/>
                    <a:pt x="10004" y="20350"/>
                  </a:cubicBezTo>
                  <a:cubicBezTo>
                    <a:pt x="8185" y="20538"/>
                    <a:pt x="6821" y="21007"/>
                    <a:pt x="5457" y="2147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7" name="Line"/>
            <p:cNvSpPr/>
            <p:nvPr/>
          </p:nvSpPr>
          <p:spPr>
            <a:xfrm>
              <a:off x="858620" y="5695553"/>
              <a:ext cx="239930" cy="3287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7" h="21231" fill="norm" stroke="1" extrusionOk="0">
                  <a:moveTo>
                    <a:pt x="21477" y="557"/>
                  </a:moveTo>
                  <a:cubicBezTo>
                    <a:pt x="18635" y="147"/>
                    <a:pt x="15793" y="-263"/>
                    <a:pt x="13235" y="215"/>
                  </a:cubicBezTo>
                  <a:cubicBezTo>
                    <a:pt x="10677" y="694"/>
                    <a:pt x="8403" y="2061"/>
                    <a:pt x="6224" y="4385"/>
                  </a:cubicBezTo>
                  <a:cubicBezTo>
                    <a:pt x="4045" y="6709"/>
                    <a:pt x="1961" y="9990"/>
                    <a:pt x="919" y="12724"/>
                  </a:cubicBezTo>
                  <a:cubicBezTo>
                    <a:pt x="-123" y="15459"/>
                    <a:pt x="-123" y="17646"/>
                    <a:pt x="161" y="19013"/>
                  </a:cubicBezTo>
                  <a:cubicBezTo>
                    <a:pt x="445" y="20380"/>
                    <a:pt x="1014" y="20927"/>
                    <a:pt x="3288" y="21132"/>
                  </a:cubicBezTo>
                  <a:cubicBezTo>
                    <a:pt x="5561" y="21337"/>
                    <a:pt x="9540" y="21200"/>
                    <a:pt x="12003" y="20927"/>
                  </a:cubicBezTo>
                  <a:cubicBezTo>
                    <a:pt x="14466" y="20653"/>
                    <a:pt x="15414" y="20243"/>
                    <a:pt x="16361" y="198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8" name="Line"/>
            <p:cNvSpPr/>
            <p:nvPr/>
          </p:nvSpPr>
          <p:spPr>
            <a:xfrm>
              <a:off x="920750" y="5837531"/>
              <a:ext cx="16510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323" y="16000"/>
                    <a:pt x="6646" y="10400"/>
                    <a:pt x="10246" y="6800"/>
                  </a:cubicBezTo>
                  <a:cubicBezTo>
                    <a:pt x="13846" y="3200"/>
                    <a:pt x="17723" y="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9" name="Line"/>
            <p:cNvSpPr/>
            <p:nvPr/>
          </p:nvSpPr>
          <p:spPr>
            <a:xfrm>
              <a:off x="1127812" y="5675317"/>
              <a:ext cx="224738" cy="3146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3" h="21404" fill="norm" stroke="1" extrusionOk="0">
                  <a:moveTo>
                    <a:pt x="21433" y="2828"/>
                  </a:moveTo>
                  <a:cubicBezTo>
                    <a:pt x="21433" y="2108"/>
                    <a:pt x="21433" y="1388"/>
                    <a:pt x="20928" y="812"/>
                  </a:cubicBezTo>
                  <a:cubicBezTo>
                    <a:pt x="20424" y="236"/>
                    <a:pt x="19414" y="-196"/>
                    <a:pt x="17295" y="92"/>
                  </a:cubicBezTo>
                  <a:cubicBezTo>
                    <a:pt x="15175" y="380"/>
                    <a:pt x="11945" y="1388"/>
                    <a:pt x="9523" y="3476"/>
                  </a:cubicBezTo>
                  <a:cubicBezTo>
                    <a:pt x="7100" y="5564"/>
                    <a:pt x="5485" y="8732"/>
                    <a:pt x="4072" y="11324"/>
                  </a:cubicBezTo>
                  <a:cubicBezTo>
                    <a:pt x="2659" y="13916"/>
                    <a:pt x="1448" y="15932"/>
                    <a:pt x="741" y="17372"/>
                  </a:cubicBezTo>
                  <a:cubicBezTo>
                    <a:pt x="35" y="18812"/>
                    <a:pt x="-167" y="19676"/>
                    <a:pt x="136" y="20324"/>
                  </a:cubicBezTo>
                  <a:cubicBezTo>
                    <a:pt x="439" y="20972"/>
                    <a:pt x="1246" y="21404"/>
                    <a:pt x="3769" y="21404"/>
                  </a:cubicBezTo>
                  <a:cubicBezTo>
                    <a:pt x="6293" y="21404"/>
                    <a:pt x="10532" y="20972"/>
                    <a:pt x="14771" y="205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0" name="Line"/>
            <p:cNvSpPr/>
            <p:nvPr/>
          </p:nvSpPr>
          <p:spPr>
            <a:xfrm>
              <a:off x="1346200" y="5748631"/>
              <a:ext cx="152400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700" y="2743"/>
                    <a:pt x="5400" y="5486"/>
                    <a:pt x="9000" y="9086"/>
                  </a:cubicBezTo>
                  <a:cubicBezTo>
                    <a:pt x="12600" y="12686"/>
                    <a:pt x="17100" y="1714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1" name="Line"/>
            <p:cNvSpPr/>
            <p:nvPr/>
          </p:nvSpPr>
          <p:spPr>
            <a:xfrm>
              <a:off x="1380865" y="5805781"/>
              <a:ext cx="98686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7" h="21600" fill="norm" stroke="1" extrusionOk="0">
                  <a:moveTo>
                    <a:pt x="21427" y="0"/>
                  </a:moveTo>
                  <a:cubicBezTo>
                    <a:pt x="16831" y="3019"/>
                    <a:pt x="12236" y="6039"/>
                    <a:pt x="8789" y="8826"/>
                  </a:cubicBezTo>
                  <a:cubicBezTo>
                    <a:pt x="5342" y="11613"/>
                    <a:pt x="3044" y="14168"/>
                    <a:pt x="1665" y="16026"/>
                  </a:cubicBezTo>
                  <a:cubicBezTo>
                    <a:pt x="287" y="17884"/>
                    <a:pt x="-173" y="19045"/>
                    <a:pt x="57" y="19858"/>
                  </a:cubicBezTo>
                  <a:cubicBezTo>
                    <a:pt x="287" y="20671"/>
                    <a:pt x="1206" y="21135"/>
                    <a:pt x="212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2" name="Line"/>
            <p:cNvSpPr/>
            <p:nvPr/>
          </p:nvSpPr>
          <p:spPr>
            <a:xfrm>
              <a:off x="1536700" y="5623278"/>
              <a:ext cx="158750" cy="3788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8" fill="norm" stroke="1" extrusionOk="0">
                  <a:moveTo>
                    <a:pt x="0" y="3867"/>
                  </a:moveTo>
                  <a:cubicBezTo>
                    <a:pt x="3168" y="2547"/>
                    <a:pt x="6336" y="1227"/>
                    <a:pt x="8928" y="567"/>
                  </a:cubicBezTo>
                  <a:cubicBezTo>
                    <a:pt x="11520" y="-93"/>
                    <a:pt x="13536" y="-93"/>
                    <a:pt x="14976" y="147"/>
                  </a:cubicBezTo>
                  <a:cubicBezTo>
                    <a:pt x="16416" y="387"/>
                    <a:pt x="17280" y="867"/>
                    <a:pt x="18288" y="2667"/>
                  </a:cubicBezTo>
                  <a:cubicBezTo>
                    <a:pt x="19296" y="4467"/>
                    <a:pt x="20448" y="7587"/>
                    <a:pt x="21024" y="10407"/>
                  </a:cubicBezTo>
                  <a:cubicBezTo>
                    <a:pt x="21600" y="13227"/>
                    <a:pt x="21600" y="15747"/>
                    <a:pt x="21600" y="17487"/>
                  </a:cubicBezTo>
                  <a:cubicBezTo>
                    <a:pt x="21600" y="19227"/>
                    <a:pt x="21600" y="20187"/>
                    <a:pt x="20880" y="20727"/>
                  </a:cubicBezTo>
                  <a:cubicBezTo>
                    <a:pt x="20160" y="21267"/>
                    <a:pt x="18720" y="21387"/>
                    <a:pt x="17280" y="21447"/>
                  </a:cubicBezTo>
                  <a:cubicBezTo>
                    <a:pt x="15840" y="21507"/>
                    <a:pt x="14400" y="21507"/>
                    <a:pt x="13248" y="21207"/>
                  </a:cubicBezTo>
                  <a:cubicBezTo>
                    <a:pt x="12096" y="20907"/>
                    <a:pt x="11232" y="20307"/>
                    <a:pt x="10368" y="197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3" name="Line"/>
            <p:cNvSpPr/>
            <p:nvPr/>
          </p:nvSpPr>
          <p:spPr>
            <a:xfrm>
              <a:off x="1943100" y="5837531"/>
              <a:ext cx="1270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4" name="Line"/>
            <p:cNvSpPr/>
            <p:nvPr/>
          </p:nvSpPr>
          <p:spPr>
            <a:xfrm>
              <a:off x="1930400" y="5951831"/>
              <a:ext cx="1841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5" name="Line"/>
            <p:cNvSpPr/>
            <p:nvPr/>
          </p:nvSpPr>
          <p:spPr>
            <a:xfrm>
              <a:off x="2400877" y="5729098"/>
              <a:ext cx="153561" cy="5561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6" h="21417" fill="norm" stroke="1" extrusionOk="0">
                  <a:moveTo>
                    <a:pt x="6050" y="7599"/>
                  </a:moveTo>
                  <a:cubicBezTo>
                    <a:pt x="5174" y="9719"/>
                    <a:pt x="4298" y="11838"/>
                    <a:pt x="3569" y="13916"/>
                  </a:cubicBezTo>
                  <a:cubicBezTo>
                    <a:pt x="2839" y="15995"/>
                    <a:pt x="2255" y="18033"/>
                    <a:pt x="1817" y="19378"/>
                  </a:cubicBezTo>
                  <a:cubicBezTo>
                    <a:pt x="1379" y="20722"/>
                    <a:pt x="1088" y="21374"/>
                    <a:pt x="796" y="21415"/>
                  </a:cubicBezTo>
                  <a:cubicBezTo>
                    <a:pt x="504" y="21456"/>
                    <a:pt x="212" y="20885"/>
                    <a:pt x="66" y="18888"/>
                  </a:cubicBezTo>
                  <a:cubicBezTo>
                    <a:pt x="-80" y="16891"/>
                    <a:pt x="-80" y="13468"/>
                    <a:pt x="1088" y="10452"/>
                  </a:cubicBezTo>
                  <a:cubicBezTo>
                    <a:pt x="2255" y="7436"/>
                    <a:pt x="4590" y="4828"/>
                    <a:pt x="7071" y="3116"/>
                  </a:cubicBezTo>
                  <a:cubicBezTo>
                    <a:pt x="9552" y="1405"/>
                    <a:pt x="12179" y="590"/>
                    <a:pt x="14223" y="223"/>
                  </a:cubicBezTo>
                  <a:cubicBezTo>
                    <a:pt x="16266" y="-144"/>
                    <a:pt x="17725" y="-62"/>
                    <a:pt x="19039" y="508"/>
                  </a:cubicBezTo>
                  <a:cubicBezTo>
                    <a:pt x="20352" y="1079"/>
                    <a:pt x="21520" y="2138"/>
                    <a:pt x="21082" y="3239"/>
                  </a:cubicBezTo>
                  <a:cubicBezTo>
                    <a:pt x="20644" y="4339"/>
                    <a:pt x="18601" y="5480"/>
                    <a:pt x="15390" y="6295"/>
                  </a:cubicBezTo>
                  <a:cubicBezTo>
                    <a:pt x="12179" y="7110"/>
                    <a:pt x="7801" y="7599"/>
                    <a:pt x="3423" y="80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6" name="Line"/>
            <p:cNvSpPr/>
            <p:nvPr/>
          </p:nvSpPr>
          <p:spPr>
            <a:xfrm>
              <a:off x="2641600" y="5843881"/>
              <a:ext cx="1841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710" y="16800"/>
                    <a:pt x="11421" y="12000"/>
                    <a:pt x="15021" y="8400"/>
                  </a:cubicBezTo>
                  <a:cubicBezTo>
                    <a:pt x="18621" y="4800"/>
                    <a:pt x="20110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7" name="Line"/>
            <p:cNvSpPr/>
            <p:nvPr/>
          </p:nvSpPr>
          <p:spPr>
            <a:xfrm>
              <a:off x="2702106" y="5767681"/>
              <a:ext cx="15695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8" h="21600" fill="norm" stroke="1" extrusionOk="0">
                  <a:moveTo>
                    <a:pt x="20018" y="0"/>
                  </a:moveTo>
                  <a:cubicBezTo>
                    <a:pt x="11918" y="4670"/>
                    <a:pt x="3818" y="9341"/>
                    <a:pt x="1118" y="12941"/>
                  </a:cubicBezTo>
                  <a:cubicBezTo>
                    <a:pt x="-1582" y="16541"/>
                    <a:pt x="1118" y="19070"/>
                    <a:pt x="381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8" name="Line"/>
            <p:cNvSpPr/>
            <p:nvPr/>
          </p:nvSpPr>
          <p:spPr>
            <a:xfrm>
              <a:off x="3131048" y="5725410"/>
              <a:ext cx="139202" cy="3026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2" h="21446" fill="norm" stroke="1" extrusionOk="0">
                  <a:moveTo>
                    <a:pt x="21202" y="2546"/>
                  </a:moveTo>
                  <a:cubicBezTo>
                    <a:pt x="20557" y="1646"/>
                    <a:pt x="19912" y="746"/>
                    <a:pt x="18784" y="296"/>
                  </a:cubicBezTo>
                  <a:cubicBezTo>
                    <a:pt x="17656" y="-154"/>
                    <a:pt x="16044" y="-154"/>
                    <a:pt x="13303" y="746"/>
                  </a:cubicBezTo>
                  <a:cubicBezTo>
                    <a:pt x="10563" y="1646"/>
                    <a:pt x="6695" y="3446"/>
                    <a:pt x="3954" y="5996"/>
                  </a:cubicBezTo>
                  <a:cubicBezTo>
                    <a:pt x="1214" y="8546"/>
                    <a:pt x="-398" y="11846"/>
                    <a:pt x="86" y="14546"/>
                  </a:cubicBezTo>
                  <a:cubicBezTo>
                    <a:pt x="569" y="17246"/>
                    <a:pt x="3148" y="19346"/>
                    <a:pt x="5727" y="214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9" name="Line"/>
            <p:cNvSpPr/>
            <p:nvPr/>
          </p:nvSpPr>
          <p:spPr>
            <a:xfrm>
              <a:off x="3311670" y="5812131"/>
              <a:ext cx="41131" cy="184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986" h="21600" fill="norm" stroke="1" extrusionOk="0">
                  <a:moveTo>
                    <a:pt x="4557" y="0"/>
                  </a:moveTo>
                  <a:cubicBezTo>
                    <a:pt x="1472" y="4717"/>
                    <a:pt x="-1614" y="9434"/>
                    <a:pt x="957" y="13034"/>
                  </a:cubicBezTo>
                  <a:cubicBezTo>
                    <a:pt x="3529" y="16634"/>
                    <a:pt x="11757" y="19117"/>
                    <a:pt x="19986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0" name="Line"/>
            <p:cNvSpPr/>
            <p:nvPr/>
          </p:nvSpPr>
          <p:spPr>
            <a:xfrm>
              <a:off x="3390899" y="5939131"/>
              <a:ext cx="952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1" name="Line"/>
            <p:cNvSpPr/>
            <p:nvPr/>
          </p:nvSpPr>
          <p:spPr>
            <a:xfrm>
              <a:off x="3544198" y="5781280"/>
              <a:ext cx="157989" cy="3773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8" h="21395" fill="norm" stroke="1" extrusionOk="0">
                  <a:moveTo>
                    <a:pt x="7455" y="6429"/>
                  </a:moveTo>
                  <a:cubicBezTo>
                    <a:pt x="6333" y="6789"/>
                    <a:pt x="5211" y="7149"/>
                    <a:pt x="4369" y="8469"/>
                  </a:cubicBezTo>
                  <a:cubicBezTo>
                    <a:pt x="3528" y="9789"/>
                    <a:pt x="2967" y="12069"/>
                    <a:pt x="2686" y="13989"/>
                  </a:cubicBezTo>
                  <a:cubicBezTo>
                    <a:pt x="2406" y="15909"/>
                    <a:pt x="2406" y="17469"/>
                    <a:pt x="2265" y="18789"/>
                  </a:cubicBezTo>
                  <a:cubicBezTo>
                    <a:pt x="2125" y="20109"/>
                    <a:pt x="1845" y="21189"/>
                    <a:pt x="1424" y="21369"/>
                  </a:cubicBezTo>
                  <a:cubicBezTo>
                    <a:pt x="1003" y="21549"/>
                    <a:pt x="442" y="20829"/>
                    <a:pt x="162" y="18549"/>
                  </a:cubicBezTo>
                  <a:cubicBezTo>
                    <a:pt x="-119" y="16269"/>
                    <a:pt x="-119" y="12429"/>
                    <a:pt x="863" y="9189"/>
                  </a:cubicBezTo>
                  <a:cubicBezTo>
                    <a:pt x="1845" y="5949"/>
                    <a:pt x="3808" y="3309"/>
                    <a:pt x="5491" y="1869"/>
                  </a:cubicBezTo>
                  <a:cubicBezTo>
                    <a:pt x="7175" y="429"/>
                    <a:pt x="8577" y="189"/>
                    <a:pt x="9980" y="69"/>
                  </a:cubicBezTo>
                  <a:cubicBezTo>
                    <a:pt x="11382" y="-51"/>
                    <a:pt x="12785" y="-51"/>
                    <a:pt x="14608" y="369"/>
                  </a:cubicBezTo>
                  <a:cubicBezTo>
                    <a:pt x="16432" y="789"/>
                    <a:pt x="18676" y="1629"/>
                    <a:pt x="19938" y="2649"/>
                  </a:cubicBezTo>
                  <a:cubicBezTo>
                    <a:pt x="21200" y="3669"/>
                    <a:pt x="21481" y="4869"/>
                    <a:pt x="19517" y="6009"/>
                  </a:cubicBezTo>
                  <a:cubicBezTo>
                    <a:pt x="17554" y="7149"/>
                    <a:pt x="13346" y="8229"/>
                    <a:pt x="9138" y="93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2" name="Line"/>
            <p:cNvSpPr/>
            <p:nvPr/>
          </p:nvSpPr>
          <p:spPr>
            <a:xfrm>
              <a:off x="3714749" y="5691481"/>
              <a:ext cx="117212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73" h="21600" fill="norm" stroke="1" extrusionOk="0">
                  <a:moveTo>
                    <a:pt x="9885" y="0"/>
                  </a:moveTo>
                  <a:cubicBezTo>
                    <a:pt x="12814" y="1029"/>
                    <a:pt x="15742" y="2057"/>
                    <a:pt x="17939" y="4114"/>
                  </a:cubicBezTo>
                  <a:cubicBezTo>
                    <a:pt x="20136" y="6171"/>
                    <a:pt x="21600" y="9257"/>
                    <a:pt x="18488" y="12343"/>
                  </a:cubicBezTo>
                  <a:cubicBezTo>
                    <a:pt x="15376" y="15429"/>
                    <a:pt x="7688" y="1851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3" name="Line"/>
            <p:cNvSpPr/>
            <p:nvPr/>
          </p:nvSpPr>
          <p:spPr>
            <a:xfrm>
              <a:off x="4015889" y="5681163"/>
              <a:ext cx="156061" cy="3359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4" h="21295" fill="norm" stroke="1" extrusionOk="0">
                  <a:moveTo>
                    <a:pt x="21234" y="2264"/>
                  </a:moveTo>
                  <a:cubicBezTo>
                    <a:pt x="20370" y="1459"/>
                    <a:pt x="19506" y="654"/>
                    <a:pt x="18354" y="251"/>
                  </a:cubicBezTo>
                  <a:cubicBezTo>
                    <a:pt x="17202" y="-151"/>
                    <a:pt x="15762" y="-151"/>
                    <a:pt x="13170" y="855"/>
                  </a:cubicBezTo>
                  <a:cubicBezTo>
                    <a:pt x="10578" y="1861"/>
                    <a:pt x="6834" y="3874"/>
                    <a:pt x="4098" y="6825"/>
                  </a:cubicBezTo>
                  <a:cubicBezTo>
                    <a:pt x="1362" y="9777"/>
                    <a:pt x="-366" y="13668"/>
                    <a:pt x="66" y="16284"/>
                  </a:cubicBezTo>
                  <a:cubicBezTo>
                    <a:pt x="498" y="18900"/>
                    <a:pt x="3090" y="20242"/>
                    <a:pt x="5106" y="20845"/>
                  </a:cubicBezTo>
                  <a:cubicBezTo>
                    <a:pt x="7122" y="21449"/>
                    <a:pt x="8562" y="21315"/>
                    <a:pt x="10002" y="211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4" name="Line"/>
            <p:cNvSpPr/>
            <p:nvPr/>
          </p:nvSpPr>
          <p:spPr>
            <a:xfrm>
              <a:off x="4224866" y="5761331"/>
              <a:ext cx="16935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0800" y="5268"/>
                    <a:pt x="0" y="10537"/>
                    <a:pt x="0" y="14137"/>
                  </a:cubicBezTo>
                  <a:cubicBezTo>
                    <a:pt x="0" y="17737"/>
                    <a:pt x="10800" y="1966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5" name="Line"/>
            <p:cNvSpPr/>
            <p:nvPr/>
          </p:nvSpPr>
          <p:spPr>
            <a:xfrm>
              <a:off x="4318000" y="5895475"/>
              <a:ext cx="228600" cy="309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60" fill="norm" stroke="1" extrusionOk="0">
                  <a:moveTo>
                    <a:pt x="0" y="21060"/>
                  </a:moveTo>
                  <a:cubicBezTo>
                    <a:pt x="200" y="13860"/>
                    <a:pt x="400" y="6660"/>
                    <a:pt x="1200" y="3060"/>
                  </a:cubicBezTo>
                  <a:cubicBezTo>
                    <a:pt x="2000" y="-540"/>
                    <a:pt x="3400" y="-540"/>
                    <a:pt x="6900" y="900"/>
                  </a:cubicBezTo>
                  <a:cubicBezTo>
                    <a:pt x="10400" y="2340"/>
                    <a:pt x="16000" y="5220"/>
                    <a:pt x="21600" y="81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6" name="Line"/>
            <p:cNvSpPr/>
            <p:nvPr/>
          </p:nvSpPr>
          <p:spPr>
            <a:xfrm>
              <a:off x="4470400" y="5812131"/>
              <a:ext cx="12700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4400"/>
                    <a:pt x="7200" y="8800"/>
                    <a:pt x="3600" y="12400"/>
                  </a:cubicBezTo>
                  <a:cubicBezTo>
                    <a:pt x="0" y="16000"/>
                    <a:pt x="0" y="188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7" name="Line"/>
            <p:cNvSpPr/>
            <p:nvPr/>
          </p:nvSpPr>
          <p:spPr>
            <a:xfrm>
              <a:off x="4630851" y="5692038"/>
              <a:ext cx="226900" cy="3132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9" h="21455" fill="norm" stroke="1" extrusionOk="0">
                  <a:moveTo>
                    <a:pt x="21439" y="397"/>
                  </a:moveTo>
                  <a:cubicBezTo>
                    <a:pt x="19239" y="252"/>
                    <a:pt x="17039" y="107"/>
                    <a:pt x="15439" y="34"/>
                  </a:cubicBezTo>
                  <a:cubicBezTo>
                    <a:pt x="13839" y="-38"/>
                    <a:pt x="12839" y="-38"/>
                    <a:pt x="11639" y="469"/>
                  </a:cubicBezTo>
                  <a:cubicBezTo>
                    <a:pt x="10439" y="977"/>
                    <a:pt x="9039" y="1992"/>
                    <a:pt x="7439" y="4166"/>
                  </a:cubicBezTo>
                  <a:cubicBezTo>
                    <a:pt x="5839" y="6341"/>
                    <a:pt x="4039" y="9675"/>
                    <a:pt x="2739" y="11994"/>
                  </a:cubicBezTo>
                  <a:cubicBezTo>
                    <a:pt x="1439" y="14314"/>
                    <a:pt x="639" y="15618"/>
                    <a:pt x="239" y="16778"/>
                  </a:cubicBezTo>
                  <a:cubicBezTo>
                    <a:pt x="-161" y="17938"/>
                    <a:pt x="-161" y="18953"/>
                    <a:pt x="1039" y="19750"/>
                  </a:cubicBezTo>
                  <a:cubicBezTo>
                    <a:pt x="2239" y="20547"/>
                    <a:pt x="4639" y="21127"/>
                    <a:pt x="6939" y="21345"/>
                  </a:cubicBezTo>
                  <a:cubicBezTo>
                    <a:pt x="9239" y="21562"/>
                    <a:pt x="11439" y="21417"/>
                    <a:pt x="13639" y="212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8" name="Line"/>
            <p:cNvSpPr/>
            <p:nvPr/>
          </p:nvSpPr>
          <p:spPr>
            <a:xfrm>
              <a:off x="4673599" y="5875631"/>
              <a:ext cx="1714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333" y="14400"/>
                    <a:pt x="10667" y="7200"/>
                    <a:pt x="14267" y="3600"/>
                  </a:cubicBezTo>
                  <a:cubicBezTo>
                    <a:pt x="17867" y="0"/>
                    <a:pt x="19733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9" name="Line"/>
            <p:cNvSpPr/>
            <p:nvPr/>
          </p:nvSpPr>
          <p:spPr>
            <a:xfrm>
              <a:off x="4850186" y="5692014"/>
              <a:ext cx="274264" cy="329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9" h="21565" fill="norm" stroke="1" extrusionOk="0">
                  <a:moveTo>
                    <a:pt x="21529" y="2457"/>
                  </a:moveTo>
                  <a:cubicBezTo>
                    <a:pt x="20034" y="1627"/>
                    <a:pt x="18538" y="796"/>
                    <a:pt x="17292" y="380"/>
                  </a:cubicBezTo>
                  <a:cubicBezTo>
                    <a:pt x="16046" y="-35"/>
                    <a:pt x="15049" y="-35"/>
                    <a:pt x="14135" y="34"/>
                  </a:cubicBezTo>
                  <a:cubicBezTo>
                    <a:pt x="13221" y="103"/>
                    <a:pt x="12391" y="242"/>
                    <a:pt x="11061" y="1557"/>
                  </a:cubicBezTo>
                  <a:cubicBezTo>
                    <a:pt x="9732" y="2873"/>
                    <a:pt x="7904" y="5365"/>
                    <a:pt x="6077" y="7927"/>
                  </a:cubicBezTo>
                  <a:cubicBezTo>
                    <a:pt x="4249" y="10488"/>
                    <a:pt x="2421" y="13119"/>
                    <a:pt x="1341" y="15127"/>
                  </a:cubicBezTo>
                  <a:cubicBezTo>
                    <a:pt x="261" y="17134"/>
                    <a:pt x="-71" y="18519"/>
                    <a:pt x="12" y="19488"/>
                  </a:cubicBezTo>
                  <a:cubicBezTo>
                    <a:pt x="95" y="20457"/>
                    <a:pt x="594" y="21011"/>
                    <a:pt x="2089" y="21288"/>
                  </a:cubicBezTo>
                  <a:cubicBezTo>
                    <a:pt x="3584" y="21565"/>
                    <a:pt x="6077" y="21565"/>
                    <a:pt x="8569" y="215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0" name="Line"/>
            <p:cNvSpPr/>
            <p:nvPr/>
          </p:nvSpPr>
          <p:spPr>
            <a:xfrm>
              <a:off x="5067300" y="5793081"/>
              <a:ext cx="120650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1" name="Line"/>
            <p:cNvSpPr/>
            <p:nvPr/>
          </p:nvSpPr>
          <p:spPr>
            <a:xfrm>
              <a:off x="5048250" y="5824831"/>
              <a:ext cx="165100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108" y="1309"/>
                    <a:pt x="16615" y="2618"/>
                    <a:pt x="13292" y="5127"/>
                  </a:cubicBezTo>
                  <a:cubicBezTo>
                    <a:pt x="9969" y="7636"/>
                    <a:pt x="5815" y="11345"/>
                    <a:pt x="3462" y="14291"/>
                  </a:cubicBezTo>
                  <a:cubicBezTo>
                    <a:pt x="1108" y="17236"/>
                    <a:pt x="554" y="1941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2" name="Line"/>
            <p:cNvSpPr/>
            <p:nvPr/>
          </p:nvSpPr>
          <p:spPr>
            <a:xfrm>
              <a:off x="5238750" y="5714723"/>
              <a:ext cx="126467" cy="3509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9" h="21447" fill="norm" stroke="1" extrusionOk="0">
                  <a:moveTo>
                    <a:pt x="0" y="2460"/>
                  </a:moveTo>
                  <a:cubicBezTo>
                    <a:pt x="5040" y="1684"/>
                    <a:pt x="10080" y="908"/>
                    <a:pt x="13680" y="455"/>
                  </a:cubicBezTo>
                  <a:cubicBezTo>
                    <a:pt x="17280" y="2"/>
                    <a:pt x="19440" y="-127"/>
                    <a:pt x="20520" y="132"/>
                  </a:cubicBezTo>
                  <a:cubicBezTo>
                    <a:pt x="21600" y="390"/>
                    <a:pt x="21600" y="1037"/>
                    <a:pt x="21420" y="3495"/>
                  </a:cubicBezTo>
                  <a:cubicBezTo>
                    <a:pt x="21240" y="5952"/>
                    <a:pt x="20880" y="10220"/>
                    <a:pt x="20700" y="13001"/>
                  </a:cubicBezTo>
                  <a:cubicBezTo>
                    <a:pt x="20520" y="15782"/>
                    <a:pt x="20520" y="17075"/>
                    <a:pt x="20520" y="18175"/>
                  </a:cubicBezTo>
                  <a:cubicBezTo>
                    <a:pt x="20520" y="19274"/>
                    <a:pt x="20520" y="20180"/>
                    <a:pt x="19620" y="20697"/>
                  </a:cubicBezTo>
                  <a:cubicBezTo>
                    <a:pt x="18720" y="21214"/>
                    <a:pt x="16920" y="21344"/>
                    <a:pt x="15120" y="21408"/>
                  </a:cubicBezTo>
                  <a:cubicBezTo>
                    <a:pt x="13320" y="21473"/>
                    <a:pt x="11520" y="21473"/>
                    <a:pt x="9900" y="21279"/>
                  </a:cubicBezTo>
                  <a:cubicBezTo>
                    <a:pt x="8280" y="21085"/>
                    <a:pt x="6840" y="20697"/>
                    <a:pt x="5400" y="203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3" name="Line"/>
            <p:cNvSpPr/>
            <p:nvPr/>
          </p:nvSpPr>
          <p:spPr>
            <a:xfrm>
              <a:off x="5403850" y="5672431"/>
              <a:ext cx="129499" cy="419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48" h="21600" fill="norm" stroke="1" extrusionOk="0">
                  <a:moveTo>
                    <a:pt x="5062" y="0"/>
                  </a:moveTo>
                  <a:cubicBezTo>
                    <a:pt x="9450" y="2182"/>
                    <a:pt x="13838" y="4364"/>
                    <a:pt x="16875" y="6764"/>
                  </a:cubicBezTo>
                  <a:cubicBezTo>
                    <a:pt x="19912" y="9164"/>
                    <a:pt x="21600" y="11782"/>
                    <a:pt x="20081" y="14018"/>
                  </a:cubicBezTo>
                  <a:cubicBezTo>
                    <a:pt x="18563" y="16255"/>
                    <a:pt x="13838" y="18109"/>
                    <a:pt x="9956" y="19309"/>
                  </a:cubicBezTo>
                  <a:cubicBezTo>
                    <a:pt x="6075" y="20509"/>
                    <a:pt x="3037" y="2105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4" name="Line"/>
            <p:cNvSpPr/>
            <p:nvPr/>
          </p:nvSpPr>
          <p:spPr>
            <a:xfrm>
              <a:off x="5689600" y="5904703"/>
              <a:ext cx="152400" cy="217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0" y="20157"/>
                  </a:moveTo>
                  <a:cubicBezTo>
                    <a:pt x="5400" y="12302"/>
                    <a:pt x="10800" y="4448"/>
                    <a:pt x="14400" y="1502"/>
                  </a:cubicBezTo>
                  <a:cubicBezTo>
                    <a:pt x="18000" y="-1443"/>
                    <a:pt x="19800" y="521"/>
                    <a:pt x="21600" y="2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5" name="Line"/>
            <p:cNvSpPr/>
            <p:nvPr/>
          </p:nvSpPr>
          <p:spPr>
            <a:xfrm>
              <a:off x="5702299" y="6053431"/>
              <a:ext cx="1524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6" name="Line"/>
            <p:cNvSpPr/>
            <p:nvPr/>
          </p:nvSpPr>
          <p:spPr>
            <a:xfrm>
              <a:off x="6362700" y="5850231"/>
              <a:ext cx="12700" cy="279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5073"/>
                    <a:pt x="0" y="10145"/>
                    <a:pt x="3600" y="13745"/>
                  </a:cubicBezTo>
                  <a:cubicBezTo>
                    <a:pt x="7200" y="17345"/>
                    <a:pt x="14400" y="1947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7" name="Line"/>
            <p:cNvSpPr/>
            <p:nvPr/>
          </p:nvSpPr>
          <p:spPr>
            <a:xfrm>
              <a:off x="6527800" y="6002631"/>
              <a:ext cx="2159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082" y="14400"/>
                    <a:pt x="10165" y="7200"/>
                    <a:pt x="13765" y="3600"/>
                  </a:cubicBezTo>
                  <a:cubicBezTo>
                    <a:pt x="17365" y="0"/>
                    <a:pt x="19482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8" name="Line"/>
            <p:cNvSpPr/>
            <p:nvPr/>
          </p:nvSpPr>
          <p:spPr>
            <a:xfrm>
              <a:off x="6656916" y="5913731"/>
              <a:ext cx="4235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0800" y="3960"/>
                    <a:pt x="0" y="7920"/>
                    <a:pt x="0" y="11520"/>
                  </a:cubicBezTo>
                  <a:cubicBezTo>
                    <a:pt x="0" y="15120"/>
                    <a:pt x="10800" y="1836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9" name="Line"/>
            <p:cNvSpPr/>
            <p:nvPr/>
          </p:nvSpPr>
          <p:spPr>
            <a:xfrm>
              <a:off x="7096808" y="5860728"/>
              <a:ext cx="129493" cy="341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5" h="21375" fill="norm" stroke="1" extrusionOk="0">
                  <a:moveTo>
                    <a:pt x="20975" y="2126"/>
                  </a:moveTo>
                  <a:cubicBezTo>
                    <a:pt x="19946" y="1463"/>
                    <a:pt x="18918" y="801"/>
                    <a:pt x="17375" y="403"/>
                  </a:cubicBezTo>
                  <a:cubicBezTo>
                    <a:pt x="15832" y="6"/>
                    <a:pt x="13775" y="-127"/>
                    <a:pt x="12061" y="138"/>
                  </a:cubicBezTo>
                  <a:cubicBezTo>
                    <a:pt x="10346" y="403"/>
                    <a:pt x="8975" y="1066"/>
                    <a:pt x="6746" y="2855"/>
                  </a:cubicBezTo>
                  <a:cubicBezTo>
                    <a:pt x="4518" y="4644"/>
                    <a:pt x="1432" y="7559"/>
                    <a:pt x="404" y="10607"/>
                  </a:cubicBezTo>
                  <a:cubicBezTo>
                    <a:pt x="-625" y="13655"/>
                    <a:pt x="404" y="16835"/>
                    <a:pt x="2461" y="18690"/>
                  </a:cubicBezTo>
                  <a:cubicBezTo>
                    <a:pt x="4518" y="20545"/>
                    <a:pt x="7604" y="21075"/>
                    <a:pt x="9489" y="21274"/>
                  </a:cubicBezTo>
                  <a:cubicBezTo>
                    <a:pt x="11375" y="21473"/>
                    <a:pt x="12061" y="21340"/>
                    <a:pt x="12746" y="212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0" name="Line"/>
            <p:cNvSpPr/>
            <p:nvPr/>
          </p:nvSpPr>
          <p:spPr>
            <a:xfrm>
              <a:off x="7265342" y="5977231"/>
              <a:ext cx="18109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32" h="21600" fill="norm" stroke="1" extrusionOk="0">
                  <a:moveTo>
                    <a:pt x="13332" y="0"/>
                  </a:moveTo>
                  <a:cubicBezTo>
                    <a:pt x="6132" y="4886"/>
                    <a:pt x="-1068" y="9771"/>
                    <a:pt x="132" y="13371"/>
                  </a:cubicBezTo>
                  <a:cubicBezTo>
                    <a:pt x="1332" y="16971"/>
                    <a:pt x="10932" y="19286"/>
                    <a:pt x="2053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1" name="Line"/>
            <p:cNvSpPr/>
            <p:nvPr/>
          </p:nvSpPr>
          <p:spPr>
            <a:xfrm>
              <a:off x="7385050" y="6053431"/>
              <a:ext cx="1016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2" name="Line"/>
            <p:cNvSpPr/>
            <p:nvPr/>
          </p:nvSpPr>
          <p:spPr>
            <a:xfrm>
              <a:off x="7462100" y="5915177"/>
              <a:ext cx="171151" cy="4306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9" h="21436" fill="norm" stroke="1" extrusionOk="0">
                  <a:moveTo>
                    <a:pt x="10167" y="6250"/>
                  </a:moveTo>
                  <a:cubicBezTo>
                    <a:pt x="8323" y="7198"/>
                    <a:pt x="6479" y="8147"/>
                    <a:pt x="5031" y="10043"/>
                  </a:cubicBezTo>
                  <a:cubicBezTo>
                    <a:pt x="3582" y="11940"/>
                    <a:pt x="2528" y="14785"/>
                    <a:pt x="2001" y="16681"/>
                  </a:cubicBezTo>
                  <a:cubicBezTo>
                    <a:pt x="1474" y="18578"/>
                    <a:pt x="1474" y="19526"/>
                    <a:pt x="1211" y="20264"/>
                  </a:cubicBezTo>
                  <a:cubicBezTo>
                    <a:pt x="948" y="21001"/>
                    <a:pt x="421" y="21528"/>
                    <a:pt x="157" y="21423"/>
                  </a:cubicBezTo>
                  <a:cubicBezTo>
                    <a:pt x="-106" y="21317"/>
                    <a:pt x="-106" y="20580"/>
                    <a:pt x="684" y="18367"/>
                  </a:cubicBezTo>
                  <a:cubicBezTo>
                    <a:pt x="1474" y="16154"/>
                    <a:pt x="3055" y="12467"/>
                    <a:pt x="4767" y="9411"/>
                  </a:cubicBezTo>
                  <a:cubicBezTo>
                    <a:pt x="6479" y="6355"/>
                    <a:pt x="8323" y="3932"/>
                    <a:pt x="10035" y="2457"/>
                  </a:cubicBezTo>
                  <a:cubicBezTo>
                    <a:pt x="11748" y="982"/>
                    <a:pt x="13328" y="455"/>
                    <a:pt x="14777" y="191"/>
                  </a:cubicBezTo>
                  <a:cubicBezTo>
                    <a:pt x="16226" y="-72"/>
                    <a:pt x="17543" y="-72"/>
                    <a:pt x="18728" y="244"/>
                  </a:cubicBezTo>
                  <a:cubicBezTo>
                    <a:pt x="19914" y="560"/>
                    <a:pt x="20967" y="1192"/>
                    <a:pt x="21231" y="2193"/>
                  </a:cubicBezTo>
                  <a:cubicBezTo>
                    <a:pt x="21494" y="3194"/>
                    <a:pt x="20967" y="4564"/>
                    <a:pt x="20177" y="5670"/>
                  </a:cubicBezTo>
                  <a:cubicBezTo>
                    <a:pt x="19387" y="6777"/>
                    <a:pt x="18333" y="7620"/>
                    <a:pt x="17016" y="8305"/>
                  </a:cubicBezTo>
                  <a:cubicBezTo>
                    <a:pt x="15699" y="8989"/>
                    <a:pt x="14118" y="9516"/>
                    <a:pt x="12933" y="9569"/>
                  </a:cubicBezTo>
                  <a:cubicBezTo>
                    <a:pt x="11748" y="9622"/>
                    <a:pt x="10957" y="9200"/>
                    <a:pt x="10167" y="87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3" name="Line"/>
            <p:cNvSpPr/>
            <p:nvPr/>
          </p:nvSpPr>
          <p:spPr>
            <a:xfrm>
              <a:off x="7639050" y="5835931"/>
              <a:ext cx="92314" cy="344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79" h="21436" fill="norm" stroke="1" extrusionOk="0">
                  <a:moveTo>
                    <a:pt x="0" y="99"/>
                  </a:moveTo>
                  <a:cubicBezTo>
                    <a:pt x="2817" y="-32"/>
                    <a:pt x="5635" y="-164"/>
                    <a:pt x="8922" y="626"/>
                  </a:cubicBezTo>
                  <a:cubicBezTo>
                    <a:pt x="12209" y="1416"/>
                    <a:pt x="15965" y="3129"/>
                    <a:pt x="18313" y="5499"/>
                  </a:cubicBezTo>
                  <a:cubicBezTo>
                    <a:pt x="20661" y="7870"/>
                    <a:pt x="21600" y="10899"/>
                    <a:pt x="18548" y="13665"/>
                  </a:cubicBezTo>
                  <a:cubicBezTo>
                    <a:pt x="15496" y="16431"/>
                    <a:pt x="8452" y="18934"/>
                    <a:pt x="1409" y="214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4" name="Line"/>
            <p:cNvSpPr/>
            <p:nvPr/>
          </p:nvSpPr>
          <p:spPr>
            <a:xfrm>
              <a:off x="7810500" y="6072481"/>
              <a:ext cx="127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5" name="Line"/>
            <p:cNvSpPr/>
            <p:nvPr/>
          </p:nvSpPr>
          <p:spPr>
            <a:xfrm>
              <a:off x="7922901" y="5858535"/>
              <a:ext cx="211449" cy="3663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9" h="21485" fill="norm" stroke="1" extrusionOk="0">
                  <a:moveTo>
                    <a:pt x="20949" y="3609"/>
                  </a:moveTo>
                  <a:cubicBezTo>
                    <a:pt x="20949" y="2988"/>
                    <a:pt x="20949" y="2368"/>
                    <a:pt x="20844" y="1747"/>
                  </a:cubicBezTo>
                  <a:cubicBezTo>
                    <a:pt x="20739" y="1126"/>
                    <a:pt x="20530" y="506"/>
                    <a:pt x="19796" y="195"/>
                  </a:cubicBezTo>
                  <a:cubicBezTo>
                    <a:pt x="19062" y="-115"/>
                    <a:pt x="17803" y="-115"/>
                    <a:pt x="15811" y="630"/>
                  </a:cubicBezTo>
                  <a:cubicBezTo>
                    <a:pt x="13819" y="1375"/>
                    <a:pt x="11093" y="2864"/>
                    <a:pt x="8366" y="5099"/>
                  </a:cubicBezTo>
                  <a:cubicBezTo>
                    <a:pt x="5640" y="7333"/>
                    <a:pt x="2914" y="10313"/>
                    <a:pt x="1341" y="12733"/>
                  </a:cubicBezTo>
                  <a:cubicBezTo>
                    <a:pt x="-232" y="15154"/>
                    <a:pt x="-651" y="17016"/>
                    <a:pt x="1341" y="18382"/>
                  </a:cubicBezTo>
                  <a:cubicBezTo>
                    <a:pt x="3333" y="19747"/>
                    <a:pt x="7737" y="20616"/>
                    <a:pt x="12141" y="214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6" name="Line"/>
            <p:cNvSpPr/>
            <p:nvPr/>
          </p:nvSpPr>
          <p:spPr>
            <a:xfrm>
              <a:off x="7950199" y="6053431"/>
              <a:ext cx="1143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7" name="Line"/>
            <p:cNvSpPr/>
            <p:nvPr/>
          </p:nvSpPr>
          <p:spPr>
            <a:xfrm>
              <a:off x="8125089" y="5879999"/>
              <a:ext cx="231511" cy="3189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7" h="21415" fill="norm" stroke="1" extrusionOk="0">
                  <a:moveTo>
                    <a:pt x="21477" y="1838"/>
                  </a:moveTo>
                  <a:cubicBezTo>
                    <a:pt x="19317" y="1128"/>
                    <a:pt x="17157" y="417"/>
                    <a:pt x="15586" y="133"/>
                  </a:cubicBezTo>
                  <a:cubicBezTo>
                    <a:pt x="14015" y="-151"/>
                    <a:pt x="13033" y="-9"/>
                    <a:pt x="11855" y="844"/>
                  </a:cubicBezTo>
                  <a:cubicBezTo>
                    <a:pt x="10677" y="1696"/>
                    <a:pt x="9302" y="3260"/>
                    <a:pt x="7535" y="5746"/>
                  </a:cubicBezTo>
                  <a:cubicBezTo>
                    <a:pt x="5768" y="8233"/>
                    <a:pt x="3608" y="11644"/>
                    <a:pt x="2233" y="14060"/>
                  </a:cubicBezTo>
                  <a:cubicBezTo>
                    <a:pt x="859" y="16475"/>
                    <a:pt x="270" y="17896"/>
                    <a:pt x="73" y="18962"/>
                  </a:cubicBezTo>
                  <a:cubicBezTo>
                    <a:pt x="-123" y="20028"/>
                    <a:pt x="73" y="20738"/>
                    <a:pt x="662" y="21094"/>
                  </a:cubicBezTo>
                  <a:cubicBezTo>
                    <a:pt x="1252" y="21449"/>
                    <a:pt x="2233" y="21449"/>
                    <a:pt x="3902" y="21378"/>
                  </a:cubicBezTo>
                  <a:cubicBezTo>
                    <a:pt x="5572" y="21307"/>
                    <a:pt x="7928" y="21165"/>
                    <a:pt x="10284" y="210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8" name="Line"/>
            <p:cNvSpPr/>
            <p:nvPr/>
          </p:nvSpPr>
          <p:spPr>
            <a:xfrm>
              <a:off x="8299450" y="5983581"/>
              <a:ext cx="146050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070" y="2880"/>
                    <a:pt x="8139" y="5760"/>
                    <a:pt x="11583" y="9154"/>
                  </a:cubicBezTo>
                  <a:cubicBezTo>
                    <a:pt x="15026" y="12549"/>
                    <a:pt x="17843" y="16457"/>
                    <a:pt x="19409" y="18617"/>
                  </a:cubicBezTo>
                  <a:cubicBezTo>
                    <a:pt x="20974" y="20777"/>
                    <a:pt x="21287" y="2118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9" name="Line"/>
            <p:cNvSpPr/>
            <p:nvPr/>
          </p:nvSpPr>
          <p:spPr>
            <a:xfrm>
              <a:off x="8318500" y="6015331"/>
              <a:ext cx="152400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2836"/>
                    <a:pt x="14400" y="5673"/>
                    <a:pt x="10800" y="9273"/>
                  </a:cubicBezTo>
                  <a:cubicBezTo>
                    <a:pt x="7200" y="12873"/>
                    <a:pt x="3600" y="1723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0" name="Line"/>
            <p:cNvSpPr/>
            <p:nvPr/>
          </p:nvSpPr>
          <p:spPr>
            <a:xfrm>
              <a:off x="8502650" y="5908704"/>
              <a:ext cx="152095" cy="3694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1" h="21419" fill="norm" stroke="1" extrusionOk="0">
                  <a:moveTo>
                    <a:pt x="1775" y="3605"/>
                  </a:moveTo>
                  <a:cubicBezTo>
                    <a:pt x="2367" y="2991"/>
                    <a:pt x="2959" y="2378"/>
                    <a:pt x="4734" y="1764"/>
                  </a:cubicBezTo>
                  <a:cubicBezTo>
                    <a:pt x="6510" y="1150"/>
                    <a:pt x="9468" y="537"/>
                    <a:pt x="11688" y="230"/>
                  </a:cubicBezTo>
                  <a:cubicBezTo>
                    <a:pt x="13907" y="-77"/>
                    <a:pt x="15386" y="-77"/>
                    <a:pt x="16422" y="230"/>
                  </a:cubicBezTo>
                  <a:cubicBezTo>
                    <a:pt x="17458" y="537"/>
                    <a:pt x="18049" y="1150"/>
                    <a:pt x="18641" y="3543"/>
                  </a:cubicBezTo>
                  <a:cubicBezTo>
                    <a:pt x="19233" y="5937"/>
                    <a:pt x="19825" y="10109"/>
                    <a:pt x="20121" y="12871"/>
                  </a:cubicBezTo>
                  <a:cubicBezTo>
                    <a:pt x="20416" y="15632"/>
                    <a:pt x="20416" y="16982"/>
                    <a:pt x="20712" y="18148"/>
                  </a:cubicBezTo>
                  <a:cubicBezTo>
                    <a:pt x="21008" y="19314"/>
                    <a:pt x="21600" y="20296"/>
                    <a:pt x="21008" y="20848"/>
                  </a:cubicBezTo>
                  <a:cubicBezTo>
                    <a:pt x="20416" y="21400"/>
                    <a:pt x="18641" y="21523"/>
                    <a:pt x="14942" y="21339"/>
                  </a:cubicBezTo>
                  <a:cubicBezTo>
                    <a:pt x="11244" y="21155"/>
                    <a:pt x="5622" y="20664"/>
                    <a:pt x="0" y="201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1" name="Line"/>
            <p:cNvSpPr/>
            <p:nvPr/>
          </p:nvSpPr>
          <p:spPr>
            <a:xfrm>
              <a:off x="1619793" y="6872581"/>
              <a:ext cx="393158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5" h="21600" fill="norm" stroke="1" extrusionOk="0">
                  <a:moveTo>
                    <a:pt x="2050" y="0"/>
                  </a:moveTo>
                  <a:cubicBezTo>
                    <a:pt x="1126" y="7200"/>
                    <a:pt x="202" y="14400"/>
                    <a:pt x="28" y="18000"/>
                  </a:cubicBezTo>
                  <a:cubicBezTo>
                    <a:pt x="-145" y="21600"/>
                    <a:pt x="433" y="21600"/>
                    <a:pt x="3205" y="20400"/>
                  </a:cubicBezTo>
                  <a:cubicBezTo>
                    <a:pt x="5977" y="19200"/>
                    <a:pt x="10944" y="16800"/>
                    <a:pt x="14351" y="16800"/>
                  </a:cubicBezTo>
                  <a:cubicBezTo>
                    <a:pt x="17759" y="16800"/>
                    <a:pt x="19607" y="19200"/>
                    <a:pt x="2145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2" name="Line"/>
            <p:cNvSpPr/>
            <p:nvPr/>
          </p:nvSpPr>
          <p:spPr>
            <a:xfrm>
              <a:off x="1643545" y="6955131"/>
              <a:ext cx="394806" cy="740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5" h="21600" fill="norm" stroke="1" extrusionOk="0">
                  <a:moveTo>
                    <a:pt x="2140" y="20366"/>
                  </a:moveTo>
                  <a:cubicBezTo>
                    <a:pt x="1100" y="20983"/>
                    <a:pt x="61" y="21600"/>
                    <a:pt x="3" y="21600"/>
                  </a:cubicBezTo>
                  <a:cubicBezTo>
                    <a:pt x="-55" y="21600"/>
                    <a:pt x="869" y="20983"/>
                    <a:pt x="3641" y="18514"/>
                  </a:cubicBezTo>
                  <a:cubicBezTo>
                    <a:pt x="6413" y="16046"/>
                    <a:pt x="11034" y="11726"/>
                    <a:pt x="14326" y="8331"/>
                  </a:cubicBezTo>
                  <a:cubicBezTo>
                    <a:pt x="17618" y="4937"/>
                    <a:pt x="19581" y="2469"/>
                    <a:pt x="2154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3" name="Line"/>
            <p:cNvSpPr/>
            <p:nvPr/>
          </p:nvSpPr>
          <p:spPr>
            <a:xfrm>
              <a:off x="2017183" y="6806637"/>
              <a:ext cx="140787" cy="2500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2" h="21447" fill="norm" stroke="1" extrusionOk="0">
                  <a:moveTo>
                    <a:pt x="3130" y="210"/>
                  </a:moveTo>
                  <a:cubicBezTo>
                    <a:pt x="1565" y="29"/>
                    <a:pt x="0" y="-153"/>
                    <a:pt x="0" y="210"/>
                  </a:cubicBezTo>
                  <a:cubicBezTo>
                    <a:pt x="0" y="573"/>
                    <a:pt x="1565" y="1481"/>
                    <a:pt x="5322" y="3296"/>
                  </a:cubicBezTo>
                  <a:cubicBezTo>
                    <a:pt x="9078" y="5111"/>
                    <a:pt x="15026" y="7834"/>
                    <a:pt x="18157" y="10102"/>
                  </a:cubicBezTo>
                  <a:cubicBezTo>
                    <a:pt x="21287" y="12371"/>
                    <a:pt x="21600" y="14186"/>
                    <a:pt x="19409" y="16002"/>
                  </a:cubicBezTo>
                  <a:cubicBezTo>
                    <a:pt x="17217" y="17817"/>
                    <a:pt x="12522" y="19632"/>
                    <a:pt x="7826" y="214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4" name="Line"/>
            <p:cNvSpPr/>
            <p:nvPr/>
          </p:nvSpPr>
          <p:spPr>
            <a:xfrm>
              <a:off x="2553063" y="6746760"/>
              <a:ext cx="146670" cy="40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88" h="21485" fill="norm" stroke="1" extrusionOk="0">
                  <a:moveTo>
                    <a:pt x="1749" y="7325"/>
                  </a:moveTo>
                  <a:cubicBezTo>
                    <a:pt x="1749" y="11577"/>
                    <a:pt x="1749" y="15830"/>
                    <a:pt x="1449" y="18292"/>
                  </a:cubicBezTo>
                  <a:cubicBezTo>
                    <a:pt x="1149" y="20755"/>
                    <a:pt x="549" y="21426"/>
                    <a:pt x="249" y="21482"/>
                  </a:cubicBezTo>
                  <a:cubicBezTo>
                    <a:pt x="-51" y="21538"/>
                    <a:pt x="-51" y="20978"/>
                    <a:pt x="99" y="18796"/>
                  </a:cubicBezTo>
                  <a:cubicBezTo>
                    <a:pt x="249" y="16614"/>
                    <a:pt x="549" y="12808"/>
                    <a:pt x="1749" y="9675"/>
                  </a:cubicBezTo>
                  <a:cubicBezTo>
                    <a:pt x="2949" y="6541"/>
                    <a:pt x="5049" y="4079"/>
                    <a:pt x="6849" y="2568"/>
                  </a:cubicBezTo>
                  <a:cubicBezTo>
                    <a:pt x="8649" y="1057"/>
                    <a:pt x="10149" y="498"/>
                    <a:pt x="11799" y="218"/>
                  </a:cubicBezTo>
                  <a:cubicBezTo>
                    <a:pt x="13449" y="-62"/>
                    <a:pt x="15249" y="-62"/>
                    <a:pt x="16599" y="162"/>
                  </a:cubicBezTo>
                  <a:cubicBezTo>
                    <a:pt x="17949" y="386"/>
                    <a:pt x="18849" y="833"/>
                    <a:pt x="19749" y="1729"/>
                  </a:cubicBezTo>
                  <a:cubicBezTo>
                    <a:pt x="20649" y="2624"/>
                    <a:pt x="21549" y="3967"/>
                    <a:pt x="19749" y="5590"/>
                  </a:cubicBezTo>
                  <a:cubicBezTo>
                    <a:pt x="17949" y="7213"/>
                    <a:pt x="13449" y="9115"/>
                    <a:pt x="10449" y="10122"/>
                  </a:cubicBezTo>
                  <a:cubicBezTo>
                    <a:pt x="7449" y="11130"/>
                    <a:pt x="5949" y="11242"/>
                    <a:pt x="4449" y="113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5" name="Line"/>
            <p:cNvSpPr/>
            <p:nvPr/>
          </p:nvSpPr>
          <p:spPr>
            <a:xfrm>
              <a:off x="2781300" y="6904331"/>
              <a:ext cx="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6" name="Line"/>
            <p:cNvSpPr/>
            <p:nvPr/>
          </p:nvSpPr>
          <p:spPr>
            <a:xfrm>
              <a:off x="2955587" y="6615352"/>
              <a:ext cx="194013" cy="3334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9" h="21535" fill="norm" stroke="1" extrusionOk="0">
                  <a:moveTo>
                    <a:pt x="21289" y="3900"/>
                  </a:moveTo>
                  <a:cubicBezTo>
                    <a:pt x="21289" y="3216"/>
                    <a:pt x="21289" y="2532"/>
                    <a:pt x="20941" y="1712"/>
                  </a:cubicBezTo>
                  <a:cubicBezTo>
                    <a:pt x="20592" y="892"/>
                    <a:pt x="19895" y="-65"/>
                    <a:pt x="17805" y="3"/>
                  </a:cubicBezTo>
                  <a:cubicBezTo>
                    <a:pt x="15715" y="72"/>
                    <a:pt x="12231" y="1165"/>
                    <a:pt x="8979" y="3626"/>
                  </a:cubicBezTo>
                  <a:cubicBezTo>
                    <a:pt x="5728" y="6087"/>
                    <a:pt x="2708" y="9915"/>
                    <a:pt x="1199" y="12717"/>
                  </a:cubicBezTo>
                  <a:cubicBezTo>
                    <a:pt x="-311" y="15520"/>
                    <a:pt x="-311" y="17297"/>
                    <a:pt x="734" y="18527"/>
                  </a:cubicBezTo>
                  <a:cubicBezTo>
                    <a:pt x="1779" y="19758"/>
                    <a:pt x="3870" y="20441"/>
                    <a:pt x="5960" y="20851"/>
                  </a:cubicBezTo>
                  <a:cubicBezTo>
                    <a:pt x="8050" y="21262"/>
                    <a:pt x="10141" y="21398"/>
                    <a:pt x="12231" y="215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7" name="Line"/>
            <p:cNvSpPr/>
            <p:nvPr/>
          </p:nvSpPr>
          <p:spPr>
            <a:xfrm>
              <a:off x="2978150" y="6790031"/>
              <a:ext cx="13970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945" y="16200"/>
                    <a:pt x="5891" y="10800"/>
                    <a:pt x="9491" y="7200"/>
                  </a:cubicBezTo>
                  <a:cubicBezTo>
                    <a:pt x="13091" y="3600"/>
                    <a:pt x="17345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8" name="Line"/>
            <p:cNvSpPr/>
            <p:nvPr/>
          </p:nvSpPr>
          <p:spPr>
            <a:xfrm>
              <a:off x="3207909" y="6600904"/>
              <a:ext cx="208391" cy="315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0" h="21467" fill="norm" stroke="1" extrusionOk="0">
                  <a:moveTo>
                    <a:pt x="21480" y="1635"/>
                  </a:moveTo>
                  <a:cubicBezTo>
                    <a:pt x="20607" y="1059"/>
                    <a:pt x="19735" y="483"/>
                    <a:pt x="18425" y="195"/>
                  </a:cubicBezTo>
                  <a:cubicBezTo>
                    <a:pt x="17116" y="-93"/>
                    <a:pt x="15371" y="-93"/>
                    <a:pt x="13516" y="411"/>
                  </a:cubicBezTo>
                  <a:cubicBezTo>
                    <a:pt x="11662" y="915"/>
                    <a:pt x="9698" y="1923"/>
                    <a:pt x="7735" y="4083"/>
                  </a:cubicBezTo>
                  <a:cubicBezTo>
                    <a:pt x="5771" y="6243"/>
                    <a:pt x="3807" y="9555"/>
                    <a:pt x="2498" y="12075"/>
                  </a:cubicBezTo>
                  <a:cubicBezTo>
                    <a:pt x="1189" y="14595"/>
                    <a:pt x="535" y="16323"/>
                    <a:pt x="207" y="17763"/>
                  </a:cubicBezTo>
                  <a:cubicBezTo>
                    <a:pt x="-120" y="19203"/>
                    <a:pt x="-120" y="20355"/>
                    <a:pt x="644" y="20931"/>
                  </a:cubicBezTo>
                  <a:cubicBezTo>
                    <a:pt x="1407" y="21507"/>
                    <a:pt x="2935" y="21507"/>
                    <a:pt x="4571" y="21435"/>
                  </a:cubicBezTo>
                  <a:cubicBezTo>
                    <a:pt x="6207" y="21363"/>
                    <a:pt x="7953" y="21219"/>
                    <a:pt x="9698" y="210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9" name="Line"/>
            <p:cNvSpPr/>
            <p:nvPr/>
          </p:nvSpPr>
          <p:spPr>
            <a:xfrm>
              <a:off x="3397250" y="6713831"/>
              <a:ext cx="152400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0" name="Line"/>
            <p:cNvSpPr/>
            <p:nvPr/>
          </p:nvSpPr>
          <p:spPr>
            <a:xfrm>
              <a:off x="3422650" y="6732881"/>
              <a:ext cx="95250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880" y="4413"/>
                    <a:pt x="8160" y="8826"/>
                    <a:pt x="4560" y="12426"/>
                  </a:cubicBezTo>
                  <a:cubicBezTo>
                    <a:pt x="960" y="16026"/>
                    <a:pt x="480" y="1881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1" name="Line"/>
            <p:cNvSpPr/>
            <p:nvPr/>
          </p:nvSpPr>
          <p:spPr>
            <a:xfrm>
              <a:off x="3549650" y="6591983"/>
              <a:ext cx="135613" cy="3626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1" h="21391" fill="norm" stroke="1" extrusionOk="0">
                  <a:moveTo>
                    <a:pt x="0" y="1944"/>
                  </a:moveTo>
                  <a:cubicBezTo>
                    <a:pt x="997" y="1319"/>
                    <a:pt x="1994" y="695"/>
                    <a:pt x="4652" y="320"/>
                  </a:cubicBezTo>
                  <a:cubicBezTo>
                    <a:pt x="7311" y="-54"/>
                    <a:pt x="11631" y="-179"/>
                    <a:pt x="14788" y="383"/>
                  </a:cubicBezTo>
                  <a:cubicBezTo>
                    <a:pt x="17945" y="945"/>
                    <a:pt x="19938" y="2193"/>
                    <a:pt x="20769" y="4690"/>
                  </a:cubicBezTo>
                  <a:cubicBezTo>
                    <a:pt x="21600" y="7187"/>
                    <a:pt x="21268" y="10933"/>
                    <a:pt x="20935" y="13618"/>
                  </a:cubicBezTo>
                  <a:cubicBezTo>
                    <a:pt x="20603" y="16302"/>
                    <a:pt x="20271" y="17925"/>
                    <a:pt x="19606" y="18986"/>
                  </a:cubicBezTo>
                  <a:cubicBezTo>
                    <a:pt x="18942" y="20048"/>
                    <a:pt x="17945" y="20547"/>
                    <a:pt x="16615" y="20859"/>
                  </a:cubicBezTo>
                  <a:cubicBezTo>
                    <a:pt x="15286" y="21171"/>
                    <a:pt x="13625" y="21296"/>
                    <a:pt x="11963" y="21359"/>
                  </a:cubicBezTo>
                  <a:cubicBezTo>
                    <a:pt x="10302" y="21421"/>
                    <a:pt x="8640" y="21421"/>
                    <a:pt x="7643" y="21109"/>
                  </a:cubicBezTo>
                  <a:cubicBezTo>
                    <a:pt x="6646" y="20797"/>
                    <a:pt x="6314" y="20172"/>
                    <a:pt x="5982" y="195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2" name="Line"/>
            <p:cNvSpPr/>
            <p:nvPr/>
          </p:nvSpPr>
          <p:spPr>
            <a:xfrm>
              <a:off x="3810000" y="6764631"/>
              <a:ext cx="107950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3" name="Line"/>
            <p:cNvSpPr/>
            <p:nvPr/>
          </p:nvSpPr>
          <p:spPr>
            <a:xfrm>
              <a:off x="3784600" y="6891631"/>
              <a:ext cx="1460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4" name="Line"/>
            <p:cNvSpPr/>
            <p:nvPr/>
          </p:nvSpPr>
          <p:spPr>
            <a:xfrm>
              <a:off x="4382442" y="6688431"/>
              <a:ext cx="18109" cy="273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32" h="21600" fill="norm" stroke="1" extrusionOk="0">
                  <a:moveTo>
                    <a:pt x="20532" y="0"/>
                  </a:moveTo>
                  <a:cubicBezTo>
                    <a:pt x="10932" y="4353"/>
                    <a:pt x="1332" y="8707"/>
                    <a:pt x="132" y="12307"/>
                  </a:cubicBezTo>
                  <a:cubicBezTo>
                    <a:pt x="-1068" y="15907"/>
                    <a:pt x="6132" y="18753"/>
                    <a:pt x="1333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5" name="Line"/>
            <p:cNvSpPr/>
            <p:nvPr/>
          </p:nvSpPr>
          <p:spPr>
            <a:xfrm>
              <a:off x="4584700" y="6764631"/>
              <a:ext cx="3048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650" y="15840"/>
                    <a:pt x="9300" y="10080"/>
                    <a:pt x="12900" y="6480"/>
                  </a:cubicBezTo>
                  <a:cubicBezTo>
                    <a:pt x="16500" y="2880"/>
                    <a:pt x="19050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6" name="Line"/>
            <p:cNvSpPr/>
            <p:nvPr/>
          </p:nvSpPr>
          <p:spPr>
            <a:xfrm>
              <a:off x="4597400" y="6840831"/>
              <a:ext cx="2984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289" y="18514"/>
                    <a:pt x="8579" y="15429"/>
                    <a:pt x="12179" y="11829"/>
                  </a:cubicBezTo>
                  <a:cubicBezTo>
                    <a:pt x="15779" y="8229"/>
                    <a:pt x="18689" y="411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7" name="Line"/>
            <p:cNvSpPr/>
            <p:nvPr/>
          </p:nvSpPr>
          <p:spPr>
            <a:xfrm>
              <a:off x="4876800" y="6669381"/>
              <a:ext cx="146014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5" h="21600" fill="norm" stroke="1" extrusionOk="0">
                  <a:moveTo>
                    <a:pt x="0" y="0"/>
                  </a:moveTo>
                  <a:cubicBezTo>
                    <a:pt x="6000" y="1234"/>
                    <a:pt x="12000" y="2469"/>
                    <a:pt x="15900" y="3703"/>
                  </a:cubicBezTo>
                  <a:cubicBezTo>
                    <a:pt x="19800" y="4937"/>
                    <a:pt x="21600" y="6171"/>
                    <a:pt x="20250" y="8537"/>
                  </a:cubicBezTo>
                  <a:cubicBezTo>
                    <a:pt x="18900" y="10903"/>
                    <a:pt x="14400" y="14400"/>
                    <a:pt x="11100" y="16766"/>
                  </a:cubicBezTo>
                  <a:cubicBezTo>
                    <a:pt x="7800" y="19131"/>
                    <a:pt x="5700" y="20366"/>
                    <a:pt x="3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8" name="Line"/>
            <p:cNvSpPr/>
            <p:nvPr/>
          </p:nvSpPr>
          <p:spPr>
            <a:xfrm>
              <a:off x="5262643" y="6614612"/>
              <a:ext cx="192008" cy="3312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8" h="21396" fill="norm" stroke="1" extrusionOk="0">
                  <a:moveTo>
                    <a:pt x="21298" y="2717"/>
                  </a:moveTo>
                  <a:cubicBezTo>
                    <a:pt x="18481" y="1760"/>
                    <a:pt x="15663" y="803"/>
                    <a:pt x="13668" y="324"/>
                  </a:cubicBezTo>
                  <a:cubicBezTo>
                    <a:pt x="11672" y="-154"/>
                    <a:pt x="10498" y="-154"/>
                    <a:pt x="8972" y="666"/>
                  </a:cubicBezTo>
                  <a:cubicBezTo>
                    <a:pt x="7446" y="1487"/>
                    <a:pt x="5568" y="3127"/>
                    <a:pt x="3924" y="5861"/>
                  </a:cubicBezTo>
                  <a:cubicBezTo>
                    <a:pt x="2281" y="8595"/>
                    <a:pt x="872" y="12423"/>
                    <a:pt x="285" y="15089"/>
                  </a:cubicBezTo>
                  <a:cubicBezTo>
                    <a:pt x="-302" y="17755"/>
                    <a:pt x="-67" y="19259"/>
                    <a:pt x="1811" y="20147"/>
                  </a:cubicBezTo>
                  <a:cubicBezTo>
                    <a:pt x="3689" y="21036"/>
                    <a:pt x="7211" y="21309"/>
                    <a:pt x="9207" y="21378"/>
                  </a:cubicBezTo>
                  <a:cubicBezTo>
                    <a:pt x="11202" y="21446"/>
                    <a:pt x="11672" y="21309"/>
                    <a:pt x="12141" y="211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9" name="Line"/>
            <p:cNvSpPr/>
            <p:nvPr/>
          </p:nvSpPr>
          <p:spPr>
            <a:xfrm>
              <a:off x="5257800" y="6790031"/>
              <a:ext cx="1143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000" y="16200"/>
                    <a:pt x="8000" y="10800"/>
                    <a:pt x="11600" y="7200"/>
                  </a:cubicBezTo>
                  <a:cubicBezTo>
                    <a:pt x="15200" y="3600"/>
                    <a:pt x="18400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0" name="Line"/>
            <p:cNvSpPr/>
            <p:nvPr/>
          </p:nvSpPr>
          <p:spPr>
            <a:xfrm>
              <a:off x="5450477" y="6655254"/>
              <a:ext cx="232773" cy="2773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0" h="21124" fill="norm" stroke="1" extrusionOk="0">
                  <a:moveTo>
                    <a:pt x="21400" y="592"/>
                  </a:moveTo>
                  <a:cubicBezTo>
                    <a:pt x="18870" y="109"/>
                    <a:pt x="16341" y="-375"/>
                    <a:pt x="14297" y="431"/>
                  </a:cubicBezTo>
                  <a:cubicBezTo>
                    <a:pt x="12254" y="1237"/>
                    <a:pt x="10697" y="3332"/>
                    <a:pt x="8362" y="6556"/>
                  </a:cubicBezTo>
                  <a:cubicBezTo>
                    <a:pt x="6027" y="9780"/>
                    <a:pt x="2914" y="14132"/>
                    <a:pt x="1357" y="16712"/>
                  </a:cubicBezTo>
                  <a:cubicBezTo>
                    <a:pt x="-200" y="19291"/>
                    <a:pt x="-200" y="20097"/>
                    <a:pt x="286" y="20580"/>
                  </a:cubicBezTo>
                  <a:cubicBezTo>
                    <a:pt x="773" y="21064"/>
                    <a:pt x="1746" y="21225"/>
                    <a:pt x="4373" y="21064"/>
                  </a:cubicBezTo>
                  <a:cubicBezTo>
                    <a:pt x="7000" y="20903"/>
                    <a:pt x="11281" y="20419"/>
                    <a:pt x="15562" y="199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1" name="Line"/>
            <p:cNvSpPr/>
            <p:nvPr/>
          </p:nvSpPr>
          <p:spPr>
            <a:xfrm>
              <a:off x="5683249" y="6720181"/>
              <a:ext cx="95251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760" y="5175"/>
                    <a:pt x="11520" y="10350"/>
                    <a:pt x="15120" y="13950"/>
                  </a:cubicBezTo>
                  <a:cubicBezTo>
                    <a:pt x="18720" y="17550"/>
                    <a:pt x="20160" y="1957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2" name="Line"/>
            <p:cNvSpPr/>
            <p:nvPr/>
          </p:nvSpPr>
          <p:spPr>
            <a:xfrm>
              <a:off x="5664199" y="6739231"/>
              <a:ext cx="120651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811" y="1029"/>
                    <a:pt x="14021" y="2057"/>
                    <a:pt x="10421" y="5657"/>
                  </a:cubicBezTo>
                  <a:cubicBezTo>
                    <a:pt x="6821" y="9257"/>
                    <a:pt x="3411" y="1542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3" name="Line"/>
            <p:cNvSpPr/>
            <p:nvPr/>
          </p:nvSpPr>
          <p:spPr>
            <a:xfrm>
              <a:off x="5829300" y="6652068"/>
              <a:ext cx="124090" cy="2845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3" h="21353" fill="norm" stroke="1" extrusionOk="0">
                  <a:moveTo>
                    <a:pt x="0" y="2252"/>
                  </a:moveTo>
                  <a:cubicBezTo>
                    <a:pt x="3661" y="1458"/>
                    <a:pt x="7322" y="664"/>
                    <a:pt x="10068" y="267"/>
                  </a:cubicBezTo>
                  <a:cubicBezTo>
                    <a:pt x="12814" y="-130"/>
                    <a:pt x="14644" y="-130"/>
                    <a:pt x="16108" y="585"/>
                  </a:cubicBezTo>
                  <a:cubicBezTo>
                    <a:pt x="17573" y="1299"/>
                    <a:pt x="18671" y="2729"/>
                    <a:pt x="19586" y="5429"/>
                  </a:cubicBezTo>
                  <a:cubicBezTo>
                    <a:pt x="20502" y="8129"/>
                    <a:pt x="21234" y="12099"/>
                    <a:pt x="21417" y="14720"/>
                  </a:cubicBezTo>
                  <a:cubicBezTo>
                    <a:pt x="21600" y="17341"/>
                    <a:pt x="21234" y="18611"/>
                    <a:pt x="20319" y="19564"/>
                  </a:cubicBezTo>
                  <a:cubicBezTo>
                    <a:pt x="19403" y="20517"/>
                    <a:pt x="17939" y="21152"/>
                    <a:pt x="16292" y="21311"/>
                  </a:cubicBezTo>
                  <a:cubicBezTo>
                    <a:pt x="14644" y="21470"/>
                    <a:pt x="12814" y="21152"/>
                    <a:pt x="10983" y="208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4" name="Line"/>
            <p:cNvSpPr/>
            <p:nvPr/>
          </p:nvSpPr>
          <p:spPr>
            <a:xfrm>
              <a:off x="6051550" y="6796381"/>
              <a:ext cx="1333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5" name="Line"/>
            <p:cNvSpPr/>
            <p:nvPr/>
          </p:nvSpPr>
          <p:spPr>
            <a:xfrm>
              <a:off x="6038850" y="6878931"/>
              <a:ext cx="1460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6" name="Line"/>
            <p:cNvSpPr/>
            <p:nvPr/>
          </p:nvSpPr>
          <p:spPr>
            <a:xfrm>
              <a:off x="6337300" y="6694781"/>
              <a:ext cx="19050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7" name="Line"/>
            <p:cNvSpPr/>
            <p:nvPr/>
          </p:nvSpPr>
          <p:spPr>
            <a:xfrm>
              <a:off x="6305550" y="6720181"/>
              <a:ext cx="158750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584" y="2267"/>
                    <a:pt x="17568" y="4533"/>
                    <a:pt x="14832" y="7200"/>
                  </a:cubicBezTo>
                  <a:cubicBezTo>
                    <a:pt x="12096" y="9867"/>
                    <a:pt x="8640" y="12933"/>
                    <a:pt x="6048" y="15400"/>
                  </a:cubicBezTo>
                  <a:cubicBezTo>
                    <a:pt x="3456" y="17867"/>
                    <a:pt x="1728" y="1973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8" name="Line"/>
            <p:cNvSpPr/>
            <p:nvPr/>
          </p:nvSpPr>
          <p:spPr>
            <a:xfrm>
              <a:off x="6364183" y="6847277"/>
              <a:ext cx="203563" cy="3291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73" h="21256" fill="norm" stroke="1" extrusionOk="0">
                  <a:moveTo>
                    <a:pt x="7625" y="6555"/>
                  </a:moveTo>
                  <a:cubicBezTo>
                    <a:pt x="6113" y="9836"/>
                    <a:pt x="4601" y="13117"/>
                    <a:pt x="3629" y="15305"/>
                  </a:cubicBezTo>
                  <a:cubicBezTo>
                    <a:pt x="2657" y="17492"/>
                    <a:pt x="2225" y="18586"/>
                    <a:pt x="1685" y="19543"/>
                  </a:cubicBezTo>
                  <a:cubicBezTo>
                    <a:pt x="1145" y="20500"/>
                    <a:pt x="497" y="21320"/>
                    <a:pt x="173" y="21252"/>
                  </a:cubicBezTo>
                  <a:cubicBezTo>
                    <a:pt x="-151" y="21183"/>
                    <a:pt x="-151" y="20226"/>
                    <a:pt x="1361" y="17287"/>
                  </a:cubicBezTo>
                  <a:cubicBezTo>
                    <a:pt x="2873" y="14348"/>
                    <a:pt x="5897" y="9426"/>
                    <a:pt x="8381" y="6214"/>
                  </a:cubicBezTo>
                  <a:cubicBezTo>
                    <a:pt x="10865" y="3001"/>
                    <a:pt x="12809" y="1497"/>
                    <a:pt x="14537" y="677"/>
                  </a:cubicBezTo>
                  <a:cubicBezTo>
                    <a:pt x="16265" y="-143"/>
                    <a:pt x="17777" y="-280"/>
                    <a:pt x="19073" y="609"/>
                  </a:cubicBezTo>
                  <a:cubicBezTo>
                    <a:pt x="20369" y="1497"/>
                    <a:pt x="21449" y="3411"/>
                    <a:pt x="20261" y="5120"/>
                  </a:cubicBezTo>
                  <a:cubicBezTo>
                    <a:pt x="19073" y="6829"/>
                    <a:pt x="15617" y="8333"/>
                    <a:pt x="12701" y="9221"/>
                  </a:cubicBezTo>
                  <a:cubicBezTo>
                    <a:pt x="9785" y="10110"/>
                    <a:pt x="7409" y="10383"/>
                    <a:pt x="5033" y="106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9" name="Line"/>
            <p:cNvSpPr/>
            <p:nvPr/>
          </p:nvSpPr>
          <p:spPr>
            <a:xfrm>
              <a:off x="7880238" y="4837714"/>
              <a:ext cx="2090214" cy="908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7" h="21568" fill="norm" stroke="1" extrusionOk="0">
                  <a:moveTo>
                    <a:pt x="16673" y="2630"/>
                  </a:moveTo>
                  <a:cubicBezTo>
                    <a:pt x="16261" y="2178"/>
                    <a:pt x="15848" y="1726"/>
                    <a:pt x="15284" y="1299"/>
                  </a:cubicBezTo>
                  <a:cubicBezTo>
                    <a:pt x="14719" y="872"/>
                    <a:pt x="14003" y="470"/>
                    <a:pt x="13232" y="244"/>
                  </a:cubicBezTo>
                  <a:cubicBezTo>
                    <a:pt x="12462" y="18"/>
                    <a:pt x="11637" y="-32"/>
                    <a:pt x="10833" y="18"/>
                  </a:cubicBezTo>
                  <a:cubicBezTo>
                    <a:pt x="10030" y="68"/>
                    <a:pt x="9249" y="219"/>
                    <a:pt x="8467" y="470"/>
                  </a:cubicBezTo>
                  <a:cubicBezTo>
                    <a:pt x="7686" y="721"/>
                    <a:pt x="6904" y="1073"/>
                    <a:pt x="6112" y="1601"/>
                  </a:cubicBezTo>
                  <a:cubicBezTo>
                    <a:pt x="5319" y="2128"/>
                    <a:pt x="4516" y="2831"/>
                    <a:pt x="3756" y="3710"/>
                  </a:cubicBezTo>
                  <a:cubicBezTo>
                    <a:pt x="2997" y="4589"/>
                    <a:pt x="2280" y="5644"/>
                    <a:pt x="1662" y="6850"/>
                  </a:cubicBezTo>
                  <a:cubicBezTo>
                    <a:pt x="1043" y="8055"/>
                    <a:pt x="522" y="9412"/>
                    <a:pt x="240" y="10743"/>
                  </a:cubicBezTo>
                  <a:cubicBezTo>
                    <a:pt x="-43" y="12074"/>
                    <a:pt x="-86" y="13380"/>
                    <a:pt x="164" y="14661"/>
                  </a:cubicBezTo>
                  <a:cubicBezTo>
                    <a:pt x="413" y="15942"/>
                    <a:pt x="956" y="17198"/>
                    <a:pt x="1564" y="18127"/>
                  </a:cubicBezTo>
                  <a:cubicBezTo>
                    <a:pt x="2172" y="19056"/>
                    <a:pt x="2845" y="19659"/>
                    <a:pt x="3604" y="20161"/>
                  </a:cubicBezTo>
                  <a:cubicBezTo>
                    <a:pt x="4364" y="20664"/>
                    <a:pt x="5211" y="21066"/>
                    <a:pt x="6025" y="21292"/>
                  </a:cubicBezTo>
                  <a:cubicBezTo>
                    <a:pt x="6839" y="21518"/>
                    <a:pt x="7621" y="21568"/>
                    <a:pt x="8445" y="21568"/>
                  </a:cubicBezTo>
                  <a:cubicBezTo>
                    <a:pt x="9270" y="21568"/>
                    <a:pt x="10139" y="21518"/>
                    <a:pt x="10975" y="21342"/>
                  </a:cubicBezTo>
                  <a:cubicBezTo>
                    <a:pt x="11810" y="21166"/>
                    <a:pt x="12613" y="20865"/>
                    <a:pt x="13395" y="20488"/>
                  </a:cubicBezTo>
                  <a:cubicBezTo>
                    <a:pt x="14177" y="20111"/>
                    <a:pt x="14936" y="19659"/>
                    <a:pt x="15750" y="19056"/>
                  </a:cubicBezTo>
                  <a:cubicBezTo>
                    <a:pt x="16564" y="18454"/>
                    <a:pt x="17433" y="17700"/>
                    <a:pt x="18236" y="16846"/>
                  </a:cubicBezTo>
                  <a:cubicBezTo>
                    <a:pt x="19039" y="15992"/>
                    <a:pt x="19777" y="15038"/>
                    <a:pt x="20342" y="13857"/>
                  </a:cubicBezTo>
                  <a:cubicBezTo>
                    <a:pt x="20906" y="12677"/>
                    <a:pt x="21297" y="11270"/>
                    <a:pt x="21405" y="9788"/>
                  </a:cubicBezTo>
                  <a:cubicBezTo>
                    <a:pt x="21514" y="8307"/>
                    <a:pt x="21340" y="6749"/>
                    <a:pt x="20906" y="5644"/>
                  </a:cubicBezTo>
                  <a:cubicBezTo>
                    <a:pt x="20472" y="4539"/>
                    <a:pt x="19777" y="3886"/>
                    <a:pt x="18996" y="3535"/>
                  </a:cubicBezTo>
                  <a:cubicBezTo>
                    <a:pt x="18214" y="3183"/>
                    <a:pt x="17346" y="3133"/>
                    <a:pt x="16695" y="3158"/>
                  </a:cubicBezTo>
                  <a:cubicBezTo>
                    <a:pt x="16043" y="3183"/>
                    <a:pt x="15609" y="3283"/>
                    <a:pt x="15175" y="338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0" name="Line"/>
            <p:cNvSpPr/>
            <p:nvPr/>
          </p:nvSpPr>
          <p:spPr>
            <a:xfrm>
              <a:off x="9537700" y="5774031"/>
              <a:ext cx="19050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00" y="5838"/>
                    <a:pt x="9600" y="11676"/>
                    <a:pt x="13200" y="15276"/>
                  </a:cubicBezTo>
                  <a:cubicBezTo>
                    <a:pt x="16800" y="18876"/>
                    <a:pt x="19200" y="2023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1" name="Line"/>
            <p:cNvSpPr/>
            <p:nvPr/>
          </p:nvSpPr>
          <p:spPr>
            <a:xfrm>
              <a:off x="9645650" y="5881981"/>
              <a:ext cx="1841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966" y="16457"/>
                    <a:pt x="9931" y="11314"/>
                    <a:pt x="13531" y="7714"/>
                  </a:cubicBezTo>
                  <a:cubicBezTo>
                    <a:pt x="17131" y="4114"/>
                    <a:pt x="19366" y="20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2" name="Line"/>
            <p:cNvSpPr/>
            <p:nvPr/>
          </p:nvSpPr>
          <p:spPr>
            <a:xfrm>
              <a:off x="9726042" y="5793081"/>
              <a:ext cx="40258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41" h="21600" fill="norm" stroke="1" extrusionOk="0">
                  <a:moveTo>
                    <a:pt x="20541" y="0"/>
                  </a:moveTo>
                  <a:cubicBezTo>
                    <a:pt x="14061" y="2919"/>
                    <a:pt x="7581" y="5838"/>
                    <a:pt x="3801" y="8951"/>
                  </a:cubicBezTo>
                  <a:cubicBezTo>
                    <a:pt x="21" y="12065"/>
                    <a:pt x="-1059" y="15373"/>
                    <a:pt x="1101" y="17514"/>
                  </a:cubicBezTo>
                  <a:cubicBezTo>
                    <a:pt x="3261" y="19654"/>
                    <a:pt x="8661" y="20627"/>
                    <a:pt x="14061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3" name="Line"/>
            <p:cNvSpPr/>
            <p:nvPr/>
          </p:nvSpPr>
          <p:spPr>
            <a:xfrm>
              <a:off x="9932408" y="5662202"/>
              <a:ext cx="297442" cy="3586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7" h="21157" fill="norm" stroke="1" extrusionOk="0">
                  <a:moveTo>
                    <a:pt x="21527" y="2850"/>
                  </a:moveTo>
                  <a:cubicBezTo>
                    <a:pt x="20455" y="1976"/>
                    <a:pt x="19382" y="1102"/>
                    <a:pt x="17927" y="541"/>
                  </a:cubicBezTo>
                  <a:cubicBezTo>
                    <a:pt x="16472" y="-21"/>
                    <a:pt x="14633" y="-271"/>
                    <a:pt x="12412" y="416"/>
                  </a:cubicBezTo>
                  <a:cubicBezTo>
                    <a:pt x="10191" y="1102"/>
                    <a:pt x="7587" y="2726"/>
                    <a:pt x="5672" y="4848"/>
                  </a:cubicBezTo>
                  <a:cubicBezTo>
                    <a:pt x="3757" y="6971"/>
                    <a:pt x="2531" y="9593"/>
                    <a:pt x="1689" y="12027"/>
                  </a:cubicBezTo>
                  <a:cubicBezTo>
                    <a:pt x="846" y="14462"/>
                    <a:pt x="387" y="16709"/>
                    <a:pt x="157" y="18145"/>
                  </a:cubicBezTo>
                  <a:cubicBezTo>
                    <a:pt x="-73" y="19581"/>
                    <a:pt x="-73" y="20205"/>
                    <a:pt x="310" y="20642"/>
                  </a:cubicBezTo>
                  <a:cubicBezTo>
                    <a:pt x="693" y="21079"/>
                    <a:pt x="1459" y="21329"/>
                    <a:pt x="4140" y="21017"/>
                  </a:cubicBezTo>
                  <a:cubicBezTo>
                    <a:pt x="6821" y="20705"/>
                    <a:pt x="11416" y="19831"/>
                    <a:pt x="16012" y="1895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4" name="Line"/>
            <p:cNvSpPr/>
            <p:nvPr/>
          </p:nvSpPr>
          <p:spPr>
            <a:xfrm>
              <a:off x="9969500" y="5850231"/>
              <a:ext cx="18415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48" y="17600"/>
                    <a:pt x="497" y="13600"/>
                    <a:pt x="2483" y="10400"/>
                  </a:cubicBezTo>
                  <a:cubicBezTo>
                    <a:pt x="4469" y="7200"/>
                    <a:pt x="8193" y="4800"/>
                    <a:pt x="11669" y="3200"/>
                  </a:cubicBezTo>
                  <a:cubicBezTo>
                    <a:pt x="15145" y="1600"/>
                    <a:pt x="18372" y="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5" name="Line"/>
            <p:cNvSpPr/>
            <p:nvPr/>
          </p:nvSpPr>
          <p:spPr>
            <a:xfrm>
              <a:off x="10278932" y="5685925"/>
              <a:ext cx="211268" cy="3421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6" h="21550" fill="norm" stroke="1" extrusionOk="0">
                  <a:moveTo>
                    <a:pt x="21346" y="3550"/>
                  </a:moveTo>
                  <a:cubicBezTo>
                    <a:pt x="19635" y="2617"/>
                    <a:pt x="17924" y="1683"/>
                    <a:pt x="16106" y="1083"/>
                  </a:cubicBezTo>
                  <a:cubicBezTo>
                    <a:pt x="14289" y="483"/>
                    <a:pt x="12364" y="217"/>
                    <a:pt x="10867" y="83"/>
                  </a:cubicBezTo>
                  <a:cubicBezTo>
                    <a:pt x="9370" y="-50"/>
                    <a:pt x="8300" y="-50"/>
                    <a:pt x="7552" y="283"/>
                  </a:cubicBezTo>
                  <a:cubicBezTo>
                    <a:pt x="6803" y="617"/>
                    <a:pt x="6376" y="1283"/>
                    <a:pt x="5734" y="3617"/>
                  </a:cubicBezTo>
                  <a:cubicBezTo>
                    <a:pt x="5093" y="5950"/>
                    <a:pt x="4237" y="9950"/>
                    <a:pt x="3275" y="12683"/>
                  </a:cubicBezTo>
                  <a:cubicBezTo>
                    <a:pt x="2312" y="15417"/>
                    <a:pt x="1243" y="16883"/>
                    <a:pt x="601" y="18017"/>
                  </a:cubicBezTo>
                  <a:cubicBezTo>
                    <a:pt x="-40" y="19150"/>
                    <a:pt x="-254" y="19950"/>
                    <a:pt x="388" y="20350"/>
                  </a:cubicBezTo>
                  <a:cubicBezTo>
                    <a:pt x="1029" y="20750"/>
                    <a:pt x="2526" y="20750"/>
                    <a:pt x="5306" y="20883"/>
                  </a:cubicBezTo>
                  <a:cubicBezTo>
                    <a:pt x="8087" y="21017"/>
                    <a:pt x="12150" y="21283"/>
                    <a:pt x="16213" y="2155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6" name="Line"/>
            <p:cNvSpPr/>
            <p:nvPr/>
          </p:nvSpPr>
          <p:spPr>
            <a:xfrm>
              <a:off x="10560050" y="5812131"/>
              <a:ext cx="171450" cy="2064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9" fill="norm" stroke="1" extrusionOk="0">
                  <a:moveTo>
                    <a:pt x="0" y="0"/>
                  </a:moveTo>
                  <a:cubicBezTo>
                    <a:pt x="533" y="6171"/>
                    <a:pt x="1067" y="12343"/>
                    <a:pt x="1333" y="15980"/>
                  </a:cubicBezTo>
                  <a:cubicBezTo>
                    <a:pt x="1600" y="19616"/>
                    <a:pt x="1600" y="20718"/>
                    <a:pt x="1733" y="20718"/>
                  </a:cubicBezTo>
                  <a:cubicBezTo>
                    <a:pt x="1867" y="20718"/>
                    <a:pt x="2133" y="19616"/>
                    <a:pt x="2533" y="18514"/>
                  </a:cubicBezTo>
                  <a:cubicBezTo>
                    <a:pt x="2933" y="17412"/>
                    <a:pt x="3467" y="16310"/>
                    <a:pt x="4000" y="15208"/>
                  </a:cubicBezTo>
                  <a:cubicBezTo>
                    <a:pt x="4533" y="14106"/>
                    <a:pt x="5067" y="13004"/>
                    <a:pt x="5733" y="12894"/>
                  </a:cubicBezTo>
                  <a:cubicBezTo>
                    <a:pt x="6400" y="12784"/>
                    <a:pt x="7200" y="13665"/>
                    <a:pt x="7733" y="14878"/>
                  </a:cubicBezTo>
                  <a:cubicBezTo>
                    <a:pt x="8267" y="16090"/>
                    <a:pt x="8533" y="17633"/>
                    <a:pt x="9200" y="18955"/>
                  </a:cubicBezTo>
                  <a:cubicBezTo>
                    <a:pt x="9867" y="20278"/>
                    <a:pt x="10933" y="21380"/>
                    <a:pt x="11867" y="21490"/>
                  </a:cubicBezTo>
                  <a:cubicBezTo>
                    <a:pt x="12800" y="21600"/>
                    <a:pt x="13600" y="20718"/>
                    <a:pt x="14800" y="18073"/>
                  </a:cubicBezTo>
                  <a:cubicBezTo>
                    <a:pt x="16000" y="15429"/>
                    <a:pt x="17600" y="11020"/>
                    <a:pt x="18800" y="8376"/>
                  </a:cubicBezTo>
                  <a:cubicBezTo>
                    <a:pt x="20000" y="5731"/>
                    <a:pt x="20800" y="4849"/>
                    <a:pt x="21600" y="396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7" name="Line"/>
            <p:cNvSpPr/>
            <p:nvPr/>
          </p:nvSpPr>
          <p:spPr>
            <a:xfrm>
              <a:off x="10756900" y="5754981"/>
              <a:ext cx="182828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5" h="21600" fill="norm" stroke="1" extrusionOk="0">
                  <a:moveTo>
                    <a:pt x="0" y="1694"/>
                  </a:moveTo>
                  <a:cubicBezTo>
                    <a:pt x="4717" y="1129"/>
                    <a:pt x="9434" y="565"/>
                    <a:pt x="12414" y="282"/>
                  </a:cubicBezTo>
                  <a:cubicBezTo>
                    <a:pt x="15393" y="0"/>
                    <a:pt x="16634" y="0"/>
                    <a:pt x="17876" y="0"/>
                  </a:cubicBezTo>
                  <a:cubicBezTo>
                    <a:pt x="19117" y="0"/>
                    <a:pt x="20359" y="0"/>
                    <a:pt x="20979" y="494"/>
                  </a:cubicBezTo>
                  <a:cubicBezTo>
                    <a:pt x="21600" y="988"/>
                    <a:pt x="21600" y="1976"/>
                    <a:pt x="20979" y="4235"/>
                  </a:cubicBezTo>
                  <a:cubicBezTo>
                    <a:pt x="20359" y="6494"/>
                    <a:pt x="19117" y="10024"/>
                    <a:pt x="18497" y="12494"/>
                  </a:cubicBezTo>
                  <a:cubicBezTo>
                    <a:pt x="17876" y="14965"/>
                    <a:pt x="17876" y="16376"/>
                    <a:pt x="17752" y="17435"/>
                  </a:cubicBezTo>
                  <a:cubicBezTo>
                    <a:pt x="17628" y="18494"/>
                    <a:pt x="17379" y="19200"/>
                    <a:pt x="14772" y="19835"/>
                  </a:cubicBezTo>
                  <a:cubicBezTo>
                    <a:pt x="12166" y="20471"/>
                    <a:pt x="7200" y="21035"/>
                    <a:pt x="2234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8" name="Line"/>
            <p:cNvSpPr/>
            <p:nvPr/>
          </p:nvSpPr>
          <p:spPr>
            <a:xfrm>
              <a:off x="10953750" y="6135981"/>
              <a:ext cx="698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9" name="Line"/>
            <p:cNvSpPr/>
            <p:nvPr/>
          </p:nvSpPr>
          <p:spPr>
            <a:xfrm>
              <a:off x="10140950" y="6493478"/>
              <a:ext cx="285750" cy="298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87" fill="norm" stroke="1" extrusionOk="0">
                  <a:moveTo>
                    <a:pt x="0" y="5716"/>
                  </a:moveTo>
                  <a:cubicBezTo>
                    <a:pt x="0" y="4966"/>
                    <a:pt x="0" y="4216"/>
                    <a:pt x="160" y="3091"/>
                  </a:cubicBezTo>
                  <a:cubicBezTo>
                    <a:pt x="320" y="1966"/>
                    <a:pt x="640" y="466"/>
                    <a:pt x="960" y="91"/>
                  </a:cubicBezTo>
                  <a:cubicBezTo>
                    <a:pt x="1280" y="-284"/>
                    <a:pt x="1600" y="466"/>
                    <a:pt x="1920" y="3091"/>
                  </a:cubicBezTo>
                  <a:cubicBezTo>
                    <a:pt x="2240" y="5716"/>
                    <a:pt x="2560" y="10216"/>
                    <a:pt x="2720" y="13216"/>
                  </a:cubicBezTo>
                  <a:cubicBezTo>
                    <a:pt x="2880" y="16216"/>
                    <a:pt x="2880" y="17716"/>
                    <a:pt x="3120" y="18916"/>
                  </a:cubicBezTo>
                  <a:cubicBezTo>
                    <a:pt x="3360" y="20116"/>
                    <a:pt x="3840" y="21016"/>
                    <a:pt x="4320" y="21166"/>
                  </a:cubicBezTo>
                  <a:cubicBezTo>
                    <a:pt x="4800" y="21316"/>
                    <a:pt x="5280" y="20716"/>
                    <a:pt x="6240" y="18766"/>
                  </a:cubicBezTo>
                  <a:cubicBezTo>
                    <a:pt x="7200" y="16816"/>
                    <a:pt x="8640" y="13516"/>
                    <a:pt x="9600" y="11491"/>
                  </a:cubicBezTo>
                  <a:cubicBezTo>
                    <a:pt x="10560" y="9466"/>
                    <a:pt x="11040" y="8716"/>
                    <a:pt x="11440" y="8866"/>
                  </a:cubicBezTo>
                  <a:cubicBezTo>
                    <a:pt x="11840" y="9016"/>
                    <a:pt x="12160" y="10066"/>
                    <a:pt x="12400" y="11716"/>
                  </a:cubicBezTo>
                  <a:cubicBezTo>
                    <a:pt x="12640" y="13366"/>
                    <a:pt x="12800" y="15616"/>
                    <a:pt x="12960" y="17116"/>
                  </a:cubicBezTo>
                  <a:cubicBezTo>
                    <a:pt x="13120" y="18616"/>
                    <a:pt x="13280" y="19366"/>
                    <a:pt x="13680" y="19966"/>
                  </a:cubicBezTo>
                  <a:cubicBezTo>
                    <a:pt x="14080" y="20566"/>
                    <a:pt x="14720" y="21016"/>
                    <a:pt x="15200" y="20716"/>
                  </a:cubicBezTo>
                  <a:cubicBezTo>
                    <a:pt x="15680" y="20416"/>
                    <a:pt x="16000" y="19366"/>
                    <a:pt x="16720" y="16816"/>
                  </a:cubicBezTo>
                  <a:cubicBezTo>
                    <a:pt x="17440" y="14266"/>
                    <a:pt x="18560" y="10216"/>
                    <a:pt x="19440" y="7891"/>
                  </a:cubicBezTo>
                  <a:cubicBezTo>
                    <a:pt x="20320" y="5566"/>
                    <a:pt x="20960" y="4966"/>
                    <a:pt x="21600" y="4366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0" name="Line"/>
            <p:cNvSpPr/>
            <p:nvPr/>
          </p:nvSpPr>
          <p:spPr>
            <a:xfrm>
              <a:off x="10529242" y="6643981"/>
              <a:ext cx="214958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6" h="21600" fill="norm" stroke="1" extrusionOk="0">
                  <a:moveTo>
                    <a:pt x="1177" y="21600"/>
                  </a:moveTo>
                  <a:cubicBezTo>
                    <a:pt x="541" y="19800"/>
                    <a:pt x="-94" y="18000"/>
                    <a:pt x="12" y="15075"/>
                  </a:cubicBezTo>
                  <a:cubicBezTo>
                    <a:pt x="118" y="12150"/>
                    <a:pt x="965" y="8100"/>
                    <a:pt x="1918" y="5400"/>
                  </a:cubicBezTo>
                  <a:cubicBezTo>
                    <a:pt x="2871" y="2700"/>
                    <a:pt x="3930" y="1350"/>
                    <a:pt x="4565" y="2025"/>
                  </a:cubicBezTo>
                  <a:cubicBezTo>
                    <a:pt x="5200" y="2700"/>
                    <a:pt x="5412" y="5400"/>
                    <a:pt x="5624" y="7875"/>
                  </a:cubicBezTo>
                  <a:cubicBezTo>
                    <a:pt x="5835" y="10350"/>
                    <a:pt x="6047" y="12600"/>
                    <a:pt x="7212" y="15075"/>
                  </a:cubicBezTo>
                  <a:cubicBezTo>
                    <a:pt x="8377" y="17550"/>
                    <a:pt x="10494" y="20250"/>
                    <a:pt x="13035" y="17775"/>
                  </a:cubicBezTo>
                  <a:cubicBezTo>
                    <a:pt x="15577" y="15300"/>
                    <a:pt x="18541" y="7650"/>
                    <a:pt x="21506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1" name="Line"/>
            <p:cNvSpPr/>
            <p:nvPr/>
          </p:nvSpPr>
          <p:spPr>
            <a:xfrm>
              <a:off x="10839979" y="6531797"/>
              <a:ext cx="188270" cy="3292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2" h="21541" fill="norm" stroke="1" extrusionOk="0">
                  <a:moveTo>
                    <a:pt x="19879" y="3600"/>
                  </a:moveTo>
                  <a:cubicBezTo>
                    <a:pt x="20591" y="2769"/>
                    <a:pt x="21303" y="1938"/>
                    <a:pt x="21066" y="1246"/>
                  </a:cubicBezTo>
                  <a:cubicBezTo>
                    <a:pt x="20828" y="554"/>
                    <a:pt x="19641" y="0"/>
                    <a:pt x="17268" y="0"/>
                  </a:cubicBezTo>
                  <a:cubicBezTo>
                    <a:pt x="14894" y="0"/>
                    <a:pt x="11334" y="554"/>
                    <a:pt x="8367" y="1938"/>
                  </a:cubicBezTo>
                  <a:cubicBezTo>
                    <a:pt x="5400" y="3323"/>
                    <a:pt x="3026" y="5538"/>
                    <a:pt x="1602" y="8169"/>
                  </a:cubicBezTo>
                  <a:cubicBezTo>
                    <a:pt x="178" y="10800"/>
                    <a:pt x="-297" y="13846"/>
                    <a:pt x="178" y="16062"/>
                  </a:cubicBezTo>
                  <a:cubicBezTo>
                    <a:pt x="652" y="18277"/>
                    <a:pt x="2077" y="19662"/>
                    <a:pt x="3382" y="20492"/>
                  </a:cubicBezTo>
                  <a:cubicBezTo>
                    <a:pt x="4688" y="21323"/>
                    <a:pt x="5874" y="21600"/>
                    <a:pt x="6943" y="21531"/>
                  </a:cubicBezTo>
                  <a:cubicBezTo>
                    <a:pt x="8011" y="21462"/>
                    <a:pt x="8960" y="21046"/>
                    <a:pt x="9791" y="20492"/>
                  </a:cubicBezTo>
                  <a:cubicBezTo>
                    <a:pt x="10622" y="19938"/>
                    <a:pt x="11334" y="19246"/>
                    <a:pt x="11690" y="18554"/>
                  </a:cubicBezTo>
                  <a:cubicBezTo>
                    <a:pt x="12046" y="17862"/>
                    <a:pt x="12046" y="17169"/>
                    <a:pt x="10978" y="16615"/>
                  </a:cubicBezTo>
                  <a:cubicBezTo>
                    <a:pt x="9910" y="16062"/>
                    <a:pt x="7773" y="15646"/>
                    <a:pt x="5637" y="15231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2" name="Line"/>
            <p:cNvSpPr/>
            <p:nvPr/>
          </p:nvSpPr>
          <p:spPr>
            <a:xfrm>
              <a:off x="10994226" y="6699487"/>
              <a:ext cx="111924" cy="1603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1" h="21257" fill="norm" stroke="1" extrusionOk="0">
                  <a:moveTo>
                    <a:pt x="7951" y="7792"/>
                  </a:moveTo>
                  <a:cubicBezTo>
                    <a:pt x="9551" y="6951"/>
                    <a:pt x="11151" y="6109"/>
                    <a:pt x="13351" y="4847"/>
                  </a:cubicBezTo>
                  <a:cubicBezTo>
                    <a:pt x="15551" y="3584"/>
                    <a:pt x="18351" y="1901"/>
                    <a:pt x="18751" y="919"/>
                  </a:cubicBezTo>
                  <a:cubicBezTo>
                    <a:pt x="19151" y="-62"/>
                    <a:pt x="17151" y="-343"/>
                    <a:pt x="13951" y="499"/>
                  </a:cubicBezTo>
                  <a:cubicBezTo>
                    <a:pt x="10751" y="1340"/>
                    <a:pt x="6351" y="3304"/>
                    <a:pt x="3551" y="5548"/>
                  </a:cubicBezTo>
                  <a:cubicBezTo>
                    <a:pt x="751" y="7792"/>
                    <a:pt x="-449" y="10317"/>
                    <a:pt x="151" y="12982"/>
                  </a:cubicBezTo>
                  <a:cubicBezTo>
                    <a:pt x="751" y="15647"/>
                    <a:pt x="3151" y="18452"/>
                    <a:pt x="6951" y="19854"/>
                  </a:cubicBezTo>
                  <a:cubicBezTo>
                    <a:pt x="10751" y="21257"/>
                    <a:pt x="15951" y="21257"/>
                    <a:pt x="21151" y="2125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3" name="Line"/>
            <p:cNvSpPr/>
            <p:nvPr/>
          </p:nvSpPr>
          <p:spPr>
            <a:xfrm>
              <a:off x="11105083" y="6751931"/>
              <a:ext cx="170274" cy="1226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5" h="21216" fill="norm" stroke="1" extrusionOk="0">
                  <a:moveTo>
                    <a:pt x="11842" y="3295"/>
                  </a:moveTo>
                  <a:cubicBezTo>
                    <a:pt x="10801" y="2197"/>
                    <a:pt x="9760" y="1098"/>
                    <a:pt x="8589" y="1098"/>
                  </a:cubicBezTo>
                  <a:cubicBezTo>
                    <a:pt x="7418" y="1098"/>
                    <a:pt x="6117" y="2197"/>
                    <a:pt x="4556" y="4942"/>
                  </a:cubicBezTo>
                  <a:cubicBezTo>
                    <a:pt x="2994" y="7688"/>
                    <a:pt x="1172" y="12081"/>
                    <a:pt x="392" y="15193"/>
                  </a:cubicBezTo>
                  <a:cubicBezTo>
                    <a:pt x="-389" y="18305"/>
                    <a:pt x="-129" y="20136"/>
                    <a:pt x="2344" y="20868"/>
                  </a:cubicBezTo>
                  <a:cubicBezTo>
                    <a:pt x="4816" y="21600"/>
                    <a:pt x="9500" y="21234"/>
                    <a:pt x="13013" y="19220"/>
                  </a:cubicBezTo>
                  <a:cubicBezTo>
                    <a:pt x="16527" y="17207"/>
                    <a:pt x="18869" y="13546"/>
                    <a:pt x="20040" y="10800"/>
                  </a:cubicBezTo>
                  <a:cubicBezTo>
                    <a:pt x="21211" y="8054"/>
                    <a:pt x="21211" y="6224"/>
                    <a:pt x="20170" y="4576"/>
                  </a:cubicBezTo>
                  <a:cubicBezTo>
                    <a:pt x="19129" y="2929"/>
                    <a:pt x="17047" y="1464"/>
                    <a:pt x="14965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4" name="Line"/>
            <p:cNvSpPr/>
            <p:nvPr/>
          </p:nvSpPr>
          <p:spPr>
            <a:xfrm>
              <a:off x="11365970" y="6585626"/>
              <a:ext cx="140231" cy="3631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44" h="21546" fill="norm" stroke="1" extrusionOk="0">
                  <a:moveTo>
                    <a:pt x="21044" y="825"/>
                  </a:moveTo>
                  <a:cubicBezTo>
                    <a:pt x="19773" y="448"/>
                    <a:pt x="18503" y="72"/>
                    <a:pt x="16915" y="9"/>
                  </a:cubicBezTo>
                  <a:cubicBezTo>
                    <a:pt x="15326" y="-54"/>
                    <a:pt x="13420" y="197"/>
                    <a:pt x="10403" y="1641"/>
                  </a:cubicBezTo>
                  <a:cubicBezTo>
                    <a:pt x="7385" y="3086"/>
                    <a:pt x="3256" y="5723"/>
                    <a:pt x="1350" y="8799"/>
                  </a:cubicBezTo>
                  <a:cubicBezTo>
                    <a:pt x="-556" y="11876"/>
                    <a:pt x="-238" y="15393"/>
                    <a:pt x="1032" y="17590"/>
                  </a:cubicBezTo>
                  <a:cubicBezTo>
                    <a:pt x="2303" y="19788"/>
                    <a:pt x="4526" y="20667"/>
                    <a:pt x="6750" y="21546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5" name="Line"/>
            <p:cNvSpPr/>
            <p:nvPr/>
          </p:nvSpPr>
          <p:spPr>
            <a:xfrm>
              <a:off x="11470216" y="6679964"/>
              <a:ext cx="189458" cy="4413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6" h="21551" fill="norm" stroke="1" extrusionOk="0">
                  <a:moveTo>
                    <a:pt x="11156" y="8165"/>
                  </a:moveTo>
                  <a:cubicBezTo>
                    <a:pt x="9969" y="8371"/>
                    <a:pt x="8782" y="8578"/>
                    <a:pt x="7358" y="9715"/>
                  </a:cubicBezTo>
                  <a:cubicBezTo>
                    <a:pt x="5934" y="10852"/>
                    <a:pt x="4273" y="12919"/>
                    <a:pt x="3086" y="14779"/>
                  </a:cubicBezTo>
                  <a:cubicBezTo>
                    <a:pt x="1899" y="16639"/>
                    <a:pt x="1187" y="18293"/>
                    <a:pt x="712" y="19533"/>
                  </a:cubicBezTo>
                  <a:cubicBezTo>
                    <a:pt x="237" y="20773"/>
                    <a:pt x="0" y="21600"/>
                    <a:pt x="0" y="21548"/>
                  </a:cubicBezTo>
                  <a:cubicBezTo>
                    <a:pt x="0" y="21497"/>
                    <a:pt x="237" y="20567"/>
                    <a:pt x="949" y="18500"/>
                  </a:cubicBezTo>
                  <a:cubicBezTo>
                    <a:pt x="1662" y="16433"/>
                    <a:pt x="2848" y="13229"/>
                    <a:pt x="4035" y="10283"/>
                  </a:cubicBezTo>
                  <a:cubicBezTo>
                    <a:pt x="5222" y="7338"/>
                    <a:pt x="6409" y="4651"/>
                    <a:pt x="7358" y="3049"/>
                  </a:cubicBezTo>
                  <a:cubicBezTo>
                    <a:pt x="8308" y="1447"/>
                    <a:pt x="9020" y="930"/>
                    <a:pt x="9969" y="568"/>
                  </a:cubicBezTo>
                  <a:cubicBezTo>
                    <a:pt x="10919" y="207"/>
                    <a:pt x="12105" y="0"/>
                    <a:pt x="13292" y="0"/>
                  </a:cubicBezTo>
                  <a:cubicBezTo>
                    <a:pt x="14479" y="0"/>
                    <a:pt x="15666" y="207"/>
                    <a:pt x="17209" y="878"/>
                  </a:cubicBezTo>
                  <a:cubicBezTo>
                    <a:pt x="18752" y="1550"/>
                    <a:pt x="20651" y="2687"/>
                    <a:pt x="21125" y="3876"/>
                  </a:cubicBezTo>
                  <a:cubicBezTo>
                    <a:pt x="21600" y="5064"/>
                    <a:pt x="20651" y="6304"/>
                    <a:pt x="18633" y="7079"/>
                  </a:cubicBezTo>
                  <a:cubicBezTo>
                    <a:pt x="16615" y="7855"/>
                    <a:pt x="13530" y="8165"/>
                    <a:pt x="11275" y="8216"/>
                  </a:cubicBezTo>
                  <a:cubicBezTo>
                    <a:pt x="9020" y="8268"/>
                    <a:pt x="7596" y="8061"/>
                    <a:pt x="6171" y="7855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6" name="Line"/>
            <p:cNvSpPr/>
            <p:nvPr/>
          </p:nvSpPr>
          <p:spPr>
            <a:xfrm>
              <a:off x="11607800" y="6574131"/>
              <a:ext cx="176784" cy="463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7" h="21600" fill="norm" stroke="1" extrusionOk="0">
                  <a:moveTo>
                    <a:pt x="16200" y="0"/>
                  </a:moveTo>
                  <a:cubicBezTo>
                    <a:pt x="18771" y="2663"/>
                    <a:pt x="21343" y="5326"/>
                    <a:pt x="21471" y="8088"/>
                  </a:cubicBezTo>
                  <a:cubicBezTo>
                    <a:pt x="21600" y="10849"/>
                    <a:pt x="19286" y="13710"/>
                    <a:pt x="15300" y="15978"/>
                  </a:cubicBezTo>
                  <a:cubicBezTo>
                    <a:pt x="11314" y="18247"/>
                    <a:pt x="5657" y="1992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7" name="Line"/>
            <p:cNvSpPr/>
            <p:nvPr/>
          </p:nvSpPr>
          <p:spPr>
            <a:xfrm>
              <a:off x="10237446" y="6939881"/>
              <a:ext cx="1154454" cy="1228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7" h="21246" fill="norm" stroke="1" extrusionOk="0">
                  <a:moveTo>
                    <a:pt x="2701" y="4834"/>
                  </a:moveTo>
                  <a:cubicBezTo>
                    <a:pt x="2069" y="3370"/>
                    <a:pt x="1438" y="1906"/>
                    <a:pt x="944" y="990"/>
                  </a:cubicBezTo>
                  <a:cubicBezTo>
                    <a:pt x="450" y="75"/>
                    <a:pt x="95" y="-291"/>
                    <a:pt x="16" y="258"/>
                  </a:cubicBezTo>
                  <a:cubicBezTo>
                    <a:pt x="-63" y="807"/>
                    <a:pt x="134" y="2272"/>
                    <a:pt x="865" y="4651"/>
                  </a:cubicBezTo>
                  <a:cubicBezTo>
                    <a:pt x="1596" y="7031"/>
                    <a:pt x="2859" y="10326"/>
                    <a:pt x="4320" y="12523"/>
                  </a:cubicBezTo>
                  <a:cubicBezTo>
                    <a:pt x="5781" y="14719"/>
                    <a:pt x="7440" y="15817"/>
                    <a:pt x="9039" y="16733"/>
                  </a:cubicBezTo>
                  <a:cubicBezTo>
                    <a:pt x="10638" y="17648"/>
                    <a:pt x="12178" y="18380"/>
                    <a:pt x="13778" y="19112"/>
                  </a:cubicBezTo>
                  <a:cubicBezTo>
                    <a:pt x="15377" y="19845"/>
                    <a:pt x="17035" y="20577"/>
                    <a:pt x="18259" y="20943"/>
                  </a:cubicBezTo>
                  <a:cubicBezTo>
                    <a:pt x="19484" y="21309"/>
                    <a:pt x="20273" y="21309"/>
                    <a:pt x="20787" y="21126"/>
                  </a:cubicBezTo>
                  <a:cubicBezTo>
                    <a:pt x="21300" y="20943"/>
                    <a:pt x="21537" y="20577"/>
                    <a:pt x="21537" y="20028"/>
                  </a:cubicBezTo>
                  <a:cubicBezTo>
                    <a:pt x="21537" y="19478"/>
                    <a:pt x="21300" y="18746"/>
                    <a:pt x="21083" y="18380"/>
                  </a:cubicBezTo>
                  <a:cubicBezTo>
                    <a:pt x="20866" y="18014"/>
                    <a:pt x="20668" y="18014"/>
                    <a:pt x="20471" y="1801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8" name="Line"/>
            <p:cNvSpPr/>
            <p:nvPr/>
          </p:nvSpPr>
          <p:spPr>
            <a:xfrm>
              <a:off x="10337800" y="7119008"/>
              <a:ext cx="927100" cy="329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30" fill="norm" stroke="1" extrusionOk="0">
                  <a:moveTo>
                    <a:pt x="0" y="21030"/>
                  </a:moveTo>
                  <a:cubicBezTo>
                    <a:pt x="1973" y="16980"/>
                    <a:pt x="3945" y="12930"/>
                    <a:pt x="5992" y="8880"/>
                  </a:cubicBezTo>
                  <a:cubicBezTo>
                    <a:pt x="8038" y="4830"/>
                    <a:pt x="10159" y="780"/>
                    <a:pt x="12132" y="105"/>
                  </a:cubicBezTo>
                  <a:cubicBezTo>
                    <a:pt x="14104" y="-570"/>
                    <a:pt x="15929" y="2130"/>
                    <a:pt x="17482" y="4830"/>
                  </a:cubicBezTo>
                  <a:cubicBezTo>
                    <a:pt x="19036" y="7530"/>
                    <a:pt x="20318" y="10230"/>
                    <a:pt x="21600" y="1293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9" name="Line"/>
            <p:cNvSpPr/>
            <p:nvPr/>
          </p:nvSpPr>
          <p:spPr>
            <a:xfrm>
              <a:off x="9582149" y="7418681"/>
              <a:ext cx="3683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724" y="2880"/>
                    <a:pt x="7448" y="5760"/>
                    <a:pt x="11048" y="9360"/>
                  </a:cubicBezTo>
                  <a:cubicBezTo>
                    <a:pt x="14648" y="12960"/>
                    <a:pt x="18124" y="1728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0" name="Line"/>
            <p:cNvSpPr/>
            <p:nvPr/>
          </p:nvSpPr>
          <p:spPr>
            <a:xfrm>
              <a:off x="9563100" y="7494881"/>
              <a:ext cx="35560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343" y="18900"/>
                    <a:pt x="6686" y="16200"/>
                    <a:pt x="10286" y="12600"/>
                  </a:cubicBezTo>
                  <a:cubicBezTo>
                    <a:pt x="13886" y="9000"/>
                    <a:pt x="17743" y="45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1" name="Line"/>
            <p:cNvSpPr/>
            <p:nvPr/>
          </p:nvSpPr>
          <p:spPr>
            <a:xfrm>
              <a:off x="9846733" y="7334014"/>
              <a:ext cx="212208" cy="2878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2" h="21442" fill="norm" stroke="1" extrusionOk="0">
                  <a:moveTo>
                    <a:pt x="2077" y="630"/>
                  </a:moveTo>
                  <a:cubicBezTo>
                    <a:pt x="1038" y="473"/>
                    <a:pt x="0" y="315"/>
                    <a:pt x="0" y="157"/>
                  </a:cubicBezTo>
                  <a:cubicBezTo>
                    <a:pt x="0" y="0"/>
                    <a:pt x="1038" y="-158"/>
                    <a:pt x="4465" y="315"/>
                  </a:cubicBezTo>
                  <a:cubicBezTo>
                    <a:pt x="7892" y="788"/>
                    <a:pt x="13708" y="1892"/>
                    <a:pt x="17135" y="3468"/>
                  </a:cubicBezTo>
                  <a:cubicBezTo>
                    <a:pt x="20562" y="5045"/>
                    <a:pt x="21600" y="7095"/>
                    <a:pt x="20250" y="9223"/>
                  </a:cubicBezTo>
                  <a:cubicBezTo>
                    <a:pt x="18900" y="11351"/>
                    <a:pt x="15162" y="13559"/>
                    <a:pt x="12046" y="15608"/>
                  </a:cubicBezTo>
                  <a:cubicBezTo>
                    <a:pt x="8931" y="17658"/>
                    <a:pt x="6438" y="19550"/>
                    <a:pt x="3946" y="2144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2" name="Line"/>
            <p:cNvSpPr/>
            <p:nvPr/>
          </p:nvSpPr>
          <p:spPr>
            <a:xfrm>
              <a:off x="10236199" y="7342481"/>
              <a:ext cx="190501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040" y="4000"/>
                    <a:pt x="10080" y="8000"/>
                    <a:pt x="13680" y="11600"/>
                  </a:cubicBezTo>
                  <a:cubicBezTo>
                    <a:pt x="17280" y="15200"/>
                    <a:pt x="19440" y="18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3" name="Line"/>
            <p:cNvSpPr/>
            <p:nvPr/>
          </p:nvSpPr>
          <p:spPr>
            <a:xfrm>
              <a:off x="10228627" y="7308447"/>
              <a:ext cx="217124" cy="3134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1" h="21466" fill="norm" stroke="1" extrusionOk="0">
                  <a:moveTo>
                    <a:pt x="21511" y="1461"/>
                  </a:moveTo>
                  <a:cubicBezTo>
                    <a:pt x="20882" y="881"/>
                    <a:pt x="20253" y="301"/>
                    <a:pt x="19414" y="83"/>
                  </a:cubicBezTo>
                  <a:cubicBezTo>
                    <a:pt x="18575" y="-134"/>
                    <a:pt x="17527" y="11"/>
                    <a:pt x="16059" y="1243"/>
                  </a:cubicBezTo>
                  <a:cubicBezTo>
                    <a:pt x="14591" y="2475"/>
                    <a:pt x="12703" y="4795"/>
                    <a:pt x="10187" y="7694"/>
                  </a:cubicBezTo>
                  <a:cubicBezTo>
                    <a:pt x="7670" y="10594"/>
                    <a:pt x="4525" y="14073"/>
                    <a:pt x="2637" y="16102"/>
                  </a:cubicBezTo>
                  <a:cubicBezTo>
                    <a:pt x="750" y="18132"/>
                    <a:pt x="121" y="18712"/>
                    <a:pt x="16" y="19364"/>
                  </a:cubicBezTo>
                  <a:cubicBezTo>
                    <a:pt x="-89" y="20016"/>
                    <a:pt x="330" y="20741"/>
                    <a:pt x="750" y="21466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4" name="Line"/>
            <p:cNvSpPr/>
            <p:nvPr/>
          </p:nvSpPr>
          <p:spPr>
            <a:xfrm>
              <a:off x="10441292" y="7336676"/>
              <a:ext cx="194959" cy="2653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2" h="21322" fill="norm" stroke="1" extrusionOk="0">
                  <a:moveTo>
                    <a:pt x="21392" y="16794"/>
                  </a:moveTo>
                  <a:cubicBezTo>
                    <a:pt x="19069" y="15773"/>
                    <a:pt x="16747" y="14753"/>
                    <a:pt x="15005" y="12372"/>
                  </a:cubicBezTo>
                  <a:cubicBezTo>
                    <a:pt x="13263" y="9991"/>
                    <a:pt x="12102" y="6249"/>
                    <a:pt x="11986" y="3868"/>
                  </a:cubicBezTo>
                  <a:cubicBezTo>
                    <a:pt x="11869" y="1487"/>
                    <a:pt x="12798" y="466"/>
                    <a:pt x="14308" y="126"/>
                  </a:cubicBezTo>
                  <a:cubicBezTo>
                    <a:pt x="15818" y="-214"/>
                    <a:pt x="17908" y="126"/>
                    <a:pt x="19186" y="1232"/>
                  </a:cubicBezTo>
                  <a:cubicBezTo>
                    <a:pt x="20463" y="2337"/>
                    <a:pt x="20927" y="4208"/>
                    <a:pt x="18024" y="7269"/>
                  </a:cubicBezTo>
                  <a:cubicBezTo>
                    <a:pt x="15121" y="10331"/>
                    <a:pt x="8850" y="14583"/>
                    <a:pt x="5018" y="17134"/>
                  </a:cubicBezTo>
                  <a:cubicBezTo>
                    <a:pt x="1186" y="19685"/>
                    <a:pt x="-208" y="20536"/>
                    <a:pt x="24" y="20961"/>
                  </a:cubicBezTo>
                  <a:cubicBezTo>
                    <a:pt x="257" y="21386"/>
                    <a:pt x="2115" y="21386"/>
                    <a:pt x="5018" y="21216"/>
                  </a:cubicBezTo>
                  <a:cubicBezTo>
                    <a:pt x="7921" y="21046"/>
                    <a:pt x="11869" y="20706"/>
                    <a:pt x="15818" y="20366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5" name="Line"/>
            <p:cNvSpPr/>
            <p:nvPr/>
          </p:nvSpPr>
          <p:spPr>
            <a:xfrm>
              <a:off x="10807699" y="7393281"/>
              <a:ext cx="186596" cy="1646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5" h="21270" fill="norm" stroke="1" extrusionOk="0">
                  <a:moveTo>
                    <a:pt x="6553" y="0"/>
                  </a:moveTo>
                  <a:cubicBezTo>
                    <a:pt x="5339" y="273"/>
                    <a:pt x="4126" y="547"/>
                    <a:pt x="3034" y="2461"/>
                  </a:cubicBezTo>
                  <a:cubicBezTo>
                    <a:pt x="1942" y="4375"/>
                    <a:pt x="971" y="7929"/>
                    <a:pt x="485" y="10663"/>
                  </a:cubicBezTo>
                  <a:cubicBezTo>
                    <a:pt x="0" y="13397"/>
                    <a:pt x="0" y="15311"/>
                    <a:pt x="0" y="17089"/>
                  </a:cubicBezTo>
                  <a:cubicBezTo>
                    <a:pt x="0" y="18866"/>
                    <a:pt x="0" y="20506"/>
                    <a:pt x="607" y="21053"/>
                  </a:cubicBezTo>
                  <a:cubicBezTo>
                    <a:pt x="1213" y="21600"/>
                    <a:pt x="2427" y="21053"/>
                    <a:pt x="3519" y="20096"/>
                  </a:cubicBezTo>
                  <a:cubicBezTo>
                    <a:pt x="4611" y="19139"/>
                    <a:pt x="5582" y="17772"/>
                    <a:pt x="7160" y="17362"/>
                  </a:cubicBezTo>
                  <a:cubicBezTo>
                    <a:pt x="8737" y="16952"/>
                    <a:pt x="10921" y="17499"/>
                    <a:pt x="12863" y="17772"/>
                  </a:cubicBezTo>
                  <a:cubicBezTo>
                    <a:pt x="14804" y="18046"/>
                    <a:pt x="16503" y="18046"/>
                    <a:pt x="17960" y="16268"/>
                  </a:cubicBezTo>
                  <a:cubicBezTo>
                    <a:pt x="19416" y="14491"/>
                    <a:pt x="20629" y="10937"/>
                    <a:pt x="21115" y="8066"/>
                  </a:cubicBezTo>
                  <a:cubicBezTo>
                    <a:pt x="21600" y="5195"/>
                    <a:pt x="21357" y="3008"/>
                    <a:pt x="21115" y="82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6" name="Line"/>
            <p:cNvSpPr/>
            <p:nvPr/>
          </p:nvSpPr>
          <p:spPr>
            <a:xfrm>
              <a:off x="11075852" y="7452547"/>
              <a:ext cx="309699" cy="1566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9" h="21600" fill="norm" stroke="1" extrusionOk="0">
                  <a:moveTo>
                    <a:pt x="6952" y="6714"/>
                  </a:moveTo>
                  <a:cubicBezTo>
                    <a:pt x="6511" y="5546"/>
                    <a:pt x="6070" y="4378"/>
                    <a:pt x="5483" y="3795"/>
                  </a:cubicBezTo>
                  <a:cubicBezTo>
                    <a:pt x="4895" y="3211"/>
                    <a:pt x="4160" y="3211"/>
                    <a:pt x="3205" y="4378"/>
                  </a:cubicBezTo>
                  <a:cubicBezTo>
                    <a:pt x="2250" y="5546"/>
                    <a:pt x="1075" y="7881"/>
                    <a:pt x="487" y="9778"/>
                  </a:cubicBezTo>
                  <a:cubicBezTo>
                    <a:pt x="-101" y="11676"/>
                    <a:pt x="-101" y="13135"/>
                    <a:pt x="193" y="14303"/>
                  </a:cubicBezTo>
                  <a:cubicBezTo>
                    <a:pt x="487" y="15470"/>
                    <a:pt x="1075" y="16346"/>
                    <a:pt x="1662" y="16200"/>
                  </a:cubicBezTo>
                  <a:cubicBezTo>
                    <a:pt x="2250" y="16054"/>
                    <a:pt x="2838" y="14886"/>
                    <a:pt x="3426" y="13865"/>
                  </a:cubicBezTo>
                  <a:cubicBezTo>
                    <a:pt x="4013" y="12843"/>
                    <a:pt x="4601" y="11968"/>
                    <a:pt x="5262" y="11822"/>
                  </a:cubicBezTo>
                  <a:cubicBezTo>
                    <a:pt x="5923" y="11676"/>
                    <a:pt x="6658" y="12259"/>
                    <a:pt x="7540" y="11968"/>
                  </a:cubicBezTo>
                  <a:cubicBezTo>
                    <a:pt x="8421" y="11676"/>
                    <a:pt x="9450" y="10508"/>
                    <a:pt x="9964" y="9049"/>
                  </a:cubicBezTo>
                  <a:cubicBezTo>
                    <a:pt x="10479" y="7589"/>
                    <a:pt x="10479" y="5838"/>
                    <a:pt x="10185" y="4378"/>
                  </a:cubicBezTo>
                  <a:cubicBezTo>
                    <a:pt x="9891" y="2919"/>
                    <a:pt x="9303" y="1751"/>
                    <a:pt x="9377" y="1022"/>
                  </a:cubicBezTo>
                  <a:cubicBezTo>
                    <a:pt x="9450" y="292"/>
                    <a:pt x="10185" y="0"/>
                    <a:pt x="10919" y="0"/>
                  </a:cubicBezTo>
                  <a:cubicBezTo>
                    <a:pt x="11654" y="0"/>
                    <a:pt x="12389" y="292"/>
                    <a:pt x="12977" y="1022"/>
                  </a:cubicBezTo>
                  <a:cubicBezTo>
                    <a:pt x="13564" y="1751"/>
                    <a:pt x="14005" y="2919"/>
                    <a:pt x="14005" y="4086"/>
                  </a:cubicBezTo>
                  <a:cubicBezTo>
                    <a:pt x="14005" y="5254"/>
                    <a:pt x="13564" y="6422"/>
                    <a:pt x="13050" y="7443"/>
                  </a:cubicBezTo>
                  <a:cubicBezTo>
                    <a:pt x="12536" y="8465"/>
                    <a:pt x="11948" y="9341"/>
                    <a:pt x="11507" y="10946"/>
                  </a:cubicBezTo>
                  <a:cubicBezTo>
                    <a:pt x="11066" y="12551"/>
                    <a:pt x="10772" y="14886"/>
                    <a:pt x="11140" y="16054"/>
                  </a:cubicBezTo>
                  <a:cubicBezTo>
                    <a:pt x="11507" y="17222"/>
                    <a:pt x="12536" y="17222"/>
                    <a:pt x="13417" y="16784"/>
                  </a:cubicBezTo>
                  <a:cubicBezTo>
                    <a:pt x="14299" y="16346"/>
                    <a:pt x="15034" y="15470"/>
                    <a:pt x="15842" y="14303"/>
                  </a:cubicBezTo>
                  <a:cubicBezTo>
                    <a:pt x="16650" y="13135"/>
                    <a:pt x="17532" y="11676"/>
                    <a:pt x="17752" y="10362"/>
                  </a:cubicBezTo>
                  <a:cubicBezTo>
                    <a:pt x="17972" y="9049"/>
                    <a:pt x="17532" y="7881"/>
                    <a:pt x="16870" y="8319"/>
                  </a:cubicBezTo>
                  <a:cubicBezTo>
                    <a:pt x="16209" y="8757"/>
                    <a:pt x="15328" y="10800"/>
                    <a:pt x="14887" y="12551"/>
                  </a:cubicBezTo>
                  <a:cubicBezTo>
                    <a:pt x="14446" y="14303"/>
                    <a:pt x="14446" y="15762"/>
                    <a:pt x="15181" y="17222"/>
                  </a:cubicBezTo>
                  <a:cubicBezTo>
                    <a:pt x="15915" y="18681"/>
                    <a:pt x="17385" y="20141"/>
                    <a:pt x="18560" y="20870"/>
                  </a:cubicBezTo>
                  <a:cubicBezTo>
                    <a:pt x="19736" y="21600"/>
                    <a:pt x="20617" y="21600"/>
                    <a:pt x="21499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7" name="Line"/>
            <p:cNvSpPr/>
            <p:nvPr/>
          </p:nvSpPr>
          <p:spPr>
            <a:xfrm>
              <a:off x="11537950" y="7526631"/>
              <a:ext cx="12700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8" name="Line"/>
            <p:cNvSpPr/>
            <p:nvPr/>
          </p:nvSpPr>
          <p:spPr>
            <a:xfrm>
              <a:off x="11557000" y="7444081"/>
              <a:ext cx="190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9" name="Line"/>
            <p:cNvSpPr/>
            <p:nvPr/>
          </p:nvSpPr>
          <p:spPr>
            <a:xfrm>
              <a:off x="11594560" y="7328362"/>
              <a:ext cx="279676" cy="293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9" h="20918" fill="norm" stroke="1" extrusionOk="0">
                  <a:moveTo>
                    <a:pt x="5888" y="13696"/>
                  </a:moveTo>
                  <a:cubicBezTo>
                    <a:pt x="5238" y="13242"/>
                    <a:pt x="4589" y="12789"/>
                    <a:pt x="3858" y="12487"/>
                  </a:cubicBezTo>
                  <a:cubicBezTo>
                    <a:pt x="3127" y="12185"/>
                    <a:pt x="2315" y="12034"/>
                    <a:pt x="1584" y="13091"/>
                  </a:cubicBezTo>
                  <a:cubicBezTo>
                    <a:pt x="853" y="14149"/>
                    <a:pt x="204" y="16414"/>
                    <a:pt x="41" y="17925"/>
                  </a:cubicBezTo>
                  <a:cubicBezTo>
                    <a:pt x="-121" y="19435"/>
                    <a:pt x="204" y="20191"/>
                    <a:pt x="853" y="20644"/>
                  </a:cubicBezTo>
                  <a:cubicBezTo>
                    <a:pt x="1503" y="21097"/>
                    <a:pt x="2477" y="21248"/>
                    <a:pt x="4102" y="18982"/>
                  </a:cubicBezTo>
                  <a:cubicBezTo>
                    <a:pt x="5726" y="16717"/>
                    <a:pt x="7999" y="12034"/>
                    <a:pt x="9217" y="9164"/>
                  </a:cubicBezTo>
                  <a:cubicBezTo>
                    <a:pt x="10435" y="6294"/>
                    <a:pt x="10598" y="5237"/>
                    <a:pt x="10841" y="3877"/>
                  </a:cubicBezTo>
                  <a:cubicBezTo>
                    <a:pt x="11085" y="2518"/>
                    <a:pt x="11410" y="856"/>
                    <a:pt x="11166" y="252"/>
                  </a:cubicBezTo>
                  <a:cubicBezTo>
                    <a:pt x="10923" y="-352"/>
                    <a:pt x="10111" y="101"/>
                    <a:pt x="9136" y="1914"/>
                  </a:cubicBezTo>
                  <a:cubicBezTo>
                    <a:pt x="8162" y="3726"/>
                    <a:pt x="7025" y="6898"/>
                    <a:pt x="6375" y="9768"/>
                  </a:cubicBezTo>
                  <a:cubicBezTo>
                    <a:pt x="5726" y="12638"/>
                    <a:pt x="5563" y="15206"/>
                    <a:pt x="5726" y="16792"/>
                  </a:cubicBezTo>
                  <a:cubicBezTo>
                    <a:pt x="5888" y="18378"/>
                    <a:pt x="6375" y="18982"/>
                    <a:pt x="7025" y="19209"/>
                  </a:cubicBezTo>
                  <a:cubicBezTo>
                    <a:pt x="7674" y="19435"/>
                    <a:pt x="8487" y="19284"/>
                    <a:pt x="9461" y="18378"/>
                  </a:cubicBezTo>
                  <a:cubicBezTo>
                    <a:pt x="10435" y="17472"/>
                    <a:pt x="11572" y="15810"/>
                    <a:pt x="12303" y="14602"/>
                  </a:cubicBezTo>
                  <a:cubicBezTo>
                    <a:pt x="13034" y="13393"/>
                    <a:pt x="13359" y="12638"/>
                    <a:pt x="13115" y="12336"/>
                  </a:cubicBezTo>
                  <a:cubicBezTo>
                    <a:pt x="12871" y="12034"/>
                    <a:pt x="12059" y="12185"/>
                    <a:pt x="11491" y="12638"/>
                  </a:cubicBezTo>
                  <a:cubicBezTo>
                    <a:pt x="10923" y="13091"/>
                    <a:pt x="10598" y="13847"/>
                    <a:pt x="10273" y="14904"/>
                  </a:cubicBezTo>
                  <a:cubicBezTo>
                    <a:pt x="9948" y="15961"/>
                    <a:pt x="9623" y="17321"/>
                    <a:pt x="9623" y="18378"/>
                  </a:cubicBezTo>
                  <a:cubicBezTo>
                    <a:pt x="9623" y="19435"/>
                    <a:pt x="9948" y="20191"/>
                    <a:pt x="10841" y="20191"/>
                  </a:cubicBezTo>
                  <a:cubicBezTo>
                    <a:pt x="11735" y="20191"/>
                    <a:pt x="13196" y="19435"/>
                    <a:pt x="14171" y="18756"/>
                  </a:cubicBezTo>
                  <a:cubicBezTo>
                    <a:pt x="15145" y="18076"/>
                    <a:pt x="15632" y="17472"/>
                    <a:pt x="15632" y="17623"/>
                  </a:cubicBezTo>
                  <a:cubicBezTo>
                    <a:pt x="15632" y="17774"/>
                    <a:pt x="15145" y="18680"/>
                    <a:pt x="15145" y="18680"/>
                  </a:cubicBezTo>
                  <a:cubicBezTo>
                    <a:pt x="15145" y="18680"/>
                    <a:pt x="15632" y="17774"/>
                    <a:pt x="16120" y="16943"/>
                  </a:cubicBezTo>
                  <a:cubicBezTo>
                    <a:pt x="16607" y="16112"/>
                    <a:pt x="17094" y="15357"/>
                    <a:pt x="17906" y="14526"/>
                  </a:cubicBezTo>
                  <a:cubicBezTo>
                    <a:pt x="18718" y="13696"/>
                    <a:pt x="19855" y="12789"/>
                    <a:pt x="20505" y="12789"/>
                  </a:cubicBezTo>
                  <a:cubicBezTo>
                    <a:pt x="21154" y="12789"/>
                    <a:pt x="21317" y="13696"/>
                    <a:pt x="21398" y="14526"/>
                  </a:cubicBezTo>
                  <a:cubicBezTo>
                    <a:pt x="21479" y="15357"/>
                    <a:pt x="21479" y="16112"/>
                    <a:pt x="21398" y="16868"/>
                  </a:cubicBezTo>
                  <a:cubicBezTo>
                    <a:pt x="21317" y="17623"/>
                    <a:pt x="21154" y="18378"/>
                    <a:pt x="21073" y="18680"/>
                  </a:cubicBezTo>
                  <a:cubicBezTo>
                    <a:pt x="20992" y="18982"/>
                    <a:pt x="20992" y="18831"/>
                    <a:pt x="20992" y="1868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0" name="Line"/>
            <p:cNvSpPr/>
            <p:nvPr/>
          </p:nvSpPr>
          <p:spPr>
            <a:xfrm>
              <a:off x="11921893" y="7285331"/>
              <a:ext cx="124057" cy="2995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7" h="21529" fill="norm" stroke="1" extrusionOk="0">
                  <a:moveTo>
                    <a:pt x="21457" y="0"/>
                  </a:moveTo>
                  <a:cubicBezTo>
                    <a:pt x="19260" y="1217"/>
                    <a:pt x="17064" y="2434"/>
                    <a:pt x="13586" y="5172"/>
                  </a:cubicBezTo>
                  <a:cubicBezTo>
                    <a:pt x="10108" y="7910"/>
                    <a:pt x="5349" y="12169"/>
                    <a:pt x="2786" y="14907"/>
                  </a:cubicBezTo>
                  <a:cubicBezTo>
                    <a:pt x="223" y="17645"/>
                    <a:pt x="-143" y="18862"/>
                    <a:pt x="40" y="19851"/>
                  </a:cubicBezTo>
                  <a:cubicBezTo>
                    <a:pt x="223" y="20839"/>
                    <a:pt x="955" y="21600"/>
                    <a:pt x="3335" y="21524"/>
                  </a:cubicBezTo>
                  <a:cubicBezTo>
                    <a:pt x="5715" y="21448"/>
                    <a:pt x="9742" y="20535"/>
                    <a:pt x="13769" y="1962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1" name="Line"/>
            <p:cNvSpPr/>
            <p:nvPr/>
          </p:nvSpPr>
          <p:spPr>
            <a:xfrm>
              <a:off x="11886094" y="7471597"/>
              <a:ext cx="185257" cy="296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3" h="21600" fill="norm" stroke="1" extrusionOk="0">
                  <a:moveTo>
                    <a:pt x="4547" y="3086"/>
                  </a:moveTo>
                  <a:cubicBezTo>
                    <a:pt x="2338" y="1543"/>
                    <a:pt x="128" y="0"/>
                    <a:pt x="6" y="0"/>
                  </a:cubicBezTo>
                  <a:cubicBezTo>
                    <a:pt x="-117" y="0"/>
                    <a:pt x="1847" y="1543"/>
                    <a:pt x="5774" y="5400"/>
                  </a:cubicBezTo>
                  <a:cubicBezTo>
                    <a:pt x="9701" y="9257"/>
                    <a:pt x="15592" y="15429"/>
                    <a:pt x="21483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2" name="Line"/>
            <p:cNvSpPr/>
            <p:nvPr/>
          </p:nvSpPr>
          <p:spPr>
            <a:xfrm>
              <a:off x="12058650" y="7532981"/>
              <a:ext cx="254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3" name="Line"/>
            <p:cNvSpPr/>
            <p:nvPr/>
          </p:nvSpPr>
          <p:spPr>
            <a:xfrm>
              <a:off x="12147549" y="7386931"/>
              <a:ext cx="63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4" name="Line"/>
            <p:cNvSpPr/>
            <p:nvPr/>
          </p:nvSpPr>
          <p:spPr>
            <a:xfrm>
              <a:off x="9366250" y="7901281"/>
              <a:ext cx="2667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971" y="2400"/>
                    <a:pt x="9943" y="4800"/>
                    <a:pt x="13543" y="8400"/>
                  </a:cubicBezTo>
                  <a:cubicBezTo>
                    <a:pt x="17143" y="12000"/>
                    <a:pt x="19371" y="16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5" name="Line"/>
            <p:cNvSpPr/>
            <p:nvPr/>
          </p:nvSpPr>
          <p:spPr>
            <a:xfrm>
              <a:off x="9339358" y="7964781"/>
              <a:ext cx="280893" cy="435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1" h="21163" fill="norm" stroke="1" extrusionOk="0">
                  <a:moveTo>
                    <a:pt x="2048" y="15429"/>
                  </a:moveTo>
                  <a:cubicBezTo>
                    <a:pt x="919" y="17486"/>
                    <a:pt x="-209" y="19543"/>
                    <a:pt x="33" y="20571"/>
                  </a:cubicBezTo>
                  <a:cubicBezTo>
                    <a:pt x="275" y="21600"/>
                    <a:pt x="1887" y="21600"/>
                    <a:pt x="5675" y="18000"/>
                  </a:cubicBezTo>
                  <a:cubicBezTo>
                    <a:pt x="9463" y="14400"/>
                    <a:pt x="15427" y="7200"/>
                    <a:pt x="21391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6" name="Line"/>
            <p:cNvSpPr/>
            <p:nvPr/>
          </p:nvSpPr>
          <p:spPr>
            <a:xfrm>
              <a:off x="9575535" y="7851570"/>
              <a:ext cx="134410" cy="2338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72" h="21500" fill="norm" stroke="1" extrusionOk="0">
                  <a:moveTo>
                    <a:pt x="4876" y="1651"/>
                  </a:moveTo>
                  <a:cubicBezTo>
                    <a:pt x="2619" y="1068"/>
                    <a:pt x="363" y="484"/>
                    <a:pt x="40" y="192"/>
                  </a:cubicBezTo>
                  <a:cubicBezTo>
                    <a:pt x="-282" y="-100"/>
                    <a:pt x="1330" y="-100"/>
                    <a:pt x="4876" y="484"/>
                  </a:cubicBezTo>
                  <a:cubicBezTo>
                    <a:pt x="8422" y="1068"/>
                    <a:pt x="13903" y="2235"/>
                    <a:pt x="17127" y="3695"/>
                  </a:cubicBezTo>
                  <a:cubicBezTo>
                    <a:pt x="20351" y="5154"/>
                    <a:pt x="21318" y="6905"/>
                    <a:pt x="19706" y="9143"/>
                  </a:cubicBezTo>
                  <a:cubicBezTo>
                    <a:pt x="18094" y="11381"/>
                    <a:pt x="13903" y="14105"/>
                    <a:pt x="10357" y="16246"/>
                  </a:cubicBezTo>
                  <a:cubicBezTo>
                    <a:pt x="6811" y="18386"/>
                    <a:pt x="3909" y="19943"/>
                    <a:pt x="1008" y="215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7" name="Line"/>
            <p:cNvSpPr/>
            <p:nvPr/>
          </p:nvSpPr>
          <p:spPr>
            <a:xfrm>
              <a:off x="9890383" y="7874140"/>
              <a:ext cx="161668" cy="2176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1" h="21355" fill="norm" stroke="1" extrusionOk="0">
                  <a:moveTo>
                    <a:pt x="21151" y="1417"/>
                  </a:moveTo>
                  <a:cubicBezTo>
                    <a:pt x="20320" y="586"/>
                    <a:pt x="19489" y="-245"/>
                    <a:pt x="16443" y="67"/>
                  </a:cubicBezTo>
                  <a:cubicBezTo>
                    <a:pt x="13397" y="378"/>
                    <a:pt x="8136" y="1832"/>
                    <a:pt x="4674" y="4117"/>
                  </a:cubicBezTo>
                  <a:cubicBezTo>
                    <a:pt x="1213" y="6401"/>
                    <a:pt x="-449" y="9517"/>
                    <a:pt x="105" y="12424"/>
                  </a:cubicBezTo>
                  <a:cubicBezTo>
                    <a:pt x="659" y="15332"/>
                    <a:pt x="3428" y="18032"/>
                    <a:pt x="6197" y="19486"/>
                  </a:cubicBezTo>
                  <a:cubicBezTo>
                    <a:pt x="8966" y="20940"/>
                    <a:pt x="11736" y="21147"/>
                    <a:pt x="14505" y="21355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8" name="Line"/>
            <p:cNvSpPr/>
            <p:nvPr/>
          </p:nvSpPr>
          <p:spPr>
            <a:xfrm>
              <a:off x="9856940" y="7977481"/>
              <a:ext cx="15066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3" h="21600" fill="norm" stroke="1" extrusionOk="0">
                  <a:moveTo>
                    <a:pt x="3353" y="21600"/>
                  </a:moveTo>
                  <a:cubicBezTo>
                    <a:pt x="1853" y="19543"/>
                    <a:pt x="353" y="17486"/>
                    <a:pt x="53" y="14400"/>
                  </a:cubicBezTo>
                  <a:cubicBezTo>
                    <a:pt x="-247" y="11314"/>
                    <a:pt x="653" y="7200"/>
                    <a:pt x="4403" y="4629"/>
                  </a:cubicBezTo>
                  <a:cubicBezTo>
                    <a:pt x="8153" y="2057"/>
                    <a:pt x="14753" y="1029"/>
                    <a:pt x="21353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9" name="Line"/>
            <p:cNvSpPr/>
            <p:nvPr/>
          </p:nvSpPr>
          <p:spPr>
            <a:xfrm>
              <a:off x="10049797" y="7876889"/>
              <a:ext cx="199104" cy="2685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7" h="21411" fill="norm" stroke="1" extrusionOk="0">
                  <a:moveTo>
                    <a:pt x="21387" y="2451"/>
                  </a:moveTo>
                  <a:cubicBezTo>
                    <a:pt x="21387" y="1607"/>
                    <a:pt x="21387" y="764"/>
                    <a:pt x="20705" y="342"/>
                  </a:cubicBezTo>
                  <a:cubicBezTo>
                    <a:pt x="20023" y="-80"/>
                    <a:pt x="18659" y="-80"/>
                    <a:pt x="16840" y="173"/>
                  </a:cubicBezTo>
                  <a:cubicBezTo>
                    <a:pt x="15021" y="426"/>
                    <a:pt x="12747" y="932"/>
                    <a:pt x="10360" y="2451"/>
                  </a:cubicBezTo>
                  <a:cubicBezTo>
                    <a:pt x="7972" y="3970"/>
                    <a:pt x="5471" y="6501"/>
                    <a:pt x="3766" y="9117"/>
                  </a:cubicBezTo>
                  <a:cubicBezTo>
                    <a:pt x="2061" y="11732"/>
                    <a:pt x="1151" y="14433"/>
                    <a:pt x="583" y="16458"/>
                  </a:cubicBezTo>
                  <a:cubicBezTo>
                    <a:pt x="14" y="18483"/>
                    <a:pt x="-213" y="19833"/>
                    <a:pt x="242" y="20592"/>
                  </a:cubicBezTo>
                  <a:cubicBezTo>
                    <a:pt x="696" y="21351"/>
                    <a:pt x="1833" y="21520"/>
                    <a:pt x="3880" y="21351"/>
                  </a:cubicBezTo>
                  <a:cubicBezTo>
                    <a:pt x="5926" y="21182"/>
                    <a:pt x="8882" y="20676"/>
                    <a:pt x="11838" y="2017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0" name="Line"/>
            <p:cNvSpPr/>
            <p:nvPr/>
          </p:nvSpPr>
          <p:spPr>
            <a:xfrm>
              <a:off x="10223499" y="7952081"/>
              <a:ext cx="101601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950" y="2133"/>
                    <a:pt x="9900" y="4267"/>
                    <a:pt x="13500" y="7867"/>
                  </a:cubicBezTo>
                  <a:cubicBezTo>
                    <a:pt x="17100" y="11467"/>
                    <a:pt x="19350" y="1653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1" name="Line"/>
            <p:cNvSpPr/>
            <p:nvPr/>
          </p:nvSpPr>
          <p:spPr>
            <a:xfrm>
              <a:off x="10257074" y="7996531"/>
              <a:ext cx="99777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79" h="21600" fill="norm" stroke="1" extrusionOk="0">
                  <a:moveTo>
                    <a:pt x="20779" y="0"/>
                  </a:moveTo>
                  <a:cubicBezTo>
                    <a:pt x="18575" y="0"/>
                    <a:pt x="16371" y="0"/>
                    <a:pt x="12624" y="2743"/>
                  </a:cubicBezTo>
                  <a:cubicBezTo>
                    <a:pt x="8877" y="5486"/>
                    <a:pt x="3587" y="10971"/>
                    <a:pt x="1383" y="14571"/>
                  </a:cubicBezTo>
                  <a:cubicBezTo>
                    <a:pt x="-821" y="18171"/>
                    <a:pt x="61" y="19886"/>
                    <a:pt x="942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2" name="Line"/>
            <p:cNvSpPr/>
            <p:nvPr/>
          </p:nvSpPr>
          <p:spPr>
            <a:xfrm>
              <a:off x="10369550" y="7850041"/>
              <a:ext cx="124618" cy="29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5" h="21323" fill="norm" stroke="1" extrusionOk="0">
                  <a:moveTo>
                    <a:pt x="0" y="4197"/>
                  </a:moveTo>
                  <a:cubicBezTo>
                    <a:pt x="2880" y="2809"/>
                    <a:pt x="5760" y="1420"/>
                    <a:pt x="8280" y="649"/>
                  </a:cubicBezTo>
                  <a:cubicBezTo>
                    <a:pt x="10800" y="-123"/>
                    <a:pt x="12960" y="-277"/>
                    <a:pt x="15120" y="572"/>
                  </a:cubicBezTo>
                  <a:cubicBezTo>
                    <a:pt x="17280" y="1420"/>
                    <a:pt x="19440" y="3272"/>
                    <a:pt x="20520" y="5972"/>
                  </a:cubicBezTo>
                  <a:cubicBezTo>
                    <a:pt x="21600" y="8672"/>
                    <a:pt x="21600" y="12220"/>
                    <a:pt x="18900" y="14920"/>
                  </a:cubicBezTo>
                  <a:cubicBezTo>
                    <a:pt x="16200" y="17620"/>
                    <a:pt x="10800" y="19472"/>
                    <a:pt x="5400" y="2132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3" name="Line"/>
            <p:cNvSpPr/>
            <p:nvPr/>
          </p:nvSpPr>
          <p:spPr>
            <a:xfrm>
              <a:off x="10629900" y="7983831"/>
              <a:ext cx="19685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4" name="Line"/>
            <p:cNvSpPr/>
            <p:nvPr/>
          </p:nvSpPr>
          <p:spPr>
            <a:xfrm>
              <a:off x="10648949" y="8060031"/>
              <a:ext cx="1524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5" name="Line"/>
            <p:cNvSpPr/>
            <p:nvPr/>
          </p:nvSpPr>
          <p:spPr>
            <a:xfrm>
              <a:off x="10933641" y="7847487"/>
              <a:ext cx="172509" cy="2633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0" h="21328" fill="norm" stroke="1" extrusionOk="0">
                  <a:moveTo>
                    <a:pt x="20429" y="3328"/>
                  </a:moveTo>
                  <a:cubicBezTo>
                    <a:pt x="20169" y="2471"/>
                    <a:pt x="19909" y="1614"/>
                    <a:pt x="18608" y="928"/>
                  </a:cubicBezTo>
                  <a:cubicBezTo>
                    <a:pt x="17306" y="242"/>
                    <a:pt x="14964" y="-272"/>
                    <a:pt x="12492" y="157"/>
                  </a:cubicBezTo>
                  <a:cubicBezTo>
                    <a:pt x="10020" y="585"/>
                    <a:pt x="7417" y="1957"/>
                    <a:pt x="5075" y="4271"/>
                  </a:cubicBezTo>
                  <a:cubicBezTo>
                    <a:pt x="2733" y="6585"/>
                    <a:pt x="651" y="9842"/>
                    <a:pt x="130" y="12671"/>
                  </a:cubicBezTo>
                  <a:cubicBezTo>
                    <a:pt x="-390" y="15499"/>
                    <a:pt x="651" y="17899"/>
                    <a:pt x="3253" y="19357"/>
                  </a:cubicBezTo>
                  <a:cubicBezTo>
                    <a:pt x="5856" y="20814"/>
                    <a:pt x="10020" y="21328"/>
                    <a:pt x="13273" y="21328"/>
                  </a:cubicBezTo>
                  <a:cubicBezTo>
                    <a:pt x="16526" y="21328"/>
                    <a:pt x="18868" y="20814"/>
                    <a:pt x="21210" y="2029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6" name="Line"/>
            <p:cNvSpPr/>
            <p:nvPr/>
          </p:nvSpPr>
          <p:spPr>
            <a:xfrm>
              <a:off x="10928350" y="7996531"/>
              <a:ext cx="1524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7" name="Line"/>
            <p:cNvSpPr/>
            <p:nvPr/>
          </p:nvSpPr>
          <p:spPr>
            <a:xfrm>
              <a:off x="11157483" y="7860969"/>
              <a:ext cx="177267" cy="249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5" h="21248" fill="norm" stroke="1" extrusionOk="0">
                  <a:moveTo>
                    <a:pt x="21535" y="3428"/>
                  </a:moveTo>
                  <a:cubicBezTo>
                    <a:pt x="21021" y="2528"/>
                    <a:pt x="20506" y="1628"/>
                    <a:pt x="18706" y="908"/>
                  </a:cubicBezTo>
                  <a:cubicBezTo>
                    <a:pt x="16906" y="188"/>
                    <a:pt x="13821" y="-352"/>
                    <a:pt x="11249" y="278"/>
                  </a:cubicBezTo>
                  <a:cubicBezTo>
                    <a:pt x="8678" y="908"/>
                    <a:pt x="6621" y="2708"/>
                    <a:pt x="4821" y="5318"/>
                  </a:cubicBezTo>
                  <a:cubicBezTo>
                    <a:pt x="3021" y="7928"/>
                    <a:pt x="1478" y="11348"/>
                    <a:pt x="706" y="13508"/>
                  </a:cubicBezTo>
                  <a:cubicBezTo>
                    <a:pt x="-65" y="15668"/>
                    <a:pt x="-65" y="16568"/>
                    <a:pt x="64" y="17468"/>
                  </a:cubicBezTo>
                  <a:cubicBezTo>
                    <a:pt x="192" y="18368"/>
                    <a:pt x="449" y="19268"/>
                    <a:pt x="3149" y="19898"/>
                  </a:cubicBezTo>
                  <a:cubicBezTo>
                    <a:pt x="5849" y="20528"/>
                    <a:pt x="10992" y="20888"/>
                    <a:pt x="16135" y="2124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8" name="Line"/>
            <p:cNvSpPr/>
            <p:nvPr/>
          </p:nvSpPr>
          <p:spPr>
            <a:xfrm>
              <a:off x="11322050" y="7949964"/>
              <a:ext cx="177800" cy="1654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5" fill="norm" stroke="1" extrusionOk="0">
                  <a:moveTo>
                    <a:pt x="0" y="2734"/>
                  </a:moveTo>
                  <a:cubicBezTo>
                    <a:pt x="0" y="1367"/>
                    <a:pt x="0" y="0"/>
                    <a:pt x="386" y="0"/>
                  </a:cubicBezTo>
                  <a:cubicBezTo>
                    <a:pt x="771" y="0"/>
                    <a:pt x="1543" y="1367"/>
                    <a:pt x="2186" y="3691"/>
                  </a:cubicBezTo>
                  <a:cubicBezTo>
                    <a:pt x="2829" y="6015"/>
                    <a:pt x="3343" y="9296"/>
                    <a:pt x="3729" y="11620"/>
                  </a:cubicBezTo>
                  <a:cubicBezTo>
                    <a:pt x="4114" y="13944"/>
                    <a:pt x="4371" y="15311"/>
                    <a:pt x="5143" y="15585"/>
                  </a:cubicBezTo>
                  <a:cubicBezTo>
                    <a:pt x="5914" y="15858"/>
                    <a:pt x="7200" y="15038"/>
                    <a:pt x="8229" y="13944"/>
                  </a:cubicBezTo>
                  <a:cubicBezTo>
                    <a:pt x="9257" y="12851"/>
                    <a:pt x="10029" y="11484"/>
                    <a:pt x="10543" y="11484"/>
                  </a:cubicBezTo>
                  <a:cubicBezTo>
                    <a:pt x="11057" y="11484"/>
                    <a:pt x="11314" y="12851"/>
                    <a:pt x="11443" y="14218"/>
                  </a:cubicBezTo>
                  <a:cubicBezTo>
                    <a:pt x="11571" y="15585"/>
                    <a:pt x="11571" y="16952"/>
                    <a:pt x="11829" y="18319"/>
                  </a:cubicBezTo>
                  <a:cubicBezTo>
                    <a:pt x="12086" y="19686"/>
                    <a:pt x="12600" y="21053"/>
                    <a:pt x="13371" y="21327"/>
                  </a:cubicBezTo>
                  <a:cubicBezTo>
                    <a:pt x="14143" y="21600"/>
                    <a:pt x="15171" y="20780"/>
                    <a:pt x="16586" y="17089"/>
                  </a:cubicBezTo>
                  <a:cubicBezTo>
                    <a:pt x="18000" y="13397"/>
                    <a:pt x="19800" y="6835"/>
                    <a:pt x="21600" y="27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9" name="Line"/>
            <p:cNvSpPr/>
            <p:nvPr/>
          </p:nvSpPr>
          <p:spPr>
            <a:xfrm>
              <a:off x="11518900" y="7913418"/>
              <a:ext cx="118142" cy="2757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1" h="21156" fill="norm" stroke="1" extrusionOk="0">
                  <a:moveTo>
                    <a:pt x="0" y="3941"/>
                  </a:moveTo>
                  <a:cubicBezTo>
                    <a:pt x="3411" y="2966"/>
                    <a:pt x="6821" y="1992"/>
                    <a:pt x="10421" y="1180"/>
                  </a:cubicBezTo>
                  <a:cubicBezTo>
                    <a:pt x="14021" y="368"/>
                    <a:pt x="17811" y="-282"/>
                    <a:pt x="19705" y="124"/>
                  </a:cubicBezTo>
                  <a:cubicBezTo>
                    <a:pt x="21600" y="530"/>
                    <a:pt x="21600" y="1992"/>
                    <a:pt x="19895" y="5077"/>
                  </a:cubicBezTo>
                  <a:cubicBezTo>
                    <a:pt x="18189" y="8163"/>
                    <a:pt x="14779" y="12873"/>
                    <a:pt x="12505" y="15796"/>
                  </a:cubicBezTo>
                  <a:cubicBezTo>
                    <a:pt x="10232" y="18720"/>
                    <a:pt x="9095" y="19856"/>
                    <a:pt x="7579" y="20506"/>
                  </a:cubicBezTo>
                  <a:cubicBezTo>
                    <a:pt x="6063" y="21156"/>
                    <a:pt x="4168" y="21318"/>
                    <a:pt x="3789" y="20993"/>
                  </a:cubicBezTo>
                  <a:cubicBezTo>
                    <a:pt x="3411" y="20668"/>
                    <a:pt x="4547" y="19856"/>
                    <a:pt x="5684" y="1904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0" name="Line"/>
            <p:cNvSpPr/>
            <p:nvPr/>
          </p:nvSpPr>
          <p:spPr>
            <a:xfrm>
              <a:off x="8480698" y="3313150"/>
              <a:ext cx="1575348" cy="9411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1" h="21582" fill="norm" stroke="1" extrusionOk="0">
                  <a:moveTo>
                    <a:pt x="14526" y="2263"/>
                  </a:moveTo>
                  <a:cubicBezTo>
                    <a:pt x="14555" y="2021"/>
                    <a:pt x="14584" y="1778"/>
                    <a:pt x="14512" y="1560"/>
                  </a:cubicBezTo>
                  <a:cubicBezTo>
                    <a:pt x="14440" y="1341"/>
                    <a:pt x="14266" y="1147"/>
                    <a:pt x="13775" y="904"/>
                  </a:cubicBezTo>
                  <a:cubicBezTo>
                    <a:pt x="13283" y="662"/>
                    <a:pt x="12473" y="370"/>
                    <a:pt x="11722" y="200"/>
                  </a:cubicBezTo>
                  <a:cubicBezTo>
                    <a:pt x="10970" y="31"/>
                    <a:pt x="10276" y="-18"/>
                    <a:pt x="9625" y="6"/>
                  </a:cubicBezTo>
                  <a:cubicBezTo>
                    <a:pt x="8975" y="31"/>
                    <a:pt x="8367" y="128"/>
                    <a:pt x="7746" y="298"/>
                  </a:cubicBezTo>
                  <a:cubicBezTo>
                    <a:pt x="7124" y="467"/>
                    <a:pt x="6488" y="710"/>
                    <a:pt x="5852" y="1001"/>
                  </a:cubicBezTo>
                  <a:cubicBezTo>
                    <a:pt x="5216" y="1293"/>
                    <a:pt x="4580" y="1632"/>
                    <a:pt x="3958" y="2093"/>
                  </a:cubicBezTo>
                  <a:cubicBezTo>
                    <a:pt x="3336" y="2555"/>
                    <a:pt x="2729" y="3137"/>
                    <a:pt x="2252" y="3889"/>
                  </a:cubicBezTo>
                  <a:cubicBezTo>
                    <a:pt x="1775" y="4642"/>
                    <a:pt x="1428" y="5564"/>
                    <a:pt x="1095" y="6511"/>
                  </a:cubicBezTo>
                  <a:cubicBezTo>
                    <a:pt x="763" y="7457"/>
                    <a:pt x="445" y="8428"/>
                    <a:pt x="242" y="9399"/>
                  </a:cubicBezTo>
                  <a:cubicBezTo>
                    <a:pt x="40" y="10369"/>
                    <a:pt x="-47" y="11340"/>
                    <a:pt x="25" y="12262"/>
                  </a:cubicBezTo>
                  <a:cubicBezTo>
                    <a:pt x="98" y="13185"/>
                    <a:pt x="329" y="14058"/>
                    <a:pt x="531" y="14859"/>
                  </a:cubicBezTo>
                  <a:cubicBezTo>
                    <a:pt x="734" y="15660"/>
                    <a:pt x="907" y="16388"/>
                    <a:pt x="1139" y="16946"/>
                  </a:cubicBezTo>
                  <a:cubicBezTo>
                    <a:pt x="1370" y="17505"/>
                    <a:pt x="1659" y="17893"/>
                    <a:pt x="2049" y="18209"/>
                  </a:cubicBezTo>
                  <a:cubicBezTo>
                    <a:pt x="2440" y="18524"/>
                    <a:pt x="2931" y="18767"/>
                    <a:pt x="3712" y="19058"/>
                  </a:cubicBezTo>
                  <a:cubicBezTo>
                    <a:pt x="4493" y="19349"/>
                    <a:pt x="5563" y="19689"/>
                    <a:pt x="6604" y="20004"/>
                  </a:cubicBezTo>
                  <a:cubicBezTo>
                    <a:pt x="7645" y="20320"/>
                    <a:pt x="8657" y="20611"/>
                    <a:pt x="9466" y="20781"/>
                  </a:cubicBezTo>
                  <a:cubicBezTo>
                    <a:pt x="10276" y="20951"/>
                    <a:pt x="10883" y="21000"/>
                    <a:pt x="11505" y="21097"/>
                  </a:cubicBezTo>
                  <a:cubicBezTo>
                    <a:pt x="12126" y="21194"/>
                    <a:pt x="12763" y="21339"/>
                    <a:pt x="13399" y="21436"/>
                  </a:cubicBezTo>
                  <a:cubicBezTo>
                    <a:pt x="14035" y="21533"/>
                    <a:pt x="14671" y="21582"/>
                    <a:pt x="15437" y="21582"/>
                  </a:cubicBezTo>
                  <a:cubicBezTo>
                    <a:pt x="16204" y="21582"/>
                    <a:pt x="17100" y="21533"/>
                    <a:pt x="17910" y="21291"/>
                  </a:cubicBezTo>
                  <a:cubicBezTo>
                    <a:pt x="18719" y="21048"/>
                    <a:pt x="19442" y="20611"/>
                    <a:pt x="19905" y="20150"/>
                  </a:cubicBezTo>
                  <a:cubicBezTo>
                    <a:pt x="20367" y="19689"/>
                    <a:pt x="20570" y="19204"/>
                    <a:pt x="20772" y="18403"/>
                  </a:cubicBezTo>
                  <a:cubicBezTo>
                    <a:pt x="20975" y="17602"/>
                    <a:pt x="21177" y="16485"/>
                    <a:pt x="21322" y="15248"/>
                  </a:cubicBezTo>
                  <a:cubicBezTo>
                    <a:pt x="21466" y="14010"/>
                    <a:pt x="21553" y="12651"/>
                    <a:pt x="21510" y="11340"/>
                  </a:cubicBezTo>
                  <a:cubicBezTo>
                    <a:pt x="21466" y="10030"/>
                    <a:pt x="21293" y="8768"/>
                    <a:pt x="20975" y="7724"/>
                  </a:cubicBezTo>
                  <a:cubicBezTo>
                    <a:pt x="20657" y="6680"/>
                    <a:pt x="20194" y="5855"/>
                    <a:pt x="19616" y="4982"/>
                  </a:cubicBezTo>
                  <a:cubicBezTo>
                    <a:pt x="19037" y="4108"/>
                    <a:pt x="18343" y="3186"/>
                    <a:pt x="17678" y="2482"/>
                  </a:cubicBezTo>
                  <a:cubicBezTo>
                    <a:pt x="17013" y="1778"/>
                    <a:pt x="16377" y="1293"/>
                    <a:pt x="15813" y="904"/>
                  </a:cubicBezTo>
                  <a:cubicBezTo>
                    <a:pt x="15249" y="516"/>
                    <a:pt x="14758" y="225"/>
                    <a:pt x="14367" y="103"/>
                  </a:cubicBezTo>
                  <a:cubicBezTo>
                    <a:pt x="13977" y="-18"/>
                    <a:pt x="13688" y="31"/>
                    <a:pt x="13399" y="7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1" name="Line"/>
            <p:cNvSpPr/>
            <p:nvPr/>
          </p:nvSpPr>
          <p:spPr>
            <a:xfrm>
              <a:off x="9681323" y="2472536"/>
              <a:ext cx="656477" cy="9129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1" h="21566" fill="norm" stroke="1" extrusionOk="0">
                  <a:moveTo>
                    <a:pt x="913" y="21288"/>
                  </a:moveTo>
                  <a:cubicBezTo>
                    <a:pt x="497" y="21438"/>
                    <a:pt x="80" y="21588"/>
                    <a:pt x="10" y="21563"/>
                  </a:cubicBezTo>
                  <a:cubicBezTo>
                    <a:pt x="-59" y="21538"/>
                    <a:pt x="219" y="21338"/>
                    <a:pt x="1122" y="20563"/>
                  </a:cubicBezTo>
                  <a:cubicBezTo>
                    <a:pt x="2025" y="19788"/>
                    <a:pt x="3553" y="18438"/>
                    <a:pt x="4872" y="17138"/>
                  </a:cubicBezTo>
                  <a:cubicBezTo>
                    <a:pt x="6192" y="15838"/>
                    <a:pt x="7303" y="14588"/>
                    <a:pt x="8518" y="13263"/>
                  </a:cubicBezTo>
                  <a:cubicBezTo>
                    <a:pt x="9734" y="11938"/>
                    <a:pt x="11054" y="10538"/>
                    <a:pt x="12373" y="9013"/>
                  </a:cubicBezTo>
                  <a:cubicBezTo>
                    <a:pt x="13693" y="7488"/>
                    <a:pt x="15012" y="5838"/>
                    <a:pt x="16089" y="4613"/>
                  </a:cubicBezTo>
                  <a:cubicBezTo>
                    <a:pt x="17165" y="3388"/>
                    <a:pt x="17999" y="2588"/>
                    <a:pt x="18589" y="2138"/>
                  </a:cubicBezTo>
                  <a:cubicBezTo>
                    <a:pt x="19180" y="1688"/>
                    <a:pt x="19527" y="1588"/>
                    <a:pt x="19562" y="1463"/>
                  </a:cubicBezTo>
                  <a:cubicBezTo>
                    <a:pt x="19596" y="1338"/>
                    <a:pt x="19318" y="1188"/>
                    <a:pt x="18971" y="988"/>
                  </a:cubicBezTo>
                  <a:cubicBezTo>
                    <a:pt x="18624" y="788"/>
                    <a:pt x="18207" y="538"/>
                    <a:pt x="18207" y="388"/>
                  </a:cubicBezTo>
                  <a:cubicBezTo>
                    <a:pt x="18207" y="238"/>
                    <a:pt x="18624" y="188"/>
                    <a:pt x="19006" y="138"/>
                  </a:cubicBezTo>
                  <a:cubicBezTo>
                    <a:pt x="19388" y="88"/>
                    <a:pt x="19735" y="38"/>
                    <a:pt x="20082" y="13"/>
                  </a:cubicBezTo>
                  <a:cubicBezTo>
                    <a:pt x="20430" y="-12"/>
                    <a:pt x="20777" y="-12"/>
                    <a:pt x="21020" y="113"/>
                  </a:cubicBezTo>
                  <a:cubicBezTo>
                    <a:pt x="21263" y="238"/>
                    <a:pt x="21402" y="488"/>
                    <a:pt x="21402" y="938"/>
                  </a:cubicBezTo>
                  <a:cubicBezTo>
                    <a:pt x="21402" y="1388"/>
                    <a:pt x="21263" y="2038"/>
                    <a:pt x="21263" y="2613"/>
                  </a:cubicBezTo>
                  <a:cubicBezTo>
                    <a:pt x="21263" y="3188"/>
                    <a:pt x="21402" y="3688"/>
                    <a:pt x="21541" y="418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2" name="Line"/>
            <p:cNvSpPr/>
            <p:nvPr/>
          </p:nvSpPr>
          <p:spPr>
            <a:xfrm>
              <a:off x="10636250" y="2122781"/>
              <a:ext cx="25400" cy="3005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3955"/>
                    <a:pt x="7200" y="7910"/>
                    <a:pt x="9000" y="11256"/>
                  </a:cubicBezTo>
                  <a:cubicBezTo>
                    <a:pt x="10800" y="14603"/>
                    <a:pt x="10800" y="17341"/>
                    <a:pt x="10800" y="19090"/>
                  </a:cubicBezTo>
                  <a:cubicBezTo>
                    <a:pt x="10800" y="20839"/>
                    <a:pt x="10800" y="21600"/>
                    <a:pt x="12600" y="21600"/>
                  </a:cubicBezTo>
                  <a:cubicBezTo>
                    <a:pt x="14400" y="21600"/>
                    <a:pt x="18000" y="20839"/>
                    <a:pt x="21600" y="2007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3" name="Line"/>
            <p:cNvSpPr/>
            <p:nvPr/>
          </p:nvSpPr>
          <p:spPr>
            <a:xfrm>
              <a:off x="10725149" y="2249781"/>
              <a:ext cx="20320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4" name="Line"/>
            <p:cNvSpPr/>
            <p:nvPr/>
          </p:nvSpPr>
          <p:spPr>
            <a:xfrm>
              <a:off x="10839449" y="2167231"/>
              <a:ext cx="19051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400" y="6171"/>
                    <a:pt x="4800" y="12343"/>
                    <a:pt x="7200" y="15943"/>
                  </a:cubicBezTo>
                  <a:cubicBezTo>
                    <a:pt x="9600" y="19543"/>
                    <a:pt x="12000" y="20571"/>
                    <a:pt x="14400" y="21086"/>
                  </a:cubicBezTo>
                  <a:cubicBezTo>
                    <a:pt x="16800" y="21600"/>
                    <a:pt x="19200" y="216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5" name="Line"/>
            <p:cNvSpPr/>
            <p:nvPr/>
          </p:nvSpPr>
          <p:spPr>
            <a:xfrm>
              <a:off x="11100889" y="2032108"/>
              <a:ext cx="164011" cy="346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7" h="21312" fill="norm" stroke="1" extrusionOk="0">
                  <a:moveTo>
                    <a:pt x="21457" y="1671"/>
                  </a:moveTo>
                  <a:cubicBezTo>
                    <a:pt x="21457" y="1020"/>
                    <a:pt x="21457" y="369"/>
                    <a:pt x="20765" y="109"/>
                  </a:cubicBezTo>
                  <a:cubicBezTo>
                    <a:pt x="20072" y="-151"/>
                    <a:pt x="18688" y="-21"/>
                    <a:pt x="15919" y="1345"/>
                  </a:cubicBezTo>
                  <a:cubicBezTo>
                    <a:pt x="13149" y="2712"/>
                    <a:pt x="8995" y="5314"/>
                    <a:pt x="6088" y="8242"/>
                  </a:cubicBezTo>
                  <a:cubicBezTo>
                    <a:pt x="3180" y="11169"/>
                    <a:pt x="1519" y="14422"/>
                    <a:pt x="688" y="16374"/>
                  </a:cubicBezTo>
                  <a:cubicBezTo>
                    <a:pt x="-143" y="18326"/>
                    <a:pt x="-143" y="18977"/>
                    <a:pt x="272" y="19562"/>
                  </a:cubicBezTo>
                  <a:cubicBezTo>
                    <a:pt x="688" y="20148"/>
                    <a:pt x="1519" y="20668"/>
                    <a:pt x="2626" y="20994"/>
                  </a:cubicBezTo>
                  <a:cubicBezTo>
                    <a:pt x="3734" y="21319"/>
                    <a:pt x="5119" y="21449"/>
                    <a:pt x="7057" y="21124"/>
                  </a:cubicBezTo>
                  <a:cubicBezTo>
                    <a:pt x="8995" y="20798"/>
                    <a:pt x="11488" y="20018"/>
                    <a:pt x="13426" y="19042"/>
                  </a:cubicBezTo>
                  <a:cubicBezTo>
                    <a:pt x="15365" y="18066"/>
                    <a:pt x="16749" y="16895"/>
                    <a:pt x="17580" y="15724"/>
                  </a:cubicBezTo>
                  <a:cubicBezTo>
                    <a:pt x="18411" y="14553"/>
                    <a:pt x="18688" y="13382"/>
                    <a:pt x="18134" y="12731"/>
                  </a:cubicBezTo>
                  <a:cubicBezTo>
                    <a:pt x="17580" y="12080"/>
                    <a:pt x="16195" y="11950"/>
                    <a:pt x="14811" y="12015"/>
                  </a:cubicBezTo>
                  <a:cubicBezTo>
                    <a:pt x="13426" y="12080"/>
                    <a:pt x="12042" y="12341"/>
                    <a:pt x="11349" y="12796"/>
                  </a:cubicBezTo>
                  <a:cubicBezTo>
                    <a:pt x="10657" y="13251"/>
                    <a:pt x="10657" y="13902"/>
                    <a:pt x="11072" y="14292"/>
                  </a:cubicBezTo>
                  <a:cubicBezTo>
                    <a:pt x="11488" y="14683"/>
                    <a:pt x="12319" y="14813"/>
                    <a:pt x="13149" y="1494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6" name="Line"/>
            <p:cNvSpPr/>
            <p:nvPr/>
          </p:nvSpPr>
          <p:spPr>
            <a:xfrm>
              <a:off x="11276077" y="2219782"/>
              <a:ext cx="128523" cy="1217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4" h="21066" fill="norm" stroke="1" extrusionOk="0">
                  <a:moveTo>
                    <a:pt x="6522" y="4090"/>
                  </a:moveTo>
                  <a:cubicBezTo>
                    <a:pt x="8264" y="4090"/>
                    <a:pt x="10006" y="4090"/>
                    <a:pt x="11399" y="3358"/>
                  </a:cubicBezTo>
                  <a:cubicBezTo>
                    <a:pt x="12793" y="2626"/>
                    <a:pt x="13838" y="1161"/>
                    <a:pt x="13141" y="429"/>
                  </a:cubicBezTo>
                  <a:cubicBezTo>
                    <a:pt x="12444" y="-303"/>
                    <a:pt x="10006" y="-303"/>
                    <a:pt x="7393" y="2077"/>
                  </a:cubicBezTo>
                  <a:cubicBezTo>
                    <a:pt x="4780" y="4456"/>
                    <a:pt x="1993" y="9216"/>
                    <a:pt x="773" y="12694"/>
                  </a:cubicBezTo>
                  <a:cubicBezTo>
                    <a:pt x="-446" y="16172"/>
                    <a:pt x="-98" y="18368"/>
                    <a:pt x="948" y="19650"/>
                  </a:cubicBezTo>
                  <a:cubicBezTo>
                    <a:pt x="1993" y="20931"/>
                    <a:pt x="3735" y="21297"/>
                    <a:pt x="7219" y="20931"/>
                  </a:cubicBezTo>
                  <a:cubicBezTo>
                    <a:pt x="10702" y="20565"/>
                    <a:pt x="15928" y="19466"/>
                    <a:pt x="21154" y="1836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7" name="Line"/>
            <p:cNvSpPr/>
            <p:nvPr/>
          </p:nvSpPr>
          <p:spPr>
            <a:xfrm>
              <a:off x="11407540" y="2224744"/>
              <a:ext cx="107017" cy="868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1" h="20608" fill="norm" stroke="1" extrusionOk="0">
                  <a:moveTo>
                    <a:pt x="18115" y="1420"/>
                  </a:moveTo>
                  <a:cubicBezTo>
                    <a:pt x="16038" y="416"/>
                    <a:pt x="13961" y="-589"/>
                    <a:pt x="11261" y="416"/>
                  </a:cubicBezTo>
                  <a:cubicBezTo>
                    <a:pt x="8561" y="1420"/>
                    <a:pt x="5238" y="4434"/>
                    <a:pt x="3161" y="7197"/>
                  </a:cubicBezTo>
                  <a:cubicBezTo>
                    <a:pt x="1084" y="9960"/>
                    <a:pt x="253" y="12471"/>
                    <a:pt x="46" y="14983"/>
                  </a:cubicBezTo>
                  <a:cubicBezTo>
                    <a:pt x="-162" y="17495"/>
                    <a:pt x="253" y="20006"/>
                    <a:pt x="2953" y="20509"/>
                  </a:cubicBezTo>
                  <a:cubicBezTo>
                    <a:pt x="5653" y="21011"/>
                    <a:pt x="10638" y="19504"/>
                    <a:pt x="13961" y="17997"/>
                  </a:cubicBezTo>
                  <a:cubicBezTo>
                    <a:pt x="17284" y="16490"/>
                    <a:pt x="18946" y="14983"/>
                    <a:pt x="19984" y="12723"/>
                  </a:cubicBezTo>
                  <a:cubicBezTo>
                    <a:pt x="21023" y="10462"/>
                    <a:pt x="21438" y="7448"/>
                    <a:pt x="20400" y="5690"/>
                  </a:cubicBezTo>
                  <a:cubicBezTo>
                    <a:pt x="19361" y="3932"/>
                    <a:pt x="16869" y="3430"/>
                    <a:pt x="14376" y="292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8" name="Line"/>
            <p:cNvSpPr/>
            <p:nvPr/>
          </p:nvSpPr>
          <p:spPr>
            <a:xfrm>
              <a:off x="11560405" y="2055397"/>
              <a:ext cx="117246" cy="2757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0" h="21159" fill="norm" stroke="1" extrusionOk="0">
                  <a:moveTo>
                    <a:pt x="19853" y="3709"/>
                  </a:moveTo>
                  <a:cubicBezTo>
                    <a:pt x="19095" y="2409"/>
                    <a:pt x="18337" y="1110"/>
                    <a:pt x="16822" y="461"/>
                  </a:cubicBezTo>
                  <a:cubicBezTo>
                    <a:pt x="15306" y="-189"/>
                    <a:pt x="13032" y="-189"/>
                    <a:pt x="10379" y="704"/>
                  </a:cubicBezTo>
                  <a:cubicBezTo>
                    <a:pt x="7727" y="1597"/>
                    <a:pt x="4695" y="3384"/>
                    <a:pt x="2611" y="6388"/>
                  </a:cubicBezTo>
                  <a:cubicBezTo>
                    <a:pt x="527" y="9393"/>
                    <a:pt x="-610" y="13616"/>
                    <a:pt x="337" y="16458"/>
                  </a:cubicBezTo>
                  <a:cubicBezTo>
                    <a:pt x="1285" y="19300"/>
                    <a:pt x="4316" y="20761"/>
                    <a:pt x="8106" y="21086"/>
                  </a:cubicBezTo>
                  <a:cubicBezTo>
                    <a:pt x="11895" y="21411"/>
                    <a:pt x="16443" y="20599"/>
                    <a:pt x="20990" y="1978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9" name="Line"/>
            <p:cNvSpPr/>
            <p:nvPr/>
          </p:nvSpPr>
          <p:spPr>
            <a:xfrm>
              <a:off x="11705166" y="2110510"/>
              <a:ext cx="109835" cy="3001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8" h="21270" fill="norm" stroke="1" extrusionOk="0">
                  <a:moveTo>
                    <a:pt x="5706" y="8970"/>
                  </a:moveTo>
                  <a:cubicBezTo>
                    <a:pt x="4075" y="9420"/>
                    <a:pt x="2445" y="9870"/>
                    <a:pt x="1426" y="11670"/>
                  </a:cubicBezTo>
                  <a:cubicBezTo>
                    <a:pt x="408" y="13470"/>
                    <a:pt x="0" y="16620"/>
                    <a:pt x="0" y="18570"/>
                  </a:cubicBezTo>
                  <a:cubicBezTo>
                    <a:pt x="0" y="20520"/>
                    <a:pt x="408" y="21270"/>
                    <a:pt x="1019" y="21270"/>
                  </a:cubicBezTo>
                  <a:cubicBezTo>
                    <a:pt x="1630" y="21270"/>
                    <a:pt x="2445" y="20520"/>
                    <a:pt x="2853" y="17670"/>
                  </a:cubicBezTo>
                  <a:cubicBezTo>
                    <a:pt x="3260" y="14820"/>
                    <a:pt x="3260" y="9870"/>
                    <a:pt x="3668" y="6720"/>
                  </a:cubicBezTo>
                  <a:cubicBezTo>
                    <a:pt x="4075" y="3570"/>
                    <a:pt x="4891" y="2220"/>
                    <a:pt x="6928" y="1245"/>
                  </a:cubicBezTo>
                  <a:cubicBezTo>
                    <a:pt x="8966" y="270"/>
                    <a:pt x="12226" y="-330"/>
                    <a:pt x="15079" y="195"/>
                  </a:cubicBezTo>
                  <a:cubicBezTo>
                    <a:pt x="17932" y="720"/>
                    <a:pt x="20377" y="2370"/>
                    <a:pt x="20989" y="3945"/>
                  </a:cubicBezTo>
                  <a:cubicBezTo>
                    <a:pt x="21600" y="5520"/>
                    <a:pt x="20377" y="7020"/>
                    <a:pt x="18543" y="8070"/>
                  </a:cubicBezTo>
                  <a:cubicBezTo>
                    <a:pt x="16709" y="9120"/>
                    <a:pt x="14264" y="9720"/>
                    <a:pt x="12023" y="10095"/>
                  </a:cubicBezTo>
                  <a:cubicBezTo>
                    <a:pt x="9781" y="10470"/>
                    <a:pt x="7743" y="10620"/>
                    <a:pt x="6521" y="10320"/>
                  </a:cubicBezTo>
                  <a:cubicBezTo>
                    <a:pt x="5298" y="10020"/>
                    <a:pt x="4891" y="9270"/>
                    <a:pt x="4483" y="852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00" name="Line"/>
            <p:cNvSpPr/>
            <p:nvPr/>
          </p:nvSpPr>
          <p:spPr>
            <a:xfrm>
              <a:off x="11861800" y="2002131"/>
              <a:ext cx="84984" cy="374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48" h="21600" fill="norm" stroke="1" extrusionOk="0">
                  <a:moveTo>
                    <a:pt x="9257" y="0"/>
                  </a:moveTo>
                  <a:cubicBezTo>
                    <a:pt x="13886" y="1953"/>
                    <a:pt x="18514" y="3905"/>
                    <a:pt x="20057" y="6590"/>
                  </a:cubicBezTo>
                  <a:cubicBezTo>
                    <a:pt x="21600" y="9275"/>
                    <a:pt x="20057" y="12692"/>
                    <a:pt x="16200" y="15315"/>
                  </a:cubicBezTo>
                  <a:cubicBezTo>
                    <a:pt x="12343" y="17939"/>
                    <a:pt x="6171" y="1976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83" name="Drawing"/>
          <p:cNvGrpSpPr/>
          <p:nvPr/>
        </p:nvGrpSpPr>
        <p:grpSpPr>
          <a:xfrm>
            <a:off x="558800" y="1258888"/>
            <a:ext cx="12122151" cy="7341034"/>
            <a:chOff x="0" y="0"/>
            <a:chExt cx="12122150" cy="7341033"/>
          </a:xfrm>
        </p:grpSpPr>
        <p:sp>
          <p:nvSpPr>
            <p:cNvPr id="2403" name="Line"/>
            <p:cNvSpPr/>
            <p:nvPr/>
          </p:nvSpPr>
          <p:spPr>
            <a:xfrm>
              <a:off x="3308350" y="0"/>
              <a:ext cx="138417" cy="6194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2" h="21430" fill="norm" stroke="1" extrusionOk="0">
                  <a:moveTo>
                    <a:pt x="3869" y="8292"/>
                  </a:moveTo>
                  <a:cubicBezTo>
                    <a:pt x="3869" y="11001"/>
                    <a:pt x="3869" y="13710"/>
                    <a:pt x="4030" y="15797"/>
                  </a:cubicBezTo>
                  <a:cubicBezTo>
                    <a:pt x="4191" y="17884"/>
                    <a:pt x="4513" y="19348"/>
                    <a:pt x="4675" y="20264"/>
                  </a:cubicBezTo>
                  <a:cubicBezTo>
                    <a:pt x="4836" y="21179"/>
                    <a:pt x="4836" y="21545"/>
                    <a:pt x="4513" y="21399"/>
                  </a:cubicBezTo>
                  <a:cubicBezTo>
                    <a:pt x="4191" y="21252"/>
                    <a:pt x="3546" y="20593"/>
                    <a:pt x="2901" y="19019"/>
                  </a:cubicBezTo>
                  <a:cubicBezTo>
                    <a:pt x="2257" y="17445"/>
                    <a:pt x="1612" y="14955"/>
                    <a:pt x="1290" y="12173"/>
                  </a:cubicBezTo>
                  <a:cubicBezTo>
                    <a:pt x="967" y="9390"/>
                    <a:pt x="967" y="6315"/>
                    <a:pt x="1290" y="4375"/>
                  </a:cubicBezTo>
                  <a:cubicBezTo>
                    <a:pt x="1612" y="2434"/>
                    <a:pt x="2257" y="1629"/>
                    <a:pt x="3224" y="1080"/>
                  </a:cubicBezTo>
                  <a:cubicBezTo>
                    <a:pt x="4191" y="531"/>
                    <a:pt x="5481" y="238"/>
                    <a:pt x="6931" y="91"/>
                  </a:cubicBezTo>
                  <a:cubicBezTo>
                    <a:pt x="8382" y="-55"/>
                    <a:pt x="9994" y="-55"/>
                    <a:pt x="12251" y="311"/>
                  </a:cubicBezTo>
                  <a:cubicBezTo>
                    <a:pt x="14507" y="677"/>
                    <a:pt x="17409" y="1409"/>
                    <a:pt x="19182" y="2361"/>
                  </a:cubicBezTo>
                  <a:cubicBezTo>
                    <a:pt x="20955" y="3313"/>
                    <a:pt x="21600" y="4485"/>
                    <a:pt x="20633" y="5437"/>
                  </a:cubicBezTo>
                  <a:cubicBezTo>
                    <a:pt x="19666" y="6388"/>
                    <a:pt x="17087" y="7121"/>
                    <a:pt x="13379" y="7560"/>
                  </a:cubicBezTo>
                  <a:cubicBezTo>
                    <a:pt x="9672" y="7999"/>
                    <a:pt x="4836" y="8146"/>
                    <a:pt x="0" y="82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04" name="Line"/>
            <p:cNvSpPr/>
            <p:nvPr/>
          </p:nvSpPr>
          <p:spPr>
            <a:xfrm>
              <a:off x="3448050" y="348656"/>
              <a:ext cx="158750" cy="2016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02" fill="norm" stroke="1" extrusionOk="0">
                  <a:moveTo>
                    <a:pt x="0" y="2541"/>
                  </a:moveTo>
                  <a:cubicBezTo>
                    <a:pt x="1152" y="1880"/>
                    <a:pt x="2304" y="1219"/>
                    <a:pt x="3600" y="1109"/>
                  </a:cubicBezTo>
                  <a:cubicBezTo>
                    <a:pt x="4896" y="998"/>
                    <a:pt x="6336" y="1439"/>
                    <a:pt x="7632" y="4194"/>
                  </a:cubicBezTo>
                  <a:cubicBezTo>
                    <a:pt x="8928" y="6949"/>
                    <a:pt x="10080" y="12019"/>
                    <a:pt x="10224" y="15435"/>
                  </a:cubicBezTo>
                  <a:cubicBezTo>
                    <a:pt x="10368" y="18852"/>
                    <a:pt x="9504" y="20615"/>
                    <a:pt x="9072" y="20945"/>
                  </a:cubicBezTo>
                  <a:cubicBezTo>
                    <a:pt x="8640" y="21276"/>
                    <a:pt x="8640" y="20174"/>
                    <a:pt x="9072" y="17198"/>
                  </a:cubicBezTo>
                  <a:cubicBezTo>
                    <a:pt x="9504" y="14223"/>
                    <a:pt x="10368" y="9374"/>
                    <a:pt x="11664" y="6068"/>
                  </a:cubicBezTo>
                  <a:cubicBezTo>
                    <a:pt x="12960" y="2762"/>
                    <a:pt x="14688" y="998"/>
                    <a:pt x="16416" y="337"/>
                  </a:cubicBezTo>
                  <a:cubicBezTo>
                    <a:pt x="18144" y="-324"/>
                    <a:pt x="19872" y="117"/>
                    <a:pt x="21600" y="5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05" name="Line"/>
            <p:cNvSpPr/>
            <p:nvPr/>
          </p:nvSpPr>
          <p:spPr>
            <a:xfrm>
              <a:off x="3678993" y="342253"/>
              <a:ext cx="86558" cy="211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1" h="21128" fill="norm" stroke="1" extrusionOk="0">
                  <a:moveTo>
                    <a:pt x="21031" y="1177"/>
                  </a:moveTo>
                  <a:cubicBezTo>
                    <a:pt x="18460" y="541"/>
                    <a:pt x="15888" y="-94"/>
                    <a:pt x="13574" y="12"/>
                  </a:cubicBezTo>
                  <a:cubicBezTo>
                    <a:pt x="11260" y="118"/>
                    <a:pt x="9202" y="965"/>
                    <a:pt x="6631" y="3612"/>
                  </a:cubicBezTo>
                  <a:cubicBezTo>
                    <a:pt x="4060" y="6259"/>
                    <a:pt x="974" y="10706"/>
                    <a:pt x="202" y="13988"/>
                  </a:cubicBezTo>
                  <a:cubicBezTo>
                    <a:pt x="-569" y="17271"/>
                    <a:pt x="974" y="19388"/>
                    <a:pt x="3031" y="20447"/>
                  </a:cubicBezTo>
                  <a:cubicBezTo>
                    <a:pt x="5088" y="21506"/>
                    <a:pt x="7660" y="21506"/>
                    <a:pt x="11002" y="19177"/>
                  </a:cubicBezTo>
                  <a:cubicBezTo>
                    <a:pt x="14345" y="16847"/>
                    <a:pt x="18460" y="12188"/>
                    <a:pt x="19231" y="8800"/>
                  </a:cubicBezTo>
                  <a:cubicBezTo>
                    <a:pt x="20002" y="5412"/>
                    <a:pt x="17431" y="3294"/>
                    <a:pt x="14860" y="11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06" name="Line"/>
            <p:cNvSpPr/>
            <p:nvPr/>
          </p:nvSpPr>
          <p:spPr>
            <a:xfrm>
              <a:off x="3880355" y="138111"/>
              <a:ext cx="137478" cy="4414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6" h="21553" fill="norm" stroke="1" extrusionOk="0">
                  <a:moveTo>
                    <a:pt x="3849" y="0"/>
                  </a:moveTo>
                  <a:cubicBezTo>
                    <a:pt x="3195" y="2997"/>
                    <a:pt x="2540" y="5994"/>
                    <a:pt x="2049" y="9250"/>
                  </a:cubicBezTo>
                  <a:cubicBezTo>
                    <a:pt x="1558" y="12505"/>
                    <a:pt x="1231" y="16019"/>
                    <a:pt x="904" y="18086"/>
                  </a:cubicBezTo>
                  <a:cubicBezTo>
                    <a:pt x="577" y="20153"/>
                    <a:pt x="249" y="20773"/>
                    <a:pt x="86" y="20773"/>
                  </a:cubicBezTo>
                  <a:cubicBezTo>
                    <a:pt x="-78" y="20773"/>
                    <a:pt x="-78" y="20153"/>
                    <a:pt x="740" y="18655"/>
                  </a:cubicBezTo>
                  <a:cubicBezTo>
                    <a:pt x="1558" y="17156"/>
                    <a:pt x="3195" y="14779"/>
                    <a:pt x="4667" y="13229"/>
                  </a:cubicBezTo>
                  <a:cubicBezTo>
                    <a:pt x="6140" y="11678"/>
                    <a:pt x="7449" y="10955"/>
                    <a:pt x="9086" y="10490"/>
                  </a:cubicBezTo>
                  <a:cubicBezTo>
                    <a:pt x="10722" y="10025"/>
                    <a:pt x="12686" y="9818"/>
                    <a:pt x="14158" y="9922"/>
                  </a:cubicBezTo>
                  <a:cubicBezTo>
                    <a:pt x="15631" y="10025"/>
                    <a:pt x="16613" y="10438"/>
                    <a:pt x="17922" y="11627"/>
                  </a:cubicBezTo>
                  <a:cubicBezTo>
                    <a:pt x="19231" y="12815"/>
                    <a:pt x="20867" y="14779"/>
                    <a:pt x="21195" y="16381"/>
                  </a:cubicBezTo>
                  <a:cubicBezTo>
                    <a:pt x="21522" y="17983"/>
                    <a:pt x="20540" y="19223"/>
                    <a:pt x="18413" y="20101"/>
                  </a:cubicBezTo>
                  <a:cubicBezTo>
                    <a:pt x="16286" y="20980"/>
                    <a:pt x="13013" y="21497"/>
                    <a:pt x="9740" y="21548"/>
                  </a:cubicBezTo>
                  <a:cubicBezTo>
                    <a:pt x="6467" y="21600"/>
                    <a:pt x="3195" y="21187"/>
                    <a:pt x="2049" y="20515"/>
                  </a:cubicBezTo>
                  <a:cubicBezTo>
                    <a:pt x="904" y="19843"/>
                    <a:pt x="1886" y="18913"/>
                    <a:pt x="2867" y="179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07" name="Line"/>
            <p:cNvSpPr/>
            <p:nvPr/>
          </p:nvSpPr>
          <p:spPr>
            <a:xfrm>
              <a:off x="4084470" y="394980"/>
              <a:ext cx="201780" cy="1475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8" h="20908" fill="norm" stroke="1" extrusionOk="0">
                  <a:moveTo>
                    <a:pt x="11207" y="5893"/>
                  </a:moveTo>
                  <a:cubicBezTo>
                    <a:pt x="10539" y="3793"/>
                    <a:pt x="9871" y="1693"/>
                    <a:pt x="8869" y="643"/>
                  </a:cubicBezTo>
                  <a:cubicBezTo>
                    <a:pt x="7867" y="-407"/>
                    <a:pt x="6531" y="-407"/>
                    <a:pt x="4861" y="2443"/>
                  </a:cubicBezTo>
                  <a:cubicBezTo>
                    <a:pt x="3191" y="5293"/>
                    <a:pt x="1187" y="10993"/>
                    <a:pt x="407" y="14593"/>
                  </a:cubicBezTo>
                  <a:cubicBezTo>
                    <a:pt x="-372" y="18193"/>
                    <a:pt x="73" y="19693"/>
                    <a:pt x="853" y="20443"/>
                  </a:cubicBezTo>
                  <a:cubicBezTo>
                    <a:pt x="1632" y="21193"/>
                    <a:pt x="2746" y="21193"/>
                    <a:pt x="4304" y="19243"/>
                  </a:cubicBezTo>
                  <a:cubicBezTo>
                    <a:pt x="5863" y="17293"/>
                    <a:pt x="7867" y="13393"/>
                    <a:pt x="9203" y="10543"/>
                  </a:cubicBezTo>
                  <a:cubicBezTo>
                    <a:pt x="10539" y="7693"/>
                    <a:pt x="11207" y="5893"/>
                    <a:pt x="11653" y="5743"/>
                  </a:cubicBezTo>
                  <a:cubicBezTo>
                    <a:pt x="12098" y="5593"/>
                    <a:pt x="12321" y="7093"/>
                    <a:pt x="12543" y="8593"/>
                  </a:cubicBezTo>
                  <a:cubicBezTo>
                    <a:pt x="12766" y="10093"/>
                    <a:pt x="12989" y="11593"/>
                    <a:pt x="14436" y="12943"/>
                  </a:cubicBezTo>
                  <a:cubicBezTo>
                    <a:pt x="15884" y="14293"/>
                    <a:pt x="18556" y="15493"/>
                    <a:pt x="21228" y="166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08" name="Line"/>
            <p:cNvSpPr/>
            <p:nvPr/>
          </p:nvSpPr>
          <p:spPr>
            <a:xfrm>
              <a:off x="4318529" y="74611"/>
              <a:ext cx="106477" cy="4704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5" h="21527" fill="norm" stroke="1" extrusionOk="0">
                  <a:moveTo>
                    <a:pt x="4976" y="0"/>
                  </a:moveTo>
                  <a:cubicBezTo>
                    <a:pt x="4976" y="3584"/>
                    <a:pt x="4976" y="7168"/>
                    <a:pt x="4553" y="10413"/>
                  </a:cubicBezTo>
                  <a:cubicBezTo>
                    <a:pt x="4129" y="13657"/>
                    <a:pt x="3282" y="16563"/>
                    <a:pt x="2435" y="18355"/>
                  </a:cubicBezTo>
                  <a:cubicBezTo>
                    <a:pt x="1588" y="20147"/>
                    <a:pt x="741" y="20825"/>
                    <a:pt x="318" y="20825"/>
                  </a:cubicBezTo>
                  <a:cubicBezTo>
                    <a:pt x="-106" y="20825"/>
                    <a:pt x="-106" y="20147"/>
                    <a:pt x="318" y="18985"/>
                  </a:cubicBezTo>
                  <a:cubicBezTo>
                    <a:pt x="741" y="17822"/>
                    <a:pt x="1588" y="16176"/>
                    <a:pt x="2647" y="15110"/>
                  </a:cubicBezTo>
                  <a:cubicBezTo>
                    <a:pt x="3706" y="14045"/>
                    <a:pt x="4976" y="13561"/>
                    <a:pt x="6670" y="13270"/>
                  </a:cubicBezTo>
                  <a:cubicBezTo>
                    <a:pt x="8365" y="12979"/>
                    <a:pt x="10482" y="12883"/>
                    <a:pt x="12388" y="13028"/>
                  </a:cubicBezTo>
                  <a:cubicBezTo>
                    <a:pt x="14294" y="13173"/>
                    <a:pt x="15988" y="13561"/>
                    <a:pt x="17682" y="14384"/>
                  </a:cubicBezTo>
                  <a:cubicBezTo>
                    <a:pt x="19376" y="15207"/>
                    <a:pt x="21070" y="16466"/>
                    <a:pt x="21282" y="17677"/>
                  </a:cubicBezTo>
                  <a:cubicBezTo>
                    <a:pt x="21494" y="18888"/>
                    <a:pt x="20223" y="20050"/>
                    <a:pt x="17894" y="20728"/>
                  </a:cubicBezTo>
                  <a:cubicBezTo>
                    <a:pt x="15565" y="21406"/>
                    <a:pt x="12176" y="21600"/>
                    <a:pt x="9847" y="21503"/>
                  </a:cubicBezTo>
                  <a:cubicBezTo>
                    <a:pt x="7518" y="21406"/>
                    <a:pt x="6247" y="21019"/>
                    <a:pt x="5823" y="20244"/>
                  </a:cubicBezTo>
                  <a:cubicBezTo>
                    <a:pt x="5400" y="19469"/>
                    <a:pt x="5823" y="18307"/>
                    <a:pt x="6247" y="171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09" name="Line"/>
            <p:cNvSpPr/>
            <p:nvPr/>
          </p:nvSpPr>
          <p:spPr>
            <a:xfrm>
              <a:off x="4495800" y="385761"/>
              <a:ext cx="1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10" name="Line"/>
            <p:cNvSpPr/>
            <p:nvPr/>
          </p:nvSpPr>
          <p:spPr>
            <a:xfrm>
              <a:off x="4527550" y="290511"/>
              <a:ext cx="1" cy="254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11" name="Line"/>
            <p:cNvSpPr/>
            <p:nvPr/>
          </p:nvSpPr>
          <p:spPr>
            <a:xfrm>
              <a:off x="4622800" y="93661"/>
              <a:ext cx="38100" cy="463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4142"/>
                    <a:pt x="16800" y="8285"/>
                    <a:pt x="13200" y="11885"/>
                  </a:cubicBezTo>
                  <a:cubicBezTo>
                    <a:pt x="9600" y="15485"/>
                    <a:pt x="4800" y="1854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12" name="Line"/>
            <p:cNvSpPr/>
            <p:nvPr/>
          </p:nvSpPr>
          <p:spPr>
            <a:xfrm>
              <a:off x="4699000" y="366711"/>
              <a:ext cx="19050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13" name="Line"/>
            <p:cNvSpPr/>
            <p:nvPr/>
          </p:nvSpPr>
          <p:spPr>
            <a:xfrm>
              <a:off x="4743450" y="252411"/>
              <a:ext cx="6350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14" name="Line"/>
            <p:cNvSpPr/>
            <p:nvPr/>
          </p:nvSpPr>
          <p:spPr>
            <a:xfrm>
              <a:off x="4819378" y="42861"/>
              <a:ext cx="248418" cy="7517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5" h="21549" fill="norm" stroke="1" extrusionOk="0">
                  <a:moveTo>
                    <a:pt x="7583" y="0"/>
                  </a:moveTo>
                  <a:cubicBezTo>
                    <a:pt x="6143" y="1881"/>
                    <a:pt x="4703" y="3762"/>
                    <a:pt x="3443" y="5703"/>
                  </a:cubicBezTo>
                  <a:cubicBezTo>
                    <a:pt x="2183" y="7645"/>
                    <a:pt x="1103" y="9647"/>
                    <a:pt x="563" y="11073"/>
                  </a:cubicBezTo>
                  <a:cubicBezTo>
                    <a:pt x="23" y="12499"/>
                    <a:pt x="23" y="13348"/>
                    <a:pt x="293" y="13894"/>
                  </a:cubicBezTo>
                  <a:cubicBezTo>
                    <a:pt x="563" y="14440"/>
                    <a:pt x="1103" y="14683"/>
                    <a:pt x="1733" y="14683"/>
                  </a:cubicBezTo>
                  <a:cubicBezTo>
                    <a:pt x="2363" y="14683"/>
                    <a:pt x="3083" y="14440"/>
                    <a:pt x="3713" y="13743"/>
                  </a:cubicBezTo>
                  <a:cubicBezTo>
                    <a:pt x="4343" y="13045"/>
                    <a:pt x="4883" y="11892"/>
                    <a:pt x="4523" y="10891"/>
                  </a:cubicBezTo>
                  <a:cubicBezTo>
                    <a:pt x="4163" y="9890"/>
                    <a:pt x="2903" y="9040"/>
                    <a:pt x="1823" y="8616"/>
                  </a:cubicBezTo>
                  <a:cubicBezTo>
                    <a:pt x="743" y="8191"/>
                    <a:pt x="-157" y="8191"/>
                    <a:pt x="23" y="8100"/>
                  </a:cubicBezTo>
                  <a:cubicBezTo>
                    <a:pt x="203" y="8009"/>
                    <a:pt x="1463" y="7827"/>
                    <a:pt x="2633" y="7766"/>
                  </a:cubicBezTo>
                  <a:cubicBezTo>
                    <a:pt x="3803" y="7706"/>
                    <a:pt x="4883" y="7766"/>
                    <a:pt x="5963" y="8130"/>
                  </a:cubicBezTo>
                  <a:cubicBezTo>
                    <a:pt x="7043" y="8494"/>
                    <a:pt x="8123" y="9162"/>
                    <a:pt x="8933" y="9678"/>
                  </a:cubicBezTo>
                  <a:cubicBezTo>
                    <a:pt x="9743" y="10193"/>
                    <a:pt x="10283" y="10557"/>
                    <a:pt x="11003" y="10770"/>
                  </a:cubicBezTo>
                  <a:cubicBezTo>
                    <a:pt x="11723" y="10982"/>
                    <a:pt x="12623" y="11043"/>
                    <a:pt x="13343" y="10952"/>
                  </a:cubicBezTo>
                  <a:cubicBezTo>
                    <a:pt x="14063" y="10861"/>
                    <a:pt x="14603" y="10618"/>
                    <a:pt x="15053" y="10345"/>
                  </a:cubicBezTo>
                  <a:cubicBezTo>
                    <a:pt x="15503" y="10072"/>
                    <a:pt x="15863" y="9769"/>
                    <a:pt x="15953" y="9769"/>
                  </a:cubicBezTo>
                  <a:cubicBezTo>
                    <a:pt x="16043" y="9769"/>
                    <a:pt x="15863" y="10072"/>
                    <a:pt x="16043" y="11134"/>
                  </a:cubicBezTo>
                  <a:cubicBezTo>
                    <a:pt x="16223" y="12196"/>
                    <a:pt x="16763" y="14016"/>
                    <a:pt x="17753" y="15745"/>
                  </a:cubicBezTo>
                  <a:cubicBezTo>
                    <a:pt x="18743" y="17474"/>
                    <a:pt x="20183" y="19112"/>
                    <a:pt x="20813" y="20083"/>
                  </a:cubicBezTo>
                  <a:cubicBezTo>
                    <a:pt x="21443" y="21054"/>
                    <a:pt x="21263" y="21357"/>
                    <a:pt x="18923" y="21479"/>
                  </a:cubicBezTo>
                  <a:cubicBezTo>
                    <a:pt x="16583" y="21600"/>
                    <a:pt x="12083" y="21539"/>
                    <a:pt x="7583" y="214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15" name="Line"/>
            <p:cNvSpPr/>
            <p:nvPr/>
          </p:nvSpPr>
          <p:spPr>
            <a:xfrm>
              <a:off x="5651499" y="106361"/>
              <a:ext cx="31751" cy="4858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7" fill="norm" stroke="1" extrusionOk="0">
                  <a:moveTo>
                    <a:pt x="0" y="0"/>
                  </a:moveTo>
                  <a:cubicBezTo>
                    <a:pt x="1440" y="2723"/>
                    <a:pt x="2880" y="5447"/>
                    <a:pt x="4320" y="8640"/>
                  </a:cubicBezTo>
                  <a:cubicBezTo>
                    <a:pt x="5760" y="11833"/>
                    <a:pt x="7200" y="15496"/>
                    <a:pt x="7200" y="17562"/>
                  </a:cubicBezTo>
                  <a:cubicBezTo>
                    <a:pt x="7200" y="19628"/>
                    <a:pt x="5760" y="20097"/>
                    <a:pt x="5040" y="20567"/>
                  </a:cubicBezTo>
                  <a:cubicBezTo>
                    <a:pt x="4320" y="21037"/>
                    <a:pt x="4320" y="21506"/>
                    <a:pt x="6480" y="21553"/>
                  </a:cubicBezTo>
                  <a:cubicBezTo>
                    <a:pt x="8640" y="21600"/>
                    <a:pt x="12960" y="21224"/>
                    <a:pt x="15840" y="20802"/>
                  </a:cubicBezTo>
                  <a:cubicBezTo>
                    <a:pt x="18720" y="20379"/>
                    <a:pt x="20160" y="19910"/>
                    <a:pt x="21600" y="194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16" name="Line"/>
            <p:cNvSpPr/>
            <p:nvPr/>
          </p:nvSpPr>
          <p:spPr>
            <a:xfrm>
              <a:off x="5715505" y="317620"/>
              <a:ext cx="113795" cy="2534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5" h="21373" fill="norm" stroke="1" extrusionOk="0">
                  <a:moveTo>
                    <a:pt x="2305" y="7889"/>
                  </a:moveTo>
                  <a:cubicBezTo>
                    <a:pt x="1905" y="11816"/>
                    <a:pt x="1505" y="15744"/>
                    <a:pt x="1105" y="18154"/>
                  </a:cubicBezTo>
                  <a:cubicBezTo>
                    <a:pt x="705" y="20563"/>
                    <a:pt x="305" y="21456"/>
                    <a:pt x="105" y="21367"/>
                  </a:cubicBezTo>
                  <a:cubicBezTo>
                    <a:pt x="-95" y="21277"/>
                    <a:pt x="-95" y="20206"/>
                    <a:pt x="905" y="17172"/>
                  </a:cubicBezTo>
                  <a:cubicBezTo>
                    <a:pt x="1905" y="14137"/>
                    <a:pt x="3905" y="9139"/>
                    <a:pt x="5305" y="6104"/>
                  </a:cubicBezTo>
                  <a:cubicBezTo>
                    <a:pt x="6705" y="3069"/>
                    <a:pt x="7505" y="1998"/>
                    <a:pt x="8705" y="1195"/>
                  </a:cubicBezTo>
                  <a:cubicBezTo>
                    <a:pt x="9905" y="392"/>
                    <a:pt x="11505" y="-144"/>
                    <a:pt x="12905" y="35"/>
                  </a:cubicBezTo>
                  <a:cubicBezTo>
                    <a:pt x="14305" y="213"/>
                    <a:pt x="15505" y="1106"/>
                    <a:pt x="16705" y="3337"/>
                  </a:cubicBezTo>
                  <a:cubicBezTo>
                    <a:pt x="17905" y="5568"/>
                    <a:pt x="19105" y="9139"/>
                    <a:pt x="19905" y="11906"/>
                  </a:cubicBezTo>
                  <a:cubicBezTo>
                    <a:pt x="20705" y="14673"/>
                    <a:pt x="21105" y="16636"/>
                    <a:pt x="21505" y="18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17" name="Line"/>
            <p:cNvSpPr/>
            <p:nvPr/>
          </p:nvSpPr>
          <p:spPr>
            <a:xfrm>
              <a:off x="5883747" y="337088"/>
              <a:ext cx="167804" cy="184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1" h="21151" fill="norm" stroke="1" extrusionOk="0">
                  <a:moveTo>
                    <a:pt x="4341" y="12862"/>
                  </a:moveTo>
                  <a:cubicBezTo>
                    <a:pt x="6741" y="11163"/>
                    <a:pt x="9141" y="9464"/>
                    <a:pt x="10741" y="7886"/>
                  </a:cubicBezTo>
                  <a:cubicBezTo>
                    <a:pt x="12341" y="6309"/>
                    <a:pt x="13141" y="4853"/>
                    <a:pt x="13541" y="3518"/>
                  </a:cubicBezTo>
                  <a:cubicBezTo>
                    <a:pt x="13941" y="2183"/>
                    <a:pt x="13941" y="969"/>
                    <a:pt x="13141" y="363"/>
                  </a:cubicBezTo>
                  <a:cubicBezTo>
                    <a:pt x="12341" y="-244"/>
                    <a:pt x="10741" y="-244"/>
                    <a:pt x="8341" y="1576"/>
                  </a:cubicBezTo>
                  <a:cubicBezTo>
                    <a:pt x="5941" y="3396"/>
                    <a:pt x="2741" y="7037"/>
                    <a:pt x="1141" y="10071"/>
                  </a:cubicBezTo>
                  <a:cubicBezTo>
                    <a:pt x="-459" y="13104"/>
                    <a:pt x="-459" y="15531"/>
                    <a:pt x="1674" y="17352"/>
                  </a:cubicBezTo>
                  <a:cubicBezTo>
                    <a:pt x="3808" y="19172"/>
                    <a:pt x="8074" y="20385"/>
                    <a:pt x="11674" y="20871"/>
                  </a:cubicBezTo>
                  <a:cubicBezTo>
                    <a:pt x="15274" y="21356"/>
                    <a:pt x="18208" y="21113"/>
                    <a:pt x="21141" y="208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18" name="Line"/>
            <p:cNvSpPr/>
            <p:nvPr/>
          </p:nvSpPr>
          <p:spPr>
            <a:xfrm>
              <a:off x="6072615" y="280479"/>
              <a:ext cx="398036" cy="489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1" h="21440" fill="norm" stroke="1" extrusionOk="0">
                  <a:moveTo>
                    <a:pt x="6748" y="4611"/>
                  </a:moveTo>
                  <a:cubicBezTo>
                    <a:pt x="6862" y="3498"/>
                    <a:pt x="6977" y="2386"/>
                    <a:pt x="6920" y="1598"/>
                  </a:cubicBezTo>
                  <a:cubicBezTo>
                    <a:pt x="6862" y="810"/>
                    <a:pt x="6634" y="347"/>
                    <a:pt x="6177" y="115"/>
                  </a:cubicBezTo>
                  <a:cubicBezTo>
                    <a:pt x="5720" y="-117"/>
                    <a:pt x="5034" y="-117"/>
                    <a:pt x="3948" y="1274"/>
                  </a:cubicBezTo>
                  <a:cubicBezTo>
                    <a:pt x="2862" y="2664"/>
                    <a:pt x="1377" y="5445"/>
                    <a:pt x="634" y="7114"/>
                  </a:cubicBezTo>
                  <a:cubicBezTo>
                    <a:pt x="-109" y="8783"/>
                    <a:pt x="-109" y="9339"/>
                    <a:pt x="177" y="9663"/>
                  </a:cubicBezTo>
                  <a:cubicBezTo>
                    <a:pt x="462" y="9988"/>
                    <a:pt x="1034" y="10080"/>
                    <a:pt x="2005" y="9663"/>
                  </a:cubicBezTo>
                  <a:cubicBezTo>
                    <a:pt x="2977" y="9246"/>
                    <a:pt x="4348" y="8319"/>
                    <a:pt x="5205" y="7670"/>
                  </a:cubicBezTo>
                  <a:cubicBezTo>
                    <a:pt x="6062" y="7021"/>
                    <a:pt x="6405" y="6650"/>
                    <a:pt x="6748" y="6141"/>
                  </a:cubicBezTo>
                  <a:cubicBezTo>
                    <a:pt x="7091" y="5631"/>
                    <a:pt x="7434" y="4982"/>
                    <a:pt x="7434" y="4843"/>
                  </a:cubicBezTo>
                  <a:cubicBezTo>
                    <a:pt x="7434" y="4704"/>
                    <a:pt x="7091" y="5074"/>
                    <a:pt x="6348" y="6697"/>
                  </a:cubicBezTo>
                  <a:cubicBezTo>
                    <a:pt x="5605" y="8319"/>
                    <a:pt x="4462" y="11193"/>
                    <a:pt x="3777" y="13696"/>
                  </a:cubicBezTo>
                  <a:cubicBezTo>
                    <a:pt x="3091" y="16199"/>
                    <a:pt x="2862" y="18331"/>
                    <a:pt x="2805" y="19629"/>
                  </a:cubicBezTo>
                  <a:cubicBezTo>
                    <a:pt x="2748" y="20927"/>
                    <a:pt x="2862" y="21390"/>
                    <a:pt x="3091" y="21437"/>
                  </a:cubicBezTo>
                  <a:cubicBezTo>
                    <a:pt x="3320" y="21483"/>
                    <a:pt x="3662" y="21112"/>
                    <a:pt x="4462" y="19351"/>
                  </a:cubicBezTo>
                  <a:cubicBezTo>
                    <a:pt x="5262" y="17589"/>
                    <a:pt x="6520" y="14438"/>
                    <a:pt x="7377" y="11981"/>
                  </a:cubicBezTo>
                  <a:cubicBezTo>
                    <a:pt x="8234" y="9524"/>
                    <a:pt x="8691" y="7763"/>
                    <a:pt x="9034" y="6604"/>
                  </a:cubicBezTo>
                  <a:cubicBezTo>
                    <a:pt x="9377" y="5445"/>
                    <a:pt x="9605" y="4889"/>
                    <a:pt x="9662" y="4889"/>
                  </a:cubicBezTo>
                  <a:cubicBezTo>
                    <a:pt x="9720" y="4889"/>
                    <a:pt x="9605" y="5445"/>
                    <a:pt x="9548" y="6048"/>
                  </a:cubicBezTo>
                  <a:cubicBezTo>
                    <a:pt x="9491" y="6650"/>
                    <a:pt x="9491" y="7299"/>
                    <a:pt x="9605" y="7856"/>
                  </a:cubicBezTo>
                  <a:cubicBezTo>
                    <a:pt x="9720" y="8412"/>
                    <a:pt x="9948" y="8875"/>
                    <a:pt x="10405" y="9153"/>
                  </a:cubicBezTo>
                  <a:cubicBezTo>
                    <a:pt x="10862" y="9431"/>
                    <a:pt x="11548" y="9524"/>
                    <a:pt x="12348" y="9061"/>
                  </a:cubicBezTo>
                  <a:cubicBezTo>
                    <a:pt x="13148" y="8597"/>
                    <a:pt x="14062" y="7577"/>
                    <a:pt x="14634" y="6836"/>
                  </a:cubicBezTo>
                  <a:cubicBezTo>
                    <a:pt x="15205" y="6094"/>
                    <a:pt x="15434" y="5631"/>
                    <a:pt x="15548" y="5167"/>
                  </a:cubicBezTo>
                  <a:cubicBezTo>
                    <a:pt x="15662" y="4704"/>
                    <a:pt x="15662" y="4240"/>
                    <a:pt x="15491" y="4379"/>
                  </a:cubicBezTo>
                  <a:cubicBezTo>
                    <a:pt x="15320" y="4518"/>
                    <a:pt x="14977" y="5260"/>
                    <a:pt x="14805" y="5955"/>
                  </a:cubicBezTo>
                  <a:cubicBezTo>
                    <a:pt x="14634" y="6650"/>
                    <a:pt x="14634" y="7299"/>
                    <a:pt x="14805" y="7809"/>
                  </a:cubicBezTo>
                  <a:cubicBezTo>
                    <a:pt x="14977" y="8319"/>
                    <a:pt x="15320" y="8690"/>
                    <a:pt x="16462" y="8736"/>
                  </a:cubicBezTo>
                  <a:cubicBezTo>
                    <a:pt x="17605" y="8783"/>
                    <a:pt x="19548" y="8504"/>
                    <a:pt x="21491" y="82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19" name="Line"/>
            <p:cNvSpPr/>
            <p:nvPr/>
          </p:nvSpPr>
          <p:spPr>
            <a:xfrm>
              <a:off x="6443815" y="370982"/>
              <a:ext cx="166535" cy="1135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3" h="20690" fill="norm" stroke="1" extrusionOk="0">
                  <a:moveTo>
                    <a:pt x="10713" y="5007"/>
                  </a:moveTo>
                  <a:cubicBezTo>
                    <a:pt x="10173" y="3078"/>
                    <a:pt x="9633" y="1150"/>
                    <a:pt x="8688" y="378"/>
                  </a:cubicBezTo>
                  <a:cubicBezTo>
                    <a:pt x="7743" y="-393"/>
                    <a:pt x="6393" y="-7"/>
                    <a:pt x="4908" y="1728"/>
                  </a:cubicBezTo>
                  <a:cubicBezTo>
                    <a:pt x="3423" y="3464"/>
                    <a:pt x="1803" y="6550"/>
                    <a:pt x="858" y="9443"/>
                  </a:cubicBezTo>
                  <a:cubicBezTo>
                    <a:pt x="-87" y="12336"/>
                    <a:pt x="-357" y="15036"/>
                    <a:pt x="588" y="15807"/>
                  </a:cubicBezTo>
                  <a:cubicBezTo>
                    <a:pt x="1533" y="16578"/>
                    <a:pt x="3693" y="15421"/>
                    <a:pt x="5313" y="14264"/>
                  </a:cubicBezTo>
                  <a:cubicBezTo>
                    <a:pt x="6933" y="13107"/>
                    <a:pt x="8013" y="11950"/>
                    <a:pt x="8958" y="13107"/>
                  </a:cubicBezTo>
                  <a:cubicBezTo>
                    <a:pt x="9903" y="14264"/>
                    <a:pt x="10713" y="17736"/>
                    <a:pt x="11793" y="19471"/>
                  </a:cubicBezTo>
                  <a:cubicBezTo>
                    <a:pt x="12873" y="21207"/>
                    <a:pt x="14223" y="21207"/>
                    <a:pt x="15843" y="18700"/>
                  </a:cubicBezTo>
                  <a:cubicBezTo>
                    <a:pt x="17463" y="16193"/>
                    <a:pt x="19353" y="11178"/>
                    <a:pt x="21243" y="61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0" name="Line"/>
            <p:cNvSpPr/>
            <p:nvPr/>
          </p:nvSpPr>
          <p:spPr>
            <a:xfrm>
              <a:off x="6636692" y="169861"/>
              <a:ext cx="30809" cy="292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9" h="21600" fill="norm" stroke="1" extrusionOk="0">
                  <a:moveTo>
                    <a:pt x="20959" y="2817"/>
                  </a:moveTo>
                  <a:cubicBezTo>
                    <a:pt x="20959" y="1409"/>
                    <a:pt x="20959" y="0"/>
                    <a:pt x="19519" y="0"/>
                  </a:cubicBezTo>
                  <a:cubicBezTo>
                    <a:pt x="18079" y="0"/>
                    <a:pt x="15199" y="1409"/>
                    <a:pt x="10879" y="4383"/>
                  </a:cubicBezTo>
                  <a:cubicBezTo>
                    <a:pt x="6559" y="7357"/>
                    <a:pt x="799" y="11896"/>
                    <a:pt x="79" y="15026"/>
                  </a:cubicBezTo>
                  <a:cubicBezTo>
                    <a:pt x="-641" y="18157"/>
                    <a:pt x="3679" y="19878"/>
                    <a:pt x="799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1" name="Line"/>
            <p:cNvSpPr/>
            <p:nvPr/>
          </p:nvSpPr>
          <p:spPr>
            <a:xfrm>
              <a:off x="6686550" y="252411"/>
              <a:ext cx="57150" cy="2146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67" fill="norm" stroke="1" extrusionOk="0">
                  <a:moveTo>
                    <a:pt x="0" y="13841"/>
                  </a:moveTo>
                  <a:cubicBezTo>
                    <a:pt x="800" y="14889"/>
                    <a:pt x="1600" y="15938"/>
                    <a:pt x="1600" y="17406"/>
                  </a:cubicBezTo>
                  <a:cubicBezTo>
                    <a:pt x="1600" y="18874"/>
                    <a:pt x="800" y="20761"/>
                    <a:pt x="1200" y="21181"/>
                  </a:cubicBezTo>
                  <a:cubicBezTo>
                    <a:pt x="1600" y="21600"/>
                    <a:pt x="3200" y="20551"/>
                    <a:pt x="6800" y="16777"/>
                  </a:cubicBezTo>
                  <a:cubicBezTo>
                    <a:pt x="10400" y="13002"/>
                    <a:pt x="16000" y="6501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2" name="Line"/>
            <p:cNvSpPr/>
            <p:nvPr/>
          </p:nvSpPr>
          <p:spPr>
            <a:xfrm>
              <a:off x="6791912" y="87311"/>
              <a:ext cx="174039" cy="3927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8" h="21548" fill="norm" stroke="1" extrusionOk="0">
                  <a:moveTo>
                    <a:pt x="9687" y="0"/>
                  </a:moveTo>
                  <a:cubicBezTo>
                    <a:pt x="7345" y="3716"/>
                    <a:pt x="5003" y="7432"/>
                    <a:pt x="3441" y="10335"/>
                  </a:cubicBezTo>
                  <a:cubicBezTo>
                    <a:pt x="1880" y="13239"/>
                    <a:pt x="1099" y="15329"/>
                    <a:pt x="579" y="16897"/>
                  </a:cubicBezTo>
                  <a:cubicBezTo>
                    <a:pt x="58" y="18465"/>
                    <a:pt x="-202" y="19510"/>
                    <a:pt x="188" y="20265"/>
                  </a:cubicBezTo>
                  <a:cubicBezTo>
                    <a:pt x="579" y="21019"/>
                    <a:pt x="1620" y="21484"/>
                    <a:pt x="2661" y="21542"/>
                  </a:cubicBezTo>
                  <a:cubicBezTo>
                    <a:pt x="3702" y="21600"/>
                    <a:pt x="4743" y="21252"/>
                    <a:pt x="5393" y="20381"/>
                  </a:cubicBezTo>
                  <a:cubicBezTo>
                    <a:pt x="6044" y="19510"/>
                    <a:pt x="6304" y="18116"/>
                    <a:pt x="5523" y="16897"/>
                  </a:cubicBezTo>
                  <a:cubicBezTo>
                    <a:pt x="4743" y="15677"/>
                    <a:pt x="2921" y="14632"/>
                    <a:pt x="1880" y="13819"/>
                  </a:cubicBezTo>
                  <a:cubicBezTo>
                    <a:pt x="839" y="13006"/>
                    <a:pt x="579" y="12426"/>
                    <a:pt x="1490" y="12135"/>
                  </a:cubicBezTo>
                  <a:cubicBezTo>
                    <a:pt x="2400" y="11845"/>
                    <a:pt x="4482" y="11845"/>
                    <a:pt x="6174" y="11845"/>
                  </a:cubicBezTo>
                  <a:cubicBezTo>
                    <a:pt x="7865" y="11845"/>
                    <a:pt x="9167" y="11845"/>
                    <a:pt x="10598" y="12426"/>
                  </a:cubicBezTo>
                  <a:cubicBezTo>
                    <a:pt x="12029" y="13006"/>
                    <a:pt x="13591" y="14168"/>
                    <a:pt x="14502" y="15097"/>
                  </a:cubicBezTo>
                  <a:cubicBezTo>
                    <a:pt x="15412" y="16026"/>
                    <a:pt x="15673" y="16723"/>
                    <a:pt x="15673" y="17594"/>
                  </a:cubicBezTo>
                  <a:cubicBezTo>
                    <a:pt x="15673" y="18465"/>
                    <a:pt x="15412" y="19510"/>
                    <a:pt x="15282" y="19626"/>
                  </a:cubicBezTo>
                  <a:cubicBezTo>
                    <a:pt x="15152" y="19742"/>
                    <a:pt x="15152" y="18929"/>
                    <a:pt x="15803" y="17303"/>
                  </a:cubicBezTo>
                  <a:cubicBezTo>
                    <a:pt x="16453" y="15677"/>
                    <a:pt x="17755" y="13239"/>
                    <a:pt x="18796" y="11787"/>
                  </a:cubicBezTo>
                  <a:cubicBezTo>
                    <a:pt x="19837" y="10335"/>
                    <a:pt x="20617" y="9871"/>
                    <a:pt x="21398" y="94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3" name="Line"/>
            <p:cNvSpPr/>
            <p:nvPr/>
          </p:nvSpPr>
          <p:spPr>
            <a:xfrm>
              <a:off x="7004077" y="260498"/>
              <a:ext cx="233717" cy="2268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5" h="21436" fill="norm" stroke="1" extrusionOk="0">
                  <a:moveTo>
                    <a:pt x="576" y="9436"/>
                  </a:moveTo>
                  <a:cubicBezTo>
                    <a:pt x="1541" y="9836"/>
                    <a:pt x="2505" y="10236"/>
                    <a:pt x="3759" y="9636"/>
                  </a:cubicBezTo>
                  <a:cubicBezTo>
                    <a:pt x="5012" y="9036"/>
                    <a:pt x="6555" y="7436"/>
                    <a:pt x="7423" y="6036"/>
                  </a:cubicBezTo>
                  <a:cubicBezTo>
                    <a:pt x="8291" y="4636"/>
                    <a:pt x="8484" y="3436"/>
                    <a:pt x="8001" y="2836"/>
                  </a:cubicBezTo>
                  <a:cubicBezTo>
                    <a:pt x="7519" y="2236"/>
                    <a:pt x="6362" y="2236"/>
                    <a:pt x="5012" y="3136"/>
                  </a:cubicBezTo>
                  <a:cubicBezTo>
                    <a:pt x="3662" y="4036"/>
                    <a:pt x="2119" y="5836"/>
                    <a:pt x="1155" y="7236"/>
                  </a:cubicBezTo>
                  <a:cubicBezTo>
                    <a:pt x="191" y="8636"/>
                    <a:pt x="-195" y="9636"/>
                    <a:pt x="94" y="11036"/>
                  </a:cubicBezTo>
                  <a:cubicBezTo>
                    <a:pt x="384" y="12436"/>
                    <a:pt x="1348" y="14236"/>
                    <a:pt x="2891" y="14836"/>
                  </a:cubicBezTo>
                  <a:cubicBezTo>
                    <a:pt x="4434" y="15436"/>
                    <a:pt x="6555" y="14836"/>
                    <a:pt x="8966" y="13036"/>
                  </a:cubicBezTo>
                  <a:cubicBezTo>
                    <a:pt x="11376" y="11236"/>
                    <a:pt x="14076" y="8236"/>
                    <a:pt x="15812" y="5836"/>
                  </a:cubicBezTo>
                  <a:cubicBezTo>
                    <a:pt x="17548" y="3436"/>
                    <a:pt x="18319" y="1636"/>
                    <a:pt x="18030" y="736"/>
                  </a:cubicBezTo>
                  <a:cubicBezTo>
                    <a:pt x="17741" y="-164"/>
                    <a:pt x="16391" y="-164"/>
                    <a:pt x="15523" y="336"/>
                  </a:cubicBezTo>
                  <a:cubicBezTo>
                    <a:pt x="14655" y="836"/>
                    <a:pt x="14269" y="1836"/>
                    <a:pt x="15137" y="4036"/>
                  </a:cubicBezTo>
                  <a:cubicBezTo>
                    <a:pt x="16005" y="6236"/>
                    <a:pt x="18126" y="9636"/>
                    <a:pt x="19380" y="11836"/>
                  </a:cubicBezTo>
                  <a:cubicBezTo>
                    <a:pt x="20634" y="14036"/>
                    <a:pt x="21019" y="15036"/>
                    <a:pt x="21212" y="16036"/>
                  </a:cubicBezTo>
                  <a:cubicBezTo>
                    <a:pt x="21405" y="17036"/>
                    <a:pt x="21405" y="18036"/>
                    <a:pt x="19573" y="18936"/>
                  </a:cubicBezTo>
                  <a:cubicBezTo>
                    <a:pt x="17741" y="19836"/>
                    <a:pt x="14076" y="20636"/>
                    <a:pt x="10412" y="214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4" name="Line"/>
            <p:cNvSpPr/>
            <p:nvPr/>
          </p:nvSpPr>
          <p:spPr>
            <a:xfrm>
              <a:off x="2978150" y="620711"/>
              <a:ext cx="3729764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9" h="21600" fill="norm" stroke="1" extrusionOk="0">
                  <a:moveTo>
                    <a:pt x="0" y="21600"/>
                  </a:moveTo>
                  <a:cubicBezTo>
                    <a:pt x="404" y="21240"/>
                    <a:pt x="809" y="20880"/>
                    <a:pt x="1268" y="20340"/>
                  </a:cubicBezTo>
                  <a:cubicBezTo>
                    <a:pt x="1728" y="19800"/>
                    <a:pt x="2242" y="19080"/>
                    <a:pt x="2702" y="18450"/>
                  </a:cubicBezTo>
                  <a:cubicBezTo>
                    <a:pt x="3161" y="17820"/>
                    <a:pt x="3565" y="17280"/>
                    <a:pt x="4006" y="16650"/>
                  </a:cubicBezTo>
                  <a:cubicBezTo>
                    <a:pt x="4447" y="16020"/>
                    <a:pt x="4925" y="15300"/>
                    <a:pt x="5428" y="14580"/>
                  </a:cubicBezTo>
                  <a:cubicBezTo>
                    <a:pt x="5930" y="13860"/>
                    <a:pt x="6457" y="13140"/>
                    <a:pt x="6916" y="12420"/>
                  </a:cubicBezTo>
                  <a:cubicBezTo>
                    <a:pt x="7376" y="11700"/>
                    <a:pt x="7768" y="10980"/>
                    <a:pt x="8190" y="10260"/>
                  </a:cubicBezTo>
                  <a:cubicBezTo>
                    <a:pt x="8613" y="9540"/>
                    <a:pt x="9066" y="8820"/>
                    <a:pt x="9514" y="8190"/>
                  </a:cubicBezTo>
                  <a:cubicBezTo>
                    <a:pt x="9961" y="7560"/>
                    <a:pt x="10402" y="7020"/>
                    <a:pt x="10849" y="6390"/>
                  </a:cubicBezTo>
                  <a:cubicBezTo>
                    <a:pt x="11296" y="5760"/>
                    <a:pt x="11750" y="5040"/>
                    <a:pt x="12178" y="4500"/>
                  </a:cubicBezTo>
                  <a:cubicBezTo>
                    <a:pt x="12607" y="3960"/>
                    <a:pt x="13011" y="3600"/>
                    <a:pt x="13428" y="3240"/>
                  </a:cubicBezTo>
                  <a:cubicBezTo>
                    <a:pt x="13845" y="2880"/>
                    <a:pt x="14273" y="2520"/>
                    <a:pt x="14684" y="2160"/>
                  </a:cubicBezTo>
                  <a:cubicBezTo>
                    <a:pt x="15094" y="1800"/>
                    <a:pt x="15486" y="1440"/>
                    <a:pt x="15946" y="1170"/>
                  </a:cubicBezTo>
                  <a:cubicBezTo>
                    <a:pt x="16405" y="900"/>
                    <a:pt x="16932" y="720"/>
                    <a:pt x="17428" y="630"/>
                  </a:cubicBezTo>
                  <a:cubicBezTo>
                    <a:pt x="17924" y="540"/>
                    <a:pt x="18390" y="540"/>
                    <a:pt x="18868" y="450"/>
                  </a:cubicBezTo>
                  <a:cubicBezTo>
                    <a:pt x="19346" y="360"/>
                    <a:pt x="19836" y="180"/>
                    <a:pt x="20265" y="90"/>
                  </a:cubicBezTo>
                  <a:cubicBezTo>
                    <a:pt x="20693" y="0"/>
                    <a:pt x="21061" y="0"/>
                    <a:pt x="21288" y="0"/>
                  </a:cubicBezTo>
                  <a:cubicBezTo>
                    <a:pt x="21514" y="0"/>
                    <a:pt x="21600" y="0"/>
                    <a:pt x="21588" y="90"/>
                  </a:cubicBezTo>
                  <a:cubicBezTo>
                    <a:pt x="21575" y="180"/>
                    <a:pt x="21465" y="360"/>
                    <a:pt x="21373" y="450"/>
                  </a:cubicBezTo>
                  <a:cubicBezTo>
                    <a:pt x="21281" y="540"/>
                    <a:pt x="21208" y="540"/>
                    <a:pt x="21134" y="5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5" name="Line"/>
            <p:cNvSpPr/>
            <p:nvPr/>
          </p:nvSpPr>
          <p:spPr>
            <a:xfrm>
              <a:off x="3172309" y="849311"/>
              <a:ext cx="3190391" cy="156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5" h="21600" fill="norm" stroke="1" extrusionOk="0">
                  <a:moveTo>
                    <a:pt x="404" y="19265"/>
                  </a:moveTo>
                  <a:cubicBezTo>
                    <a:pt x="218" y="19849"/>
                    <a:pt x="32" y="20432"/>
                    <a:pt x="4" y="20870"/>
                  </a:cubicBezTo>
                  <a:cubicBezTo>
                    <a:pt x="-25" y="21308"/>
                    <a:pt x="104" y="21600"/>
                    <a:pt x="426" y="21600"/>
                  </a:cubicBezTo>
                  <a:cubicBezTo>
                    <a:pt x="748" y="21600"/>
                    <a:pt x="1263" y="21308"/>
                    <a:pt x="1822" y="20432"/>
                  </a:cubicBezTo>
                  <a:cubicBezTo>
                    <a:pt x="2380" y="19557"/>
                    <a:pt x="2981" y="18097"/>
                    <a:pt x="3539" y="16784"/>
                  </a:cubicBezTo>
                  <a:cubicBezTo>
                    <a:pt x="4097" y="15470"/>
                    <a:pt x="4613" y="14303"/>
                    <a:pt x="5135" y="13281"/>
                  </a:cubicBezTo>
                  <a:cubicBezTo>
                    <a:pt x="5658" y="12259"/>
                    <a:pt x="6187" y="11384"/>
                    <a:pt x="6746" y="10508"/>
                  </a:cubicBezTo>
                  <a:cubicBezTo>
                    <a:pt x="7304" y="9632"/>
                    <a:pt x="7891" y="8757"/>
                    <a:pt x="8499" y="7881"/>
                  </a:cubicBezTo>
                  <a:cubicBezTo>
                    <a:pt x="9107" y="7005"/>
                    <a:pt x="9737" y="6130"/>
                    <a:pt x="10346" y="5546"/>
                  </a:cubicBezTo>
                  <a:cubicBezTo>
                    <a:pt x="10954" y="4962"/>
                    <a:pt x="11541" y="4670"/>
                    <a:pt x="12135" y="4232"/>
                  </a:cubicBezTo>
                  <a:cubicBezTo>
                    <a:pt x="12729" y="3795"/>
                    <a:pt x="13330" y="3211"/>
                    <a:pt x="13924" y="2773"/>
                  </a:cubicBezTo>
                  <a:cubicBezTo>
                    <a:pt x="14518" y="2335"/>
                    <a:pt x="15105" y="2043"/>
                    <a:pt x="15663" y="1751"/>
                  </a:cubicBezTo>
                  <a:cubicBezTo>
                    <a:pt x="16222" y="1459"/>
                    <a:pt x="16751" y="1168"/>
                    <a:pt x="17395" y="1022"/>
                  </a:cubicBezTo>
                  <a:cubicBezTo>
                    <a:pt x="18039" y="876"/>
                    <a:pt x="18798" y="876"/>
                    <a:pt x="19514" y="730"/>
                  </a:cubicBezTo>
                  <a:cubicBezTo>
                    <a:pt x="20229" y="584"/>
                    <a:pt x="20902" y="292"/>
                    <a:pt x="2157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6" name="Line"/>
            <p:cNvSpPr/>
            <p:nvPr/>
          </p:nvSpPr>
          <p:spPr>
            <a:xfrm>
              <a:off x="3441700" y="1531120"/>
              <a:ext cx="101067" cy="4865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7" h="21496" fill="norm" stroke="1" extrusionOk="0">
                  <a:moveTo>
                    <a:pt x="20250" y="4945"/>
                  </a:moveTo>
                  <a:cubicBezTo>
                    <a:pt x="20700" y="4010"/>
                    <a:pt x="21150" y="3075"/>
                    <a:pt x="21375" y="2234"/>
                  </a:cubicBezTo>
                  <a:cubicBezTo>
                    <a:pt x="21600" y="1392"/>
                    <a:pt x="21600" y="644"/>
                    <a:pt x="20250" y="270"/>
                  </a:cubicBezTo>
                  <a:cubicBezTo>
                    <a:pt x="18900" y="-104"/>
                    <a:pt x="16200" y="-104"/>
                    <a:pt x="13500" y="364"/>
                  </a:cubicBezTo>
                  <a:cubicBezTo>
                    <a:pt x="10800" y="831"/>
                    <a:pt x="8100" y="1766"/>
                    <a:pt x="5850" y="3683"/>
                  </a:cubicBezTo>
                  <a:cubicBezTo>
                    <a:pt x="3600" y="5600"/>
                    <a:pt x="1800" y="8499"/>
                    <a:pt x="900" y="11631"/>
                  </a:cubicBezTo>
                  <a:cubicBezTo>
                    <a:pt x="0" y="14764"/>
                    <a:pt x="0" y="18130"/>
                    <a:pt x="0" y="214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7" name="Line"/>
            <p:cNvSpPr/>
            <p:nvPr/>
          </p:nvSpPr>
          <p:spPr>
            <a:xfrm>
              <a:off x="3356704" y="1858961"/>
              <a:ext cx="199297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8" h="21600" fill="norm" stroke="1" extrusionOk="0">
                  <a:moveTo>
                    <a:pt x="1627" y="21600"/>
                  </a:moveTo>
                  <a:cubicBezTo>
                    <a:pt x="717" y="18400"/>
                    <a:pt x="-192" y="15200"/>
                    <a:pt x="35" y="12800"/>
                  </a:cubicBezTo>
                  <a:cubicBezTo>
                    <a:pt x="263" y="10400"/>
                    <a:pt x="1627" y="8800"/>
                    <a:pt x="5379" y="6800"/>
                  </a:cubicBezTo>
                  <a:cubicBezTo>
                    <a:pt x="9130" y="4800"/>
                    <a:pt x="15269" y="2400"/>
                    <a:pt x="2140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8" name="Line"/>
            <p:cNvSpPr/>
            <p:nvPr/>
          </p:nvSpPr>
          <p:spPr>
            <a:xfrm>
              <a:off x="3581400" y="1928811"/>
              <a:ext cx="107950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118" y="267"/>
                    <a:pt x="4235" y="533"/>
                    <a:pt x="7412" y="3333"/>
                  </a:cubicBezTo>
                  <a:cubicBezTo>
                    <a:pt x="10588" y="6133"/>
                    <a:pt x="14824" y="11467"/>
                    <a:pt x="17153" y="14933"/>
                  </a:cubicBezTo>
                  <a:cubicBezTo>
                    <a:pt x="19482" y="18400"/>
                    <a:pt x="19906" y="20000"/>
                    <a:pt x="20329" y="20800"/>
                  </a:cubicBezTo>
                  <a:cubicBezTo>
                    <a:pt x="20753" y="21600"/>
                    <a:pt x="21176" y="216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9" name="Line"/>
            <p:cNvSpPr/>
            <p:nvPr/>
          </p:nvSpPr>
          <p:spPr>
            <a:xfrm>
              <a:off x="3594100" y="1942453"/>
              <a:ext cx="120650" cy="2022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0" fill="norm" stroke="1" extrusionOk="0">
                  <a:moveTo>
                    <a:pt x="21600" y="1250"/>
                  </a:moveTo>
                  <a:cubicBezTo>
                    <a:pt x="20084" y="575"/>
                    <a:pt x="18568" y="-100"/>
                    <a:pt x="16484" y="12"/>
                  </a:cubicBezTo>
                  <a:cubicBezTo>
                    <a:pt x="14400" y="125"/>
                    <a:pt x="11747" y="1025"/>
                    <a:pt x="8905" y="4737"/>
                  </a:cubicBezTo>
                  <a:cubicBezTo>
                    <a:pt x="6063" y="8450"/>
                    <a:pt x="3032" y="14975"/>
                    <a:pt x="0" y="215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0" name="Line"/>
            <p:cNvSpPr/>
            <p:nvPr/>
          </p:nvSpPr>
          <p:spPr>
            <a:xfrm>
              <a:off x="3823872" y="1651112"/>
              <a:ext cx="138528" cy="328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9" h="21489" fill="norm" stroke="1" extrusionOk="0">
                  <a:moveTo>
                    <a:pt x="21099" y="1551"/>
                  </a:moveTo>
                  <a:cubicBezTo>
                    <a:pt x="19809" y="997"/>
                    <a:pt x="18520" y="443"/>
                    <a:pt x="16747" y="166"/>
                  </a:cubicBezTo>
                  <a:cubicBezTo>
                    <a:pt x="14974" y="-111"/>
                    <a:pt x="12717" y="-111"/>
                    <a:pt x="10299" y="720"/>
                  </a:cubicBezTo>
                  <a:cubicBezTo>
                    <a:pt x="7881" y="1551"/>
                    <a:pt x="5302" y="3212"/>
                    <a:pt x="3206" y="5566"/>
                  </a:cubicBezTo>
                  <a:cubicBezTo>
                    <a:pt x="1111" y="7920"/>
                    <a:pt x="-501" y="10966"/>
                    <a:pt x="144" y="13666"/>
                  </a:cubicBezTo>
                  <a:cubicBezTo>
                    <a:pt x="789" y="16366"/>
                    <a:pt x="3690" y="18720"/>
                    <a:pt x="6108" y="19966"/>
                  </a:cubicBezTo>
                  <a:cubicBezTo>
                    <a:pt x="8526" y="21212"/>
                    <a:pt x="10460" y="21351"/>
                    <a:pt x="12395" y="214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1" name="Line"/>
            <p:cNvSpPr/>
            <p:nvPr/>
          </p:nvSpPr>
          <p:spPr>
            <a:xfrm>
              <a:off x="3976803" y="1751011"/>
              <a:ext cx="176097" cy="1620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3" h="21472" fill="norm" stroke="1" extrusionOk="0">
                  <a:moveTo>
                    <a:pt x="1336" y="0"/>
                  </a:moveTo>
                  <a:cubicBezTo>
                    <a:pt x="2622" y="281"/>
                    <a:pt x="3907" y="561"/>
                    <a:pt x="4807" y="2384"/>
                  </a:cubicBezTo>
                  <a:cubicBezTo>
                    <a:pt x="5707" y="4208"/>
                    <a:pt x="6222" y="7574"/>
                    <a:pt x="6093" y="10660"/>
                  </a:cubicBezTo>
                  <a:cubicBezTo>
                    <a:pt x="5964" y="13745"/>
                    <a:pt x="5193" y="16551"/>
                    <a:pt x="4293" y="18514"/>
                  </a:cubicBezTo>
                  <a:cubicBezTo>
                    <a:pt x="3393" y="20478"/>
                    <a:pt x="2364" y="21600"/>
                    <a:pt x="1464" y="21460"/>
                  </a:cubicBezTo>
                  <a:cubicBezTo>
                    <a:pt x="564" y="21319"/>
                    <a:pt x="-207" y="19917"/>
                    <a:pt x="50" y="17813"/>
                  </a:cubicBezTo>
                  <a:cubicBezTo>
                    <a:pt x="307" y="15709"/>
                    <a:pt x="1593" y="12904"/>
                    <a:pt x="3007" y="10519"/>
                  </a:cubicBezTo>
                  <a:cubicBezTo>
                    <a:pt x="4422" y="8135"/>
                    <a:pt x="5964" y="6171"/>
                    <a:pt x="7379" y="4769"/>
                  </a:cubicBezTo>
                  <a:cubicBezTo>
                    <a:pt x="8793" y="3366"/>
                    <a:pt x="10079" y="2525"/>
                    <a:pt x="10593" y="3086"/>
                  </a:cubicBezTo>
                  <a:cubicBezTo>
                    <a:pt x="11107" y="3647"/>
                    <a:pt x="10850" y="5610"/>
                    <a:pt x="10722" y="7294"/>
                  </a:cubicBezTo>
                  <a:cubicBezTo>
                    <a:pt x="10593" y="8977"/>
                    <a:pt x="10593" y="10379"/>
                    <a:pt x="11750" y="12062"/>
                  </a:cubicBezTo>
                  <a:cubicBezTo>
                    <a:pt x="12907" y="13745"/>
                    <a:pt x="15222" y="15709"/>
                    <a:pt x="17022" y="16551"/>
                  </a:cubicBezTo>
                  <a:cubicBezTo>
                    <a:pt x="18822" y="17392"/>
                    <a:pt x="20107" y="17112"/>
                    <a:pt x="21393" y="168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2" name="Line"/>
            <p:cNvSpPr/>
            <p:nvPr/>
          </p:nvSpPr>
          <p:spPr>
            <a:xfrm>
              <a:off x="4197350" y="1617661"/>
              <a:ext cx="37621" cy="35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06" h="21600" fill="norm" stroke="1" extrusionOk="0">
                  <a:moveTo>
                    <a:pt x="3411" y="0"/>
                  </a:moveTo>
                  <a:cubicBezTo>
                    <a:pt x="5684" y="1929"/>
                    <a:pt x="7958" y="3857"/>
                    <a:pt x="11937" y="6171"/>
                  </a:cubicBezTo>
                  <a:cubicBezTo>
                    <a:pt x="15916" y="8486"/>
                    <a:pt x="21600" y="11186"/>
                    <a:pt x="19895" y="13821"/>
                  </a:cubicBezTo>
                  <a:cubicBezTo>
                    <a:pt x="18189" y="16457"/>
                    <a:pt x="9095" y="1902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3" name="Line"/>
            <p:cNvSpPr/>
            <p:nvPr/>
          </p:nvSpPr>
          <p:spPr>
            <a:xfrm>
              <a:off x="4311650" y="1871661"/>
              <a:ext cx="63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4" name="Line"/>
            <p:cNvSpPr/>
            <p:nvPr/>
          </p:nvSpPr>
          <p:spPr>
            <a:xfrm>
              <a:off x="4560670" y="1482641"/>
              <a:ext cx="335180" cy="4588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2" h="21480" fill="norm" stroke="1" extrusionOk="0">
                  <a:moveTo>
                    <a:pt x="10508" y="15238"/>
                  </a:moveTo>
                  <a:cubicBezTo>
                    <a:pt x="10237" y="14445"/>
                    <a:pt x="9965" y="13652"/>
                    <a:pt x="9286" y="13058"/>
                  </a:cubicBezTo>
                  <a:cubicBezTo>
                    <a:pt x="8606" y="12463"/>
                    <a:pt x="7520" y="12067"/>
                    <a:pt x="6093" y="12563"/>
                  </a:cubicBezTo>
                  <a:cubicBezTo>
                    <a:pt x="4667" y="13058"/>
                    <a:pt x="2901" y="14445"/>
                    <a:pt x="1814" y="15634"/>
                  </a:cubicBezTo>
                  <a:cubicBezTo>
                    <a:pt x="727" y="16823"/>
                    <a:pt x="320" y="17814"/>
                    <a:pt x="116" y="18706"/>
                  </a:cubicBezTo>
                  <a:cubicBezTo>
                    <a:pt x="-88" y="19597"/>
                    <a:pt x="-88" y="20390"/>
                    <a:pt x="659" y="20737"/>
                  </a:cubicBezTo>
                  <a:cubicBezTo>
                    <a:pt x="1406" y="21084"/>
                    <a:pt x="2901" y="20985"/>
                    <a:pt x="4463" y="19845"/>
                  </a:cubicBezTo>
                  <a:cubicBezTo>
                    <a:pt x="6025" y="18706"/>
                    <a:pt x="7655" y="16526"/>
                    <a:pt x="8878" y="13652"/>
                  </a:cubicBezTo>
                  <a:cubicBezTo>
                    <a:pt x="10101" y="10779"/>
                    <a:pt x="10916" y="7212"/>
                    <a:pt x="11323" y="5082"/>
                  </a:cubicBezTo>
                  <a:cubicBezTo>
                    <a:pt x="11731" y="2952"/>
                    <a:pt x="11731" y="2258"/>
                    <a:pt x="11731" y="1564"/>
                  </a:cubicBezTo>
                  <a:cubicBezTo>
                    <a:pt x="11731" y="871"/>
                    <a:pt x="11731" y="177"/>
                    <a:pt x="11391" y="29"/>
                  </a:cubicBezTo>
                  <a:cubicBezTo>
                    <a:pt x="11052" y="-120"/>
                    <a:pt x="10372" y="276"/>
                    <a:pt x="9693" y="2010"/>
                  </a:cubicBezTo>
                  <a:cubicBezTo>
                    <a:pt x="9014" y="3744"/>
                    <a:pt x="8335" y="6816"/>
                    <a:pt x="8131" y="9541"/>
                  </a:cubicBezTo>
                  <a:cubicBezTo>
                    <a:pt x="7927" y="12265"/>
                    <a:pt x="8199" y="14643"/>
                    <a:pt x="8470" y="16080"/>
                  </a:cubicBezTo>
                  <a:cubicBezTo>
                    <a:pt x="8742" y="17517"/>
                    <a:pt x="9014" y="18012"/>
                    <a:pt x="9286" y="17863"/>
                  </a:cubicBezTo>
                  <a:cubicBezTo>
                    <a:pt x="9557" y="17715"/>
                    <a:pt x="9829" y="16922"/>
                    <a:pt x="10237" y="15832"/>
                  </a:cubicBezTo>
                  <a:cubicBezTo>
                    <a:pt x="10644" y="14742"/>
                    <a:pt x="11187" y="13355"/>
                    <a:pt x="11799" y="12563"/>
                  </a:cubicBezTo>
                  <a:cubicBezTo>
                    <a:pt x="12410" y="11770"/>
                    <a:pt x="13089" y="11572"/>
                    <a:pt x="13497" y="11720"/>
                  </a:cubicBezTo>
                  <a:cubicBezTo>
                    <a:pt x="13904" y="11869"/>
                    <a:pt x="14040" y="12364"/>
                    <a:pt x="14108" y="13355"/>
                  </a:cubicBezTo>
                  <a:cubicBezTo>
                    <a:pt x="14176" y="14346"/>
                    <a:pt x="14176" y="15832"/>
                    <a:pt x="13972" y="16823"/>
                  </a:cubicBezTo>
                  <a:cubicBezTo>
                    <a:pt x="13769" y="17814"/>
                    <a:pt x="13361" y="18309"/>
                    <a:pt x="12818" y="18706"/>
                  </a:cubicBezTo>
                  <a:cubicBezTo>
                    <a:pt x="12274" y="19102"/>
                    <a:pt x="11595" y="19399"/>
                    <a:pt x="11255" y="19251"/>
                  </a:cubicBezTo>
                  <a:cubicBezTo>
                    <a:pt x="10916" y="19102"/>
                    <a:pt x="10916" y="18508"/>
                    <a:pt x="11731" y="17566"/>
                  </a:cubicBezTo>
                  <a:cubicBezTo>
                    <a:pt x="12546" y="16625"/>
                    <a:pt x="14176" y="15337"/>
                    <a:pt x="15603" y="14297"/>
                  </a:cubicBezTo>
                  <a:cubicBezTo>
                    <a:pt x="17029" y="13256"/>
                    <a:pt x="18252" y="12463"/>
                    <a:pt x="19135" y="11869"/>
                  </a:cubicBezTo>
                  <a:cubicBezTo>
                    <a:pt x="20018" y="11274"/>
                    <a:pt x="20561" y="10878"/>
                    <a:pt x="20425" y="10928"/>
                  </a:cubicBezTo>
                  <a:cubicBezTo>
                    <a:pt x="20289" y="10977"/>
                    <a:pt x="19474" y="11473"/>
                    <a:pt x="18523" y="12810"/>
                  </a:cubicBezTo>
                  <a:cubicBezTo>
                    <a:pt x="17572" y="14148"/>
                    <a:pt x="16486" y="16328"/>
                    <a:pt x="15942" y="17665"/>
                  </a:cubicBezTo>
                  <a:cubicBezTo>
                    <a:pt x="15399" y="19003"/>
                    <a:pt x="15399" y="19498"/>
                    <a:pt x="16418" y="19994"/>
                  </a:cubicBezTo>
                  <a:cubicBezTo>
                    <a:pt x="17437" y="20489"/>
                    <a:pt x="19474" y="20985"/>
                    <a:pt x="21512" y="214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5" name="Line"/>
            <p:cNvSpPr/>
            <p:nvPr/>
          </p:nvSpPr>
          <p:spPr>
            <a:xfrm>
              <a:off x="2684919" y="1346492"/>
              <a:ext cx="140832" cy="8744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0" h="21554" fill="norm" stroke="1" extrusionOk="0">
                  <a:moveTo>
                    <a:pt x="21450" y="2302"/>
                  </a:moveTo>
                  <a:cubicBezTo>
                    <a:pt x="21450" y="1728"/>
                    <a:pt x="21450" y="1154"/>
                    <a:pt x="20966" y="763"/>
                  </a:cubicBezTo>
                  <a:cubicBezTo>
                    <a:pt x="20483" y="371"/>
                    <a:pt x="19516" y="163"/>
                    <a:pt x="18226" y="58"/>
                  </a:cubicBezTo>
                  <a:cubicBezTo>
                    <a:pt x="16937" y="-46"/>
                    <a:pt x="15325" y="-46"/>
                    <a:pt x="12746" y="371"/>
                  </a:cubicBezTo>
                  <a:cubicBezTo>
                    <a:pt x="10166" y="789"/>
                    <a:pt x="6620" y="1624"/>
                    <a:pt x="4041" y="2902"/>
                  </a:cubicBezTo>
                  <a:cubicBezTo>
                    <a:pt x="1462" y="4180"/>
                    <a:pt x="-150" y="5902"/>
                    <a:pt x="11" y="7728"/>
                  </a:cubicBezTo>
                  <a:cubicBezTo>
                    <a:pt x="172" y="9554"/>
                    <a:pt x="2107" y="11484"/>
                    <a:pt x="4525" y="13258"/>
                  </a:cubicBezTo>
                  <a:cubicBezTo>
                    <a:pt x="6943" y="15032"/>
                    <a:pt x="9844" y="16650"/>
                    <a:pt x="11456" y="17850"/>
                  </a:cubicBezTo>
                  <a:cubicBezTo>
                    <a:pt x="13068" y="19050"/>
                    <a:pt x="13390" y="19832"/>
                    <a:pt x="13551" y="20354"/>
                  </a:cubicBezTo>
                  <a:cubicBezTo>
                    <a:pt x="13713" y="20876"/>
                    <a:pt x="13713" y="21137"/>
                    <a:pt x="12907" y="21293"/>
                  </a:cubicBezTo>
                  <a:cubicBezTo>
                    <a:pt x="12101" y="21450"/>
                    <a:pt x="10489" y="21502"/>
                    <a:pt x="8877" y="215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6" name="Line"/>
            <p:cNvSpPr/>
            <p:nvPr/>
          </p:nvSpPr>
          <p:spPr>
            <a:xfrm>
              <a:off x="2870200" y="1751953"/>
              <a:ext cx="196850" cy="2512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5" fill="norm" stroke="1" extrusionOk="0">
                  <a:moveTo>
                    <a:pt x="0" y="1000"/>
                  </a:moveTo>
                  <a:cubicBezTo>
                    <a:pt x="929" y="460"/>
                    <a:pt x="1858" y="-80"/>
                    <a:pt x="3600" y="10"/>
                  </a:cubicBezTo>
                  <a:cubicBezTo>
                    <a:pt x="5342" y="100"/>
                    <a:pt x="7897" y="820"/>
                    <a:pt x="9523" y="3790"/>
                  </a:cubicBezTo>
                  <a:cubicBezTo>
                    <a:pt x="11148" y="6760"/>
                    <a:pt x="11845" y="11980"/>
                    <a:pt x="11381" y="15310"/>
                  </a:cubicBezTo>
                  <a:cubicBezTo>
                    <a:pt x="10916" y="18640"/>
                    <a:pt x="9290" y="20080"/>
                    <a:pt x="7897" y="20800"/>
                  </a:cubicBezTo>
                  <a:cubicBezTo>
                    <a:pt x="6503" y="21520"/>
                    <a:pt x="5342" y="21520"/>
                    <a:pt x="4761" y="20980"/>
                  </a:cubicBezTo>
                  <a:cubicBezTo>
                    <a:pt x="4181" y="20440"/>
                    <a:pt x="4181" y="19360"/>
                    <a:pt x="5110" y="17110"/>
                  </a:cubicBezTo>
                  <a:cubicBezTo>
                    <a:pt x="6039" y="14860"/>
                    <a:pt x="7897" y="11440"/>
                    <a:pt x="9755" y="8920"/>
                  </a:cubicBezTo>
                  <a:cubicBezTo>
                    <a:pt x="11613" y="6400"/>
                    <a:pt x="13471" y="4780"/>
                    <a:pt x="14981" y="3520"/>
                  </a:cubicBezTo>
                  <a:cubicBezTo>
                    <a:pt x="16490" y="2260"/>
                    <a:pt x="17652" y="1360"/>
                    <a:pt x="18116" y="1360"/>
                  </a:cubicBezTo>
                  <a:cubicBezTo>
                    <a:pt x="18581" y="1360"/>
                    <a:pt x="18348" y="2260"/>
                    <a:pt x="17884" y="3970"/>
                  </a:cubicBezTo>
                  <a:cubicBezTo>
                    <a:pt x="17419" y="5680"/>
                    <a:pt x="16723" y="8200"/>
                    <a:pt x="16490" y="9910"/>
                  </a:cubicBezTo>
                  <a:cubicBezTo>
                    <a:pt x="16258" y="11620"/>
                    <a:pt x="16490" y="12520"/>
                    <a:pt x="17419" y="13150"/>
                  </a:cubicBezTo>
                  <a:cubicBezTo>
                    <a:pt x="18348" y="13780"/>
                    <a:pt x="19974" y="14140"/>
                    <a:pt x="21600" y="145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7" name="Line"/>
            <p:cNvSpPr/>
            <p:nvPr/>
          </p:nvSpPr>
          <p:spPr>
            <a:xfrm>
              <a:off x="3155950" y="1903411"/>
              <a:ext cx="6350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8" name="Line"/>
            <p:cNvSpPr/>
            <p:nvPr/>
          </p:nvSpPr>
          <p:spPr>
            <a:xfrm>
              <a:off x="2501900" y="2373311"/>
              <a:ext cx="1397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600" y="16800"/>
                    <a:pt x="7200" y="12000"/>
                    <a:pt x="10800" y="8400"/>
                  </a:cubicBezTo>
                  <a:cubicBezTo>
                    <a:pt x="14400" y="4800"/>
                    <a:pt x="18000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9" name="Line"/>
            <p:cNvSpPr/>
            <p:nvPr/>
          </p:nvSpPr>
          <p:spPr>
            <a:xfrm>
              <a:off x="2683532" y="2316161"/>
              <a:ext cx="191345" cy="1254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6" h="20980" fill="norm" stroke="1" extrusionOk="0">
                  <a:moveTo>
                    <a:pt x="10031" y="0"/>
                  </a:moveTo>
                  <a:cubicBezTo>
                    <a:pt x="9102" y="4957"/>
                    <a:pt x="8173" y="9915"/>
                    <a:pt x="7128" y="13456"/>
                  </a:cubicBezTo>
                  <a:cubicBezTo>
                    <a:pt x="6083" y="16997"/>
                    <a:pt x="4922" y="19121"/>
                    <a:pt x="3760" y="20184"/>
                  </a:cubicBezTo>
                  <a:cubicBezTo>
                    <a:pt x="2599" y="21246"/>
                    <a:pt x="1438" y="21246"/>
                    <a:pt x="741" y="20184"/>
                  </a:cubicBezTo>
                  <a:cubicBezTo>
                    <a:pt x="44" y="19121"/>
                    <a:pt x="-188" y="16997"/>
                    <a:pt x="160" y="14341"/>
                  </a:cubicBezTo>
                  <a:cubicBezTo>
                    <a:pt x="509" y="11685"/>
                    <a:pt x="1438" y="8498"/>
                    <a:pt x="3064" y="7082"/>
                  </a:cubicBezTo>
                  <a:cubicBezTo>
                    <a:pt x="4689" y="5666"/>
                    <a:pt x="7012" y="6020"/>
                    <a:pt x="9102" y="7967"/>
                  </a:cubicBezTo>
                  <a:cubicBezTo>
                    <a:pt x="11193" y="9915"/>
                    <a:pt x="13051" y="13456"/>
                    <a:pt x="14328" y="15935"/>
                  </a:cubicBezTo>
                  <a:cubicBezTo>
                    <a:pt x="15606" y="18413"/>
                    <a:pt x="16302" y="19830"/>
                    <a:pt x="17231" y="20361"/>
                  </a:cubicBezTo>
                  <a:cubicBezTo>
                    <a:pt x="18160" y="20892"/>
                    <a:pt x="19322" y="20538"/>
                    <a:pt x="20135" y="18236"/>
                  </a:cubicBezTo>
                  <a:cubicBezTo>
                    <a:pt x="20947" y="15935"/>
                    <a:pt x="21412" y="11685"/>
                    <a:pt x="20483" y="7967"/>
                  </a:cubicBezTo>
                  <a:cubicBezTo>
                    <a:pt x="19554" y="4249"/>
                    <a:pt x="17231" y="1062"/>
                    <a:pt x="14793" y="354"/>
                  </a:cubicBezTo>
                  <a:cubicBezTo>
                    <a:pt x="12354" y="-354"/>
                    <a:pt x="9799" y="1416"/>
                    <a:pt x="7244" y="31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0" name="Line"/>
            <p:cNvSpPr/>
            <p:nvPr/>
          </p:nvSpPr>
          <p:spPr>
            <a:xfrm>
              <a:off x="2534207" y="1153040"/>
              <a:ext cx="186038" cy="1235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1" h="20677" fill="norm" stroke="1" extrusionOk="0">
                  <a:moveTo>
                    <a:pt x="12314" y="4428"/>
                  </a:moveTo>
                  <a:cubicBezTo>
                    <a:pt x="9887" y="9740"/>
                    <a:pt x="7460" y="15051"/>
                    <a:pt x="5518" y="17884"/>
                  </a:cubicBezTo>
                  <a:cubicBezTo>
                    <a:pt x="3576" y="20717"/>
                    <a:pt x="2120" y="21071"/>
                    <a:pt x="1271" y="20363"/>
                  </a:cubicBezTo>
                  <a:cubicBezTo>
                    <a:pt x="421" y="19655"/>
                    <a:pt x="179" y="17884"/>
                    <a:pt x="57" y="16114"/>
                  </a:cubicBezTo>
                  <a:cubicBezTo>
                    <a:pt x="-64" y="14343"/>
                    <a:pt x="-64" y="12573"/>
                    <a:pt x="785" y="10448"/>
                  </a:cubicBezTo>
                  <a:cubicBezTo>
                    <a:pt x="1635" y="8323"/>
                    <a:pt x="3334" y="5845"/>
                    <a:pt x="5397" y="5137"/>
                  </a:cubicBezTo>
                  <a:cubicBezTo>
                    <a:pt x="7460" y="4428"/>
                    <a:pt x="9887" y="5491"/>
                    <a:pt x="11707" y="7084"/>
                  </a:cubicBezTo>
                  <a:cubicBezTo>
                    <a:pt x="13527" y="8678"/>
                    <a:pt x="14740" y="10802"/>
                    <a:pt x="16075" y="12041"/>
                  </a:cubicBezTo>
                  <a:cubicBezTo>
                    <a:pt x="17410" y="13281"/>
                    <a:pt x="18866" y="13635"/>
                    <a:pt x="19716" y="12927"/>
                  </a:cubicBezTo>
                  <a:cubicBezTo>
                    <a:pt x="20565" y="12219"/>
                    <a:pt x="20808" y="10448"/>
                    <a:pt x="21051" y="8146"/>
                  </a:cubicBezTo>
                  <a:cubicBezTo>
                    <a:pt x="21293" y="5845"/>
                    <a:pt x="21536" y="3012"/>
                    <a:pt x="21051" y="1419"/>
                  </a:cubicBezTo>
                  <a:cubicBezTo>
                    <a:pt x="20565" y="-175"/>
                    <a:pt x="19352" y="-529"/>
                    <a:pt x="16803" y="887"/>
                  </a:cubicBezTo>
                  <a:cubicBezTo>
                    <a:pt x="14255" y="2304"/>
                    <a:pt x="10372" y="5491"/>
                    <a:pt x="6489" y="86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1" name="Line"/>
            <p:cNvSpPr/>
            <p:nvPr/>
          </p:nvSpPr>
          <p:spPr>
            <a:xfrm>
              <a:off x="7494701" y="1484311"/>
              <a:ext cx="150699" cy="8958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9" h="21562" fill="norm" stroke="1" extrusionOk="0">
                  <a:moveTo>
                    <a:pt x="21359" y="1681"/>
                  </a:moveTo>
                  <a:cubicBezTo>
                    <a:pt x="21059" y="1223"/>
                    <a:pt x="20759" y="764"/>
                    <a:pt x="19259" y="458"/>
                  </a:cubicBezTo>
                  <a:cubicBezTo>
                    <a:pt x="17759" y="153"/>
                    <a:pt x="15059" y="0"/>
                    <a:pt x="12359" y="0"/>
                  </a:cubicBezTo>
                  <a:cubicBezTo>
                    <a:pt x="9659" y="0"/>
                    <a:pt x="6959" y="153"/>
                    <a:pt x="4709" y="713"/>
                  </a:cubicBezTo>
                  <a:cubicBezTo>
                    <a:pt x="2459" y="1274"/>
                    <a:pt x="659" y="2242"/>
                    <a:pt x="359" y="3592"/>
                  </a:cubicBezTo>
                  <a:cubicBezTo>
                    <a:pt x="59" y="4942"/>
                    <a:pt x="1259" y="6674"/>
                    <a:pt x="3359" y="8304"/>
                  </a:cubicBezTo>
                  <a:cubicBezTo>
                    <a:pt x="5459" y="9934"/>
                    <a:pt x="8459" y="11462"/>
                    <a:pt x="10859" y="13169"/>
                  </a:cubicBezTo>
                  <a:cubicBezTo>
                    <a:pt x="13259" y="14875"/>
                    <a:pt x="15059" y="16760"/>
                    <a:pt x="15509" y="18110"/>
                  </a:cubicBezTo>
                  <a:cubicBezTo>
                    <a:pt x="15959" y="19460"/>
                    <a:pt x="15059" y="20275"/>
                    <a:pt x="12809" y="20785"/>
                  </a:cubicBezTo>
                  <a:cubicBezTo>
                    <a:pt x="10559" y="21294"/>
                    <a:pt x="6959" y="21498"/>
                    <a:pt x="4409" y="21549"/>
                  </a:cubicBezTo>
                  <a:cubicBezTo>
                    <a:pt x="1859" y="21600"/>
                    <a:pt x="359" y="21498"/>
                    <a:pt x="59" y="21320"/>
                  </a:cubicBezTo>
                  <a:cubicBezTo>
                    <a:pt x="-241" y="21142"/>
                    <a:pt x="659" y="20887"/>
                    <a:pt x="1559" y="206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2" name="Line"/>
            <p:cNvSpPr/>
            <p:nvPr/>
          </p:nvSpPr>
          <p:spPr>
            <a:xfrm>
              <a:off x="7810500" y="1889864"/>
              <a:ext cx="254000" cy="2802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2" fill="norm" stroke="1" extrusionOk="0">
                  <a:moveTo>
                    <a:pt x="0" y="3449"/>
                  </a:moveTo>
                  <a:cubicBezTo>
                    <a:pt x="540" y="2805"/>
                    <a:pt x="1080" y="2160"/>
                    <a:pt x="2160" y="2160"/>
                  </a:cubicBezTo>
                  <a:cubicBezTo>
                    <a:pt x="3240" y="2160"/>
                    <a:pt x="4860" y="2805"/>
                    <a:pt x="6570" y="4658"/>
                  </a:cubicBezTo>
                  <a:cubicBezTo>
                    <a:pt x="8280" y="6512"/>
                    <a:pt x="10080" y="9575"/>
                    <a:pt x="10080" y="12476"/>
                  </a:cubicBezTo>
                  <a:cubicBezTo>
                    <a:pt x="10080" y="15378"/>
                    <a:pt x="8280" y="18118"/>
                    <a:pt x="6840" y="19569"/>
                  </a:cubicBezTo>
                  <a:cubicBezTo>
                    <a:pt x="5400" y="21020"/>
                    <a:pt x="4320" y="21181"/>
                    <a:pt x="3690" y="20858"/>
                  </a:cubicBezTo>
                  <a:cubicBezTo>
                    <a:pt x="3060" y="20536"/>
                    <a:pt x="2880" y="19730"/>
                    <a:pt x="3600" y="17070"/>
                  </a:cubicBezTo>
                  <a:cubicBezTo>
                    <a:pt x="4320" y="14411"/>
                    <a:pt x="5940" y="9897"/>
                    <a:pt x="7830" y="6754"/>
                  </a:cubicBezTo>
                  <a:cubicBezTo>
                    <a:pt x="9720" y="3611"/>
                    <a:pt x="11880" y="1838"/>
                    <a:pt x="13410" y="870"/>
                  </a:cubicBezTo>
                  <a:cubicBezTo>
                    <a:pt x="14940" y="-97"/>
                    <a:pt x="15840" y="-258"/>
                    <a:pt x="16200" y="387"/>
                  </a:cubicBezTo>
                  <a:cubicBezTo>
                    <a:pt x="16560" y="1032"/>
                    <a:pt x="16380" y="2482"/>
                    <a:pt x="15930" y="5061"/>
                  </a:cubicBezTo>
                  <a:cubicBezTo>
                    <a:pt x="15480" y="7641"/>
                    <a:pt x="14760" y="11348"/>
                    <a:pt x="15120" y="14169"/>
                  </a:cubicBezTo>
                  <a:cubicBezTo>
                    <a:pt x="15480" y="16990"/>
                    <a:pt x="16920" y="18924"/>
                    <a:pt x="18180" y="19972"/>
                  </a:cubicBezTo>
                  <a:cubicBezTo>
                    <a:pt x="19440" y="21020"/>
                    <a:pt x="20520" y="21181"/>
                    <a:pt x="21600" y="213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3" name="Line"/>
            <p:cNvSpPr/>
            <p:nvPr/>
          </p:nvSpPr>
          <p:spPr>
            <a:xfrm>
              <a:off x="8286750" y="2087561"/>
              <a:ext cx="1" cy="63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4" name="Line"/>
            <p:cNvSpPr/>
            <p:nvPr/>
          </p:nvSpPr>
          <p:spPr>
            <a:xfrm>
              <a:off x="8674100" y="1585915"/>
              <a:ext cx="146050" cy="6540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0" fill="norm" stroke="1" extrusionOk="0">
                  <a:moveTo>
                    <a:pt x="21600" y="4389"/>
                  </a:moveTo>
                  <a:cubicBezTo>
                    <a:pt x="20661" y="3414"/>
                    <a:pt x="19722" y="2438"/>
                    <a:pt x="18783" y="1742"/>
                  </a:cubicBezTo>
                  <a:cubicBezTo>
                    <a:pt x="17843" y="1045"/>
                    <a:pt x="16904" y="627"/>
                    <a:pt x="15652" y="348"/>
                  </a:cubicBezTo>
                  <a:cubicBezTo>
                    <a:pt x="14400" y="69"/>
                    <a:pt x="12835" y="-70"/>
                    <a:pt x="11270" y="35"/>
                  </a:cubicBezTo>
                  <a:cubicBezTo>
                    <a:pt x="9704" y="139"/>
                    <a:pt x="8139" y="487"/>
                    <a:pt x="6417" y="1846"/>
                  </a:cubicBezTo>
                  <a:cubicBezTo>
                    <a:pt x="4696" y="3205"/>
                    <a:pt x="2817" y="5574"/>
                    <a:pt x="1722" y="7943"/>
                  </a:cubicBezTo>
                  <a:cubicBezTo>
                    <a:pt x="626" y="10312"/>
                    <a:pt x="313" y="12681"/>
                    <a:pt x="157" y="14945"/>
                  </a:cubicBezTo>
                  <a:cubicBezTo>
                    <a:pt x="0" y="17210"/>
                    <a:pt x="0" y="19370"/>
                    <a:pt x="0" y="215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5" name="Line"/>
            <p:cNvSpPr/>
            <p:nvPr/>
          </p:nvSpPr>
          <p:spPr>
            <a:xfrm>
              <a:off x="8565018" y="2021068"/>
              <a:ext cx="217032" cy="537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2" h="21113" fill="norm" stroke="1" extrusionOk="0">
                  <a:moveTo>
                    <a:pt x="1999" y="21113"/>
                  </a:moveTo>
                  <a:cubicBezTo>
                    <a:pt x="951" y="16128"/>
                    <a:pt x="-98" y="11144"/>
                    <a:pt x="7" y="7405"/>
                  </a:cubicBezTo>
                  <a:cubicBezTo>
                    <a:pt x="112" y="3667"/>
                    <a:pt x="1370" y="1175"/>
                    <a:pt x="5145" y="344"/>
                  </a:cubicBezTo>
                  <a:cubicBezTo>
                    <a:pt x="8919" y="-487"/>
                    <a:pt x="15211" y="344"/>
                    <a:pt x="21502" y="11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6" name="Line"/>
            <p:cNvSpPr/>
            <p:nvPr/>
          </p:nvSpPr>
          <p:spPr>
            <a:xfrm>
              <a:off x="8775700" y="2119311"/>
              <a:ext cx="127000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6120" y="5342"/>
                    <a:pt x="12240" y="10684"/>
                    <a:pt x="15840" y="14284"/>
                  </a:cubicBezTo>
                  <a:cubicBezTo>
                    <a:pt x="19440" y="17884"/>
                    <a:pt x="20520" y="1974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7" name="Line"/>
            <p:cNvSpPr/>
            <p:nvPr/>
          </p:nvSpPr>
          <p:spPr>
            <a:xfrm>
              <a:off x="8769350" y="2138361"/>
              <a:ext cx="152400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300" y="2469"/>
                    <a:pt x="15000" y="4937"/>
                    <a:pt x="11400" y="8537"/>
                  </a:cubicBezTo>
                  <a:cubicBezTo>
                    <a:pt x="7800" y="12137"/>
                    <a:pt x="3900" y="1686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8" name="Line"/>
            <p:cNvSpPr/>
            <p:nvPr/>
          </p:nvSpPr>
          <p:spPr>
            <a:xfrm>
              <a:off x="9089795" y="1804201"/>
              <a:ext cx="136755" cy="3532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5" h="21455" fill="norm" stroke="1" extrusionOk="0">
                  <a:moveTo>
                    <a:pt x="21145" y="1784"/>
                  </a:moveTo>
                  <a:cubicBezTo>
                    <a:pt x="20163" y="1141"/>
                    <a:pt x="19181" y="498"/>
                    <a:pt x="17709" y="176"/>
                  </a:cubicBezTo>
                  <a:cubicBezTo>
                    <a:pt x="16236" y="-145"/>
                    <a:pt x="14272" y="-145"/>
                    <a:pt x="11490" y="1205"/>
                  </a:cubicBezTo>
                  <a:cubicBezTo>
                    <a:pt x="8709" y="2555"/>
                    <a:pt x="5109" y="5255"/>
                    <a:pt x="2818" y="8276"/>
                  </a:cubicBezTo>
                  <a:cubicBezTo>
                    <a:pt x="527" y="11298"/>
                    <a:pt x="-455" y="14641"/>
                    <a:pt x="200" y="16891"/>
                  </a:cubicBezTo>
                  <a:cubicBezTo>
                    <a:pt x="854" y="19141"/>
                    <a:pt x="3145" y="20298"/>
                    <a:pt x="5109" y="20876"/>
                  </a:cubicBezTo>
                  <a:cubicBezTo>
                    <a:pt x="7072" y="21455"/>
                    <a:pt x="8709" y="21455"/>
                    <a:pt x="10345" y="214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9" name="Line"/>
            <p:cNvSpPr/>
            <p:nvPr/>
          </p:nvSpPr>
          <p:spPr>
            <a:xfrm>
              <a:off x="9251950" y="1904357"/>
              <a:ext cx="139700" cy="1814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8" h="21287" fill="norm" stroke="1" extrusionOk="0">
                  <a:moveTo>
                    <a:pt x="0" y="2123"/>
                  </a:moveTo>
                  <a:cubicBezTo>
                    <a:pt x="968" y="1130"/>
                    <a:pt x="1935" y="137"/>
                    <a:pt x="3063" y="13"/>
                  </a:cubicBezTo>
                  <a:cubicBezTo>
                    <a:pt x="4191" y="-111"/>
                    <a:pt x="5481" y="634"/>
                    <a:pt x="6771" y="2496"/>
                  </a:cubicBezTo>
                  <a:cubicBezTo>
                    <a:pt x="8060" y="4358"/>
                    <a:pt x="9350" y="7337"/>
                    <a:pt x="9188" y="10441"/>
                  </a:cubicBezTo>
                  <a:cubicBezTo>
                    <a:pt x="9027" y="13544"/>
                    <a:pt x="7415" y="16772"/>
                    <a:pt x="5803" y="18758"/>
                  </a:cubicBezTo>
                  <a:cubicBezTo>
                    <a:pt x="4191" y="20744"/>
                    <a:pt x="2579" y="21489"/>
                    <a:pt x="1451" y="21241"/>
                  </a:cubicBezTo>
                  <a:cubicBezTo>
                    <a:pt x="323" y="20992"/>
                    <a:pt x="-322" y="19751"/>
                    <a:pt x="968" y="17144"/>
                  </a:cubicBezTo>
                  <a:cubicBezTo>
                    <a:pt x="2257" y="14537"/>
                    <a:pt x="5481" y="10565"/>
                    <a:pt x="7738" y="8206"/>
                  </a:cubicBezTo>
                  <a:cubicBezTo>
                    <a:pt x="9994" y="5848"/>
                    <a:pt x="11284" y="5103"/>
                    <a:pt x="12735" y="4482"/>
                  </a:cubicBezTo>
                  <a:cubicBezTo>
                    <a:pt x="14185" y="3861"/>
                    <a:pt x="15797" y="3365"/>
                    <a:pt x="16603" y="3737"/>
                  </a:cubicBezTo>
                  <a:cubicBezTo>
                    <a:pt x="17409" y="4110"/>
                    <a:pt x="17409" y="5351"/>
                    <a:pt x="16442" y="7337"/>
                  </a:cubicBezTo>
                  <a:cubicBezTo>
                    <a:pt x="15475" y="9323"/>
                    <a:pt x="13541" y="12055"/>
                    <a:pt x="12574" y="14041"/>
                  </a:cubicBezTo>
                  <a:cubicBezTo>
                    <a:pt x="11606" y="16027"/>
                    <a:pt x="11606" y="17268"/>
                    <a:pt x="12412" y="18013"/>
                  </a:cubicBezTo>
                  <a:cubicBezTo>
                    <a:pt x="13218" y="18758"/>
                    <a:pt x="14830" y="19006"/>
                    <a:pt x="16442" y="19130"/>
                  </a:cubicBezTo>
                  <a:cubicBezTo>
                    <a:pt x="18054" y="19255"/>
                    <a:pt x="19666" y="19255"/>
                    <a:pt x="21278" y="192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0" name="Line"/>
            <p:cNvSpPr/>
            <p:nvPr/>
          </p:nvSpPr>
          <p:spPr>
            <a:xfrm>
              <a:off x="9474200" y="1770061"/>
              <a:ext cx="61321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86" h="21600" fill="norm" stroke="1" extrusionOk="0">
                  <a:moveTo>
                    <a:pt x="0" y="0"/>
                  </a:moveTo>
                  <a:cubicBezTo>
                    <a:pt x="9058" y="2631"/>
                    <a:pt x="18116" y="5262"/>
                    <a:pt x="19858" y="8515"/>
                  </a:cubicBezTo>
                  <a:cubicBezTo>
                    <a:pt x="21600" y="11769"/>
                    <a:pt x="16026" y="15646"/>
                    <a:pt x="11845" y="17931"/>
                  </a:cubicBezTo>
                  <a:cubicBezTo>
                    <a:pt x="7665" y="20215"/>
                    <a:pt x="4877" y="20908"/>
                    <a:pt x="209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1" name="Line"/>
            <p:cNvSpPr/>
            <p:nvPr/>
          </p:nvSpPr>
          <p:spPr>
            <a:xfrm>
              <a:off x="9607549" y="1998661"/>
              <a:ext cx="190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2" name="Line"/>
            <p:cNvSpPr/>
            <p:nvPr/>
          </p:nvSpPr>
          <p:spPr>
            <a:xfrm>
              <a:off x="9814983" y="1659793"/>
              <a:ext cx="357717" cy="4498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0" fill="norm" stroke="1" extrusionOk="0">
                  <a:moveTo>
                    <a:pt x="7796" y="14276"/>
                  </a:moveTo>
                  <a:cubicBezTo>
                    <a:pt x="7796" y="13371"/>
                    <a:pt x="7796" y="12467"/>
                    <a:pt x="7541" y="11864"/>
                  </a:cubicBezTo>
                  <a:cubicBezTo>
                    <a:pt x="7285" y="11262"/>
                    <a:pt x="6774" y="10960"/>
                    <a:pt x="5688" y="11312"/>
                  </a:cubicBezTo>
                  <a:cubicBezTo>
                    <a:pt x="4601" y="11663"/>
                    <a:pt x="2940" y="12668"/>
                    <a:pt x="1789" y="14024"/>
                  </a:cubicBezTo>
                  <a:cubicBezTo>
                    <a:pt x="639" y="15381"/>
                    <a:pt x="0" y="17089"/>
                    <a:pt x="0" y="18395"/>
                  </a:cubicBezTo>
                  <a:cubicBezTo>
                    <a:pt x="0" y="19701"/>
                    <a:pt x="639" y="20605"/>
                    <a:pt x="1278" y="21057"/>
                  </a:cubicBezTo>
                  <a:cubicBezTo>
                    <a:pt x="1917" y="21509"/>
                    <a:pt x="2556" y="21509"/>
                    <a:pt x="3515" y="20555"/>
                  </a:cubicBezTo>
                  <a:cubicBezTo>
                    <a:pt x="4473" y="19600"/>
                    <a:pt x="5751" y="17691"/>
                    <a:pt x="6646" y="14929"/>
                  </a:cubicBezTo>
                  <a:cubicBezTo>
                    <a:pt x="7541" y="12166"/>
                    <a:pt x="8052" y="8549"/>
                    <a:pt x="8372" y="6138"/>
                  </a:cubicBezTo>
                  <a:cubicBezTo>
                    <a:pt x="8691" y="3727"/>
                    <a:pt x="8819" y="2521"/>
                    <a:pt x="8819" y="1567"/>
                  </a:cubicBezTo>
                  <a:cubicBezTo>
                    <a:pt x="8819" y="612"/>
                    <a:pt x="8691" y="-91"/>
                    <a:pt x="8372" y="9"/>
                  </a:cubicBezTo>
                  <a:cubicBezTo>
                    <a:pt x="8052" y="110"/>
                    <a:pt x="7541" y="1014"/>
                    <a:pt x="7221" y="3124"/>
                  </a:cubicBezTo>
                  <a:cubicBezTo>
                    <a:pt x="6902" y="5234"/>
                    <a:pt x="6774" y="8549"/>
                    <a:pt x="6582" y="11262"/>
                  </a:cubicBezTo>
                  <a:cubicBezTo>
                    <a:pt x="6391" y="13974"/>
                    <a:pt x="6135" y="16084"/>
                    <a:pt x="5943" y="17390"/>
                  </a:cubicBezTo>
                  <a:cubicBezTo>
                    <a:pt x="5751" y="18696"/>
                    <a:pt x="5624" y="19198"/>
                    <a:pt x="5624" y="19148"/>
                  </a:cubicBezTo>
                  <a:cubicBezTo>
                    <a:pt x="5624" y="19098"/>
                    <a:pt x="5751" y="18495"/>
                    <a:pt x="6263" y="17440"/>
                  </a:cubicBezTo>
                  <a:cubicBezTo>
                    <a:pt x="6774" y="16385"/>
                    <a:pt x="7669" y="14878"/>
                    <a:pt x="8436" y="13974"/>
                  </a:cubicBezTo>
                  <a:cubicBezTo>
                    <a:pt x="9202" y="13070"/>
                    <a:pt x="9841" y="12769"/>
                    <a:pt x="10480" y="12718"/>
                  </a:cubicBezTo>
                  <a:cubicBezTo>
                    <a:pt x="11120" y="12668"/>
                    <a:pt x="11759" y="12869"/>
                    <a:pt x="12142" y="13522"/>
                  </a:cubicBezTo>
                  <a:cubicBezTo>
                    <a:pt x="12525" y="14175"/>
                    <a:pt x="12653" y="15280"/>
                    <a:pt x="12589" y="16084"/>
                  </a:cubicBezTo>
                  <a:cubicBezTo>
                    <a:pt x="12525" y="16888"/>
                    <a:pt x="12270" y="17390"/>
                    <a:pt x="11886" y="17792"/>
                  </a:cubicBezTo>
                  <a:cubicBezTo>
                    <a:pt x="11503" y="18194"/>
                    <a:pt x="10992" y="18495"/>
                    <a:pt x="10800" y="18395"/>
                  </a:cubicBezTo>
                  <a:cubicBezTo>
                    <a:pt x="10608" y="18294"/>
                    <a:pt x="10736" y="17792"/>
                    <a:pt x="11567" y="16787"/>
                  </a:cubicBezTo>
                  <a:cubicBezTo>
                    <a:pt x="12398" y="15782"/>
                    <a:pt x="13931" y="14276"/>
                    <a:pt x="15146" y="13170"/>
                  </a:cubicBezTo>
                  <a:cubicBezTo>
                    <a:pt x="16360" y="12065"/>
                    <a:pt x="17254" y="11362"/>
                    <a:pt x="17382" y="11412"/>
                  </a:cubicBezTo>
                  <a:cubicBezTo>
                    <a:pt x="17510" y="11462"/>
                    <a:pt x="16871" y="12266"/>
                    <a:pt x="16360" y="13422"/>
                  </a:cubicBezTo>
                  <a:cubicBezTo>
                    <a:pt x="15849" y="14577"/>
                    <a:pt x="15465" y="16084"/>
                    <a:pt x="16360" y="17239"/>
                  </a:cubicBezTo>
                  <a:cubicBezTo>
                    <a:pt x="17254" y="18395"/>
                    <a:pt x="19427" y="19198"/>
                    <a:pt x="21600" y="200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3" name="Line"/>
            <p:cNvSpPr/>
            <p:nvPr/>
          </p:nvSpPr>
          <p:spPr>
            <a:xfrm>
              <a:off x="7370741" y="2539353"/>
              <a:ext cx="135568" cy="1621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48" h="21213" fill="norm" stroke="1" extrusionOk="0">
                  <a:moveTo>
                    <a:pt x="13785" y="1539"/>
                  </a:moveTo>
                  <a:cubicBezTo>
                    <a:pt x="12496" y="708"/>
                    <a:pt x="11206" y="-123"/>
                    <a:pt x="9755" y="15"/>
                  </a:cubicBezTo>
                  <a:cubicBezTo>
                    <a:pt x="8304" y="154"/>
                    <a:pt x="6693" y="1262"/>
                    <a:pt x="4919" y="4169"/>
                  </a:cubicBezTo>
                  <a:cubicBezTo>
                    <a:pt x="3146" y="7077"/>
                    <a:pt x="1212" y="11785"/>
                    <a:pt x="406" y="14969"/>
                  </a:cubicBezTo>
                  <a:cubicBezTo>
                    <a:pt x="-400" y="18154"/>
                    <a:pt x="-78" y="19815"/>
                    <a:pt x="2018" y="20646"/>
                  </a:cubicBezTo>
                  <a:cubicBezTo>
                    <a:pt x="4113" y="21477"/>
                    <a:pt x="7982" y="21477"/>
                    <a:pt x="11367" y="20092"/>
                  </a:cubicBezTo>
                  <a:cubicBezTo>
                    <a:pt x="14752" y="18708"/>
                    <a:pt x="17654" y="15939"/>
                    <a:pt x="19266" y="13308"/>
                  </a:cubicBezTo>
                  <a:cubicBezTo>
                    <a:pt x="20878" y="10677"/>
                    <a:pt x="21200" y="8185"/>
                    <a:pt x="19588" y="6385"/>
                  </a:cubicBezTo>
                  <a:cubicBezTo>
                    <a:pt x="17976" y="4585"/>
                    <a:pt x="14430" y="3477"/>
                    <a:pt x="10884" y="23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4" name="Line"/>
            <p:cNvSpPr/>
            <p:nvPr/>
          </p:nvSpPr>
          <p:spPr>
            <a:xfrm>
              <a:off x="7342616" y="1279991"/>
              <a:ext cx="183657" cy="704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8" h="20530" fill="norm" stroke="1" extrusionOk="0">
                  <a:moveTo>
                    <a:pt x="12875" y="5881"/>
                  </a:moveTo>
                  <a:cubicBezTo>
                    <a:pt x="11176" y="10201"/>
                    <a:pt x="9477" y="14521"/>
                    <a:pt x="8021" y="16989"/>
                  </a:cubicBezTo>
                  <a:cubicBezTo>
                    <a:pt x="6565" y="19458"/>
                    <a:pt x="5351" y="20075"/>
                    <a:pt x="4016" y="20383"/>
                  </a:cubicBezTo>
                  <a:cubicBezTo>
                    <a:pt x="2681" y="20692"/>
                    <a:pt x="1225" y="20692"/>
                    <a:pt x="497" y="18532"/>
                  </a:cubicBezTo>
                  <a:cubicBezTo>
                    <a:pt x="-231" y="16372"/>
                    <a:pt x="-231" y="12052"/>
                    <a:pt x="982" y="8658"/>
                  </a:cubicBezTo>
                  <a:cubicBezTo>
                    <a:pt x="2196" y="5263"/>
                    <a:pt x="4623" y="2795"/>
                    <a:pt x="7050" y="3103"/>
                  </a:cubicBezTo>
                  <a:cubicBezTo>
                    <a:pt x="9477" y="3412"/>
                    <a:pt x="11904" y="6498"/>
                    <a:pt x="13603" y="9275"/>
                  </a:cubicBezTo>
                  <a:cubicBezTo>
                    <a:pt x="15302" y="12052"/>
                    <a:pt x="16272" y="14521"/>
                    <a:pt x="17365" y="15138"/>
                  </a:cubicBezTo>
                  <a:cubicBezTo>
                    <a:pt x="18457" y="15755"/>
                    <a:pt x="19670" y="14521"/>
                    <a:pt x="20398" y="12361"/>
                  </a:cubicBezTo>
                  <a:cubicBezTo>
                    <a:pt x="21126" y="10201"/>
                    <a:pt x="21369" y="7115"/>
                    <a:pt x="20520" y="4338"/>
                  </a:cubicBezTo>
                  <a:cubicBezTo>
                    <a:pt x="19670" y="1561"/>
                    <a:pt x="17729" y="-908"/>
                    <a:pt x="15544" y="326"/>
                  </a:cubicBezTo>
                  <a:cubicBezTo>
                    <a:pt x="13360" y="1561"/>
                    <a:pt x="10933" y="6498"/>
                    <a:pt x="8506" y="114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5" name="Line"/>
            <p:cNvSpPr/>
            <p:nvPr/>
          </p:nvSpPr>
          <p:spPr>
            <a:xfrm>
              <a:off x="2335668" y="3630611"/>
              <a:ext cx="242432" cy="121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3" h="20700" fill="norm" stroke="1" extrusionOk="0">
                  <a:moveTo>
                    <a:pt x="1791" y="0"/>
                  </a:moveTo>
                  <a:cubicBezTo>
                    <a:pt x="852" y="7200"/>
                    <a:pt x="-87" y="14400"/>
                    <a:pt x="7" y="18000"/>
                  </a:cubicBezTo>
                  <a:cubicBezTo>
                    <a:pt x="101" y="21600"/>
                    <a:pt x="1228" y="21600"/>
                    <a:pt x="3951" y="18000"/>
                  </a:cubicBezTo>
                  <a:cubicBezTo>
                    <a:pt x="6675" y="14400"/>
                    <a:pt x="10995" y="7200"/>
                    <a:pt x="14188" y="5400"/>
                  </a:cubicBezTo>
                  <a:cubicBezTo>
                    <a:pt x="17381" y="3600"/>
                    <a:pt x="19447" y="7200"/>
                    <a:pt x="21513" y="108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6" name="Line"/>
            <p:cNvSpPr/>
            <p:nvPr/>
          </p:nvSpPr>
          <p:spPr>
            <a:xfrm>
              <a:off x="2349499" y="3814761"/>
              <a:ext cx="1905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7" name="Line"/>
            <p:cNvSpPr/>
            <p:nvPr/>
          </p:nvSpPr>
          <p:spPr>
            <a:xfrm>
              <a:off x="3049721" y="3403600"/>
              <a:ext cx="144330" cy="7540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5" h="21555" fill="norm" stroke="1" extrusionOk="0">
                  <a:moveTo>
                    <a:pt x="21345" y="2859"/>
                  </a:moveTo>
                  <a:cubicBezTo>
                    <a:pt x="21345" y="2133"/>
                    <a:pt x="21345" y="1407"/>
                    <a:pt x="20875" y="923"/>
                  </a:cubicBezTo>
                  <a:cubicBezTo>
                    <a:pt x="20406" y="439"/>
                    <a:pt x="19467" y="197"/>
                    <a:pt x="18058" y="76"/>
                  </a:cubicBezTo>
                  <a:cubicBezTo>
                    <a:pt x="16649" y="-45"/>
                    <a:pt x="14771" y="-45"/>
                    <a:pt x="11954" y="258"/>
                  </a:cubicBezTo>
                  <a:cubicBezTo>
                    <a:pt x="9136" y="560"/>
                    <a:pt x="5380" y="1165"/>
                    <a:pt x="3032" y="2315"/>
                  </a:cubicBezTo>
                  <a:cubicBezTo>
                    <a:pt x="684" y="3464"/>
                    <a:pt x="-255" y="5158"/>
                    <a:pt x="58" y="6792"/>
                  </a:cubicBezTo>
                  <a:cubicBezTo>
                    <a:pt x="371" y="8426"/>
                    <a:pt x="1936" y="9999"/>
                    <a:pt x="4284" y="11663"/>
                  </a:cubicBezTo>
                  <a:cubicBezTo>
                    <a:pt x="6632" y="13326"/>
                    <a:pt x="9762" y="15081"/>
                    <a:pt x="11328" y="16473"/>
                  </a:cubicBezTo>
                  <a:cubicBezTo>
                    <a:pt x="12893" y="17864"/>
                    <a:pt x="12893" y="18893"/>
                    <a:pt x="11641" y="19679"/>
                  </a:cubicBezTo>
                  <a:cubicBezTo>
                    <a:pt x="10388" y="20466"/>
                    <a:pt x="7884" y="21010"/>
                    <a:pt x="5849" y="21283"/>
                  </a:cubicBezTo>
                  <a:cubicBezTo>
                    <a:pt x="3815" y="21555"/>
                    <a:pt x="2249" y="21555"/>
                    <a:pt x="684" y="215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8" name="Line"/>
            <p:cNvSpPr/>
            <p:nvPr/>
          </p:nvSpPr>
          <p:spPr>
            <a:xfrm>
              <a:off x="2914650" y="4363754"/>
              <a:ext cx="133350" cy="9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20015"/>
                  </a:moveTo>
                  <a:cubicBezTo>
                    <a:pt x="5486" y="11375"/>
                    <a:pt x="10971" y="2735"/>
                    <a:pt x="14571" y="575"/>
                  </a:cubicBezTo>
                  <a:cubicBezTo>
                    <a:pt x="18171" y="-1585"/>
                    <a:pt x="19886" y="2735"/>
                    <a:pt x="21600" y="70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9" name="Line"/>
            <p:cNvSpPr/>
            <p:nvPr/>
          </p:nvSpPr>
          <p:spPr>
            <a:xfrm>
              <a:off x="3106887" y="4264148"/>
              <a:ext cx="173947" cy="1141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6" h="20806" fill="norm" stroke="1" extrusionOk="0">
                  <a:moveTo>
                    <a:pt x="11497" y="6052"/>
                  </a:moveTo>
                  <a:cubicBezTo>
                    <a:pt x="10196" y="9909"/>
                    <a:pt x="8894" y="13766"/>
                    <a:pt x="7593" y="16081"/>
                  </a:cubicBezTo>
                  <a:cubicBezTo>
                    <a:pt x="6292" y="18395"/>
                    <a:pt x="4991" y="19166"/>
                    <a:pt x="3690" y="19166"/>
                  </a:cubicBezTo>
                  <a:cubicBezTo>
                    <a:pt x="2388" y="19166"/>
                    <a:pt x="1087" y="18395"/>
                    <a:pt x="437" y="16466"/>
                  </a:cubicBezTo>
                  <a:cubicBezTo>
                    <a:pt x="-214" y="14538"/>
                    <a:pt x="-214" y="11452"/>
                    <a:pt x="957" y="9331"/>
                  </a:cubicBezTo>
                  <a:cubicBezTo>
                    <a:pt x="2128" y="7209"/>
                    <a:pt x="4470" y="6052"/>
                    <a:pt x="6422" y="7402"/>
                  </a:cubicBezTo>
                  <a:cubicBezTo>
                    <a:pt x="8374" y="8752"/>
                    <a:pt x="9935" y="12609"/>
                    <a:pt x="11237" y="15309"/>
                  </a:cubicBezTo>
                  <a:cubicBezTo>
                    <a:pt x="12538" y="18009"/>
                    <a:pt x="13579" y="19552"/>
                    <a:pt x="14880" y="20324"/>
                  </a:cubicBezTo>
                  <a:cubicBezTo>
                    <a:pt x="16181" y="21095"/>
                    <a:pt x="17743" y="21095"/>
                    <a:pt x="19044" y="19166"/>
                  </a:cubicBezTo>
                  <a:cubicBezTo>
                    <a:pt x="20345" y="17238"/>
                    <a:pt x="21386" y="13381"/>
                    <a:pt x="21386" y="9716"/>
                  </a:cubicBezTo>
                  <a:cubicBezTo>
                    <a:pt x="21386" y="6052"/>
                    <a:pt x="20345" y="2581"/>
                    <a:pt x="18003" y="1038"/>
                  </a:cubicBezTo>
                  <a:cubicBezTo>
                    <a:pt x="15661" y="-505"/>
                    <a:pt x="12017" y="-119"/>
                    <a:pt x="9805" y="845"/>
                  </a:cubicBezTo>
                  <a:cubicBezTo>
                    <a:pt x="7593" y="1809"/>
                    <a:pt x="6813" y="3352"/>
                    <a:pt x="6032" y="48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60" name="Line"/>
            <p:cNvSpPr/>
            <p:nvPr/>
          </p:nvSpPr>
          <p:spPr>
            <a:xfrm>
              <a:off x="3038386" y="3116354"/>
              <a:ext cx="117832" cy="1710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5" h="20779" fill="norm" stroke="1" extrusionOk="0">
                  <a:moveTo>
                    <a:pt x="11952" y="3075"/>
                  </a:moveTo>
                  <a:cubicBezTo>
                    <a:pt x="11194" y="1789"/>
                    <a:pt x="10437" y="503"/>
                    <a:pt x="9110" y="118"/>
                  </a:cubicBezTo>
                  <a:cubicBezTo>
                    <a:pt x="7784" y="-268"/>
                    <a:pt x="5889" y="246"/>
                    <a:pt x="3994" y="2432"/>
                  </a:cubicBezTo>
                  <a:cubicBezTo>
                    <a:pt x="2100" y="4618"/>
                    <a:pt x="205" y="8475"/>
                    <a:pt x="15" y="11946"/>
                  </a:cubicBezTo>
                  <a:cubicBezTo>
                    <a:pt x="-174" y="15418"/>
                    <a:pt x="1342" y="18503"/>
                    <a:pt x="4563" y="19918"/>
                  </a:cubicBezTo>
                  <a:cubicBezTo>
                    <a:pt x="7784" y="21332"/>
                    <a:pt x="12710" y="21075"/>
                    <a:pt x="16121" y="18632"/>
                  </a:cubicBezTo>
                  <a:cubicBezTo>
                    <a:pt x="19531" y="16189"/>
                    <a:pt x="21426" y="11561"/>
                    <a:pt x="21047" y="8218"/>
                  </a:cubicBezTo>
                  <a:cubicBezTo>
                    <a:pt x="20668" y="4875"/>
                    <a:pt x="18015" y="2818"/>
                    <a:pt x="15552" y="1918"/>
                  </a:cubicBezTo>
                  <a:cubicBezTo>
                    <a:pt x="13089" y="1018"/>
                    <a:pt x="10815" y="1275"/>
                    <a:pt x="8542" y="15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61" name="Line"/>
            <p:cNvSpPr/>
            <p:nvPr/>
          </p:nvSpPr>
          <p:spPr>
            <a:xfrm>
              <a:off x="3297919" y="3642227"/>
              <a:ext cx="200932" cy="2394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9" h="21069" fill="norm" stroke="1" extrusionOk="0">
                  <a:moveTo>
                    <a:pt x="434" y="2330"/>
                  </a:moveTo>
                  <a:cubicBezTo>
                    <a:pt x="1109" y="1585"/>
                    <a:pt x="1784" y="840"/>
                    <a:pt x="3247" y="375"/>
                  </a:cubicBezTo>
                  <a:cubicBezTo>
                    <a:pt x="4709" y="-91"/>
                    <a:pt x="6959" y="-277"/>
                    <a:pt x="8534" y="747"/>
                  </a:cubicBezTo>
                  <a:cubicBezTo>
                    <a:pt x="10109" y="1771"/>
                    <a:pt x="11009" y="4006"/>
                    <a:pt x="10559" y="6985"/>
                  </a:cubicBezTo>
                  <a:cubicBezTo>
                    <a:pt x="10109" y="9964"/>
                    <a:pt x="8309" y="13689"/>
                    <a:pt x="6847" y="16016"/>
                  </a:cubicBezTo>
                  <a:cubicBezTo>
                    <a:pt x="5384" y="18344"/>
                    <a:pt x="4259" y="19275"/>
                    <a:pt x="3134" y="20020"/>
                  </a:cubicBezTo>
                  <a:cubicBezTo>
                    <a:pt x="2009" y="20764"/>
                    <a:pt x="884" y="21323"/>
                    <a:pt x="321" y="20951"/>
                  </a:cubicBezTo>
                  <a:cubicBezTo>
                    <a:pt x="-241" y="20578"/>
                    <a:pt x="-241" y="19275"/>
                    <a:pt x="1784" y="16668"/>
                  </a:cubicBezTo>
                  <a:cubicBezTo>
                    <a:pt x="3809" y="14061"/>
                    <a:pt x="7859" y="10151"/>
                    <a:pt x="10334" y="7823"/>
                  </a:cubicBezTo>
                  <a:cubicBezTo>
                    <a:pt x="12809" y="5495"/>
                    <a:pt x="13709" y="4751"/>
                    <a:pt x="14834" y="3726"/>
                  </a:cubicBezTo>
                  <a:cubicBezTo>
                    <a:pt x="15959" y="2702"/>
                    <a:pt x="17309" y="1399"/>
                    <a:pt x="17759" y="1213"/>
                  </a:cubicBezTo>
                  <a:cubicBezTo>
                    <a:pt x="18209" y="1026"/>
                    <a:pt x="17759" y="1957"/>
                    <a:pt x="17084" y="4099"/>
                  </a:cubicBezTo>
                  <a:cubicBezTo>
                    <a:pt x="16409" y="6240"/>
                    <a:pt x="15509" y="9592"/>
                    <a:pt x="16184" y="12106"/>
                  </a:cubicBezTo>
                  <a:cubicBezTo>
                    <a:pt x="16859" y="14620"/>
                    <a:pt x="19109" y="16295"/>
                    <a:pt x="21359" y="179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62" name="Line"/>
            <p:cNvSpPr/>
            <p:nvPr/>
          </p:nvSpPr>
          <p:spPr>
            <a:xfrm>
              <a:off x="3683000" y="3763961"/>
              <a:ext cx="63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63" name="Line"/>
            <p:cNvSpPr/>
            <p:nvPr/>
          </p:nvSpPr>
          <p:spPr>
            <a:xfrm>
              <a:off x="3856566" y="3436004"/>
              <a:ext cx="131234" cy="4549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4" fill="norm" stroke="1" extrusionOk="0">
                  <a:moveTo>
                    <a:pt x="21600" y="6194"/>
                  </a:moveTo>
                  <a:cubicBezTo>
                    <a:pt x="20903" y="4994"/>
                    <a:pt x="20206" y="3794"/>
                    <a:pt x="18987" y="2744"/>
                  </a:cubicBezTo>
                  <a:cubicBezTo>
                    <a:pt x="17768" y="1694"/>
                    <a:pt x="16026" y="794"/>
                    <a:pt x="14284" y="344"/>
                  </a:cubicBezTo>
                  <a:cubicBezTo>
                    <a:pt x="12542" y="-106"/>
                    <a:pt x="10800" y="-106"/>
                    <a:pt x="8884" y="294"/>
                  </a:cubicBezTo>
                  <a:cubicBezTo>
                    <a:pt x="6968" y="694"/>
                    <a:pt x="4877" y="1494"/>
                    <a:pt x="3135" y="3294"/>
                  </a:cubicBezTo>
                  <a:cubicBezTo>
                    <a:pt x="1394" y="5094"/>
                    <a:pt x="0" y="7894"/>
                    <a:pt x="0" y="10844"/>
                  </a:cubicBezTo>
                  <a:cubicBezTo>
                    <a:pt x="0" y="13794"/>
                    <a:pt x="1394" y="16894"/>
                    <a:pt x="2090" y="18694"/>
                  </a:cubicBezTo>
                  <a:cubicBezTo>
                    <a:pt x="2787" y="20494"/>
                    <a:pt x="2787" y="20994"/>
                    <a:pt x="2787" y="214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64" name="Line"/>
            <p:cNvSpPr/>
            <p:nvPr/>
          </p:nvSpPr>
          <p:spPr>
            <a:xfrm>
              <a:off x="3788505" y="3757611"/>
              <a:ext cx="148496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3" h="21600" fill="norm" stroke="1" extrusionOk="0">
                  <a:moveTo>
                    <a:pt x="351" y="21600"/>
                  </a:moveTo>
                  <a:cubicBezTo>
                    <a:pt x="47" y="17100"/>
                    <a:pt x="-257" y="12600"/>
                    <a:pt x="351" y="9450"/>
                  </a:cubicBezTo>
                  <a:cubicBezTo>
                    <a:pt x="960" y="6300"/>
                    <a:pt x="2481" y="4500"/>
                    <a:pt x="6132" y="3150"/>
                  </a:cubicBezTo>
                  <a:cubicBezTo>
                    <a:pt x="9782" y="1800"/>
                    <a:pt x="15563" y="900"/>
                    <a:pt x="2134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65" name="Line"/>
            <p:cNvSpPr/>
            <p:nvPr/>
          </p:nvSpPr>
          <p:spPr>
            <a:xfrm>
              <a:off x="3968750" y="3789361"/>
              <a:ext cx="114300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6000" y="5684"/>
                    <a:pt x="12000" y="11368"/>
                    <a:pt x="15600" y="14968"/>
                  </a:cubicBezTo>
                  <a:cubicBezTo>
                    <a:pt x="19200" y="18568"/>
                    <a:pt x="20400" y="2008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66" name="Line"/>
            <p:cNvSpPr/>
            <p:nvPr/>
          </p:nvSpPr>
          <p:spPr>
            <a:xfrm>
              <a:off x="3981450" y="3795711"/>
              <a:ext cx="88900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429" y="4896"/>
                    <a:pt x="9257" y="9792"/>
                    <a:pt x="5657" y="13392"/>
                  </a:cubicBezTo>
                  <a:cubicBezTo>
                    <a:pt x="2057" y="16992"/>
                    <a:pt x="1029" y="1929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67" name="Line"/>
            <p:cNvSpPr/>
            <p:nvPr/>
          </p:nvSpPr>
          <p:spPr>
            <a:xfrm>
              <a:off x="4125769" y="3556112"/>
              <a:ext cx="109681" cy="303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8" h="21479" fill="norm" stroke="1" extrusionOk="0">
                  <a:moveTo>
                    <a:pt x="21118" y="1679"/>
                  </a:moveTo>
                  <a:cubicBezTo>
                    <a:pt x="19895" y="1079"/>
                    <a:pt x="18673" y="479"/>
                    <a:pt x="17043" y="179"/>
                  </a:cubicBezTo>
                  <a:cubicBezTo>
                    <a:pt x="15412" y="-121"/>
                    <a:pt x="13375" y="-121"/>
                    <a:pt x="10522" y="779"/>
                  </a:cubicBezTo>
                  <a:cubicBezTo>
                    <a:pt x="7669" y="1679"/>
                    <a:pt x="4001" y="3479"/>
                    <a:pt x="1963" y="6104"/>
                  </a:cubicBezTo>
                  <a:cubicBezTo>
                    <a:pt x="-74" y="8729"/>
                    <a:pt x="-482" y="12179"/>
                    <a:pt x="537" y="14879"/>
                  </a:cubicBezTo>
                  <a:cubicBezTo>
                    <a:pt x="1556" y="17579"/>
                    <a:pt x="4001" y="19529"/>
                    <a:pt x="6446" y="214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68" name="Line"/>
            <p:cNvSpPr/>
            <p:nvPr/>
          </p:nvSpPr>
          <p:spPr>
            <a:xfrm>
              <a:off x="4237004" y="3643311"/>
              <a:ext cx="144496" cy="1646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0" h="21273" fill="norm" stroke="1" extrusionOk="0">
                  <a:moveTo>
                    <a:pt x="1648" y="0"/>
                  </a:moveTo>
                  <a:cubicBezTo>
                    <a:pt x="3527" y="547"/>
                    <a:pt x="5405" y="1094"/>
                    <a:pt x="6500" y="3965"/>
                  </a:cubicBezTo>
                  <a:cubicBezTo>
                    <a:pt x="7596" y="6835"/>
                    <a:pt x="7909" y="12030"/>
                    <a:pt x="7440" y="15175"/>
                  </a:cubicBezTo>
                  <a:cubicBezTo>
                    <a:pt x="6970" y="18319"/>
                    <a:pt x="5718" y="19413"/>
                    <a:pt x="4309" y="20233"/>
                  </a:cubicBezTo>
                  <a:cubicBezTo>
                    <a:pt x="2900" y="21053"/>
                    <a:pt x="1335" y="21600"/>
                    <a:pt x="553" y="21053"/>
                  </a:cubicBezTo>
                  <a:cubicBezTo>
                    <a:pt x="-230" y="20506"/>
                    <a:pt x="-230" y="18866"/>
                    <a:pt x="866" y="16678"/>
                  </a:cubicBezTo>
                  <a:cubicBezTo>
                    <a:pt x="1961" y="14491"/>
                    <a:pt x="4153" y="11757"/>
                    <a:pt x="5874" y="9843"/>
                  </a:cubicBezTo>
                  <a:cubicBezTo>
                    <a:pt x="7596" y="7929"/>
                    <a:pt x="8848" y="6835"/>
                    <a:pt x="10413" y="6015"/>
                  </a:cubicBezTo>
                  <a:cubicBezTo>
                    <a:pt x="11979" y="5195"/>
                    <a:pt x="13857" y="4648"/>
                    <a:pt x="14796" y="5468"/>
                  </a:cubicBezTo>
                  <a:cubicBezTo>
                    <a:pt x="15735" y="6289"/>
                    <a:pt x="15735" y="8476"/>
                    <a:pt x="15735" y="10253"/>
                  </a:cubicBezTo>
                  <a:cubicBezTo>
                    <a:pt x="15735" y="12030"/>
                    <a:pt x="15735" y="13397"/>
                    <a:pt x="16674" y="14491"/>
                  </a:cubicBezTo>
                  <a:cubicBezTo>
                    <a:pt x="17613" y="15585"/>
                    <a:pt x="19492" y="16405"/>
                    <a:pt x="21370" y="172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69" name="Line"/>
            <p:cNvSpPr/>
            <p:nvPr/>
          </p:nvSpPr>
          <p:spPr>
            <a:xfrm>
              <a:off x="4432300" y="3529011"/>
              <a:ext cx="48684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696" y="0"/>
                    <a:pt x="9391" y="0"/>
                    <a:pt x="13617" y="2031"/>
                  </a:cubicBezTo>
                  <a:cubicBezTo>
                    <a:pt x="17843" y="4062"/>
                    <a:pt x="21600" y="8123"/>
                    <a:pt x="21600" y="11723"/>
                  </a:cubicBezTo>
                  <a:cubicBezTo>
                    <a:pt x="21600" y="15323"/>
                    <a:pt x="17843" y="18462"/>
                    <a:pt x="1408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0" name="Line"/>
            <p:cNvSpPr/>
            <p:nvPr/>
          </p:nvSpPr>
          <p:spPr>
            <a:xfrm>
              <a:off x="4603114" y="3732211"/>
              <a:ext cx="1272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1" name="Line"/>
            <p:cNvSpPr/>
            <p:nvPr/>
          </p:nvSpPr>
          <p:spPr>
            <a:xfrm>
              <a:off x="4687479" y="3397558"/>
              <a:ext cx="271871" cy="4258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7" h="21198" fill="norm" stroke="1" extrusionOk="0">
                  <a:moveTo>
                    <a:pt x="5433" y="17923"/>
                  </a:moveTo>
                  <a:cubicBezTo>
                    <a:pt x="5098" y="17396"/>
                    <a:pt x="4763" y="16869"/>
                    <a:pt x="4177" y="16659"/>
                  </a:cubicBezTo>
                  <a:cubicBezTo>
                    <a:pt x="3591" y="16448"/>
                    <a:pt x="2754" y="16553"/>
                    <a:pt x="2000" y="16975"/>
                  </a:cubicBezTo>
                  <a:cubicBezTo>
                    <a:pt x="1247" y="17396"/>
                    <a:pt x="577" y="18134"/>
                    <a:pt x="242" y="18977"/>
                  </a:cubicBezTo>
                  <a:cubicBezTo>
                    <a:pt x="-93" y="19820"/>
                    <a:pt x="-93" y="20768"/>
                    <a:pt x="326" y="21084"/>
                  </a:cubicBezTo>
                  <a:cubicBezTo>
                    <a:pt x="744" y="21400"/>
                    <a:pt x="1581" y="21084"/>
                    <a:pt x="2754" y="19820"/>
                  </a:cubicBezTo>
                  <a:cubicBezTo>
                    <a:pt x="3926" y="18555"/>
                    <a:pt x="5433" y="16342"/>
                    <a:pt x="6772" y="13708"/>
                  </a:cubicBezTo>
                  <a:cubicBezTo>
                    <a:pt x="8112" y="11074"/>
                    <a:pt x="9284" y="8019"/>
                    <a:pt x="10037" y="6069"/>
                  </a:cubicBezTo>
                  <a:cubicBezTo>
                    <a:pt x="10791" y="4120"/>
                    <a:pt x="11126" y="3277"/>
                    <a:pt x="11460" y="2329"/>
                  </a:cubicBezTo>
                  <a:cubicBezTo>
                    <a:pt x="11795" y="1380"/>
                    <a:pt x="12130" y="327"/>
                    <a:pt x="11963" y="63"/>
                  </a:cubicBezTo>
                  <a:cubicBezTo>
                    <a:pt x="11795" y="-200"/>
                    <a:pt x="11126" y="327"/>
                    <a:pt x="10205" y="2171"/>
                  </a:cubicBezTo>
                  <a:cubicBezTo>
                    <a:pt x="9284" y="4015"/>
                    <a:pt x="8112" y="7176"/>
                    <a:pt x="7442" y="9652"/>
                  </a:cubicBezTo>
                  <a:cubicBezTo>
                    <a:pt x="6772" y="12128"/>
                    <a:pt x="6605" y="13919"/>
                    <a:pt x="6521" y="15078"/>
                  </a:cubicBezTo>
                  <a:cubicBezTo>
                    <a:pt x="6437" y="16237"/>
                    <a:pt x="6437" y="16764"/>
                    <a:pt x="6856" y="16869"/>
                  </a:cubicBezTo>
                  <a:cubicBezTo>
                    <a:pt x="7274" y="16975"/>
                    <a:pt x="8112" y="16659"/>
                    <a:pt x="8781" y="16237"/>
                  </a:cubicBezTo>
                  <a:cubicBezTo>
                    <a:pt x="9451" y="15816"/>
                    <a:pt x="9954" y="15289"/>
                    <a:pt x="10540" y="14815"/>
                  </a:cubicBezTo>
                  <a:cubicBezTo>
                    <a:pt x="11126" y="14340"/>
                    <a:pt x="11795" y="13919"/>
                    <a:pt x="12381" y="13919"/>
                  </a:cubicBezTo>
                  <a:cubicBezTo>
                    <a:pt x="12967" y="13919"/>
                    <a:pt x="13470" y="14340"/>
                    <a:pt x="13721" y="14815"/>
                  </a:cubicBezTo>
                  <a:cubicBezTo>
                    <a:pt x="13972" y="15289"/>
                    <a:pt x="13972" y="15816"/>
                    <a:pt x="13888" y="16342"/>
                  </a:cubicBezTo>
                  <a:cubicBezTo>
                    <a:pt x="13805" y="16869"/>
                    <a:pt x="13637" y="17396"/>
                    <a:pt x="13051" y="17923"/>
                  </a:cubicBezTo>
                  <a:cubicBezTo>
                    <a:pt x="12465" y="18450"/>
                    <a:pt x="11460" y="18977"/>
                    <a:pt x="10958" y="18977"/>
                  </a:cubicBezTo>
                  <a:cubicBezTo>
                    <a:pt x="10456" y="18977"/>
                    <a:pt x="10456" y="18450"/>
                    <a:pt x="11209" y="17607"/>
                  </a:cubicBezTo>
                  <a:cubicBezTo>
                    <a:pt x="11963" y="16764"/>
                    <a:pt x="13470" y="15605"/>
                    <a:pt x="14642" y="14867"/>
                  </a:cubicBezTo>
                  <a:cubicBezTo>
                    <a:pt x="15814" y="14130"/>
                    <a:pt x="16651" y="13814"/>
                    <a:pt x="17405" y="13498"/>
                  </a:cubicBezTo>
                  <a:cubicBezTo>
                    <a:pt x="18158" y="13181"/>
                    <a:pt x="18828" y="12865"/>
                    <a:pt x="18744" y="13181"/>
                  </a:cubicBezTo>
                  <a:cubicBezTo>
                    <a:pt x="18660" y="13498"/>
                    <a:pt x="17823" y="14446"/>
                    <a:pt x="17405" y="15394"/>
                  </a:cubicBezTo>
                  <a:cubicBezTo>
                    <a:pt x="16986" y="16342"/>
                    <a:pt x="16986" y="17291"/>
                    <a:pt x="17740" y="17923"/>
                  </a:cubicBezTo>
                  <a:cubicBezTo>
                    <a:pt x="18493" y="18555"/>
                    <a:pt x="20000" y="18871"/>
                    <a:pt x="21507" y="191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2" name="Line"/>
            <p:cNvSpPr/>
            <p:nvPr/>
          </p:nvSpPr>
          <p:spPr>
            <a:xfrm>
              <a:off x="5486399" y="3770311"/>
              <a:ext cx="2095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3" name="Line"/>
            <p:cNvSpPr/>
            <p:nvPr/>
          </p:nvSpPr>
          <p:spPr>
            <a:xfrm>
              <a:off x="5619750" y="3668711"/>
              <a:ext cx="12700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0800" y="2329"/>
                    <a:pt x="0" y="4659"/>
                    <a:pt x="0" y="8259"/>
                  </a:cubicBezTo>
                  <a:cubicBezTo>
                    <a:pt x="0" y="11859"/>
                    <a:pt x="10800" y="1672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4" name="Line"/>
            <p:cNvSpPr/>
            <p:nvPr/>
          </p:nvSpPr>
          <p:spPr>
            <a:xfrm>
              <a:off x="6047464" y="3454087"/>
              <a:ext cx="131087" cy="5638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1" h="21551" fill="norm" stroke="1" extrusionOk="0">
                  <a:moveTo>
                    <a:pt x="20901" y="3591"/>
                  </a:moveTo>
                  <a:cubicBezTo>
                    <a:pt x="20226" y="2621"/>
                    <a:pt x="19551" y="1650"/>
                    <a:pt x="18538" y="1043"/>
                  </a:cubicBezTo>
                  <a:cubicBezTo>
                    <a:pt x="17526" y="436"/>
                    <a:pt x="16176" y="194"/>
                    <a:pt x="14320" y="72"/>
                  </a:cubicBezTo>
                  <a:cubicBezTo>
                    <a:pt x="12463" y="-49"/>
                    <a:pt x="10101" y="-49"/>
                    <a:pt x="7738" y="315"/>
                  </a:cubicBezTo>
                  <a:cubicBezTo>
                    <a:pt x="5376" y="679"/>
                    <a:pt x="3013" y="1407"/>
                    <a:pt x="1495" y="2863"/>
                  </a:cubicBezTo>
                  <a:cubicBezTo>
                    <a:pt x="-24" y="4320"/>
                    <a:pt x="-699" y="6504"/>
                    <a:pt x="988" y="8769"/>
                  </a:cubicBezTo>
                  <a:cubicBezTo>
                    <a:pt x="2676" y="11034"/>
                    <a:pt x="6726" y="13380"/>
                    <a:pt x="9257" y="15079"/>
                  </a:cubicBezTo>
                  <a:cubicBezTo>
                    <a:pt x="11788" y="16778"/>
                    <a:pt x="12801" y="17830"/>
                    <a:pt x="12801" y="18760"/>
                  </a:cubicBezTo>
                  <a:cubicBezTo>
                    <a:pt x="12801" y="19690"/>
                    <a:pt x="11788" y="20499"/>
                    <a:pt x="9595" y="20944"/>
                  </a:cubicBezTo>
                  <a:cubicBezTo>
                    <a:pt x="7401" y="21389"/>
                    <a:pt x="4026" y="21470"/>
                    <a:pt x="651" y="215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5" name="Line"/>
            <p:cNvSpPr/>
            <p:nvPr/>
          </p:nvSpPr>
          <p:spPr>
            <a:xfrm>
              <a:off x="6013450" y="4164011"/>
              <a:ext cx="110220" cy="744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2" h="21108" fill="norm" stroke="1" extrusionOk="0">
                  <a:moveTo>
                    <a:pt x="11004" y="0"/>
                  </a:moveTo>
                  <a:cubicBezTo>
                    <a:pt x="8966" y="0"/>
                    <a:pt x="6928" y="0"/>
                    <a:pt x="5094" y="900"/>
                  </a:cubicBezTo>
                  <a:cubicBezTo>
                    <a:pt x="3260" y="1800"/>
                    <a:pt x="1630" y="3600"/>
                    <a:pt x="1630" y="7200"/>
                  </a:cubicBezTo>
                  <a:cubicBezTo>
                    <a:pt x="1630" y="10800"/>
                    <a:pt x="3260" y="16200"/>
                    <a:pt x="6113" y="18900"/>
                  </a:cubicBezTo>
                  <a:cubicBezTo>
                    <a:pt x="8966" y="21600"/>
                    <a:pt x="13042" y="21600"/>
                    <a:pt x="15894" y="20100"/>
                  </a:cubicBezTo>
                  <a:cubicBezTo>
                    <a:pt x="18747" y="18600"/>
                    <a:pt x="20377" y="15600"/>
                    <a:pt x="20989" y="12300"/>
                  </a:cubicBezTo>
                  <a:cubicBezTo>
                    <a:pt x="21600" y="9000"/>
                    <a:pt x="21192" y="5400"/>
                    <a:pt x="17525" y="3300"/>
                  </a:cubicBezTo>
                  <a:cubicBezTo>
                    <a:pt x="13857" y="1200"/>
                    <a:pt x="6928" y="6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6" name="Line"/>
            <p:cNvSpPr/>
            <p:nvPr/>
          </p:nvSpPr>
          <p:spPr>
            <a:xfrm>
              <a:off x="5971910" y="3275011"/>
              <a:ext cx="131004" cy="1147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88" h="20915" fill="norm" stroke="1" extrusionOk="0">
                  <a:moveTo>
                    <a:pt x="10673" y="0"/>
                  </a:moveTo>
                  <a:cubicBezTo>
                    <a:pt x="8648" y="6171"/>
                    <a:pt x="6623" y="12343"/>
                    <a:pt x="4935" y="16200"/>
                  </a:cubicBezTo>
                  <a:cubicBezTo>
                    <a:pt x="3248" y="20057"/>
                    <a:pt x="1898" y="21600"/>
                    <a:pt x="1054" y="20636"/>
                  </a:cubicBezTo>
                  <a:cubicBezTo>
                    <a:pt x="210" y="19671"/>
                    <a:pt x="-127" y="16200"/>
                    <a:pt x="42" y="13307"/>
                  </a:cubicBezTo>
                  <a:cubicBezTo>
                    <a:pt x="210" y="10414"/>
                    <a:pt x="885" y="8100"/>
                    <a:pt x="2067" y="6943"/>
                  </a:cubicBezTo>
                  <a:cubicBezTo>
                    <a:pt x="3248" y="5786"/>
                    <a:pt x="4935" y="5786"/>
                    <a:pt x="6285" y="6557"/>
                  </a:cubicBezTo>
                  <a:cubicBezTo>
                    <a:pt x="7635" y="7329"/>
                    <a:pt x="8648" y="8871"/>
                    <a:pt x="9661" y="10414"/>
                  </a:cubicBezTo>
                  <a:cubicBezTo>
                    <a:pt x="10673" y="11957"/>
                    <a:pt x="11685" y="13500"/>
                    <a:pt x="13204" y="14464"/>
                  </a:cubicBezTo>
                  <a:cubicBezTo>
                    <a:pt x="14723" y="15429"/>
                    <a:pt x="16748" y="15814"/>
                    <a:pt x="18436" y="14079"/>
                  </a:cubicBezTo>
                  <a:cubicBezTo>
                    <a:pt x="20123" y="12343"/>
                    <a:pt x="21473" y="8486"/>
                    <a:pt x="20629" y="5400"/>
                  </a:cubicBezTo>
                  <a:cubicBezTo>
                    <a:pt x="19785" y="2314"/>
                    <a:pt x="16748" y="0"/>
                    <a:pt x="13711" y="0"/>
                  </a:cubicBezTo>
                  <a:cubicBezTo>
                    <a:pt x="10673" y="0"/>
                    <a:pt x="7635" y="2314"/>
                    <a:pt x="6117" y="4436"/>
                  </a:cubicBezTo>
                  <a:cubicBezTo>
                    <a:pt x="4598" y="6557"/>
                    <a:pt x="4598" y="8486"/>
                    <a:pt x="4598" y="104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7" name="Line"/>
            <p:cNvSpPr/>
            <p:nvPr/>
          </p:nvSpPr>
          <p:spPr>
            <a:xfrm>
              <a:off x="6242050" y="3634706"/>
              <a:ext cx="190500" cy="2259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54" fill="norm" stroke="1" extrusionOk="0">
                  <a:moveTo>
                    <a:pt x="0" y="1995"/>
                  </a:moveTo>
                  <a:cubicBezTo>
                    <a:pt x="720" y="1202"/>
                    <a:pt x="1440" y="409"/>
                    <a:pt x="2400" y="112"/>
                  </a:cubicBezTo>
                  <a:cubicBezTo>
                    <a:pt x="3360" y="-185"/>
                    <a:pt x="4560" y="13"/>
                    <a:pt x="6240" y="1896"/>
                  </a:cubicBezTo>
                  <a:cubicBezTo>
                    <a:pt x="7920" y="3778"/>
                    <a:pt x="10080" y="7345"/>
                    <a:pt x="10080" y="10813"/>
                  </a:cubicBezTo>
                  <a:cubicBezTo>
                    <a:pt x="10080" y="14281"/>
                    <a:pt x="7920" y="17650"/>
                    <a:pt x="6240" y="19433"/>
                  </a:cubicBezTo>
                  <a:cubicBezTo>
                    <a:pt x="4560" y="21217"/>
                    <a:pt x="3360" y="21415"/>
                    <a:pt x="2640" y="20920"/>
                  </a:cubicBezTo>
                  <a:cubicBezTo>
                    <a:pt x="1920" y="20424"/>
                    <a:pt x="1680" y="19235"/>
                    <a:pt x="2640" y="16461"/>
                  </a:cubicBezTo>
                  <a:cubicBezTo>
                    <a:pt x="3600" y="13687"/>
                    <a:pt x="5760" y="9327"/>
                    <a:pt x="7200" y="6751"/>
                  </a:cubicBezTo>
                  <a:cubicBezTo>
                    <a:pt x="8640" y="4175"/>
                    <a:pt x="9360" y="3382"/>
                    <a:pt x="10440" y="2490"/>
                  </a:cubicBezTo>
                  <a:cubicBezTo>
                    <a:pt x="11520" y="1598"/>
                    <a:pt x="12960" y="608"/>
                    <a:pt x="13800" y="707"/>
                  </a:cubicBezTo>
                  <a:cubicBezTo>
                    <a:pt x="14640" y="806"/>
                    <a:pt x="14880" y="1995"/>
                    <a:pt x="14880" y="4373"/>
                  </a:cubicBezTo>
                  <a:cubicBezTo>
                    <a:pt x="14880" y="6751"/>
                    <a:pt x="14640" y="10318"/>
                    <a:pt x="15720" y="13092"/>
                  </a:cubicBezTo>
                  <a:cubicBezTo>
                    <a:pt x="16800" y="15866"/>
                    <a:pt x="19200" y="17848"/>
                    <a:pt x="21600" y="198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8" name="Line"/>
            <p:cNvSpPr/>
            <p:nvPr/>
          </p:nvSpPr>
          <p:spPr>
            <a:xfrm>
              <a:off x="6546850" y="3757611"/>
              <a:ext cx="1" cy="254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9" name="Line"/>
            <p:cNvSpPr/>
            <p:nvPr/>
          </p:nvSpPr>
          <p:spPr>
            <a:xfrm>
              <a:off x="6705600" y="3465254"/>
              <a:ext cx="97695" cy="4447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2" h="21510" fill="norm" stroke="1" extrusionOk="0">
                  <a:moveTo>
                    <a:pt x="20681" y="4926"/>
                  </a:moveTo>
                  <a:cubicBezTo>
                    <a:pt x="21140" y="3800"/>
                    <a:pt x="21600" y="2674"/>
                    <a:pt x="20681" y="1753"/>
                  </a:cubicBezTo>
                  <a:cubicBezTo>
                    <a:pt x="19762" y="831"/>
                    <a:pt x="17464" y="115"/>
                    <a:pt x="14247" y="12"/>
                  </a:cubicBezTo>
                  <a:cubicBezTo>
                    <a:pt x="11030" y="-90"/>
                    <a:pt x="6894" y="422"/>
                    <a:pt x="4136" y="2213"/>
                  </a:cubicBezTo>
                  <a:cubicBezTo>
                    <a:pt x="1379" y="4005"/>
                    <a:pt x="0" y="7076"/>
                    <a:pt x="0" y="10198"/>
                  </a:cubicBezTo>
                  <a:cubicBezTo>
                    <a:pt x="0" y="13320"/>
                    <a:pt x="1379" y="16494"/>
                    <a:pt x="2068" y="18388"/>
                  </a:cubicBezTo>
                  <a:cubicBezTo>
                    <a:pt x="2757" y="20282"/>
                    <a:pt x="2757" y="20896"/>
                    <a:pt x="2757" y="215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0" name="Line"/>
            <p:cNvSpPr/>
            <p:nvPr/>
          </p:nvSpPr>
          <p:spPr>
            <a:xfrm>
              <a:off x="6649671" y="3757611"/>
              <a:ext cx="125779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2" h="21600" fill="norm" stroke="1" extrusionOk="0">
                  <a:moveTo>
                    <a:pt x="1952" y="21600"/>
                  </a:moveTo>
                  <a:cubicBezTo>
                    <a:pt x="1232" y="18327"/>
                    <a:pt x="512" y="15055"/>
                    <a:pt x="152" y="11782"/>
                  </a:cubicBezTo>
                  <a:cubicBezTo>
                    <a:pt x="-208" y="8509"/>
                    <a:pt x="-208" y="5236"/>
                    <a:pt x="3392" y="3273"/>
                  </a:cubicBezTo>
                  <a:cubicBezTo>
                    <a:pt x="6992" y="1309"/>
                    <a:pt x="14192" y="655"/>
                    <a:pt x="2139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1" name="Line"/>
            <p:cNvSpPr/>
            <p:nvPr/>
          </p:nvSpPr>
          <p:spPr>
            <a:xfrm>
              <a:off x="6775450" y="3808411"/>
              <a:ext cx="114300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00" y="5850"/>
                    <a:pt x="9600" y="11700"/>
                    <a:pt x="13200" y="15300"/>
                  </a:cubicBezTo>
                  <a:cubicBezTo>
                    <a:pt x="16800" y="18900"/>
                    <a:pt x="19200" y="2025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2" name="Line"/>
            <p:cNvSpPr/>
            <p:nvPr/>
          </p:nvSpPr>
          <p:spPr>
            <a:xfrm>
              <a:off x="6781800" y="3808411"/>
              <a:ext cx="107950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365" y="2191"/>
                    <a:pt x="13129" y="4383"/>
                    <a:pt x="9529" y="7983"/>
                  </a:cubicBezTo>
                  <a:cubicBezTo>
                    <a:pt x="5929" y="11583"/>
                    <a:pt x="2965" y="1659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3" name="Line"/>
            <p:cNvSpPr/>
            <p:nvPr/>
          </p:nvSpPr>
          <p:spPr>
            <a:xfrm>
              <a:off x="6955621" y="3547265"/>
              <a:ext cx="143680" cy="3246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6" h="21374" fill="norm" stroke="1" extrusionOk="0">
                  <a:moveTo>
                    <a:pt x="20946" y="1725"/>
                  </a:moveTo>
                  <a:cubicBezTo>
                    <a:pt x="20020" y="1168"/>
                    <a:pt x="19095" y="610"/>
                    <a:pt x="17706" y="262"/>
                  </a:cubicBezTo>
                  <a:cubicBezTo>
                    <a:pt x="16317" y="-87"/>
                    <a:pt x="14466" y="-226"/>
                    <a:pt x="11535" y="749"/>
                  </a:cubicBezTo>
                  <a:cubicBezTo>
                    <a:pt x="8603" y="1725"/>
                    <a:pt x="4592" y="3815"/>
                    <a:pt x="2277" y="6533"/>
                  </a:cubicBezTo>
                  <a:cubicBezTo>
                    <a:pt x="-37" y="9250"/>
                    <a:pt x="-654" y="12595"/>
                    <a:pt x="735" y="15173"/>
                  </a:cubicBezTo>
                  <a:cubicBezTo>
                    <a:pt x="2123" y="17751"/>
                    <a:pt x="5517" y="19562"/>
                    <a:pt x="8912" y="213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4" name="Line"/>
            <p:cNvSpPr/>
            <p:nvPr/>
          </p:nvSpPr>
          <p:spPr>
            <a:xfrm>
              <a:off x="7093017" y="3662361"/>
              <a:ext cx="196784" cy="1549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3" h="20810" fill="norm" stroke="1" extrusionOk="0">
                  <a:moveTo>
                    <a:pt x="2061" y="0"/>
                  </a:moveTo>
                  <a:cubicBezTo>
                    <a:pt x="2980" y="5116"/>
                    <a:pt x="3899" y="10232"/>
                    <a:pt x="4014" y="13500"/>
                  </a:cubicBezTo>
                  <a:cubicBezTo>
                    <a:pt x="4129" y="16769"/>
                    <a:pt x="3440" y="18190"/>
                    <a:pt x="2520" y="19327"/>
                  </a:cubicBezTo>
                  <a:cubicBezTo>
                    <a:pt x="1601" y="20463"/>
                    <a:pt x="452" y="21316"/>
                    <a:pt x="108" y="20463"/>
                  </a:cubicBezTo>
                  <a:cubicBezTo>
                    <a:pt x="-237" y="19611"/>
                    <a:pt x="223" y="17053"/>
                    <a:pt x="1831" y="13500"/>
                  </a:cubicBezTo>
                  <a:cubicBezTo>
                    <a:pt x="3440" y="9948"/>
                    <a:pt x="6197" y="5400"/>
                    <a:pt x="8150" y="2842"/>
                  </a:cubicBezTo>
                  <a:cubicBezTo>
                    <a:pt x="10103" y="284"/>
                    <a:pt x="11252" y="-284"/>
                    <a:pt x="11827" y="284"/>
                  </a:cubicBezTo>
                  <a:cubicBezTo>
                    <a:pt x="12401" y="853"/>
                    <a:pt x="12401" y="2558"/>
                    <a:pt x="12516" y="4832"/>
                  </a:cubicBezTo>
                  <a:cubicBezTo>
                    <a:pt x="12631" y="7105"/>
                    <a:pt x="12861" y="9948"/>
                    <a:pt x="13550" y="11795"/>
                  </a:cubicBezTo>
                  <a:cubicBezTo>
                    <a:pt x="14240" y="13642"/>
                    <a:pt x="15389" y="14495"/>
                    <a:pt x="16767" y="14779"/>
                  </a:cubicBezTo>
                  <a:cubicBezTo>
                    <a:pt x="18146" y="15063"/>
                    <a:pt x="19754" y="14779"/>
                    <a:pt x="21363" y="144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5" name="Line"/>
            <p:cNvSpPr/>
            <p:nvPr/>
          </p:nvSpPr>
          <p:spPr>
            <a:xfrm>
              <a:off x="7308850" y="3539285"/>
              <a:ext cx="43294" cy="3008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82" h="21471" fill="norm" stroke="1" extrusionOk="0">
                  <a:moveTo>
                    <a:pt x="8836" y="1986"/>
                  </a:moveTo>
                  <a:cubicBezTo>
                    <a:pt x="5891" y="1079"/>
                    <a:pt x="2945" y="173"/>
                    <a:pt x="3436" y="22"/>
                  </a:cubicBezTo>
                  <a:cubicBezTo>
                    <a:pt x="3927" y="-129"/>
                    <a:pt x="7855" y="475"/>
                    <a:pt x="12273" y="2439"/>
                  </a:cubicBezTo>
                  <a:cubicBezTo>
                    <a:pt x="16691" y="4402"/>
                    <a:pt x="21600" y="7726"/>
                    <a:pt x="19636" y="11124"/>
                  </a:cubicBezTo>
                  <a:cubicBezTo>
                    <a:pt x="17673" y="14523"/>
                    <a:pt x="8836" y="17997"/>
                    <a:pt x="0" y="214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6" name="Line"/>
            <p:cNvSpPr/>
            <p:nvPr/>
          </p:nvSpPr>
          <p:spPr>
            <a:xfrm>
              <a:off x="7531100" y="3744911"/>
              <a:ext cx="127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7" name="Line"/>
            <p:cNvSpPr/>
            <p:nvPr/>
          </p:nvSpPr>
          <p:spPr>
            <a:xfrm>
              <a:off x="7641695" y="3412486"/>
              <a:ext cx="401639" cy="406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9" h="21078" fill="norm" stroke="1" extrusionOk="0">
                  <a:moveTo>
                    <a:pt x="8001" y="15575"/>
                  </a:moveTo>
                  <a:cubicBezTo>
                    <a:pt x="7549" y="14259"/>
                    <a:pt x="7097" y="12943"/>
                    <a:pt x="6305" y="12121"/>
                  </a:cubicBezTo>
                  <a:cubicBezTo>
                    <a:pt x="5513" y="11299"/>
                    <a:pt x="4383" y="10970"/>
                    <a:pt x="3252" y="11737"/>
                  </a:cubicBezTo>
                  <a:cubicBezTo>
                    <a:pt x="2121" y="12505"/>
                    <a:pt x="990" y="14369"/>
                    <a:pt x="424" y="16013"/>
                  </a:cubicBezTo>
                  <a:cubicBezTo>
                    <a:pt x="-141" y="17658"/>
                    <a:pt x="-141" y="19083"/>
                    <a:pt x="424" y="20015"/>
                  </a:cubicBezTo>
                  <a:cubicBezTo>
                    <a:pt x="990" y="20947"/>
                    <a:pt x="2121" y="21386"/>
                    <a:pt x="3365" y="20838"/>
                  </a:cubicBezTo>
                  <a:cubicBezTo>
                    <a:pt x="4609" y="20290"/>
                    <a:pt x="5966" y="18755"/>
                    <a:pt x="7210" y="16288"/>
                  </a:cubicBezTo>
                  <a:cubicBezTo>
                    <a:pt x="8454" y="13821"/>
                    <a:pt x="9585" y="10422"/>
                    <a:pt x="10320" y="7955"/>
                  </a:cubicBezTo>
                  <a:cubicBezTo>
                    <a:pt x="11055" y="5488"/>
                    <a:pt x="11394" y="3952"/>
                    <a:pt x="11564" y="2692"/>
                  </a:cubicBezTo>
                  <a:cubicBezTo>
                    <a:pt x="11733" y="1431"/>
                    <a:pt x="11733" y="444"/>
                    <a:pt x="11451" y="115"/>
                  </a:cubicBezTo>
                  <a:cubicBezTo>
                    <a:pt x="11168" y="-214"/>
                    <a:pt x="10602" y="115"/>
                    <a:pt x="10037" y="1705"/>
                  </a:cubicBezTo>
                  <a:cubicBezTo>
                    <a:pt x="9472" y="3295"/>
                    <a:pt x="8906" y="6145"/>
                    <a:pt x="8623" y="8174"/>
                  </a:cubicBezTo>
                  <a:cubicBezTo>
                    <a:pt x="8341" y="10202"/>
                    <a:pt x="8341" y="11408"/>
                    <a:pt x="8454" y="12505"/>
                  </a:cubicBezTo>
                  <a:cubicBezTo>
                    <a:pt x="8567" y="13601"/>
                    <a:pt x="8793" y="14588"/>
                    <a:pt x="9076" y="14862"/>
                  </a:cubicBezTo>
                  <a:cubicBezTo>
                    <a:pt x="9358" y="15136"/>
                    <a:pt x="9698" y="14698"/>
                    <a:pt x="10320" y="14040"/>
                  </a:cubicBezTo>
                  <a:cubicBezTo>
                    <a:pt x="10942" y="13382"/>
                    <a:pt x="11846" y="12505"/>
                    <a:pt x="12582" y="12011"/>
                  </a:cubicBezTo>
                  <a:cubicBezTo>
                    <a:pt x="13317" y="11518"/>
                    <a:pt x="13882" y="11408"/>
                    <a:pt x="14165" y="11628"/>
                  </a:cubicBezTo>
                  <a:cubicBezTo>
                    <a:pt x="14447" y="11847"/>
                    <a:pt x="14447" y="12395"/>
                    <a:pt x="14108" y="13163"/>
                  </a:cubicBezTo>
                  <a:cubicBezTo>
                    <a:pt x="13769" y="13930"/>
                    <a:pt x="13090" y="14917"/>
                    <a:pt x="12525" y="15630"/>
                  </a:cubicBezTo>
                  <a:cubicBezTo>
                    <a:pt x="11960" y="16342"/>
                    <a:pt x="11507" y="16781"/>
                    <a:pt x="11620" y="16616"/>
                  </a:cubicBezTo>
                  <a:cubicBezTo>
                    <a:pt x="11733" y="16452"/>
                    <a:pt x="12412" y="15684"/>
                    <a:pt x="13995" y="14478"/>
                  </a:cubicBezTo>
                  <a:cubicBezTo>
                    <a:pt x="15578" y="13272"/>
                    <a:pt x="18066" y="11628"/>
                    <a:pt x="19536" y="10641"/>
                  </a:cubicBezTo>
                  <a:cubicBezTo>
                    <a:pt x="21007" y="9654"/>
                    <a:pt x="21459" y="9325"/>
                    <a:pt x="21459" y="9325"/>
                  </a:cubicBezTo>
                  <a:cubicBezTo>
                    <a:pt x="21459" y="9325"/>
                    <a:pt x="21007" y="9654"/>
                    <a:pt x="20328" y="10696"/>
                  </a:cubicBezTo>
                  <a:cubicBezTo>
                    <a:pt x="19650" y="11737"/>
                    <a:pt x="18745" y="13492"/>
                    <a:pt x="18519" y="14862"/>
                  </a:cubicBezTo>
                  <a:cubicBezTo>
                    <a:pt x="18293" y="16233"/>
                    <a:pt x="18745" y="17220"/>
                    <a:pt x="19310" y="17877"/>
                  </a:cubicBezTo>
                  <a:cubicBezTo>
                    <a:pt x="19876" y="18535"/>
                    <a:pt x="20554" y="18864"/>
                    <a:pt x="21233" y="191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8" name="Line"/>
            <p:cNvSpPr/>
            <p:nvPr/>
          </p:nvSpPr>
          <p:spPr>
            <a:xfrm>
              <a:off x="4689338" y="3982425"/>
              <a:ext cx="203337" cy="196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2" h="21120" fill="norm" stroke="1" extrusionOk="0">
                  <a:moveTo>
                    <a:pt x="1021" y="21120"/>
                  </a:moveTo>
                  <a:cubicBezTo>
                    <a:pt x="462" y="16573"/>
                    <a:pt x="-98" y="12025"/>
                    <a:pt x="14" y="9752"/>
                  </a:cubicBezTo>
                  <a:cubicBezTo>
                    <a:pt x="126" y="7478"/>
                    <a:pt x="909" y="7478"/>
                    <a:pt x="2924" y="5773"/>
                  </a:cubicBezTo>
                  <a:cubicBezTo>
                    <a:pt x="4938" y="4067"/>
                    <a:pt x="8184" y="657"/>
                    <a:pt x="11485" y="88"/>
                  </a:cubicBezTo>
                  <a:cubicBezTo>
                    <a:pt x="14787" y="-480"/>
                    <a:pt x="18144" y="1794"/>
                    <a:pt x="21502" y="40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9" name="Line"/>
            <p:cNvSpPr/>
            <p:nvPr/>
          </p:nvSpPr>
          <p:spPr>
            <a:xfrm>
              <a:off x="4721225" y="4022972"/>
              <a:ext cx="149225" cy="108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0" y="20157"/>
                  </a:moveTo>
                  <a:cubicBezTo>
                    <a:pt x="5668" y="12302"/>
                    <a:pt x="11336" y="4448"/>
                    <a:pt x="14936" y="1502"/>
                  </a:cubicBezTo>
                  <a:cubicBezTo>
                    <a:pt x="18536" y="-1443"/>
                    <a:pt x="20068" y="521"/>
                    <a:pt x="21600" y="2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0" name="Line"/>
            <p:cNvSpPr/>
            <p:nvPr/>
          </p:nvSpPr>
          <p:spPr>
            <a:xfrm>
              <a:off x="4835524" y="4135436"/>
              <a:ext cx="97368" cy="920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400" y="2483"/>
                    <a:pt x="10800" y="4966"/>
                    <a:pt x="14087" y="6455"/>
                  </a:cubicBezTo>
                  <a:cubicBezTo>
                    <a:pt x="17374" y="7945"/>
                    <a:pt x="18548" y="8441"/>
                    <a:pt x="19604" y="9186"/>
                  </a:cubicBezTo>
                  <a:cubicBezTo>
                    <a:pt x="20661" y="9931"/>
                    <a:pt x="21600" y="10924"/>
                    <a:pt x="21600" y="12041"/>
                  </a:cubicBezTo>
                  <a:cubicBezTo>
                    <a:pt x="21600" y="13159"/>
                    <a:pt x="20661" y="14400"/>
                    <a:pt x="17726" y="15517"/>
                  </a:cubicBezTo>
                  <a:cubicBezTo>
                    <a:pt x="14791" y="16634"/>
                    <a:pt x="9861" y="17628"/>
                    <a:pt x="7043" y="18621"/>
                  </a:cubicBezTo>
                  <a:cubicBezTo>
                    <a:pt x="4226" y="19614"/>
                    <a:pt x="3522" y="20607"/>
                    <a:pt x="281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1" name="Line"/>
            <p:cNvSpPr/>
            <p:nvPr/>
          </p:nvSpPr>
          <p:spPr>
            <a:xfrm>
              <a:off x="4864099" y="4265611"/>
              <a:ext cx="73026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652" y="2400"/>
                    <a:pt x="9704" y="4800"/>
                    <a:pt x="6104" y="8400"/>
                  </a:cubicBezTo>
                  <a:cubicBezTo>
                    <a:pt x="2504" y="12000"/>
                    <a:pt x="1252" y="168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2" name="Line"/>
            <p:cNvSpPr/>
            <p:nvPr/>
          </p:nvSpPr>
          <p:spPr>
            <a:xfrm>
              <a:off x="4985909" y="4227540"/>
              <a:ext cx="81668" cy="622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0843" fill="norm" stroke="1" extrusionOk="0">
                  <a:moveTo>
                    <a:pt x="9424" y="4239"/>
                  </a:moveTo>
                  <a:cubicBezTo>
                    <a:pt x="9154" y="2469"/>
                    <a:pt x="8884" y="698"/>
                    <a:pt x="8074" y="167"/>
                  </a:cubicBezTo>
                  <a:cubicBezTo>
                    <a:pt x="7264" y="-364"/>
                    <a:pt x="5914" y="344"/>
                    <a:pt x="4429" y="2646"/>
                  </a:cubicBezTo>
                  <a:cubicBezTo>
                    <a:pt x="2944" y="4947"/>
                    <a:pt x="1324" y="8843"/>
                    <a:pt x="514" y="11852"/>
                  </a:cubicBezTo>
                  <a:cubicBezTo>
                    <a:pt x="-296" y="14862"/>
                    <a:pt x="-296" y="16987"/>
                    <a:pt x="1594" y="18580"/>
                  </a:cubicBezTo>
                  <a:cubicBezTo>
                    <a:pt x="3484" y="20174"/>
                    <a:pt x="7264" y="21236"/>
                    <a:pt x="10774" y="20705"/>
                  </a:cubicBezTo>
                  <a:cubicBezTo>
                    <a:pt x="14284" y="20174"/>
                    <a:pt x="17524" y="18049"/>
                    <a:pt x="19279" y="15747"/>
                  </a:cubicBezTo>
                  <a:cubicBezTo>
                    <a:pt x="21034" y="13446"/>
                    <a:pt x="21304" y="10967"/>
                    <a:pt x="20089" y="9020"/>
                  </a:cubicBezTo>
                  <a:cubicBezTo>
                    <a:pt x="18874" y="7072"/>
                    <a:pt x="16174" y="5656"/>
                    <a:pt x="13474" y="42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3" name="Line"/>
            <p:cNvSpPr/>
            <p:nvPr/>
          </p:nvSpPr>
          <p:spPr>
            <a:xfrm>
              <a:off x="3813175" y="4002086"/>
              <a:ext cx="473075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933" y="19440"/>
                    <a:pt x="3866" y="17280"/>
                    <a:pt x="5726" y="14760"/>
                  </a:cubicBezTo>
                  <a:cubicBezTo>
                    <a:pt x="7587" y="12240"/>
                    <a:pt x="9374" y="9360"/>
                    <a:pt x="11138" y="7200"/>
                  </a:cubicBezTo>
                  <a:cubicBezTo>
                    <a:pt x="12902" y="5040"/>
                    <a:pt x="14642" y="3600"/>
                    <a:pt x="16381" y="2520"/>
                  </a:cubicBezTo>
                  <a:cubicBezTo>
                    <a:pt x="18121" y="1440"/>
                    <a:pt x="19860" y="72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4" name="Line"/>
            <p:cNvSpPr/>
            <p:nvPr/>
          </p:nvSpPr>
          <p:spPr>
            <a:xfrm>
              <a:off x="3867150" y="4063260"/>
              <a:ext cx="390525" cy="277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58" fill="norm" stroke="1" extrusionOk="0">
                  <a:moveTo>
                    <a:pt x="0" y="20958"/>
                  </a:moveTo>
                  <a:cubicBezTo>
                    <a:pt x="1815" y="16958"/>
                    <a:pt x="3629" y="12958"/>
                    <a:pt x="5707" y="8958"/>
                  </a:cubicBezTo>
                  <a:cubicBezTo>
                    <a:pt x="7785" y="4958"/>
                    <a:pt x="10127" y="958"/>
                    <a:pt x="12644" y="158"/>
                  </a:cubicBezTo>
                  <a:cubicBezTo>
                    <a:pt x="15161" y="-642"/>
                    <a:pt x="17854" y="1758"/>
                    <a:pt x="19376" y="3758"/>
                  </a:cubicBezTo>
                  <a:cubicBezTo>
                    <a:pt x="20898" y="5758"/>
                    <a:pt x="21249" y="7358"/>
                    <a:pt x="21600" y="89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5" name="Line"/>
            <p:cNvSpPr/>
            <p:nvPr/>
          </p:nvSpPr>
          <p:spPr>
            <a:xfrm>
              <a:off x="4092575" y="4208461"/>
              <a:ext cx="155575" cy="1174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143" y="2335"/>
                    <a:pt x="10286" y="4670"/>
                    <a:pt x="13739" y="6519"/>
                  </a:cubicBezTo>
                  <a:cubicBezTo>
                    <a:pt x="17192" y="8368"/>
                    <a:pt x="18955" y="9730"/>
                    <a:pt x="20057" y="10800"/>
                  </a:cubicBezTo>
                  <a:cubicBezTo>
                    <a:pt x="21159" y="11870"/>
                    <a:pt x="21600" y="12649"/>
                    <a:pt x="21600" y="13427"/>
                  </a:cubicBezTo>
                  <a:cubicBezTo>
                    <a:pt x="21600" y="14205"/>
                    <a:pt x="21159" y="14984"/>
                    <a:pt x="19616" y="15762"/>
                  </a:cubicBezTo>
                  <a:cubicBezTo>
                    <a:pt x="18073" y="16541"/>
                    <a:pt x="15429" y="17319"/>
                    <a:pt x="12269" y="18292"/>
                  </a:cubicBezTo>
                  <a:cubicBezTo>
                    <a:pt x="9110" y="19265"/>
                    <a:pt x="5437" y="20432"/>
                    <a:pt x="176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6" name="Line"/>
            <p:cNvSpPr/>
            <p:nvPr/>
          </p:nvSpPr>
          <p:spPr>
            <a:xfrm>
              <a:off x="4143375" y="4373561"/>
              <a:ext cx="85725" cy="222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467" y="3086"/>
                    <a:pt x="9333" y="6171"/>
                    <a:pt x="5733" y="9771"/>
                  </a:cubicBezTo>
                  <a:cubicBezTo>
                    <a:pt x="2133" y="13371"/>
                    <a:pt x="1067" y="1748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7" name="Line"/>
            <p:cNvSpPr/>
            <p:nvPr/>
          </p:nvSpPr>
          <p:spPr>
            <a:xfrm>
              <a:off x="4274628" y="4331820"/>
              <a:ext cx="132888" cy="883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92" h="20976" fill="norm" stroke="1" extrusionOk="0">
                  <a:moveTo>
                    <a:pt x="14451" y="3878"/>
                  </a:moveTo>
                  <a:cubicBezTo>
                    <a:pt x="14127" y="2622"/>
                    <a:pt x="13802" y="1366"/>
                    <a:pt x="12827" y="613"/>
                  </a:cubicBezTo>
                  <a:cubicBezTo>
                    <a:pt x="11853" y="-141"/>
                    <a:pt x="10229" y="-392"/>
                    <a:pt x="8118" y="989"/>
                  </a:cubicBezTo>
                  <a:cubicBezTo>
                    <a:pt x="6006" y="2371"/>
                    <a:pt x="3408" y="5385"/>
                    <a:pt x="1784" y="8273"/>
                  </a:cubicBezTo>
                  <a:cubicBezTo>
                    <a:pt x="160" y="11161"/>
                    <a:pt x="-490" y="13924"/>
                    <a:pt x="403" y="16436"/>
                  </a:cubicBezTo>
                  <a:cubicBezTo>
                    <a:pt x="1296" y="18948"/>
                    <a:pt x="3733" y="21208"/>
                    <a:pt x="7224" y="20957"/>
                  </a:cubicBezTo>
                  <a:cubicBezTo>
                    <a:pt x="10716" y="20706"/>
                    <a:pt x="15263" y="17943"/>
                    <a:pt x="17862" y="14929"/>
                  </a:cubicBezTo>
                  <a:cubicBezTo>
                    <a:pt x="20460" y="11915"/>
                    <a:pt x="21110" y="8650"/>
                    <a:pt x="19567" y="6264"/>
                  </a:cubicBezTo>
                  <a:cubicBezTo>
                    <a:pt x="18024" y="3878"/>
                    <a:pt x="14289" y="2371"/>
                    <a:pt x="10554" y="8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8" name="Line"/>
            <p:cNvSpPr/>
            <p:nvPr/>
          </p:nvSpPr>
          <p:spPr>
            <a:xfrm>
              <a:off x="3205253" y="3563936"/>
              <a:ext cx="26897" cy="4286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3" h="21600" fill="norm" stroke="1" extrusionOk="0">
                  <a:moveTo>
                    <a:pt x="21113" y="0"/>
                  </a:moveTo>
                  <a:cubicBezTo>
                    <a:pt x="19451" y="1973"/>
                    <a:pt x="17790" y="3947"/>
                    <a:pt x="15713" y="5760"/>
                  </a:cubicBezTo>
                  <a:cubicBezTo>
                    <a:pt x="13636" y="7573"/>
                    <a:pt x="11144" y="9227"/>
                    <a:pt x="9482" y="10853"/>
                  </a:cubicBezTo>
                  <a:cubicBezTo>
                    <a:pt x="7821" y="12480"/>
                    <a:pt x="6990" y="14080"/>
                    <a:pt x="5328" y="15707"/>
                  </a:cubicBezTo>
                  <a:cubicBezTo>
                    <a:pt x="3667" y="17333"/>
                    <a:pt x="1175" y="18987"/>
                    <a:pt x="344" y="19973"/>
                  </a:cubicBezTo>
                  <a:cubicBezTo>
                    <a:pt x="-487" y="20960"/>
                    <a:pt x="344" y="21280"/>
                    <a:pt x="117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9" name="Line"/>
            <p:cNvSpPr/>
            <p:nvPr/>
          </p:nvSpPr>
          <p:spPr>
            <a:xfrm>
              <a:off x="3203575" y="3513533"/>
              <a:ext cx="357074" cy="5171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1" h="21583" fill="norm" stroke="1" extrusionOk="0">
                  <a:moveTo>
                    <a:pt x="1534" y="2368"/>
                  </a:moveTo>
                  <a:cubicBezTo>
                    <a:pt x="2876" y="1927"/>
                    <a:pt x="4218" y="1485"/>
                    <a:pt x="6039" y="1154"/>
                  </a:cubicBezTo>
                  <a:cubicBezTo>
                    <a:pt x="7860" y="822"/>
                    <a:pt x="10161" y="601"/>
                    <a:pt x="12398" y="425"/>
                  </a:cubicBezTo>
                  <a:cubicBezTo>
                    <a:pt x="14634" y="248"/>
                    <a:pt x="16807" y="116"/>
                    <a:pt x="18053" y="49"/>
                  </a:cubicBezTo>
                  <a:cubicBezTo>
                    <a:pt x="19299" y="-17"/>
                    <a:pt x="19619" y="-17"/>
                    <a:pt x="19907" y="49"/>
                  </a:cubicBezTo>
                  <a:cubicBezTo>
                    <a:pt x="20194" y="116"/>
                    <a:pt x="20450" y="248"/>
                    <a:pt x="20578" y="425"/>
                  </a:cubicBezTo>
                  <a:cubicBezTo>
                    <a:pt x="20705" y="601"/>
                    <a:pt x="20705" y="822"/>
                    <a:pt x="20769" y="1551"/>
                  </a:cubicBezTo>
                  <a:cubicBezTo>
                    <a:pt x="20833" y="2280"/>
                    <a:pt x="20961" y="3517"/>
                    <a:pt x="20993" y="4974"/>
                  </a:cubicBezTo>
                  <a:cubicBezTo>
                    <a:pt x="21025" y="6432"/>
                    <a:pt x="20961" y="8111"/>
                    <a:pt x="20961" y="9767"/>
                  </a:cubicBezTo>
                  <a:cubicBezTo>
                    <a:pt x="20961" y="11423"/>
                    <a:pt x="21025" y="13058"/>
                    <a:pt x="21153" y="14692"/>
                  </a:cubicBezTo>
                  <a:cubicBezTo>
                    <a:pt x="21280" y="16327"/>
                    <a:pt x="21472" y="17961"/>
                    <a:pt x="21536" y="18999"/>
                  </a:cubicBezTo>
                  <a:cubicBezTo>
                    <a:pt x="21600" y="20037"/>
                    <a:pt x="21536" y="20479"/>
                    <a:pt x="21408" y="20788"/>
                  </a:cubicBezTo>
                  <a:cubicBezTo>
                    <a:pt x="21280" y="21097"/>
                    <a:pt x="21089" y="21274"/>
                    <a:pt x="20002" y="21362"/>
                  </a:cubicBezTo>
                  <a:cubicBezTo>
                    <a:pt x="18916" y="21450"/>
                    <a:pt x="16935" y="21450"/>
                    <a:pt x="14858" y="21406"/>
                  </a:cubicBezTo>
                  <a:cubicBezTo>
                    <a:pt x="12781" y="21362"/>
                    <a:pt x="10608" y="21274"/>
                    <a:pt x="8372" y="21230"/>
                  </a:cubicBezTo>
                  <a:cubicBezTo>
                    <a:pt x="6135" y="21185"/>
                    <a:pt x="3834" y="21185"/>
                    <a:pt x="2428" y="21252"/>
                  </a:cubicBezTo>
                  <a:cubicBezTo>
                    <a:pt x="1022" y="21318"/>
                    <a:pt x="511" y="21450"/>
                    <a:pt x="0" y="215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0" name="Line"/>
            <p:cNvSpPr/>
            <p:nvPr/>
          </p:nvSpPr>
          <p:spPr>
            <a:xfrm>
              <a:off x="3377601" y="4144961"/>
              <a:ext cx="124425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0" h="21600" fill="norm" stroke="1" extrusionOk="0">
                  <a:moveTo>
                    <a:pt x="21340" y="0"/>
                  </a:moveTo>
                  <a:cubicBezTo>
                    <a:pt x="17710" y="2118"/>
                    <a:pt x="14079" y="4235"/>
                    <a:pt x="10903" y="5929"/>
                  </a:cubicBezTo>
                  <a:cubicBezTo>
                    <a:pt x="7727" y="7624"/>
                    <a:pt x="5004" y="8894"/>
                    <a:pt x="3279" y="9847"/>
                  </a:cubicBezTo>
                  <a:cubicBezTo>
                    <a:pt x="1555" y="10800"/>
                    <a:pt x="829" y="11435"/>
                    <a:pt x="375" y="12388"/>
                  </a:cubicBezTo>
                  <a:cubicBezTo>
                    <a:pt x="-78" y="13341"/>
                    <a:pt x="-260" y="14612"/>
                    <a:pt x="648" y="15776"/>
                  </a:cubicBezTo>
                  <a:cubicBezTo>
                    <a:pt x="1555" y="16941"/>
                    <a:pt x="3552" y="18000"/>
                    <a:pt x="6365" y="18953"/>
                  </a:cubicBezTo>
                  <a:cubicBezTo>
                    <a:pt x="9179" y="19906"/>
                    <a:pt x="12809" y="20753"/>
                    <a:pt x="1643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1" name="Line"/>
            <p:cNvSpPr/>
            <p:nvPr/>
          </p:nvSpPr>
          <p:spPr>
            <a:xfrm>
              <a:off x="3506023" y="4175653"/>
              <a:ext cx="105426" cy="1026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5" h="21600" fill="norm" stroke="1" extrusionOk="0">
                  <a:moveTo>
                    <a:pt x="18259" y="2227"/>
                  </a:moveTo>
                  <a:cubicBezTo>
                    <a:pt x="17623" y="1113"/>
                    <a:pt x="16988" y="0"/>
                    <a:pt x="15082" y="0"/>
                  </a:cubicBezTo>
                  <a:cubicBezTo>
                    <a:pt x="13176" y="0"/>
                    <a:pt x="10000" y="1113"/>
                    <a:pt x="7247" y="3563"/>
                  </a:cubicBezTo>
                  <a:cubicBezTo>
                    <a:pt x="4494" y="6012"/>
                    <a:pt x="2164" y="9798"/>
                    <a:pt x="1000" y="12804"/>
                  </a:cubicBezTo>
                  <a:cubicBezTo>
                    <a:pt x="-165" y="15810"/>
                    <a:pt x="-165" y="18037"/>
                    <a:pt x="259" y="19485"/>
                  </a:cubicBezTo>
                  <a:cubicBezTo>
                    <a:pt x="682" y="20932"/>
                    <a:pt x="1529" y="21600"/>
                    <a:pt x="4282" y="21600"/>
                  </a:cubicBezTo>
                  <a:cubicBezTo>
                    <a:pt x="7035" y="21600"/>
                    <a:pt x="11694" y="20932"/>
                    <a:pt x="15082" y="18482"/>
                  </a:cubicBezTo>
                  <a:cubicBezTo>
                    <a:pt x="18470" y="16033"/>
                    <a:pt x="20588" y="11802"/>
                    <a:pt x="21011" y="8685"/>
                  </a:cubicBezTo>
                  <a:cubicBezTo>
                    <a:pt x="21435" y="5567"/>
                    <a:pt x="20164" y="3563"/>
                    <a:pt x="18894" y="15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2" name="Line"/>
            <p:cNvSpPr/>
            <p:nvPr/>
          </p:nvSpPr>
          <p:spPr>
            <a:xfrm>
              <a:off x="3810000" y="5124231"/>
              <a:ext cx="215900" cy="6678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0" fill="norm" stroke="1" extrusionOk="0">
                  <a:moveTo>
                    <a:pt x="21600" y="3635"/>
                  </a:moveTo>
                  <a:cubicBezTo>
                    <a:pt x="20329" y="2613"/>
                    <a:pt x="19059" y="1591"/>
                    <a:pt x="18000" y="978"/>
                  </a:cubicBezTo>
                  <a:cubicBezTo>
                    <a:pt x="16941" y="365"/>
                    <a:pt x="16094" y="160"/>
                    <a:pt x="15141" y="58"/>
                  </a:cubicBezTo>
                  <a:cubicBezTo>
                    <a:pt x="14188" y="-44"/>
                    <a:pt x="13129" y="-44"/>
                    <a:pt x="11753" y="331"/>
                  </a:cubicBezTo>
                  <a:cubicBezTo>
                    <a:pt x="10376" y="706"/>
                    <a:pt x="8682" y="1455"/>
                    <a:pt x="7518" y="2716"/>
                  </a:cubicBezTo>
                  <a:cubicBezTo>
                    <a:pt x="6353" y="3976"/>
                    <a:pt x="5718" y="5748"/>
                    <a:pt x="6353" y="7758"/>
                  </a:cubicBezTo>
                  <a:cubicBezTo>
                    <a:pt x="6988" y="9768"/>
                    <a:pt x="8894" y="12017"/>
                    <a:pt x="10376" y="14129"/>
                  </a:cubicBezTo>
                  <a:cubicBezTo>
                    <a:pt x="11859" y="16241"/>
                    <a:pt x="12918" y="18217"/>
                    <a:pt x="13129" y="19410"/>
                  </a:cubicBezTo>
                  <a:cubicBezTo>
                    <a:pt x="13341" y="20602"/>
                    <a:pt x="12706" y="21011"/>
                    <a:pt x="11859" y="21249"/>
                  </a:cubicBezTo>
                  <a:cubicBezTo>
                    <a:pt x="11012" y="21488"/>
                    <a:pt x="9953" y="21556"/>
                    <a:pt x="7941" y="21454"/>
                  </a:cubicBezTo>
                  <a:cubicBezTo>
                    <a:pt x="5929" y="21352"/>
                    <a:pt x="2965" y="21079"/>
                    <a:pt x="0" y="208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3" name="Line"/>
            <p:cNvSpPr/>
            <p:nvPr/>
          </p:nvSpPr>
          <p:spPr>
            <a:xfrm>
              <a:off x="3868096" y="5878511"/>
              <a:ext cx="133127" cy="1253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0" h="20977" fill="norm" stroke="1" extrusionOk="0">
                  <a:moveTo>
                    <a:pt x="16799" y="1062"/>
                  </a:moveTo>
                  <a:cubicBezTo>
                    <a:pt x="11814" y="2479"/>
                    <a:pt x="6829" y="3895"/>
                    <a:pt x="3839" y="5489"/>
                  </a:cubicBezTo>
                  <a:cubicBezTo>
                    <a:pt x="848" y="7082"/>
                    <a:pt x="-149" y="8852"/>
                    <a:pt x="17" y="11331"/>
                  </a:cubicBezTo>
                  <a:cubicBezTo>
                    <a:pt x="183" y="13810"/>
                    <a:pt x="1513" y="16997"/>
                    <a:pt x="4503" y="18944"/>
                  </a:cubicBezTo>
                  <a:cubicBezTo>
                    <a:pt x="7494" y="20892"/>
                    <a:pt x="12146" y="21600"/>
                    <a:pt x="15636" y="20361"/>
                  </a:cubicBezTo>
                  <a:cubicBezTo>
                    <a:pt x="19125" y="19121"/>
                    <a:pt x="21451" y="15934"/>
                    <a:pt x="20786" y="12216"/>
                  </a:cubicBezTo>
                  <a:cubicBezTo>
                    <a:pt x="20122" y="8498"/>
                    <a:pt x="16466" y="4249"/>
                    <a:pt x="1281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4" name="Line"/>
            <p:cNvSpPr/>
            <p:nvPr/>
          </p:nvSpPr>
          <p:spPr>
            <a:xfrm>
              <a:off x="3778684" y="4948481"/>
              <a:ext cx="208646" cy="1027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2" h="20551" fill="norm" stroke="1" extrusionOk="0">
                  <a:moveTo>
                    <a:pt x="12916" y="1857"/>
                  </a:moveTo>
                  <a:cubicBezTo>
                    <a:pt x="11188" y="6092"/>
                    <a:pt x="9460" y="10328"/>
                    <a:pt x="7948" y="13292"/>
                  </a:cubicBezTo>
                  <a:cubicBezTo>
                    <a:pt x="6436" y="16257"/>
                    <a:pt x="5140" y="17951"/>
                    <a:pt x="3952" y="19010"/>
                  </a:cubicBezTo>
                  <a:cubicBezTo>
                    <a:pt x="2764" y="20069"/>
                    <a:pt x="1684" y="20492"/>
                    <a:pt x="928" y="19645"/>
                  </a:cubicBezTo>
                  <a:cubicBezTo>
                    <a:pt x="172" y="18798"/>
                    <a:pt x="-260" y="16681"/>
                    <a:pt x="172" y="13716"/>
                  </a:cubicBezTo>
                  <a:cubicBezTo>
                    <a:pt x="604" y="10751"/>
                    <a:pt x="1900" y="6940"/>
                    <a:pt x="4060" y="6304"/>
                  </a:cubicBezTo>
                  <a:cubicBezTo>
                    <a:pt x="6220" y="5669"/>
                    <a:pt x="9244" y="8210"/>
                    <a:pt x="11620" y="11175"/>
                  </a:cubicBezTo>
                  <a:cubicBezTo>
                    <a:pt x="13996" y="14140"/>
                    <a:pt x="15724" y="17528"/>
                    <a:pt x="17128" y="19222"/>
                  </a:cubicBezTo>
                  <a:cubicBezTo>
                    <a:pt x="18532" y="20916"/>
                    <a:pt x="19612" y="20916"/>
                    <a:pt x="20260" y="19645"/>
                  </a:cubicBezTo>
                  <a:cubicBezTo>
                    <a:pt x="20908" y="18375"/>
                    <a:pt x="21124" y="15834"/>
                    <a:pt x="21232" y="12657"/>
                  </a:cubicBezTo>
                  <a:cubicBezTo>
                    <a:pt x="21340" y="9481"/>
                    <a:pt x="21340" y="5669"/>
                    <a:pt x="20908" y="3128"/>
                  </a:cubicBezTo>
                  <a:cubicBezTo>
                    <a:pt x="20476" y="587"/>
                    <a:pt x="19612" y="-684"/>
                    <a:pt x="17776" y="375"/>
                  </a:cubicBezTo>
                  <a:cubicBezTo>
                    <a:pt x="15940" y="1434"/>
                    <a:pt x="13132" y="4822"/>
                    <a:pt x="10324" y="82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5" name="Line"/>
            <p:cNvSpPr/>
            <p:nvPr/>
          </p:nvSpPr>
          <p:spPr>
            <a:xfrm>
              <a:off x="4057650" y="5375510"/>
              <a:ext cx="234950" cy="2577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15" fill="norm" stroke="1" extrusionOk="0">
                  <a:moveTo>
                    <a:pt x="0" y="2724"/>
                  </a:moveTo>
                  <a:cubicBezTo>
                    <a:pt x="195" y="1853"/>
                    <a:pt x="389" y="982"/>
                    <a:pt x="1070" y="460"/>
                  </a:cubicBezTo>
                  <a:cubicBezTo>
                    <a:pt x="1751" y="-63"/>
                    <a:pt x="2919" y="-237"/>
                    <a:pt x="4573" y="460"/>
                  </a:cubicBezTo>
                  <a:cubicBezTo>
                    <a:pt x="6227" y="1157"/>
                    <a:pt x="8368" y="2724"/>
                    <a:pt x="9146" y="5511"/>
                  </a:cubicBezTo>
                  <a:cubicBezTo>
                    <a:pt x="9924" y="8298"/>
                    <a:pt x="9341" y="12305"/>
                    <a:pt x="8562" y="14918"/>
                  </a:cubicBezTo>
                  <a:cubicBezTo>
                    <a:pt x="7784" y="17531"/>
                    <a:pt x="6811" y="18750"/>
                    <a:pt x="5643" y="19708"/>
                  </a:cubicBezTo>
                  <a:cubicBezTo>
                    <a:pt x="4476" y="20666"/>
                    <a:pt x="3114" y="21363"/>
                    <a:pt x="2335" y="21189"/>
                  </a:cubicBezTo>
                  <a:cubicBezTo>
                    <a:pt x="1557" y="21015"/>
                    <a:pt x="1362" y="19969"/>
                    <a:pt x="2238" y="17531"/>
                  </a:cubicBezTo>
                  <a:cubicBezTo>
                    <a:pt x="3114" y="15092"/>
                    <a:pt x="5059" y="11260"/>
                    <a:pt x="7200" y="8298"/>
                  </a:cubicBezTo>
                  <a:cubicBezTo>
                    <a:pt x="9341" y="5337"/>
                    <a:pt x="11676" y="3247"/>
                    <a:pt x="13330" y="2028"/>
                  </a:cubicBezTo>
                  <a:cubicBezTo>
                    <a:pt x="14984" y="808"/>
                    <a:pt x="15957" y="460"/>
                    <a:pt x="15957" y="982"/>
                  </a:cubicBezTo>
                  <a:cubicBezTo>
                    <a:pt x="15957" y="1505"/>
                    <a:pt x="14984" y="2898"/>
                    <a:pt x="14108" y="4640"/>
                  </a:cubicBezTo>
                  <a:cubicBezTo>
                    <a:pt x="13232" y="6382"/>
                    <a:pt x="12454" y="8473"/>
                    <a:pt x="13232" y="10824"/>
                  </a:cubicBezTo>
                  <a:cubicBezTo>
                    <a:pt x="14011" y="13176"/>
                    <a:pt x="16346" y="15789"/>
                    <a:pt x="18000" y="17182"/>
                  </a:cubicBezTo>
                  <a:cubicBezTo>
                    <a:pt x="19654" y="18576"/>
                    <a:pt x="20627" y="18750"/>
                    <a:pt x="21600" y="189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6" name="Line"/>
            <p:cNvSpPr/>
            <p:nvPr/>
          </p:nvSpPr>
          <p:spPr>
            <a:xfrm>
              <a:off x="4400550" y="5561011"/>
              <a:ext cx="63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7" name="Line"/>
            <p:cNvSpPr/>
            <p:nvPr/>
          </p:nvSpPr>
          <p:spPr>
            <a:xfrm>
              <a:off x="4573792" y="5181600"/>
              <a:ext cx="137909" cy="4746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5" h="21528" fill="norm" stroke="1" extrusionOk="0">
                  <a:moveTo>
                    <a:pt x="21005" y="5112"/>
                  </a:moveTo>
                  <a:cubicBezTo>
                    <a:pt x="20360" y="3768"/>
                    <a:pt x="19715" y="2424"/>
                    <a:pt x="18909" y="1560"/>
                  </a:cubicBezTo>
                  <a:cubicBezTo>
                    <a:pt x="18104" y="696"/>
                    <a:pt x="17136" y="312"/>
                    <a:pt x="15847" y="120"/>
                  </a:cubicBezTo>
                  <a:cubicBezTo>
                    <a:pt x="14557" y="-72"/>
                    <a:pt x="12945" y="-72"/>
                    <a:pt x="10689" y="408"/>
                  </a:cubicBezTo>
                  <a:cubicBezTo>
                    <a:pt x="8432" y="888"/>
                    <a:pt x="5530" y="1848"/>
                    <a:pt x="3274" y="3912"/>
                  </a:cubicBezTo>
                  <a:cubicBezTo>
                    <a:pt x="1017" y="5976"/>
                    <a:pt x="-595" y="9144"/>
                    <a:pt x="211" y="12264"/>
                  </a:cubicBezTo>
                  <a:cubicBezTo>
                    <a:pt x="1017" y="15384"/>
                    <a:pt x="4241" y="18456"/>
                    <a:pt x="7465" y="215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8" name="Line"/>
            <p:cNvSpPr/>
            <p:nvPr/>
          </p:nvSpPr>
          <p:spPr>
            <a:xfrm>
              <a:off x="4489862" y="5495394"/>
              <a:ext cx="158338" cy="656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0" h="21600" fill="norm" stroke="1" extrusionOk="0">
                  <a:moveTo>
                    <a:pt x="4207" y="21600"/>
                  </a:moveTo>
                  <a:cubicBezTo>
                    <a:pt x="3071" y="19510"/>
                    <a:pt x="1934" y="17419"/>
                    <a:pt x="1081" y="14284"/>
                  </a:cubicBezTo>
                  <a:cubicBezTo>
                    <a:pt x="228" y="11148"/>
                    <a:pt x="-340" y="6968"/>
                    <a:pt x="228" y="4181"/>
                  </a:cubicBezTo>
                  <a:cubicBezTo>
                    <a:pt x="797" y="1394"/>
                    <a:pt x="2502" y="0"/>
                    <a:pt x="6197" y="0"/>
                  </a:cubicBezTo>
                  <a:cubicBezTo>
                    <a:pt x="9892" y="0"/>
                    <a:pt x="15576" y="1394"/>
                    <a:pt x="21260" y="27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9" name="Line"/>
            <p:cNvSpPr/>
            <p:nvPr/>
          </p:nvSpPr>
          <p:spPr>
            <a:xfrm>
              <a:off x="4660900" y="5529261"/>
              <a:ext cx="133350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0" name="Line"/>
            <p:cNvSpPr/>
            <p:nvPr/>
          </p:nvSpPr>
          <p:spPr>
            <a:xfrm>
              <a:off x="4699000" y="5567361"/>
              <a:ext cx="95250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280" y="1440"/>
                    <a:pt x="12960" y="2880"/>
                    <a:pt x="9360" y="6480"/>
                  </a:cubicBezTo>
                  <a:cubicBezTo>
                    <a:pt x="5760" y="10080"/>
                    <a:pt x="2880" y="1584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1" name="Line"/>
            <p:cNvSpPr/>
            <p:nvPr/>
          </p:nvSpPr>
          <p:spPr>
            <a:xfrm>
              <a:off x="4849913" y="5318018"/>
              <a:ext cx="185637" cy="3255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5" h="21433" fill="norm" stroke="1" extrusionOk="0">
                  <a:moveTo>
                    <a:pt x="21285" y="2202"/>
                  </a:moveTo>
                  <a:cubicBezTo>
                    <a:pt x="19101" y="1227"/>
                    <a:pt x="16916" y="251"/>
                    <a:pt x="14247" y="42"/>
                  </a:cubicBezTo>
                  <a:cubicBezTo>
                    <a:pt x="11577" y="-167"/>
                    <a:pt x="8422" y="390"/>
                    <a:pt x="5631" y="2132"/>
                  </a:cubicBezTo>
                  <a:cubicBezTo>
                    <a:pt x="2840" y="3874"/>
                    <a:pt x="413" y="6801"/>
                    <a:pt x="49" y="10076"/>
                  </a:cubicBezTo>
                  <a:cubicBezTo>
                    <a:pt x="-315" y="13350"/>
                    <a:pt x="1384" y="16974"/>
                    <a:pt x="3811" y="18925"/>
                  </a:cubicBezTo>
                  <a:cubicBezTo>
                    <a:pt x="6238" y="20876"/>
                    <a:pt x="9393" y="21154"/>
                    <a:pt x="12548" y="214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2" name="Line"/>
            <p:cNvSpPr/>
            <p:nvPr/>
          </p:nvSpPr>
          <p:spPr>
            <a:xfrm>
              <a:off x="5022850" y="5457683"/>
              <a:ext cx="196850" cy="153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24" fill="norm" stroke="1" extrusionOk="0">
                  <a:moveTo>
                    <a:pt x="0" y="239"/>
                  </a:moveTo>
                  <a:cubicBezTo>
                    <a:pt x="1626" y="-53"/>
                    <a:pt x="3252" y="-345"/>
                    <a:pt x="4761" y="1114"/>
                  </a:cubicBezTo>
                  <a:cubicBezTo>
                    <a:pt x="6271" y="2574"/>
                    <a:pt x="7665" y="5785"/>
                    <a:pt x="8129" y="9141"/>
                  </a:cubicBezTo>
                  <a:cubicBezTo>
                    <a:pt x="8594" y="12498"/>
                    <a:pt x="8129" y="16001"/>
                    <a:pt x="7316" y="18190"/>
                  </a:cubicBezTo>
                  <a:cubicBezTo>
                    <a:pt x="6503" y="20379"/>
                    <a:pt x="5342" y="21255"/>
                    <a:pt x="4413" y="21109"/>
                  </a:cubicBezTo>
                  <a:cubicBezTo>
                    <a:pt x="3484" y="20963"/>
                    <a:pt x="2787" y="19796"/>
                    <a:pt x="3135" y="17898"/>
                  </a:cubicBezTo>
                  <a:cubicBezTo>
                    <a:pt x="3484" y="16001"/>
                    <a:pt x="4877" y="13374"/>
                    <a:pt x="6387" y="11185"/>
                  </a:cubicBezTo>
                  <a:cubicBezTo>
                    <a:pt x="7897" y="8996"/>
                    <a:pt x="9523" y="7244"/>
                    <a:pt x="11032" y="5931"/>
                  </a:cubicBezTo>
                  <a:cubicBezTo>
                    <a:pt x="12542" y="4617"/>
                    <a:pt x="13935" y="3741"/>
                    <a:pt x="14516" y="4033"/>
                  </a:cubicBezTo>
                  <a:cubicBezTo>
                    <a:pt x="15097" y="4325"/>
                    <a:pt x="14865" y="5785"/>
                    <a:pt x="14981" y="7974"/>
                  </a:cubicBezTo>
                  <a:cubicBezTo>
                    <a:pt x="15097" y="10163"/>
                    <a:pt x="15561" y="13082"/>
                    <a:pt x="16723" y="15271"/>
                  </a:cubicBezTo>
                  <a:cubicBezTo>
                    <a:pt x="17884" y="17460"/>
                    <a:pt x="19742" y="18920"/>
                    <a:pt x="21600" y="203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3" name="Line"/>
            <p:cNvSpPr/>
            <p:nvPr/>
          </p:nvSpPr>
          <p:spPr>
            <a:xfrm>
              <a:off x="5295899" y="5362044"/>
              <a:ext cx="80839" cy="3132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20" h="21455" fill="norm" stroke="1" extrusionOk="0">
                  <a:moveTo>
                    <a:pt x="3161" y="145"/>
                  </a:moveTo>
                  <a:cubicBezTo>
                    <a:pt x="5795" y="0"/>
                    <a:pt x="8429" y="-145"/>
                    <a:pt x="10800" y="290"/>
                  </a:cubicBezTo>
                  <a:cubicBezTo>
                    <a:pt x="13171" y="725"/>
                    <a:pt x="15278" y="1740"/>
                    <a:pt x="17385" y="3624"/>
                  </a:cubicBezTo>
                  <a:cubicBezTo>
                    <a:pt x="19493" y="5509"/>
                    <a:pt x="21600" y="8263"/>
                    <a:pt x="18702" y="11380"/>
                  </a:cubicBezTo>
                  <a:cubicBezTo>
                    <a:pt x="15805" y="14497"/>
                    <a:pt x="7902" y="17976"/>
                    <a:pt x="0" y="214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4" name="Line"/>
            <p:cNvSpPr/>
            <p:nvPr/>
          </p:nvSpPr>
          <p:spPr>
            <a:xfrm>
              <a:off x="5448300" y="5580061"/>
              <a:ext cx="63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5" name="Line"/>
            <p:cNvSpPr/>
            <p:nvPr/>
          </p:nvSpPr>
          <p:spPr>
            <a:xfrm>
              <a:off x="5581410" y="5251601"/>
              <a:ext cx="412990" cy="4513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3" h="21322" fill="norm" stroke="1" extrusionOk="0">
                  <a:moveTo>
                    <a:pt x="8894" y="14918"/>
                  </a:moveTo>
                  <a:cubicBezTo>
                    <a:pt x="9113" y="14418"/>
                    <a:pt x="9332" y="13918"/>
                    <a:pt x="9222" y="13268"/>
                  </a:cubicBezTo>
                  <a:cubicBezTo>
                    <a:pt x="9113" y="12618"/>
                    <a:pt x="8674" y="11818"/>
                    <a:pt x="7687" y="11618"/>
                  </a:cubicBezTo>
                  <a:cubicBezTo>
                    <a:pt x="6701" y="11418"/>
                    <a:pt x="5166" y="11818"/>
                    <a:pt x="3740" y="13218"/>
                  </a:cubicBezTo>
                  <a:cubicBezTo>
                    <a:pt x="2315" y="14618"/>
                    <a:pt x="999" y="17018"/>
                    <a:pt x="396" y="18468"/>
                  </a:cubicBezTo>
                  <a:cubicBezTo>
                    <a:pt x="-207" y="19918"/>
                    <a:pt x="-97" y="20418"/>
                    <a:pt x="561" y="20818"/>
                  </a:cubicBezTo>
                  <a:cubicBezTo>
                    <a:pt x="1218" y="21218"/>
                    <a:pt x="2424" y="21518"/>
                    <a:pt x="3795" y="21168"/>
                  </a:cubicBezTo>
                  <a:cubicBezTo>
                    <a:pt x="5166" y="20818"/>
                    <a:pt x="6701" y="19818"/>
                    <a:pt x="8016" y="17518"/>
                  </a:cubicBezTo>
                  <a:cubicBezTo>
                    <a:pt x="9332" y="15218"/>
                    <a:pt x="10429" y="11618"/>
                    <a:pt x="11086" y="8668"/>
                  </a:cubicBezTo>
                  <a:cubicBezTo>
                    <a:pt x="11744" y="5718"/>
                    <a:pt x="11964" y="3418"/>
                    <a:pt x="11964" y="2018"/>
                  </a:cubicBezTo>
                  <a:cubicBezTo>
                    <a:pt x="11964" y="618"/>
                    <a:pt x="11744" y="118"/>
                    <a:pt x="11415" y="18"/>
                  </a:cubicBezTo>
                  <a:cubicBezTo>
                    <a:pt x="11086" y="-82"/>
                    <a:pt x="10648" y="218"/>
                    <a:pt x="10045" y="1468"/>
                  </a:cubicBezTo>
                  <a:cubicBezTo>
                    <a:pt x="9442" y="2718"/>
                    <a:pt x="8674" y="4918"/>
                    <a:pt x="8290" y="7268"/>
                  </a:cubicBezTo>
                  <a:cubicBezTo>
                    <a:pt x="7907" y="9618"/>
                    <a:pt x="7907" y="12118"/>
                    <a:pt x="7907" y="13618"/>
                  </a:cubicBezTo>
                  <a:cubicBezTo>
                    <a:pt x="7907" y="15118"/>
                    <a:pt x="7907" y="15618"/>
                    <a:pt x="8071" y="16068"/>
                  </a:cubicBezTo>
                  <a:cubicBezTo>
                    <a:pt x="8236" y="16518"/>
                    <a:pt x="8565" y="16918"/>
                    <a:pt x="8894" y="16868"/>
                  </a:cubicBezTo>
                  <a:cubicBezTo>
                    <a:pt x="9222" y="16818"/>
                    <a:pt x="9551" y="16318"/>
                    <a:pt x="10154" y="15568"/>
                  </a:cubicBezTo>
                  <a:cubicBezTo>
                    <a:pt x="10757" y="14818"/>
                    <a:pt x="11635" y="13818"/>
                    <a:pt x="12347" y="13168"/>
                  </a:cubicBezTo>
                  <a:cubicBezTo>
                    <a:pt x="13060" y="12518"/>
                    <a:pt x="13608" y="12218"/>
                    <a:pt x="14156" y="12118"/>
                  </a:cubicBezTo>
                  <a:cubicBezTo>
                    <a:pt x="14705" y="12018"/>
                    <a:pt x="15253" y="12118"/>
                    <a:pt x="15582" y="12418"/>
                  </a:cubicBezTo>
                  <a:cubicBezTo>
                    <a:pt x="15911" y="12718"/>
                    <a:pt x="16020" y="13218"/>
                    <a:pt x="16075" y="14168"/>
                  </a:cubicBezTo>
                  <a:cubicBezTo>
                    <a:pt x="16130" y="15118"/>
                    <a:pt x="16130" y="16518"/>
                    <a:pt x="16130" y="17518"/>
                  </a:cubicBezTo>
                  <a:cubicBezTo>
                    <a:pt x="16130" y="18518"/>
                    <a:pt x="16130" y="19118"/>
                    <a:pt x="15746" y="19718"/>
                  </a:cubicBezTo>
                  <a:cubicBezTo>
                    <a:pt x="15363" y="20318"/>
                    <a:pt x="14595" y="20918"/>
                    <a:pt x="14211" y="20918"/>
                  </a:cubicBezTo>
                  <a:cubicBezTo>
                    <a:pt x="13828" y="20918"/>
                    <a:pt x="13828" y="20318"/>
                    <a:pt x="14595" y="19168"/>
                  </a:cubicBezTo>
                  <a:cubicBezTo>
                    <a:pt x="15363" y="18018"/>
                    <a:pt x="16898" y="16318"/>
                    <a:pt x="17939" y="15318"/>
                  </a:cubicBezTo>
                  <a:cubicBezTo>
                    <a:pt x="18981" y="14318"/>
                    <a:pt x="19529" y="14018"/>
                    <a:pt x="20077" y="13468"/>
                  </a:cubicBezTo>
                  <a:cubicBezTo>
                    <a:pt x="20625" y="12918"/>
                    <a:pt x="21174" y="12118"/>
                    <a:pt x="21174" y="11818"/>
                  </a:cubicBezTo>
                  <a:cubicBezTo>
                    <a:pt x="21174" y="11518"/>
                    <a:pt x="20625" y="11718"/>
                    <a:pt x="20022" y="12368"/>
                  </a:cubicBezTo>
                  <a:cubicBezTo>
                    <a:pt x="19419" y="13018"/>
                    <a:pt x="18762" y="14118"/>
                    <a:pt x="18433" y="15168"/>
                  </a:cubicBezTo>
                  <a:cubicBezTo>
                    <a:pt x="18104" y="16218"/>
                    <a:pt x="18104" y="17218"/>
                    <a:pt x="18652" y="18168"/>
                  </a:cubicBezTo>
                  <a:cubicBezTo>
                    <a:pt x="19200" y="19118"/>
                    <a:pt x="20297" y="20018"/>
                    <a:pt x="21393" y="209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6" name="Line"/>
            <p:cNvSpPr/>
            <p:nvPr/>
          </p:nvSpPr>
          <p:spPr>
            <a:xfrm>
              <a:off x="436033" y="6081711"/>
              <a:ext cx="11686118" cy="476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9" y="8352"/>
                  </a:moveTo>
                  <a:cubicBezTo>
                    <a:pt x="20" y="7776"/>
                    <a:pt x="0" y="7200"/>
                    <a:pt x="0" y="6864"/>
                  </a:cubicBezTo>
                  <a:cubicBezTo>
                    <a:pt x="0" y="6528"/>
                    <a:pt x="20" y="6432"/>
                    <a:pt x="100" y="6192"/>
                  </a:cubicBezTo>
                  <a:cubicBezTo>
                    <a:pt x="180" y="5952"/>
                    <a:pt x="321" y="5568"/>
                    <a:pt x="466" y="5376"/>
                  </a:cubicBezTo>
                  <a:cubicBezTo>
                    <a:pt x="610" y="5184"/>
                    <a:pt x="759" y="5184"/>
                    <a:pt x="908" y="5184"/>
                  </a:cubicBezTo>
                  <a:cubicBezTo>
                    <a:pt x="1056" y="5184"/>
                    <a:pt x="1205" y="5184"/>
                    <a:pt x="1354" y="5136"/>
                  </a:cubicBezTo>
                  <a:cubicBezTo>
                    <a:pt x="1502" y="5088"/>
                    <a:pt x="1651" y="4992"/>
                    <a:pt x="1811" y="4848"/>
                  </a:cubicBezTo>
                  <a:cubicBezTo>
                    <a:pt x="1972" y="4704"/>
                    <a:pt x="2144" y="4512"/>
                    <a:pt x="2298" y="4368"/>
                  </a:cubicBezTo>
                  <a:cubicBezTo>
                    <a:pt x="2453" y="4224"/>
                    <a:pt x="2590" y="4128"/>
                    <a:pt x="2727" y="3984"/>
                  </a:cubicBezTo>
                  <a:cubicBezTo>
                    <a:pt x="2864" y="3840"/>
                    <a:pt x="3001" y="3648"/>
                    <a:pt x="3140" y="3504"/>
                  </a:cubicBezTo>
                  <a:cubicBezTo>
                    <a:pt x="3279" y="3360"/>
                    <a:pt x="3419" y="3264"/>
                    <a:pt x="3574" y="3120"/>
                  </a:cubicBezTo>
                  <a:cubicBezTo>
                    <a:pt x="3728" y="2976"/>
                    <a:pt x="3897" y="2784"/>
                    <a:pt x="4069" y="2592"/>
                  </a:cubicBezTo>
                  <a:cubicBezTo>
                    <a:pt x="4241" y="2400"/>
                    <a:pt x="4417" y="2208"/>
                    <a:pt x="4548" y="2064"/>
                  </a:cubicBezTo>
                  <a:cubicBezTo>
                    <a:pt x="4679" y="1920"/>
                    <a:pt x="4765" y="1824"/>
                    <a:pt x="4859" y="1776"/>
                  </a:cubicBezTo>
                  <a:cubicBezTo>
                    <a:pt x="4953" y="1728"/>
                    <a:pt x="5055" y="1728"/>
                    <a:pt x="5153" y="1680"/>
                  </a:cubicBezTo>
                  <a:cubicBezTo>
                    <a:pt x="5250" y="1632"/>
                    <a:pt x="5344" y="1536"/>
                    <a:pt x="5450" y="1440"/>
                  </a:cubicBezTo>
                  <a:cubicBezTo>
                    <a:pt x="5556" y="1344"/>
                    <a:pt x="5673" y="1248"/>
                    <a:pt x="5775" y="1200"/>
                  </a:cubicBezTo>
                  <a:cubicBezTo>
                    <a:pt x="5876" y="1152"/>
                    <a:pt x="5962" y="1152"/>
                    <a:pt x="6070" y="1104"/>
                  </a:cubicBezTo>
                  <a:cubicBezTo>
                    <a:pt x="6178" y="1056"/>
                    <a:pt x="6307" y="960"/>
                    <a:pt x="6426" y="912"/>
                  </a:cubicBezTo>
                  <a:cubicBezTo>
                    <a:pt x="6545" y="864"/>
                    <a:pt x="6655" y="864"/>
                    <a:pt x="6762" y="816"/>
                  </a:cubicBezTo>
                  <a:cubicBezTo>
                    <a:pt x="6870" y="768"/>
                    <a:pt x="6976" y="672"/>
                    <a:pt x="7150" y="624"/>
                  </a:cubicBezTo>
                  <a:cubicBezTo>
                    <a:pt x="7324" y="576"/>
                    <a:pt x="7566" y="576"/>
                    <a:pt x="7750" y="528"/>
                  </a:cubicBezTo>
                  <a:cubicBezTo>
                    <a:pt x="7934" y="480"/>
                    <a:pt x="8059" y="384"/>
                    <a:pt x="8185" y="336"/>
                  </a:cubicBezTo>
                  <a:cubicBezTo>
                    <a:pt x="8310" y="288"/>
                    <a:pt x="8435" y="288"/>
                    <a:pt x="8558" y="288"/>
                  </a:cubicBezTo>
                  <a:cubicBezTo>
                    <a:pt x="8681" y="288"/>
                    <a:pt x="8803" y="288"/>
                    <a:pt x="8934" y="288"/>
                  </a:cubicBezTo>
                  <a:cubicBezTo>
                    <a:pt x="9065" y="288"/>
                    <a:pt x="9206" y="288"/>
                    <a:pt x="9345" y="240"/>
                  </a:cubicBezTo>
                  <a:cubicBezTo>
                    <a:pt x="9483" y="192"/>
                    <a:pt x="9620" y="96"/>
                    <a:pt x="9763" y="48"/>
                  </a:cubicBezTo>
                  <a:cubicBezTo>
                    <a:pt x="9906" y="0"/>
                    <a:pt x="10055" y="0"/>
                    <a:pt x="10196" y="0"/>
                  </a:cubicBezTo>
                  <a:cubicBezTo>
                    <a:pt x="10336" y="0"/>
                    <a:pt x="10469" y="0"/>
                    <a:pt x="10616" y="0"/>
                  </a:cubicBezTo>
                  <a:cubicBezTo>
                    <a:pt x="10763" y="0"/>
                    <a:pt x="10923" y="0"/>
                    <a:pt x="11080" y="0"/>
                  </a:cubicBezTo>
                  <a:cubicBezTo>
                    <a:pt x="11236" y="0"/>
                    <a:pt x="11389" y="0"/>
                    <a:pt x="11545" y="0"/>
                  </a:cubicBezTo>
                  <a:cubicBezTo>
                    <a:pt x="11702" y="0"/>
                    <a:pt x="11862" y="0"/>
                    <a:pt x="12017" y="48"/>
                  </a:cubicBezTo>
                  <a:cubicBezTo>
                    <a:pt x="12171" y="96"/>
                    <a:pt x="12320" y="192"/>
                    <a:pt x="12478" y="288"/>
                  </a:cubicBezTo>
                  <a:cubicBezTo>
                    <a:pt x="12637" y="384"/>
                    <a:pt x="12805" y="480"/>
                    <a:pt x="12967" y="576"/>
                  </a:cubicBezTo>
                  <a:cubicBezTo>
                    <a:pt x="13130" y="672"/>
                    <a:pt x="13286" y="768"/>
                    <a:pt x="13449" y="912"/>
                  </a:cubicBezTo>
                  <a:cubicBezTo>
                    <a:pt x="13611" y="1056"/>
                    <a:pt x="13779" y="1248"/>
                    <a:pt x="13938" y="1440"/>
                  </a:cubicBezTo>
                  <a:cubicBezTo>
                    <a:pt x="14096" y="1632"/>
                    <a:pt x="14245" y="1824"/>
                    <a:pt x="14403" y="2016"/>
                  </a:cubicBezTo>
                  <a:cubicBezTo>
                    <a:pt x="14562" y="2208"/>
                    <a:pt x="14730" y="2400"/>
                    <a:pt x="14894" y="2640"/>
                  </a:cubicBezTo>
                  <a:cubicBezTo>
                    <a:pt x="15059" y="2880"/>
                    <a:pt x="15219" y="3168"/>
                    <a:pt x="15381" y="3456"/>
                  </a:cubicBezTo>
                  <a:cubicBezTo>
                    <a:pt x="15544" y="3744"/>
                    <a:pt x="15708" y="4032"/>
                    <a:pt x="15863" y="4320"/>
                  </a:cubicBezTo>
                  <a:cubicBezTo>
                    <a:pt x="16017" y="4608"/>
                    <a:pt x="16162" y="4896"/>
                    <a:pt x="16316" y="5232"/>
                  </a:cubicBezTo>
                  <a:cubicBezTo>
                    <a:pt x="16471" y="5568"/>
                    <a:pt x="16635" y="5952"/>
                    <a:pt x="16796" y="6336"/>
                  </a:cubicBezTo>
                  <a:cubicBezTo>
                    <a:pt x="16956" y="6720"/>
                    <a:pt x="17113" y="7104"/>
                    <a:pt x="17267" y="7440"/>
                  </a:cubicBezTo>
                  <a:cubicBezTo>
                    <a:pt x="17422" y="7776"/>
                    <a:pt x="17574" y="8064"/>
                    <a:pt x="17721" y="8400"/>
                  </a:cubicBezTo>
                  <a:cubicBezTo>
                    <a:pt x="17868" y="8736"/>
                    <a:pt x="18008" y="9120"/>
                    <a:pt x="18153" y="9504"/>
                  </a:cubicBezTo>
                  <a:cubicBezTo>
                    <a:pt x="18298" y="9888"/>
                    <a:pt x="18447" y="10272"/>
                    <a:pt x="18658" y="10848"/>
                  </a:cubicBezTo>
                  <a:cubicBezTo>
                    <a:pt x="18869" y="11424"/>
                    <a:pt x="19143" y="12192"/>
                    <a:pt x="19339" y="12720"/>
                  </a:cubicBezTo>
                  <a:cubicBezTo>
                    <a:pt x="19534" y="13248"/>
                    <a:pt x="19652" y="13536"/>
                    <a:pt x="19830" y="14112"/>
                  </a:cubicBezTo>
                  <a:cubicBezTo>
                    <a:pt x="20008" y="14688"/>
                    <a:pt x="20246" y="15552"/>
                    <a:pt x="20462" y="16368"/>
                  </a:cubicBezTo>
                  <a:cubicBezTo>
                    <a:pt x="20677" y="17184"/>
                    <a:pt x="20868" y="17952"/>
                    <a:pt x="21054" y="18816"/>
                  </a:cubicBezTo>
                  <a:cubicBezTo>
                    <a:pt x="21240" y="19680"/>
                    <a:pt x="21420" y="2064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7" name="Line"/>
            <p:cNvSpPr/>
            <p:nvPr/>
          </p:nvSpPr>
          <p:spPr>
            <a:xfrm>
              <a:off x="0" y="6608761"/>
              <a:ext cx="222250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646" y="815"/>
                    <a:pt x="3291" y="1630"/>
                    <a:pt x="5451" y="3940"/>
                  </a:cubicBezTo>
                  <a:cubicBezTo>
                    <a:pt x="7611" y="6249"/>
                    <a:pt x="10286" y="10053"/>
                    <a:pt x="12240" y="12906"/>
                  </a:cubicBezTo>
                  <a:cubicBezTo>
                    <a:pt x="14194" y="15758"/>
                    <a:pt x="15429" y="17660"/>
                    <a:pt x="16869" y="18951"/>
                  </a:cubicBezTo>
                  <a:cubicBezTo>
                    <a:pt x="18309" y="20242"/>
                    <a:pt x="19954" y="2092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8" name="Line"/>
            <p:cNvSpPr/>
            <p:nvPr/>
          </p:nvSpPr>
          <p:spPr>
            <a:xfrm>
              <a:off x="19050" y="6589711"/>
              <a:ext cx="254000" cy="38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160" y="944"/>
                    <a:pt x="18720" y="1889"/>
                    <a:pt x="16650" y="3777"/>
                  </a:cubicBezTo>
                  <a:cubicBezTo>
                    <a:pt x="14580" y="5666"/>
                    <a:pt x="11880" y="8498"/>
                    <a:pt x="9180" y="11331"/>
                  </a:cubicBezTo>
                  <a:cubicBezTo>
                    <a:pt x="6480" y="14164"/>
                    <a:pt x="3780" y="16997"/>
                    <a:pt x="2250" y="18708"/>
                  </a:cubicBezTo>
                  <a:cubicBezTo>
                    <a:pt x="720" y="20420"/>
                    <a:pt x="360" y="2101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9" name="Line"/>
            <p:cNvSpPr/>
            <p:nvPr/>
          </p:nvSpPr>
          <p:spPr>
            <a:xfrm>
              <a:off x="527992" y="6621461"/>
              <a:ext cx="272108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5" h="21600" fill="norm" stroke="1" extrusionOk="0">
                  <a:moveTo>
                    <a:pt x="19013" y="0"/>
                  </a:moveTo>
                  <a:cubicBezTo>
                    <a:pt x="15832" y="1745"/>
                    <a:pt x="12651" y="3491"/>
                    <a:pt x="10055" y="5018"/>
                  </a:cubicBezTo>
                  <a:cubicBezTo>
                    <a:pt x="7460" y="6545"/>
                    <a:pt x="5451" y="7855"/>
                    <a:pt x="4027" y="8727"/>
                  </a:cubicBezTo>
                  <a:cubicBezTo>
                    <a:pt x="2604" y="9600"/>
                    <a:pt x="1767" y="10036"/>
                    <a:pt x="1097" y="10909"/>
                  </a:cubicBezTo>
                  <a:cubicBezTo>
                    <a:pt x="427" y="11782"/>
                    <a:pt x="-75" y="13091"/>
                    <a:pt x="9" y="14073"/>
                  </a:cubicBezTo>
                  <a:cubicBezTo>
                    <a:pt x="92" y="15055"/>
                    <a:pt x="762" y="15709"/>
                    <a:pt x="3106" y="16145"/>
                  </a:cubicBezTo>
                  <a:cubicBezTo>
                    <a:pt x="5451" y="16582"/>
                    <a:pt x="9469" y="16800"/>
                    <a:pt x="12567" y="17127"/>
                  </a:cubicBezTo>
                  <a:cubicBezTo>
                    <a:pt x="15665" y="17455"/>
                    <a:pt x="17841" y="17891"/>
                    <a:pt x="19181" y="18655"/>
                  </a:cubicBezTo>
                  <a:cubicBezTo>
                    <a:pt x="20520" y="19418"/>
                    <a:pt x="21023" y="20509"/>
                    <a:pt x="2152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0" name="Line"/>
            <p:cNvSpPr/>
            <p:nvPr/>
          </p:nvSpPr>
          <p:spPr>
            <a:xfrm>
              <a:off x="533400" y="6869111"/>
              <a:ext cx="2095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709" y="5143"/>
                    <a:pt x="7418" y="10286"/>
                    <a:pt x="11018" y="13886"/>
                  </a:cubicBezTo>
                  <a:cubicBezTo>
                    <a:pt x="14618" y="17486"/>
                    <a:pt x="18109" y="1954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1" name="Line"/>
            <p:cNvSpPr/>
            <p:nvPr/>
          </p:nvSpPr>
          <p:spPr>
            <a:xfrm>
              <a:off x="923660" y="6650912"/>
              <a:ext cx="165419" cy="253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8" h="21242" fill="norm" stroke="1" extrusionOk="0">
                  <a:moveTo>
                    <a:pt x="19310" y="1786"/>
                  </a:moveTo>
                  <a:cubicBezTo>
                    <a:pt x="17943" y="1077"/>
                    <a:pt x="16575" y="369"/>
                    <a:pt x="15072" y="104"/>
                  </a:cubicBezTo>
                  <a:cubicBezTo>
                    <a:pt x="13568" y="-162"/>
                    <a:pt x="11927" y="15"/>
                    <a:pt x="9603" y="1431"/>
                  </a:cubicBezTo>
                  <a:cubicBezTo>
                    <a:pt x="7279" y="2848"/>
                    <a:pt x="4272" y="5504"/>
                    <a:pt x="2494" y="8336"/>
                  </a:cubicBezTo>
                  <a:cubicBezTo>
                    <a:pt x="717" y="11169"/>
                    <a:pt x="170" y="14179"/>
                    <a:pt x="34" y="16215"/>
                  </a:cubicBezTo>
                  <a:cubicBezTo>
                    <a:pt x="-103" y="18251"/>
                    <a:pt x="170" y="19313"/>
                    <a:pt x="854" y="20110"/>
                  </a:cubicBezTo>
                  <a:cubicBezTo>
                    <a:pt x="1538" y="20907"/>
                    <a:pt x="2631" y="21438"/>
                    <a:pt x="5365" y="21172"/>
                  </a:cubicBezTo>
                  <a:cubicBezTo>
                    <a:pt x="8100" y="20907"/>
                    <a:pt x="12474" y="19845"/>
                    <a:pt x="15755" y="17631"/>
                  </a:cubicBezTo>
                  <a:cubicBezTo>
                    <a:pt x="19036" y="15418"/>
                    <a:pt x="21224" y="12054"/>
                    <a:pt x="21360" y="9045"/>
                  </a:cubicBezTo>
                  <a:cubicBezTo>
                    <a:pt x="21497" y="6035"/>
                    <a:pt x="19583" y="3379"/>
                    <a:pt x="17259" y="2317"/>
                  </a:cubicBezTo>
                  <a:cubicBezTo>
                    <a:pt x="14935" y="1254"/>
                    <a:pt x="12201" y="1786"/>
                    <a:pt x="9467" y="23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2" name="Line"/>
            <p:cNvSpPr/>
            <p:nvPr/>
          </p:nvSpPr>
          <p:spPr>
            <a:xfrm>
              <a:off x="2400278" y="6517511"/>
              <a:ext cx="203222" cy="3730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0" h="21388" fill="norm" stroke="1" extrusionOk="0">
                  <a:moveTo>
                    <a:pt x="15368" y="4139"/>
                  </a:moveTo>
                  <a:cubicBezTo>
                    <a:pt x="16926" y="3168"/>
                    <a:pt x="18485" y="2198"/>
                    <a:pt x="19599" y="1470"/>
                  </a:cubicBezTo>
                  <a:cubicBezTo>
                    <a:pt x="20712" y="741"/>
                    <a:pt x="21380" y="256"/>
                    <a:pt x="21046" y="74"/>
                  </a:cubicBezTo>
                  <a:cubicBezTo>
                    <a:pt x="20712" y="-108"/>
                    <a:pt x="19376" y="13"/>
                    <a:pt x="16147" y="802"/>
                  </a:cubicBezTo>
                  <a:cubicBezTo>
                    <a:pt x="12918" y="1591"/>
                    <a:pt x="7796" y="3047"/>
                    <a:pt x="4679" y="5110"/>
                  </a:cubicBezTo>
                  <a:cubicBezTo>
                    <a:pt x="1561" y="7173"/>
                    <a:pt x="448" y="9843"/>
                    <a:pt x="114" y="12512"/>
                  </a:cubicBezTo>
                  <a:cubicBezTo>
                    <a:pt x="-220" y="15182"/>
                    <a:pt x="225" y="17852"/>
                    <a:pt x="893" y="19429"/>
                  </a:cubicBezTo>
                  <a:cubicBezTo>
                    <a:pt x="1561" y="21007"/>
                    <a:pt x="2452" y="21492"/>
                    <a:pt x="5904" y="21371"/>
                  </a:cubicBezTo>
                  <a:cubicBezTo>
                    <a:pt x="9355" y="21249"/>
                    <a:pt x="15368" y="20521"/>
                    <a:pt x="21380" y="197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3" name="Line"/>
            <p:cNvSpPr/>
            <p:nvPr/>
          </p:nvSpPr>
          <p:spPr>
            <a:xfrm>
              <a:off x="2425700" y="6678611"/>
              <a:ext cx="20320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825" y="16457"/>
                    <a:pt x="7650" y="11314"/>
                    <a:pt x="11250" y="7714"/>
                  </a:cubicBezTo>
                  <a:cubicBezTo>
                    <a:pt x="14850" y="4114"/>
                    <a:pt x="18225" y="20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4" name="Line"/>
            <p:cNvSpPr/>
            <p:nvPr/>
          </p:nvSpPr>
          <p:spPr>
            <a:xfrm>
              <a:off x="2716000" y="6466544"/>
              <a:ext cx="248945" cy="402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8" h="21508" fill="norm" stroke="1" extrusionOk="0">
                  <a:moveTo>
                    <a:pt x="20846" y="3527"/>
                  </a:moveTo>
                  <a:cubicBezTo>
                    <a:pt x="21028" y="2961"/>
                    <a:pt x="21209" y="2396"/>
                    <a:pt x="21300" y="1831"/>
                  </a:cubicBezTo>
                  <a:cubicBezTo>
                    <a:pt x="21391" y="1265"/>
                    <a:pt x="21391" y="700"/>
                    <a:pt x="20937" y="360"/>
                  </a:cubicBezTo>
                  <a:cubicBezTo>
                    <a:pt x="20483" y="21"/>
                    <a:pt x="19576" y="-92"/>
                    <a:pt x="17942" y="78"/>
                  </a:cubicBezTo>
                  <a:cubicBezTo>
                    <a:pt x="16309" y="247"/>
                    <a:pt x="13949" y="700"/>
                    <a:pt x="11952" y="1831"/>
                  </a:cubicBezTo>
                  <a:cubicBezTo>
                    <a:pt x="9956" y="2961"/>
                    <a:pt x="8322" y="4771"/>
                    <a:pt x="6779" y="7033"/>
                  </a:cubicBezTo>
                  <a:cubicBezTo>
                    <a:pt x="5236" y="9294"/>
                    <a:pt x="3784" y="12009"/>
                    <a:pt x="2695" y="13988"/>
                  </a:cubicBezTo>
                  <a:cubicBezTo>
                    <a:pt x="1606" y="15967"/>
                    <a:pt x="880" y="17211"/>
                    <a:pt x="426" y="18172"/>
                  </a:cubicBezTo>
                  <a:cubicBezTo>
                    <a:pt x="-27" y="19133"/>
                    <a:pt x="-209" y="19812"/>
                    <a:pt x="336" y="20264"/>
                  </a:cubicBezTo>
                  <a:cubicBezTo>
                    <a:pt x="880" y="20716"/>
                    <a:pt x="2151" y="20943"/>
                    <a:pt x="4147" y="21112"/>
                  </a:cubicBezTo>
                  <a:cubicBezTo>
                    <a:pt x="6144" y="21282"/>
                    <a:pt x="8867" y="21395"/>
                    <a:pt x="11589" y="215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5" name="Line"/>
            <p:cNvSpPr/>
            <p:nvPr/>
          </p:nvSpPr>
          <p:spPr>
            <a:xfrm>
              <a:off x="2895600" y="6615111"/>
              <a:ext cx="203200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050" y="3161"/>
                    <a:pt x="8100" y="6322"/>
                    <a:pt x="11700" y="9922"/>
                  </a:cubicBezTo>
                  <a:cubicBezTo>
                    <a:pt x="15300" y="13522"/>
                    <a:pt x="18450" y="1756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6" name="Line"/>
            <p:cNvSpPr/>
            <p:nvPr/>
          </p:nvSpPr>
          <p:spPr>
            <a:xfrm>
              <a:off x="2971800" y="6621461"/>
              <a:ext cx="152400" cy="241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0"/>
                    <a:pt x="16800" y="0"/>
                    <a:pt x="14700" y="1137"/>
                  </a:cubicBezTo>
                  <a:cubicBezTo>
                    <a:pt x="12600" y="2274"/>
                    <a:pt x="10800" y="4547"/>
                    <a:pt x="8400" y="8147"/>
                  </a:cubicBezTo>
                  <a:cubicBezTo>
                    <a:pt x="6000" y="11747"/>
                    <a:pt x="3000" y="1667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7" name="Line"/>
            <p:cNvSpPr/>
            <p:nvPr/>
          </p:nvSpPr>
          <p:spPr>
            <a:xfrm>
              <a:off x="3149599" y="6505726"/>
              <a:ext cx="210726" cy="4074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1" h="21324" fill="norm" stroke="1" extrusionOk="0">
                  <a:moveTo>
                    <a:pt x="0" y="4063"/>
                  </a:moveTo>
                  <a:cubicBezTo>
                    <a:pt x="214" y="3509"/>
                    <a:pt x="428" y="2956"/>
                    <a:pt x="3101" y="2236"/>
                  </a:cubicBezTo>
                  <a:cubicBezTo>
                    <a:pt x="5774" y="1516"/>
                    <a:pt x="10907" y="629"/>
                    <a:pt x="14008" y="242"/>
                  </a:cubicBezTo>
                  <a:cubicBezTo>
                    <a:pt x="17109" y="-146"/>
                    <a:pt x="18178" y="-35"/>
                    <a:pt x="18820" y="352"/>
                  </a:cubicBezTo>
                  <a:cubicBezTo>
                    <a:pt x="19461" y="740"/>
                    <a:pt x="19675" y="1405"/>
                    <a:pt x="19461" y="3066"/>
                  </a:cubicBezTo>
                  <a:cubicBezTo>
                    <a:pt x="19248" y="4728"/>
                    <a:pt x="18606" y="7386"/>
                    <a:pt x="18606" y="9712"/>
                  </a:cubicBezTo>
                  <a:cubicBezTo>
                    <a:pt x="18606" y="12039"/>
                    <a:pt x="19248" y="14032"/>
                    <a:pt x="19782" y="15362"/>
                  </a:cubicBezTo>
                  <a:cubicBezTo>
                    <a:pt x="20317" y="16691"/>
                    <a:pt x="20745" y="17356"/>
                    <a:pt x="21065" y="17965"/>
                  </a:cubicBezTo>
                  <a:cubicBezTo>
                    <a:pt x="21386" y="18574"/>
                    <a:pt x="21600" y="19128"/>
                    <a:pt x="19996" y="19737"/>
                  </a:cubicBezTo>
                  <a:cubicBezTo>
                    <a:pt x="18392" y="20346"/>
                    <a:pt x="14970" y="21011"/>
                    <a:pt x="12618" y="21232"/>
                  </a:cubicBezTo>
                  <a:cubicBezTo>
                    <a:pt x="10265" y="21454"/>
                    <a:pt x="8982" y="21232"/>
                    <a:pt x="7699" y="210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8" name="Line"/>
            <p:cNvSpPr/>
            <p:nvPr/>
          </p:nvSpPr>
          <p:spPr>
            <a:xfrm>
              <a:off x="3594100" y="6742111"/>
              <a:ext cx="1397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582" y="10800"/>
                    <a:pt x="9164" y="0"/>
                    <a:pt x="12764" y="0"/>
                  </a:cubicBezTo>
                  <a:cubicBezTo>
                    <a:pt x="16364" y="0"/>
                    <a:pt x="18982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9" name="Line"/>
            <p:cNvSpPr/>
            <p:nvPr/>
          </p:nvSpPr>
          <p:spPr>
            <a:xfrm>
              <a:off x="3561221" y="6843711"/>
              <a:ext cx="22338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5" h="21600" fill="norm" stroke="1" extrusionOk="0">
                  <a:moveTo>
                    <a:pt x="2554" y="0"/>
                  </a:moveTo>
                  <a:cubicBezTo>
                    <a:pt x="1331" y="7200"/>
                    <a:pt x="109" y="14400"/>
                    <a:pt x="7" y="18000"/>
                  </a:cubicBezTo>
                  <a:cubicBezTo>
                    <a:pt x="-95" y="21600"/>
                    <a:pt x="924" y="21600"/>
                    <a:pt x="4694" y="21600"/>
                  </a:cubicBezTo>
                  <a:cubicBezTo>
                    <a:pt x="8463" y="21600"/>
                    <a:pt x="14984" y="21600"/>
                    <a:pt x="2150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30" name="Line"/>
            <p:cNvSpPr/>
            <p:nvPr/>
          </p:nvSpPr>
          <p:spPr>
            <a:xfrm>
              <a:off x="4232232" y="6522038"/>
              <a:ext cx="137103" cy="5820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75" h="21520" fill="norm" stroke="1" extrusionOk="0">
                  <a:moveTo>
                    <a:pt x="17636" y="3442"/>
                  </a:moveTo>
                  <a:cubicBezTo>
                    <a:pt x="18906" y="2659"/>
                    <a:pt x="20177" y="1877"/>
                    <a:pt x="20494" y="1290"/>
                  </a:cubicBezTo>
                  <a:cubicBezTo>
                    <a:pt x="20812" y="703"/>
                    <a:pt x="20177" y="311"/>
                    <a:pt x="18747" y="116"/>
                  </a:cubicBezTo>
                  <a:cubicBezTo>
                    <a:pt x="17318" y="-80"/>
                    <a:pt x="15094" y="-80"/>
                    <a:pt x="11918" y="546"/>
                  </a:cubicBezTo>
                  <a:cubicBezTo>
                    <a:pt x="8741" y="1172"/>
                    <a:pt x="4612" y="2424"/>
                    <a:pt x="2230" y="4107"/>
                  </a:cubicBezTo>
                  <a:cubicBezTo>
                    <a:pt x="-153" y="5790"/>
                    <a:pt x="-788" y="7903"/>
                    <a:pt x="1118" y="9781"/>
                  </a:cubicBezTo>
                  <a:cubicBezTo>
                    <a:pt x="3024" y="11659"/>
                    <a:pt x="7471" y="13303"/>
                    <a:pt x="10965" y="14555"/>
                  </a:cubicBezTo>
                  <a:cubicBezTo>
                    <a:pt x="14459" y="15807"/>
                    <a:pt x="17000" y="16668"/>
                    <a:pt x="18271" y="17333"/>
                  </a:cubicBezTo>
                  <a:cubicBezTo>
                    <a:pt x="19541" y="17998"/>
                    <a:pt x="19541" y="18468"/>
                    <a:pt x="17953" y="18977"/>
                  </a:cubicBezTo>
                  <a:cubicBezTo>
                    <a:pt x="16365" y="19485"/>
                    <a:pt x="13188" y="20033"/>
                    <a:pt x="10171" y="20346"/>
                  </a:cubicBezTo>
                  <a:cubicBezTo>
                    <a:pt x="7153" y="20659"/>
                    <a:pt x="4294" y="20737"/>
                    <a:pt x="3500" y="20894"/>
                  </a:cubicBezTo>
                  <a:cubicBezTo>
                    <a:pt x="2706" y="21050"/>
                    <a:pt x="3977" y="21285"/>
                    <a:pt x="5247" y="215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31" name="Line"/>
            <p:cNvSpPr/>
            <p:nvPr/>
          </p:nvSpPr>
          <p:spPr>
            <a:xfrm>
              <a:off x="4070350" y="7288211"/>
              <a:ext cx="133350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32" name="Line"/>
            <p:cNvSpPr/>
            <p:nvPr/>
          </p:nvSpPr>
          <p:spPr>
            <a:xfrm>
              <a:off x="4261320" y="7224711"/>
              <a:ext cx="176753" cy="1163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3" h="20825" fill="norm" stroke="1" extrusionOk="0">
                  <a:moveTo>
                    <a:pt x="13057" y="0"/>
                  </a:moveTo>
                  <a:cubicBezTo>
                    <a:pt x="11257" y="3032"/>
                    <a:pt x="9457" y="6063"/>
                    <a:pt x="8043" y="8905"/>
                  </a:cubicBezTo>
                  <a:cubicBezTo>
                    <a:pt x="6629" y="11747"/>
                    <a:pt x="5600" y="14400"/>
                    <a:pt x="4443" y="16105"/>
                  </a:cubicBezTo>
                  <a:cubicBezTo>
                    <a:pt x="3286" y="17811"/>
                    <a:pt x="2000" y="18568"/>
                    <a:pt x="1229" y="18000"/>
                  </a:cubicBezTo>
                  <a:cubicBezTo>
                    <a:pt x="457" y="17432"/>
                    <a:pt x="200" y="15537"/>
                    <a:pt x="72" y="13263"/>
                  </a:cubicBezTo>
                  <a:cubicBezTo>
                    <a:pt x="-57" y="10989"/>
                    <a:pt x="-57" y="8337"/>
                    <a:pt x="457" y="6442"/>
                  </a:cubicBezTo>
                  <a:cubicBezTo>
                    <a:pt x="972" y="4547"/>
                    <a:pt x="2000" y="3411"/>
                    <a:pt x="3157" y="3411"/>
                  </a:cubicBezTo>
                  <a:cubicBezTo>
                    <a:pt x="4314" y="3411"/>
                    <a:pt x="5600" y="4547"/>
                    <a:pt x="7143" y="7389"/>
                  </a:cubicBezTo>
                  <a:cubicBezTo>
                    <a:pt x="8686" y="10232"/>
                    <a:pt x="10486" y="14779"/>
                    <a:pt x="11900" y="17621"/>
                  </a:cubicBezTo>
                  <a:cubicBezTo>
                    <a:pt x="13314" y="20463"/>
                    <a:pt x="14343" y="21600"/>
                    <a:pt x="15886" y="20274"/>
                  </a:cubicBezTo>
                  <a:cubicBezTo>
                    <a:pt x="17429" y="18947"/>
                    <a:pt x="19486" y="15158"/>
                    <a:pt x="20514" y="12316"/>
                  </a:cubicBezTo>
                  <a:cubicBezTo>
                    <a:pt x="21543" y="9474"/>
                    <a:pt x="21543" y="7579"/>
                    <a:pt x="21414" y="5684"/>
                  </a:cubicBezTo>
                  <a:cubicBezTo>
                    <a:pt x="21286" y="3789"/>
                    <a:pt x="21029" y="1895"/>
                    <a:pt x="20257" y="947"/>
                  </a:cubicBezTo>
                  <a:cubicBezTo>
                    <a:pt x="19486" y="0"/>
                    <a:pt x="18200" y="0"/>
                    <a:pt x="16143" y="1516"/>
                  </a:cubicBezTo>
                  <a:cubicBezTo>
                    <a:pt x="14086" y="3032"/>
                    <a:pt x="11257" y="6063"/>
                    <a:pt x="8429" y="90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33" name="Line"/>
            <p:cNvSpPr/>
            <p:nvPr/>
          </p:nvSpPr>
          <p:spPr>
            <a:xfrm>
              <a:off x="4205523" y="6319052"/>
              <a:ext cx="121874" cy="1511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28" h="20567" fill="norm" stroke="1" extrusionOk="0">
                  <a:moveTo>
                    <a:pt x="11570" y="3995"/>
                  </a:moveTo>
                  <a:cubicBezTo>
                    <a:pt x="11210" y="2267"/>
                    <a:pt x="10850" y="539"/>
                    <a:pt x="9950" y="107"/>
                  </a:cubicBezTo>
                  <a:cubicBezTo>
                    <a:pt x="9050" y="-325"/>
                    <a:pt x="7610" y="539"/>
                    <a:pt x="5810" y="2987"/>
                  </a:cubicBezTo>
                  <a:cubicBezTo>
                    <a:pt x="4010" y="5435"/>
                    <a:pt x="1850" y="9467"/>
                    <a:pt x="770" y="12203"/>
                  </a:cubicBezTo>
                  <a:cubicBezTo>
                    <a:pt x="-310" y="14939"/>
                    <a:pt x="-310" y="16379"/>
                    <a:pt x="1130" y="17963"/>
                  </a:cubicBezTo>
                  <a:cubicBezTo>
                    <a:pt x="2570" y="19547"/>
                    <a:pt x="5450" y="21275"/>
                    <a:pt x="9050" y="20267"/>
                  </a:cubicBezTo>
                  <a:cubicBezTo>
                    <a:pt x="12650" y="19259"/>
                    <a:pt x="16970" y="15515"/>
                    <a:pt x="19130" y="12491"/>
                  </a:cubicBezTo>
                  <a:cubicBezTo>
                    <a:pt x="21290" y="9467"/>
                    <a:pt x="21290" y="7163"/>
                    <a:pt x="18950" y="5723"/>
                  </a:cubicBezTo>
                  <a:cubicBezTo>
                    <a:pt x="16610" y="4283"/>
                    <a:pt x="11930" y="3707"/>
                    <a:pt x="7250" y="31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34" name="Line"/>
            <p:cNvSpPr/>
            <p:nvPr/>
          </p:nvSpPr>
          <p:spPr>
            <a:xfrm>
              <a:off x="4466361" y="6692472"/>
              <a:ext cx="238990" cy="2168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3" h="21072" fill="norm" stroke="1" extrusionOk="0">
                  <a:moveTo>
                    <a:pt x="361" y="4824"/>
                  </a:moveTo>
                  <a:cubicBezTo>
                    <a:pt x="361" y="3795"/>
                    <a:pt x="361" y="2767"/>
                    <a:pt x="551" y="1738"/>
                  </a:cubicBezTo>
                  <a:cubicBezTo>
                    <a:pt x="740" y="710"/>
                    <a:pt x="1119" y="-319"/>
                    <a:pt x="2635" y="92"/>
                  </a:cubicBezTo>
                  <a:cubicBezTo>
                    <a:pt x="4151" y="504"/>
                    <a:pt x="6804" y="2355"/>
                    <a:pt x="7940" y="5235"/>
                  </a:cubicBezTo>
                  <a:cubicBezTo>
                    <a:pt x="9077" y="8115"/>
                    <a:pt x="8698" y="12024"/>
                    <a:pt x="7561" y="14801"/>
                  </a:cubicBezTo>
                  <a:cubicBezTo>
                    <a:pt x="6425" y="17578"/>
                    <a:pt x="4530" y="19224"/>
                    <a:pt x="3109" y="20150"/>
                  </a:cubicBezTo>
                  <a:cubicBezTo>
                    <a:pt x="1688" y="21075"/>
                    <a:pt x="740" y="21281"/>
                    <a:pt x="267" y="20870"/>
                  </a:cubicBezTo>
                  <a:cubicBezTo>
                    <a:pt x="-207" y="20458"/>
                    <a:pt x="-207" y="19430"/>
                    <a:pt x="1593" y="16755"/>
                  </a:cubicBezTo>
                  <a:cubicBezTo>
                    <a:pt x="3393" y="14081"/>
                    <a:pt x="6993" y="9761"/>
                    <a:pt x="9267" y="7190"/>
                  </a:cubicBezTo>
                  <a:cubicBezTo>
                    <a:pt x="11540" y="4618"/>
                    <a:pt x="12488" y="3795"/>
                    <a:pt x="13530" y="2767"/>
                  </a:cubicBezTo>
                  <a:cubicBezTo>
                    <a:pt x="14572" y="1738"/>
                    <a:pt x="15709" y="504"/>
                    <a:pt x="16182" y="401"/>
                  </a:cubicBezTo>
                  <a:cubicBezTo>
                    <a:pt x="16656" y="298"/>
                    <a:pt x="16467" y="1327"/>
                    <a:pt x="15993" y="2972"/>
                  </a:cubicBezTo>
                  <a:cubicBezTo>
                    <a:pt x="15519" y="4618"/>
                    <a:pt x="14761" y="6881"/>
                    <a:pt x="14761" y="9247"/>
                  </a:cubicBezTo>
                  <a:cubicBezTo>
                    <a:pt x="14761" y="11612"/>
                    <a:pt x="15519" y="14081"/>
                    <a:pt x="16751" y="15521"/>
                  </a:cubicBezTo>
                  <a:cubicBezTo>
                    <a:pt x="17982" y="16961"/>
                    <a:pt x="19688" y="17372"/>
                    <a:pt x="21393" y="177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35" name="Line"/>
            <p:cNvSpPr/>
            <p:nvPr/>
          </p:nvSpPr>
          <p:spPr>
            <a:xfrm>
              <a:off x="4832350" y="6831011"/>
              <a:ext cx="190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36" name="Line"/>
            <p:cNvSpPr/>
            <p:nvPr/>
          </p:nvSpPr>
          <p:spPr>
            <a:xfrm>
              <a:off x="5050366" y="6462639"/>
              <a:ext cx="150284" cy="4509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2" fill="norm" stroke="1" extrusionOk="0">
                  <a:moveTo>
                    <a:pt x="21600" y="7538"/>
                  </a:moveTo>
                  <a:cubicBezTo>
                    <a:pt x="21296" y="5529"/>
                    <a:pt x="20992" y="3519"/>
                    <a:pt x="20687" y="2263"/>
                  </a:cubicBezTo>
                  <a:cubicBezTo>
                    <a:pt x="20383" y="1008"/>
                    <a:pt x="20079" y="505"/>
                    <a:pt x="19166" y="204"/>
                  </a:cubicBezTo>
                  <a:cubicBezTo>
                    <a:pt x="18254" y="-98"/>
                    <a:pt x="16732" y="-198"/>
                    <a:pt x="13842" y="857"/>
                  </a:cubicBezTo>
                  <a:cubicBezTo>
                    <a:pt x="10952" y="1912"/>
                    <a:pt x="6693" y="4122"/>
                    <a:pt x="3955" y="6734"/>
                  </a:cubicBezTo>
                  <a:cubicBezTo>
                    <a:pt x="1217" y="9346"/>
                    <a:pt x="0" y="12360"/>
                    <a:pt x="0" y="14872"/>
                  </a:cubicBezTo>
                  <a:cubicBezTo>
                    <a:pt x="0" y="17383"/>
                    <a:pt x="1217" y="19393"/>
                    <a:pt x="2434" y="214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37" name="Line"/>
            <p:cNvSpPr/>
            <p:nvPr/>
          </p:nvSpPr>
          <p:spPr>
            <a:xfrm>
              <a:off x="4991243" y="6780211"/>
              <a:ext cx="145907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0" h="21600" fill="norm" stroke="1" extrusionOk="0">
                  <a:moveTo>
                    <a:pt x="3681" y="21600"/>
                  </a:moveTo>
                  <a:cubicBezTo>
                    <a:pt x="2139" y="17673"/>
                    <a:pt x="596" y="13745"/>
                    <a:pt x="133" y="10145"/>
                  </a:cubicBezTo>
                  <a:cubicBezTo>
                    <a:pt x="-330" y="6545"/>
                    <a:pt x="287" y="3273"/>
                    <a:pt x="3990" y="1636"/>
                  </a:cubicBezTo>
                  <a:cubicBezTo>
                    <a:pt x="7693" y="0"/>
                    <a:pt x="14481" y="0"/>
                    <a:pt x="2127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38" name="Line"/>
            <p:cNvSpPr/>
            <p:nvPr/>
          </p:nvSpPr>
          <p:spPr>
            <a:xfrm>
              <a:off x="5137150" y="6824661"/>
              <a:ext cx="95250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39" name="Line"/>
            <p:cNvSpPr/>
            <p:nvPr/>
          </p:nvSpPr>
          <p:spPr>
            <a:xfrm>
              <a:off x="5143500" y="6870355"/>
              <a:ext cx="114300" cy="1257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38" fill="norm" stroke="1" extrusionOk="0">
                  <a:moveTo>
                    <a:pt x="21600" y="854"/>
                  </a:moveTo>
                  <a:cubicBezTo>
                    <a:pt x="19600" y="146"/>
                    <a:pt x="17600" y="-562"/>
                    <a:pt x="14600" y="677"/>
                  </a:cubicBezTo>
                  <a:cubicBezTo>
                    <a:pt x="11600" y="1917"/>
                    <a:pt x="7600" y="5104"/>
                    <a:pt x="5000" y="8822"/>
                  </a:cubicBezTo>
                  <a:cubicBezTo>
                    <a:pt x="2400" y="12540"/>
                    <a:pt x="1200" y="16789"/>
                    <a:pt x="0" y="210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40" name="Line"/>
            <p:cNvSpPr/>
            <p:nvPr/>
          </p:nvSpPr>
          <p:spPr>
            <a:xfrm>
              <a:off x="5378441" y="6546634"/>
              <a:ext cx="146060" cy="3669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3" h="21519" fill="norm" stroke="1" extrusionOk="0">
                  <a:moveTo>
                    <a:pt x="21293" y="1409"/>
                  </a:moveTo>
                  <a:cubicBezTo>
                    <a:pt x="19750" y="912"/>
                    <a:pt x="18207" y="416"/>
                    <a:pt x="16510" y="167"/>
                  </a:cubicBezTo>
                  <a:cubicBezTo>
                    <a:pt x="14813" y="-81"/>
                    <a:pt x="12962" y="-81"/>
                    <a:pt x="10802" y="353"/>
                  </a:cubicBezTo>
                  <a:cubicBezTo>
                    <a:pt x="8642" y="788"/>
                    <a:pt x="6173" y="1657"/>
                    <a:pt x="4167" y="3705"/>
                  </a:cubicBezTo>
                  <a:cubicBezTo>
                    <a:pt x="2162" y="5753"/>
                    <a:pt x="619" y="8981"/>
                    <a:pt x="156" y="11650"/>
                  </a:cubicBezTo>
                  <a:cubicBezTo>
                    <a:pt x="-307" y="14319"/>
                    <a:pt x="310" y="16429"/>
                    <a:pt x="1390" y="17981"/>
                  </a:cubicBezTo>
                  <a:cubicBezTo>
                    <a:pt x="2470" y="19533"/>
                    <a:pt x="4013" y="20526"/>
                    <a:pt x="5093" y="21022"/>
                  </a:cubicBezTo>
                  <a:cubicBezTo>
                    <a:pt x="6173" y="21519"/>
                    <a:pt x="6790" y="21519"/>
                    <a:pt x="7407" y="215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41" name="Line"/>
            <p:cNvSpPr/>
            <p:nvPr/>
          </p:nvSpPr>
          <p:spPr>
            <a:xfrm>
              <a:off x="5480050" y="6685907"/>
              <a:ext cx="171450" cy="1577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84" fill="norm" stroke="1" extrusionOk="0">
                  <a:moveTo>
                    <a:pt x="0" y="7547"/>
                  </a:moveTo>
                  <a:cubicBezTo>
                    <a:pt x="533" y="5841"/>
                    <a:pt x="1067" y="4136"/>
                    <a:pt x="1867" y="2715"/>
                  </a:cubicBezTo>
                  <a:cubicBezTo>
                    <a:pt x="2667" y="1294"/>
                    <a:pt x="3733" y="157"/>
                    <a:pt x="4800" y="15"/>
                  </a:cubicBezTo>
                  <a:cubicBezTo>
                    <a:pt x="5867" y="-127"/>
                    <a:pt x="6933" y="726"/>
                    <a:pt x="7867" y="2999"/>
                  </a:cubicBezTo>
                  <a:cubicBezTo>
                    <a:pt x="8800" y="5273"/>
                    <a:pt x="9600" y="8968"/>
                    <a:pt x="9467" y="12094"/>
                  </a:cubicBezTo>
                  <a:cubicBezTo>
                    <a:pt x="9333" y="15220"/>
                    <a:pt x="8267" y="17778"/>
                    <a:pt x="7067" y="19341"/>
                  </a:cubicBezTo>
                  <a:cubicBezTo>
                    <a:pt x="5867" y="20905"/>
                    <a:pt x="4533" y="21473"/>
                    <a:pt x="4000" y="21047"/>
                  </a:cubicBezTo>
                  <a:cubicBezTo>
                    <a:pt x="3467" y="20620"/>
                    <a:pt x="3733" y="19199"/>
                    <a:pt x="4667" y="17068"/>
                  </a:cubicBezTo>
                  <a:cubicBezTo>
                    <a:pt x="5600" y="14936"/>
                    <a:pt x="7200" y="12094"/>
                    <a:pt x="8533" y="10247"/>
                  </a:cubicBezTo>
                  <a:cubicBezTo>
                    <a:pt x="9867" y="8399"/>
                    <a:pt x="10933" y="7547"/>
                    <a:pt x="11600" y="7831"/>
                  </a:cubicBezTo>
                  <a:cubicBezTo>
                    <a:pt x="12267" y="8115"/>
                    <a:pt x="12533" y="9536"/>
                    <a:pt x="12933" y="11099"/>
                  </a:cubicBezTo>
                  <a:cubicBezTo>
                    <a:pt x="13333" y="12662"/>
                    <a:pt x="13867" y="14368"/>
                    <a:pt x="15333" y="15789"/>
                  </a:cubicBezTo>
                  <a:cubicBezTo>
                    <a:pt x="16800" y="17210"/>
                    <a:pt x="19200" y="18347"/>
                    <a:pt x="21600" y="19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42" name="Line"/>
            <p:cNvSpPr/>
            <p:nvPr/>
          </p:nvSpPr>
          <p:spPr>
            <a:xfrm>
              <a:off x="5676899" y="6563280"/>
              <a:ext cx="89639" cy="3566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89" h="21408" fill="norm" stroke="1" extrusionOk="0">
                  <a:moveTo>
                    <a:pt x="5891" y="2349"/>
                  </a:moveTo>
                  <a:cubicBezTo>
                    <a:pt x="6382" y="1333"/>
                    <a:pt x="6873" y="316"/>
                    <a:pt x="8345" y="62"/>
                  </a:cubicBezTo>
                  <a:cubicBezTo>
                    <a:pt x="9818" y="-192"/>
                    <a:pt x="12273" y="316"/>
                    <a:pt x="15218" y="1968"/>
                  </a:cubicBezTo>
                  <a:cubicBezTo>
                    <a:pt x="18164" y="3620"/>
                    <a:pt x="21600" y="6415"/>
                    <a:pt x="20618" y="9401"/>
                  </a:cubicBezTo>
                  <a:cubicBezTo>
                    <a:pt x="19636" y="12387"/>
                    <a:pt x="14236" y="15563"/>
                    <a:pt x="10064" y="17596"/>
                  </a:cubicBezTo>
                  <a:cubicBezTo>
                    <a:pt x="5891" y="19629"/>
                    <a:pt x="2945" y="20519"/>
                    <a:pt x="0" y="214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43" name="Line"/>
            <p:cNvSpPr/>
            <p:nvPr/>
          </p:nvSpPr>
          <p:spPr>
            <a:xfrm>
              <a:off x="5848350" y="6837361"/>
              <a:ext cx="12700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44" name="Line"/>
            <p:cNvSpPr/>
            <p:nvPr/>
          </p:nvSpPr>
          <p:spPr>
            <a:xfrm>
              <a:off x="5978287" y="6513511"/>
              <a:ext cx="397113" cy="4170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5" h="21493" fill="norm" stroke="1" extrusionOk="0">
                  <a:moveTo>
                    <a:pt x="6389" y="15709"/>
                  </a:moveTo>
                  <a:cubicBezTo>
                    <a:pt x="6274" y="15164"/>
                    <a:pt x="6159" y="14618"/>
                    <a:pt x="6217" y="13909"/>
                  </a:cubicBezTo>
                  <a:cubicBezTo>
                    <a:pt x="6274" y="13200"/>
                    <a:pt x="6504" y="12327"/>
                    <a:pt x="6159" y="11891"/>
                  </a:cubicBezTo>
                  <a:cubicBezTo>
                    <a:pt x="5815" y="11455"/>
                    <a:pt x="4895" y="11455"/>
                    <a:pt x="3804" y="12436"/>
                  </a:cubicBezTo>
                  <a:cubicBezTo>
                    <a:pt x="2712" y="13418"/>
                    <a:pt x="1449" y="15382"/>
                    <a:pt x="759" y="16800"/>
                  </a:cubicBezTo>
                  <a:cubicBezTo>
                    <a:pt x="70" y="18218"/>
                    <a:pt x="-45" y="19091"/>
                    <a:pt x="12" y="19800"/>
                  </a:cubicBezTo>
                  <a:cubicBezTo>
                    <a:pt x="70" y="20509"/>
                    <a:pt x="300" y="21055"/>
                    <a:pt x="702" y="21327"/>
                  </a:cubicBezTo>
                  <a:cubicBezTo>
                    <a:pt x="1104" y="21600"/>
                    <a:pt x="1678" y="21600"/>
                    <a:pt x="2598" y="20836"/>
                  </a:cubicBezTo>
                  <a:cubicBezTo>
                    <a:pt x="3517" y="20073"/>
                    <a:pt x="4781" y="18545"/>
                    <a:pt x="6102" y="15927"/>
                  </a:cubicBezTo>
                  <a:cubicBezTo>
                    <a:pt x="7423" y="13309"/>
                    <a:pt x="8802" y="9600"/>
                    <a:pt x="9606" y="6982"/>
                  </a:cubicBezTo>
                  <a:cubicBezTo>
                    <a:pt x="10410" y="4364"/>
                    <a:pt x="10640" y="2836"/>
                    <a:pt x="10812" y="1745"/>
                  </a:cubicBezTo>
                  <a:cubicBezTo>
                    <a:pt x="10985" y="655"/>
                    <a:pt x="11100" y="0"/>
                    <a:pt x="10927" y="0"/>
                  </a:cubicBezTo>
                  <a:cubicBezTo>
                    <a:pt x="10755" y="0"/>
                    <a:pt x="10295" y="655"/>
                    <a:pt x="9893" y="2509"/>
                  </a:cubicBezTo>
                  <a:cubicBezTo>
                    <a:pt x="9491" y="4364"/>
                    <a:pt x="9146" y="7418"/>
                    <a:pt x="8802" y="10200"/>
                  </a:cubicBezTo>
                  <a:cubicBezTo>
                    <a:pt x="8457" y="12982"/>
                    <a:pt x="8112" y="15491"/>
                    <a:pt x="7883" y="17345"/>
                  </a:cubicBezTo>
                  <a:cubicBezTo>
                    <a:pt x="7653" y="19200"/>
                    <a:pt x="7538" y="20400"/>
                    <a:pt x="7481" y="20727"/>
                  </a:cubicBezTo>
                  <a:cubicBezTo>
                    <a:pt x="7423" y="21055"/>
                    <a:pt x="7423" y="20509"/>
                    <a:pt x="7883" y="19145"/>
                  </a:cubicBezTo>
                  <a:cubicBezTo>
                    <a:pt x="8342" y="17782"/>
                    <a:pt x="9261" y="15600"/>
                    <a:pt x="10008" y="14182"/>
                  </a:cubicBezTo>
                  <a:cubicBezTo>
                    <a:pt x="10755" y="12764"/>
                    <a:pt x="11329" y="12109"/>
                    <a:pt x="11904" y="11782"/>
                  </a:cubicBezTo>
                  <a:cubicBezTo>
                    <a:pt x="12478" y="11455"/>
                    <a:pt x="13053" y="11455"/>
                    <a:pt x="13512" y="11727"/>
                  </a:cubicBezTo>
                  <a:cubicBezTo>
                    <a:pt x="13972" y="12000"/>
                    <a:pt x="14317" y="12545"/>
                    <a:pt x="14489" y="13691"/>
                  </a:cubicBezTo>
                  <a:cubicBezTo>
                    <a:pt x="14661" y="14836"/>
                    <a:pt x="14661" y="16582"/>
                    <a:pt x="14489" y="17727"/>
                  </a:cubicBezTo>
                  <a:cubicBezTo>
                    <a:pt x="14317" y="18873"/>
                    <a:pt x="13972" y="19418"/>
                    <a:pt x="13340" y="19909"/>
                  </a:cubicBezTo>
                  <a:cubicBezTo>
                    <a:pt x="12708" y="20400"/>
                    <a:pt x="11789" y="20836"/>
                    <a:pt x="11329" y="20673"/>
                  </a:cubicBezTo>
                  <a:cubicBezTo>
                    <a:pt x="10870" y="20509"/>
                    <a:pt x="10870" y="19745"/>
                    <a:pt x="11502" y="18927"/>
                  </a:cubicBezTo>
                  <a:cubicBezTo>
                    <a:pt x="12134" y="18109"/>
                    <a:pt x="13398" y="17236"/>
                    <a:pt x="14834" y="16309"/>
                  </a:cubicBezTo>
                  <a:cubicBezTo>
                    <a:pt x="16270" y="15382"/>
                    <a:pt x="17878" y="14400"/>
                    <a:pt x="18970" y="13691"/>
                  </a:cubicBezTo>
                  <a:cubicBezTo>
                    <a:pt x="20061" y="12982"/>
                    <a:pt x="20636" y="12545"/>
                    <a:pt x="20636" y="12491"/>
                  </a:cubicBezTo>
                  <a:cubicBezTo>
                    <a:pt x="20636" y="12436"/>
                    <a:pt x="20061" y="12764"/>
                    <a:pt x="19487" y="13473"/>
                  </a:cubicBezTo>
                  <a:cubicBezTo>
                    <a:pt x="18912" y="14182"/>
                    <a:pt x="18338" y="15273"/>
                    <a:pt x="18338" y="16418"/>
                  </a:cubicBezTo>
                  <a:cubicBezTo>
                    <a:pt x="18338" y="17564"/>
                    <a:pt x="18912" y="18764"/>
                    <a:pt x="19544" y="19473"/>
                  </a:cubicBezTo>
                  <a:cubicBezTo>
                    <a:pt x="20176" y="20182"/>
                    <a:pt x="20866" y="20400"/>
                    <a:pt x="21555" y="206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45" name="Line"/>
            <p:cNvSpPr/>
            <p:nvPr/>
          </p:nvSpPr>
          <p:spPr>
            <a:xfrm>
              <a:off x="7146835" y="6596026"/>
              <a:ext cx="377765" cy="2794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7" h="21440" fill="norm" stroke="1" extrusionOk="0">
                  <a:moveTo>
                    <a:pt x="18545" y="1951"/>
                  </a:moveTo>
                  <a:cubicBezTo>
                    <a:pt x="19025" y="1464"/>
                    <a:pt x="19505" y="977"/>
                    <a:pt x="20045" y="571"/>
                  </a:cubicBezTo>
                  <a:cubicBezTo>
                    <a:pt x="20585" y="165"/>
                    <a:pt x="21185" y="-160"/>
                    <a:pt x="21365" y="84"/>
                  </a:cubicBezTo>
                  <a:cubicBezTo>
                    <a:pt x="21545" y="327"/>
                    <a:pt x="21305" y="1139"/>
                    <a:pt x="19805" y="2763"/>
                  </a:cubicBezTo>
                  <a:cubicBezTo>
                    <a:pt x="18305" y="4387"/>
                    <a:pt x="15545" y="6823"/>
                    <a:pt x="12545" y="8854"/>
                  </a:cubicBezTo>
                  <a:cubicBezTo>
                    <a:pt x="9545" y="10884"/>
                    <a:pt x="6305" y="12508"/>
                    <a:pt x="4325" y="13482"/>
                  </a:cubicBezTo>
                  <a:cubicBezTo>
                    <a:pt x="2345" y="14457"/>
                    <a:pt x="1625" y="14781"/>
                    <a:pt x="1025" y="15187"/>
                  </a:cubicBezTo>
                  <a:cubicBezTo>
                    <a:pt x="425" y="15593"/>
                    <a:pt x="-55" y="16081"/>
                    <a:pt x="5" y="16487"/>
                  </a:cubicBezTo>
                  <a:cubicBezTo>
                    <a:pt x="65" y="16893"/>
                    <a:pt x="665" y="17217"/>
                    <a:pt x="2825" y="17542"/>
                  </a:cubicBezTo>
                  <a:cubicBezTo>
                    <a:pt x="4985" y="17867"/>
                    <a:pt x="8705" y="18192"/>
                    <a:pt x="11585" y="18842"/>
                  </a:cubicBezTo>
                  <a:cubicBezTo>
                    <a:pt x="14465" y="19491"/>
                    <a:pt x="16505" y="20466"/>
                    <a:pt x="18545" y="214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46" name="Line"/>
            <p:cNvSpPr/>
            <p:nvPr/>
          </p:nvSpPr>
          <p:spPr>
            <a:xfrm>
              <a:off x="7073899" y="6977061"/>
              <a:ext cx="3810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3600"/>
                    <a:pt x="8640" y="7200"/>
                    <a:pt x="12240" y="10800"/>
                  </a:cubicBezTo>
                  <a:cubicBezTo>
                    <a:pt x="15840" y="14400"/>
                    <a:pt x="18720" y="180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47" name="Line"/>
            <p:cNvSpPr/>
            <p:nvPr/>
          </p:nvSpPr>
          <p:spPr>
            <a:xfrm>
              <a:off x="8140699" y="6464890"/>
              <a:ext cx="170814" cy="6010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0" h="21522" fill="norm" stroke="1" extrusionOk="0">
                  <a:moveTo>
                    <a:pt x="20800" y="2423"/>
                  </a:moveTo>
                  <a:cubicBezTo>
                    <a:pt x="21067" y="2044"/>
                    <a:pt x="21333" y="1665"/>
                    <a:pt x="21467" y="1248"/>
                  </a:cubicBezTo>
                  <a:cubicBezTo>
                    <a:pt x="21600" y="831"/>
                    <a:pt x="21600" y="377"/>
                    <a:pt x="20000" y="149"/>
                  </a:cubicBezTo>
                  <a:cubicBezTo>
                    <a:pt x="18400" y="-78"/>
                    <a:pt x="15200" y="-78"/>
                    <a:pt x="11867" y="377"/>
                  </a:cubicBezTo>
                  <a:cubicBezTo>
                    <a:pt x="8533" y="831"/>
                    <a:pt x="5067" y="1741"/>
                    <a:pt x="2933" y="3181"/>
                  </a:cubicBezTo>
                  <a:cubicBezTo>
                    <a:pt x="800" y="4621"/>
                    <a:pt x="0" y="6591"/>
                    <a:pt x="533" y="8486"/>
                  </a:cubicBezTo>
                  <a:cubicBezTo>
                    <a:pt x="1067" y="10381"/>
                    <a:pt x="2933" y="12200"/>
                    <a:pt x="5200" y="13791"/>
                  </a:cubicBezTo>
                  <a:cubicBezTo>
                    <a:pt x="7467" y="15383"/>
                    <a:pt x="10133" y="16747"/>
                    <a:pt x="11467" y="17733"/>
                  </a:cubicBezTo>
                  <a:cubicBezTo>
                    <a:pt x="12800" y="18718"/>
                    <a:pt x="12800" y="19324"/>
                    <a:pt x="11467" y="19855"/>
                  </a:cubicBezTo>
                  <a:cubicBezTo>
                    <a:pt x="10133" y="20385"/>
                    <a:pt x="7467" y="20840"/>
                    <a:pt x="5333" y="21105"/>
                  </a:cubicBezTo>
                  <a:cubicBezTo>
                    <a:pt x="3200" y="21370"/>
                    <a:pt x="1600" y="21446"/>
                    <a:pt x="0" y="215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48" name="Line"/>
            <p:cNvSpPr/>
            <p:nvPr/>
          </p:nvSpPr>
          <p:spPr>
            <a:xfrm>
              <a:off x="7969250" y="7231061"/>
              <a:ext cx="1460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635" y="7200"/>
                    <a:pt x="11270" y="14400"/>
                    <a:pt x="14870" y="18000"/>
                  </a:cubicBezTo>
                  <a:cubicBezTo>
                    <a:pt x="18470" y="21600"/>
                    <a:pt x="20035" y="216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49" name="Line"/>
            <p:cNvSpPr/>
            <p:nvPr/>
          </p:nvSpPr>
          <p:spPr>
            <a:xfrm>
              <a:off x="8173671" y="7161211"/>
              <a:ext cx="193165" cy="1032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6" h="21067" fill="norm" stroke="1" extrusionOk="0">
                  <a:moveTo>
                    <a:pt x="11711" y="0"/>
                  </a:moveTo>
                  <a:cubicBezTo>
                    <a:pt x="10550" y="5184"/>
                    <a:pt x="9389" y="10368"/>
                    <a:pt x="7763" y="14040"/>
                  </a:cubicBezTo>
                  <a:cubicBezTo>
                    <a:pt x="6137" y="17712"/>
                    <a:pt x="4047" y="19872"/>
                    <a:pt x="2653" y="20088"/>
                  </a:cubicBezTo>
                  <a:cubicBezTo>
                    <a:pt x="1260" y="20304"/>
                    <a:pt x="563" y="18576"/>
                    <a:pt x="214" y="16632"/>
                  </a:cubicBezTo>
                  <a:cubicBezTo>
                    <a:pt x="-134" y="14688"/>
                    <a:pt x="-134" y="12528"/>
                    <a:pt x="795" y="10152"/>
                  </a:cubicBezTo>
                  <a:cubicBezTo>
                    <a:pt x="1724" y="7776"/>
                    <a:pt x="3582" y="5184"/>
                    <a:pt x="5440" y="6048"/>
                  </a:cubicBezTo>
                  <a:cubicBezTo>
                    <a:pt x="7298" y="6912"/>
                    <a:pt x="9156" y="11232"/>
                    <a:pt x="10434" y="14256"/>
                  </a:cubicBezTo>
                  <a:cubicBezTo>
                    <a:pt x="11711" y="17280"/>
                    <a:pt x="12408" y="19008"/>
                    <a:pt x="13337" y="20088"/>
                  </a:cubicBezTo>
                  <a:cubicBezTo>
                    <a:pt x="14266" y="21168"/>
                    <a:pt x="15427" y="21600"/>
                    <a:pt x="16821" y="20088"/>
                  </a:cubicBezTo>
                  <a:cubicBezTo>
                    <a:pt x="18214" y="18576"/>
                    <a:pt x="19840" y="15120"/>
                    <a:pt x="20653" y="12096"/>
                  </a:cubicBezTo>
                  <a:cubicBezTo>
                    <a:pt x="21466" y="9072"/>
                    <a:pt x="21466" y="6480"/>
                    <a:pt x="19956" y="4536"/>
                  </a:cubicBezTo>
                  <a:cubicBezTo>
                    <a:pt x="18447" y="2592"/>
                    <a:pt x="15427" y="1296"/>
                    <a:pt x="1240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50" name="Line"/>
            <p:cNvSpPr/>
            <p:nvPr/>
          </p:nvSpPr>
          <p:spPr>
            <a:xfrm>
              <a:off x="8151242" y="6263744"/>
              <a:ext cx="108221" cy="1673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7" h="21086" fill="norm" stroke="1" extrusionOk="0">
                  <a:moveTo>
                    <a:pt x="19977" y="6667"/>
                  </a:moveTo>
                  <a:cubicBezTo>
                    <a:pt x="20385" y="5333"/>
                    <a:pt x="20792" y="4000"/>
                    <a:pt x="20181" y="2667"/>
                  </a:cubicBezTo>
                  <a:cubicBezTo>
                    <a:pt x="19570" y="1333"/>
                    <a:pt x="17940" y="0"/>
                    <a:pt x="15291" y="0"/>
                  </a:cubicBezTo>
                  <a:cubicBezTo>
                    <a:pt x="12642" y="0"/>
                    <a:pt x="8974" y="1333"/>
                    <a:pt x="6121" y="4267"/>
                  </a:cubicBezTo>
                  <a:cubicBezTo>
                    <a:pt x="3268" y="7200"/>
                    <a:pt x="1230" y="11733"/>
                    <a:pt x="415" y="14800"/>
                  </a:cubicBezTo>
                  <a:cubicBezTo>
                    <a:pt x="-400" y="17867"/>
                    <a:pt x="8" y="19467"/>
                    <a:pt x="1434" y="20400"/>
                  </a:cubicBezTo>
                  <a:cubicBezTo>
                    <a:pt x="2860" y="21333"/>
                    <a:pt x="5306" y="21600"/>
                    <a:pt x="8770" y="19333"/>
                  </a:cubicBezTo>
                  <a:cubicBezTo>
                    <a:pt x="12234" y="17067"/>
                    <a:pt x="16717" y="12267"/>
                    <a:pt x="18958" y="9067"/>
                  </a:cubicBezTo>
                  <a:cubicBezTo>
                    <a:pt x="21200" y="5867"/>
                    <a:pt x="21200" y="4267"/>
                    <a:pt x="20181" y="3333"/>
                  </a:cubicBezTo>
                  <a:cubicBezTo>
                    <a:pt x="19162" y="2400"/>
                    <a:pt x="17125" y="2133"/>
                    <a:pt x="15087" y="2400"/>
                  </a:cubicBezTo>
                  <a:cubicBezTo>
                    <a:pt x="13049" y="2667"/>
                    <a:pt x="11011" y="3467"/>
                    <a:pt x="8974" y="42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51" name="Line"/>
            <p:cNvSpPr/>
            <p:nvPr/>
          </p:nvSpPr>
          <p:spPr>
            <a:xfrm>
              <a:off x="8445500" y="6483044"/>
              <a:ext cx="165100" cy="487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3" fill="norm" stroke="1" extrusionOk="0">
                  <a:moveTo>
                    <a:pt x="21600" y="3870"/>
                  </a:moveTo>
                  <a:cubicBezTo>
                    <a:pt x="20769" y="2935"/>
                    <a:pt x="19938" y="2000"/>
                    <a:pt x="18969" y="1346"/>
                  </a:cubicBezTo>
                  <a:cubicBezTo>
                    <a:pt x="18000" y="691"/>
                    <a:pt x="16892" y="317"/>
                    <a:pt x="15646" y="130"/>
                  </a:cubicBezTo>
                  <a:cubicBezTo>
                    <a:pt x="14400" y="-57"/>
                    <a:pt x="13015" y="-57"/>
                    <a:pt x="11908" y="224"/>
                  </a:cubicBezTo>
                  <a:cubicBezTo>
                    <a:pt x="10800" y="504"/>
                    <a:pt x="9969" y="1065"/>
                    <a:pt x="8446" y="2935"/>
                  </a:cubicBezTo>
                  <a:cubicBezTo>
                    <a:pt x="6923" y="4805"/>
                    <a:pt x="4708" y="7985"/>
                    <a:pt x="3462" y="11024"/>
                  </a:cubicBezTo>
                  <a:cubicBezTo>
                    <a:pt x="2215" y="14062"/>
                    <a:pt x="1938" y="16961"/>
                    <a:pt x="1523" y="18691"/>
                  </a:cubicBezTo>
                  <a:cubicBezTo>
                    <a:pt x="1108" y="20421"/>
                    <a:pt x="554" y="20982"/>
                    <a:pt x="0" y="215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52" name="Line"/>
            <p:cNvSpPr/>
            <p:nvPr/>
          </p:nvSpPr>
          <p:spPr>
            <a:xfrm>
              <a:off x="8357595" y="6800973"/>
              <a:ext cx="145055" cy="427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6" h="20768" fill="norm" stroke="1" extrusionOk="0">
                  <a:moveTo>
                    <a:pt x="780" y="17682"/>
                  </a:moveTo>
                  <a:cubicBezTo>
                    <a:pt x="163" y="11511"/>
                    <a:pt x="-454" y="5339"/>
                    <a:pt x="472" y="2254"/>
                  </a:cubicBezTo>
                  <a:cubicBezTo>
                    <a:pt x="1397" y="-832"/>
                    <a:pt x="3866" y="-832"/>
                    <a:pt x="7569" y="2768"/>
                  </a:cubicBezTo>
                  <a:cubicBezTo>
                    <a:pt x="11272" y="6368"/>
                    <a:pt x="16209" y="13568"/>
                    <a:pt x="21146" y="207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53" name="Line"/>
            <p:cNvSpPr/>
            <p:nvPr/>
          </p:nvSpPr>
          <p:spPr>
            <a:xfrm>
              <a:off x="8559799" y="6862761"/>
              <a:ext cx="114301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54" name="Line"/>
            <p:cNvSpPr/>
            <p:nvPr/>
          </p:nvSpPr>
          <p:spPr>
            <a:xfrm>
              <a:off x="8550772" y="6903104"/>
              <a:ext cx="129678" cy="1628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4" h="21037" fill="norm" stroke="1" extrusionOk="0">
                  <a:moveTo>
                    <a:pt x="21344" y="531"/>
                  </a:moveTo>
                  <a:cubicBezTo>
                    <a:pt x="19602" y="-16"/>
                    <a:pt x="17860" y="-563"/>
                    <a:pt x="14899" y="1214"/>
                  </a:cubicBezTo>
                  <a:cubicBezTo>
                    <a:pt x="11938" y="2991"/>
                    <a:pt x="7757" y="7093"/>
                    <a:pt x="4970" y="10510"/>
                  </a:cubicBezTo>
                  <a:cubicBezTo>
                    <a:pt x="2183" y="13928"/>
                    <a:pt x="789" y="16662"/>
                    <a:pt x="267" y="18303"/>
                  </a:cubicBezTo>
                  <a:cubicBezTo>
                    <a:pt x="-256" y="19943"/>
                    <a:pt x="92" y="20490"/>
                    <a:pt x="441" y="210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55" name="Line"/>
            <p:cNvSpPr/>
            <p:nvPr/>
          </p:nvSpPr>
          <p:spPr>
            <a:xfrm>
              <a:off x="8783229" y="6672161"/>
              <a:ext cx="176621" cy="2912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7" h="21230" fill="norm" stroke="1" extrusionOk="0">
                  <a:moveTo>
                    <a:pt x="21457" y="933"/>
                  </a:moveTo>
                  <a:cubicBezTo>
                    <a:pt x="18114" y="316"/>
                    <a:pt x="14771" y="-301"/>
                    <a:pt x="11814" y="162"/>
                  </a:cubicBezTo>
                  <a:cubicBezTo>
                    <a:pt x="8857" y="625"/>
                    <a:pt x="6286" y="2168"/>
                    <a:pt x="4357" y="4945"/>
                  </a:cubicBezTo>
                  <a:cubicBezTo>
                    <a:pt x="2428" y="7722"/>
                    <a:pt x="1143" y="11733"/>
                    <a:pt x="500" y="14510"/>
                  </a:cubicBezTo>
                  <a:cubicBezTo>
                    <a:pt x="-143" y="17288"/>
                    <a:pt x="-143" y="18830"/>
                    <a:pt x="371" y="19833"/>
                  </a:cubicBezTo>
                  <a:cubicBezTo>
                    <a:pt x="886" y="20836"/>
                    <a:pt x="1914" y="21299"/>
                    <a:pt x="2814" y="21222"/>
                  </a:cubicBezTo>
                  <a:cubicBezTo>
                    <a:pt x="3714" y="21145"/>
                    <a:pt x="4486" y="20528"/>
                    <a:pt x="5257" y="199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56" name="Line"/>
            <p:cNvSpPr/>
            <p:nvPr/>
          </p:nvSpPr>
          <p:spPr>
            <a:xfrm>
              <a:off x="8894368" y="6774224"/>
              <a:ext cx="179782" cy="1515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3" h="20898" fill="norm" stroke="1" extrusionOk="0">
                  <a:moveTo>
                    <a:pt x="2496" y="826"/>
                  </a:moveTo>
                  <a:cubicBezTo>
                    <a:pt x="4003" y="242"/>
                    <a:pt x="5510" y="-342"/>
                    <a:pt x="6514" y="242"/>
                  </a:cubicBezTo>
                  <a:cubicBezTo>
                    <a:pt x="7519" y="826"/>
                    <a:pt x="8021" y="2577"/>
                    <a:pt x="8273" y="4912"/>
                  </a:cubicBezTo>
                  <a:cubicBezTo>
                    <a:pt x="8524" y="7247"/>
                    <a:pt x="8524" y="10166"/>
                    <a:pt x="7645" y="12793"/>
                  </a:cubicBezTo>
                  <a:cubicBezTo>
                    <a:pt x="6766" y="15420"/>
                    <a:pt x="5007" y="17755"/>
                    <a:pt x="3500" y="19215"/>
                  </a:cubicBezTo>
                  <a:cubicBezTo>
                    <a:pt x="1993" y="20674"/>
                    <a:pt x="738" y="21258"/>
                    <a:pt x="235" y="20674"/>
                  </a:cubicBezTo>
                  <a:cubicBezTo>
                    <a:pt x="-267" y="20090"/>
                    <a:pt x="-16" y="18339"/>
                    <a:pt x="1491" y="15712"/>
                  </a:cubicBezTo>
                  <a:cubicBezTo>
                    <a:pt x="2998" y="13085"/>
                    <a:pt x="5761" y="9582"/>
                    <a:pt x="8524" y="6809"/>
                  </a:cubicBezTo>
                  <a:cubicBezTo>
                    <a:pt x="11286" y="4036"/>
                    <a:pt x="14049" y="1993"/>
                    <a:pt x="15305" y="1847"/>
                  </a:cubicBezTo>
                  <a:cubicBezTo>
                    <a:pt x="16561" y="1701"/>
                    <a:pt x="16310" y="3453"/>
                    <a:pt x="16059" y="5058"/>
                  </a:cubicBezTo>
                  <a:cubicBezTo>
                    <a:pt x="15807" y="6663"/>
                    <a:pt x="15556" y="8123"/>
                    <a:pt x="16435" y="10312"/>
                  </a:cubicBezTo>
                  <a:cubicBezTo>
                    <a:pt x="17314" y="12501"/>
                    <a:pt x="19324" y="15420"/>
                    <a:pt x="21333" y="183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57" name="Line"/>
            <p:cNvSpPr/>
            <p:nvPr/>
          </p:nvSpPr>
          <p:spPr>
            <a:xfrm>
              <a:off x="9137650" y="6672261"/>
              <a:ext cx="94626" cy="317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45" h="21600" fill="norm" stroke="1" extrusionOk="0">
                  <a:moveTo>
                    <a:pt x="6894" y="0"/>
                  </a:moveTo>
                  <a:cubicBezTo>
                    <a:pt x="12868" y="2592"/>
                    <a:pt x="18843" y="5184"/>
                    <a:pt x="20221" y="7920"/>
                  </a:cubicBezTo>
                  <a:cubicBezTo>
                    <a:pt x="21600" y="10656"/>
                    <a:pt x="18383" y="13536"/>
                    <a:pt x="14247" y="15840"/>
                  </a:cubicBezTo>
                  <a:cubicBezTo>
                    <a:pt x="10111" y="18144"/>
                    <a:pt x="5055" y="1987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58" name="Line"/>
            <p:cNvSpPr/>
            <p:nvPr/>
          </p:nvSpPr>
          <p:spPr>
            <a:xfrm>
              <a:off x="9334499" y="6913561"/>
              <a:ext cx="190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59" name="Line"/>
            <p:cNvSpPr/>
            <p:nvPr/>
          </p:nvSpPr>
          <p:spPr>
            <a:xfrm>
              <a:off x="9426278" y="6570406"/>
              <a:ext cx="492423" cy="452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3" h="21297" fill="norm" stroke="1" extrusionOk="0">
                  <a:moveTo>
                    <a:pt x="5666" y="16137"/>
                  </a:moveTo>
                  <a:cubicBezTo>
                    <a:pt x="5757" y="15440"/>
                    <a:pt x="5849" y="14743"/>
                    <a:pt x="5895" y="14146"/>
                  </a:cubicBezTo>
                  <a:cubicBezTo>
                    <a:pt x="5941" y="13549"/>
                    <a:pt x="5941" y="13051"/>
                    <a:pt x="5390" y="12852"/>
                  </a:cubicBezTo>
                  <a:cubicBezTo>
                    <a:pt x="4838" y="12653"/>
                    <a:pt x="3735" y="12753"/>
                    <a:pt x="2632" y="13798"/>
                  </a:cubicBezTo>
                  <a:cubicBezTo>
                    <a:pt x="1529" y="14843"/>
                    <a:pt x="426" y="16834"/>
                    <a:pt x="105" y="18327"/>
                  </a:cubicBezTo>
                  <a:cubicBezTo>
                    <a:pt x="-217" y="19820"/>
                    <a:pt x="243" y="20815"/>
                    <a:pt x="932" y="21164"/>
                  </a:cubicBezTo>
                  <a:cubicBezTo>
                    <a:pt x="1621" y="21512"/>
                    <a:pt x="2540" y="21213"/>
                    <a:pt x="3689" y="19820"/>
                  </a:cubicBezTo>
                  <a:cubicBezTo>
                    <a:pt x="4838" y="18426"/>
                    <a:pt x="6217" y="15938"/>
                    <a:pt x="7366" y="13051"/>
                  </a:cubicBezTo>
                  <a:cubicBezTo>
                    <a:pt x="8515" y="10165"/>
                    <a:pt x="9434" y="6880"/>
                    <a:pt x="9986" y="4889"/>
                  </a:cubicBezTo>
                  <a:cubicBezTo>
                    <a:pt x="10537" y="2898"/>
                    <a:pt x="10721" y="2201"/>
                    <a:pt x="10905" y="1505"/>
                  </a:cubicBezTo>
                  <a:cubicBezTo>
                    <a:pt x="11089" y="808"/>
                    <a:pt x="11272" y="111"/>
                    <a:pt x="11272" y="12"/>
                  </a:cubicBezTo>
                  <a:cubicBezTo>
                    <a:pt x="11272" y="-88"/>
                    <a:pt x="11089" y="410"/>
                    <a:pt x="10629" y="2351"/>
                  </a:cubicBezTo>
                  <a:cubicBezTo>
                    <a:pt x="10169" y="4292"/>
                    <a:pt x="9434" y="7676"/>
                    <a:pt x="8883" y="10214"/>
                  </a:cubicBezTo>
                  <a:cubicBezTo>
                    <a:pt x="8331" y="12753"/>
                    <a:pt x="7963" y="14445"/>
                    <a:pt x="7734" y="15540"/>
                  </a:cubicBezTo>
                  <a:cubicBezTo>
                    <a:pt x="7504" y="16635"/>
                    <a:pt x="7412" y="17132"/>
                    <a:pt x="7458" y="17132"/>
                  </a:cubicBezTo>
                  <a:cubicBezTo>
                    <a:pt x="7504" y="17132"/>
                    <a:pt x="7688" y="16635"/>
                    <a:pt x="8193" y="15739"/>
                  </a:cubicBezTo>
                  <a:cubicBezTo>
                    <a:pt x="8699" y="14843"/>
                    <a:pt x="9526" y="13549"/>
                    <a:pt x="10169" y="12753"/>
                  </a:cubicBezTo>
                  <a:cubicBezTo>
                    <a:pt x="10813" y="11956"/>
                    <a:pt x="11272" y="11658"/>
                    <a:pt x="11732" y="11508"/>
                  </a:cubicBezTo>
                  <a:cubicBezTo>
                    <a:pt x="12192" y="11359"/>
                    <a:pt x="12651" y="11359"/>
                    <a:pt x="12973" y="11658"/>
                  </a:cubicBezTo>
                  <a:cubicBezTo>
                    <a:pt x="13294" y="11956"/>
                    <a:pt x="13478" y="12553"/>
                    <a:pt x="13340" y="13648"/>
                  </a:cubicBezTo>
                  <a:cubicBezTo>
                    <a:pt x="13203" y="14743"/>
                    <a:pt x="12743" y="16336"/>
                    <a:pt x="12329" y="17381"/>
                  </a:cubicBezTo>
                  <a:cubicBezTo>
                    <a:pt x="11916" y="18426"/>
                    <a:pt x="11548" y="18924"/>
                    <a:pt x="11134" y="19272"/>
                  </a:cubicBezTo>
                  <a:cubicBezTo>
                    <a:pt x="10721" y="19621"/>
                    <a:pt x="10261" y="19820"/>
                    <a:pt x="10077" y="19671"/>
                  </a:cubicBezTo>
                  <a:cubicBezTo>
                    <a:pt x="9894" y="19521"/>
                    <a:pt x="9986" y="19024"/>
                    <a:pt x="10721" y="17929"/>
                  </a:cubicBezTo>
                  <a:cubicBezTo>
                    <a:pt x="11456" y="16834"/>
                    <a:pt x="12835" y="15141"/>
                    <a:pt x="14030" y="14047"/>
                  </a:cubicBezTo>
                  <a:cubicBezTo>
                    <a:pt x="15225" y="12952"/>
                    <a:pt x="16236" y="12454"/>
                    <a:pt x="17155" y="11956"/>
                  </a:cubicBezTo>
                  <a:cubicBezTo>
                    <a:pt x="18074" y="11459"/>
                    <a:pt x="18901" y="10961"/>
                    <a:pt x="19131" y="10911"/>
                  </a:cubicBezTo>
                  <a:cubicBezTo>
                    <a:pt x="19361" y="10861"/>
                    <a:pt x="18993" y="11259"/>
                    <a:pt x="18534" y="11807"/>
                  </a:cubicBezTo>
                  <a:cubicBezTo>
                    <a:pt x="18074" y="12354"/>
                    <a:pt x="17523" y="13051"/>
                    <a:pt x="17431" y="13897"/>
                  </a:cubicBezTo>
                  <a:cubicBezTo>
                    <a:pt x="17339" y="14743"/>
                    <a:pt x="17706" y="15739"/>
                    <a:pt x="18442" y="16436"/>
                  </a:cubicBezTo>
                  <a:cubicBezTo>
                    <a:pt x="19177" y="17132"/>
                    <a:pt x="20280" y="17530"/>
                    <a:pt x="21383" y="179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60" name="Line"/>
            <p:cNvSpPr/>
            <p:nvPr/>
          </p:nvSpPr>
          <p:spPr>
            <a:xfrm>
              <a:off x="10261600" y="6742111"/>
              <a:ext cx="2032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725" y="3600"/>
                    <a:pt x="9450" y="7200"/>
                    <a:pt x="13050" y="10800"/>
                  </a:cubicBezTo>
                  <a:cubicBezTo>
                    <a:pt x="16650" y="14400"/>
                    <a:pt x="19125" y="180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61" name="Line"/>
            <p:cNvSpPr/>
            <p:nvPr/>
          </p:nvSpPr>
          <p:spPr>
            <a:xfrm>
              <a:off x="10255249" y="6900861"/>
              <a:ext cx="1714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62" name="Line"/>
            <p:cNvSpPr/>
            <p:nvPr/>
          </p:nvSpPr>
          <p:spPr>
            <a:xfrm>
              <a:off x="10998200" y="6640511"/>
              <a:ext cx="25400" cy="419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309"/>
                  </a:moveTo>
                  <a:cubicBezTo>
                    <a:pt x="5400" y="655"/>
                    <a:pt x="10800" y="0"/>
                    <a:pt x="14400" y="0"/>
                  </a:cubicBezTo>
                  <a:cubicBezTo>
                    <a:pt x="18000" y="0"/>
                    <a:pt x="19800" y="655"/>
                    <a:pt x="20700" y="3000"/>
                  </a:cubicBezTo>
                  <a:cubicBezTo>
                    <a:pt x="21600" y="5345"/>
                    <a:pt x="21600" y="9382"/>
                    <a:pt x="21600" y="12764"/>
                  </a:cubicBezTo>
                  <a:cubicBezTo>
                    <a:pt x="21600" y="16145"/>
                    <a:pt x="21600" y="1887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63" name="Line"/>
            <p:cNvSpPr/>
            <p:nvPr/>
          </p:nvSpPr>
          <p:spPr>
            <a:xfrm>
              <a:off x="3051799" y="5224461"/>
              <a:ext cx="329666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8" h="21600" fill="norm" stroke="1" extrusionOk="0">
                  <a:moveTo>
                    <a:pt x="18739" y="2400"/>
                  </a:moveTo>
                  <a:cubicBezTo>
                    <a:pt x="19290" y="1920"/>
                    <a:pt x="19840" y="1440"/>
                    <a:pt x="20390" y="960"/>
                  </a:cubicBezTo>
                  <a:cubicBezTo>
                    <a:pt x="20941" y="480"/>
                    <a:pt x="21491" y="0"/>
                    <a:pt x="21422" y="0"/>
                  </a:cubicBezTo>
                  <a:cubicBezTo>
                    <a:pt x="21353" y="0"/>
                    <a:pt x="20666" y="480"/>
                    <a:pt x="18395" y="1680"/>
                  </a:cubicBezTo>
                  <a:cubicBezTo>
                    <a:pt x="16125" y="2880"/>
                    <a:pt x="12273" y="4800"/>
                    <a:pt x="9246" y="6720"/>
                  </a:cubicBezTo>
                  <a:cubicBezTo>
                    <a:pt x="6220" y="8640"/>
                    <a:pt x="4018" y="10560"/>
                    <a:pt x="2643" y="11840"/>
                  </a:cubicBezTo>
                  <a:cubicBezTo>
                    <a:pt x="1267" y="13120"/>
                    <a:pt x="716" y="13760"/>
                    <a:pt x="373" y="14480"/>
                  </a:cubicBezTo>
                  <a:cubicBezTo>
                    <a:pt x="29" y="15200"/>
                    <a:pt x="-109" y="16000"/>
                    <a:pt x="97" y="16640"/>
                  </a:cubicBezTo>
                  <a:cubicBezTo>
                    <a:pt x="304" y="17280"/>
                    <a:pt x="854" y="17760"/>
                    <a:pt x="3124" y="18160"/>
                  </a:cubicBezTo>
                  <a:cubicBezTo>
                    <a:pt x="5394" y="18560"/>
                    <a:pt x="9384" y="18880"/>
                    <a:pt x="12617" y="19440"/>
                  </a:cubicBezTo>
                  <a:cubicBezTo>
                    <a:pt x="15850" y="20000"/>
                    <a:pt x="18327" y="20800"/>
                    <a:pt x="2080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64" name="Line"/>
            <p:cNvSpPr/>
            <p:nvPr/>
          </p:nvSpPr>
          <p:spPr>
            <a:xfrm>
              <a:off x="3079750" y="5643561"/>
              <a:ext cx="33655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260" y="900"/>
                    <a:pt x="6521" y="1800"/>
                    <a:pt x="10121" y="5400"/>
                  </a:cubicBezTo>
                  <a:cubicBezTo>
                    <a:pt x="13721" y="9000"/>
                    <a:pt x="17660" y="153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65" name="Line"/>
            <p:cNvSpPr/>
            <p:nvPr/>
          </p:nvSpPr>
          <p:spPr>
            <a:xfrm>
              <a:off x="6093579" y="1735046"/>
              <a:ext cx="377071" cy="3271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7" h="21536" fill="norm" stroke="1" extrusionOk="0">
                  <a:moveTo>
                    <a:pt x="18963" y="2723"/>
                  </a:moveTo>
                  <a:cubicBezTo>
                    <a:pt x="19325" y="2166"/>
                    <a:pt x="19687" y="1608"/>
                    <a:pt x="20170" y="1051"/>
                  </a:cubicBezTo>
                  <a:cubicBezTo>
                    <a:pt x="20652" y="493"/>
                    <a:pt x="21256" y="-64"/>
                    <a:pt x="21316" y="6"/>
                  </a:cubicBezTo>
                  <a:cubicBezTo>
                    <a:pt x="21376" y="75"/>
                    <a:pt x="20894" y="772"/>
                    <a:pt x="19084" y="2653"/>
                  </a:cubicBezTo>
                  <a:cubicBezTo>
                    <a:pt x="17274" y="4535"/>
                    <a:pt x="14136" y="7601"/>
                    <a:pt x="10878" y="10457"/>
                  </a:cubicBezTo>
                  <a:cubicBezTo>
                    <a:pt x="7620" y="13314"/>
                    <a:pt x="4241" y="15962"/>
                    <a:pt x="2310" y="17704"/>
                  </a:cubicBezTo>
                  <a:cubicBezTo>
                    <a:pt x="380" y="19446"/>
                    <a:pt x="-103" y="20282"/>
                    <a:pt x="18" y="20700"/>
                  </a:cubicBezTo>
                  <a:cubicBezTo>
                    <a:pt x="138" y="21118"/>
                    <a:pt x="862" y="21118"/>
                    <a:pt x="3758" y="21118"/>
                  </a:cubicBezTo>
                  <a:cubicBezTo>
                    <a:pt x="6655" y="21118"/>
                    <a:pt x="11723" y="21118"/>
                    <a:pt x="15041" y="21188"/>
                  </a:cubicBezTo>
                  <a:cubicBezTo>
                    <a:pt x="18360" y="21257"/>
                    <a:pt x="19928" y="21397"/>
                    <a:pt x="21497" y="215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66" name="Line"/>
            <p:cNvSpPr/>
            <p:nvPr/>
          </p:nvSpPr>
          <p:spPr>
            <a:xfrm>
              <a:off x="6127750" y="2233611"/>
              <a:ext cx="2857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67" name="Line"/>
            <p:cNvSpPr/>
            <p:nvPr/>
          </p:nvSpPr>
          <p:spPr>
            <a:xfrm>
              <a:off x="8791822" y="2561815"/>
              <a:ext cx="3076328" cy="33992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6" h="21586" fill="norm" stroke="1" extrusionOk="0">
                  <a:moveTo>
                    <a:pt x="21576" y="295"/>
                  </a:moveTo>
                  <a:cubicBezTo>
                    <a:pt x="21472" y="188"/>
                    <a:pt x="21368" y="80"/>
                    <a:pt x="21145" y="33"/>
                  </a:cubicBezTo>
                  <a:cubicBezTo>
                    <a:pt x="20923" y="-14"/>
                    <a:pt x="20581" y="-1"/>
                    <a:pt x="20106" y="13"/>
                  </a:cubicBezTo>
                  <a:cubicBezTo>
                    <a:pt x="19631" y="26"/>
                    <a:pt x="19023" y="40"/>
                    <a:pt x="18458" y="46"/>
                  </a:cubicBezTo>
                  <a:cubicBezTo>
                    <a:pt x="17894" y="53"/>
                    <a:pt x="17375" y="53"/>
                    <a:pt x="16803" y="46"/>
                  </a:cubicBezTo>
                  <a:cubicBezTo>
                    <a:pt x="16232" y="40"/>
                    <a:pt x="15608" y="26"/>
                    <a:pt x="15037" y="26"/>
                  </a:cubicBezTo>
                  <a:cubicBezTo>
                    <a:pt x="14465" y="26"/>
                    <a:pt x="13945" y="40"/>
                    <a:pt x="13404" y="67"/>
                  </a:cubicBezTo>
                  <a:cubicBezTo>
                    <a:pt x="12862" y="94"/>
                    <a:pt x="12298" y="134"/>
                    <a:pt x="11748" y="181"/>
                  </a:cubicBezTo>
                  <a:cubicBezTo>
                    <a:pt x="11199" y="228"/>
                    <a:pt x="10665" y="282"/>
                    <a:pt x="10101" y="356"/>
                  </a:cubicBezTo>
                  <a:cubicBezTo>
                    <a:pt x="9536" y="430"/>
                    <a:pt x="8943" y="524"/>
                    <a:pt x="8356" y="672"/>
                  </a:cubicBezTo>
                  <a:cubicBezTo>
                    <a:pt x="7770" y="819"/>
                    <a:pt x="7191" y="1021"/>
                    <a:pt x="6679" y="1297"/>
                  </a:cubicBezTo>
                  <a:cubicBezTo>
                    <a:pt x="6167" y="1572"/>
                    <a:pt x="5721" y="1922"/>
                    <a:pt x="5365" y="2311"/>
                  </a:cubicBezTo>
                  <a:cubicBezTo>
                    <a:pt x="5009" y="2701"/>
                    <a:pt x="4741" y="3131"/>
                    <a:pt x="4534" y="3555"/>
                  </a:cubicBezTo>
                  <a:cubicBezTo>
                    <a:pt x="4326" y="3978"/>
                    <a:pt x="4177" y="4395"/>
                    <a:pt x="4044" y="4825"/>
                  </a:cubicBezTo>
                  <a:cubicBezTo>
                    <a:pt x="3910" y="5255"/>
                    <a:pt x="3791" y="5699"/>
                    <a:pt x="3672" y="6156"/>
                  </a:cubicBezTo>
                  <a:cubicBezTo>
                    <a:pt x="3554" y="6613"/>
                    <a:pt x="3435" y="7083"/>
                    <a:pt x="3324" y="7547"/>
                  </a:cubicBezTo>
                  <a:cubicBezTo>
                    <a:pt x="3212" y="8010"/>
                    <a:pt x="3108" y="8467"/>
                    <a:pt x="2997" y="8951"/>
                  </a:cubicBezTo>
                  <a:cubicBezTo>
                    <a:pt x="2886" y="9435"/>
                    <a:pt x="2767" y="9946"/>
                    <a:pt x="2641" y="10457"/>
                  </a:cubicBezTo>
                  <a:cubicBezTo>
                    <a:pt x="2515" y="10967"/>
                    <a:pt x="2381" y="11478"/>
                    <a:pt x="2240" y="11982"/>
                  </a:cubicBezTo>
                  <a:cubicBezTo>
                    <a:pt x="2099" y="12486"/>
                    <a:pt x="1950" y="12984"/>
                    <a:pt x="1802" y="13468"/>
                  </a:cubicBezTo>
                  <a:cubicBezTo>
                    <a:pt x="1654" y="13951"/>
                    <a:pt x="1505" y="14422"/>
                    <a:pt x="1334" y="14892"/>
                  </a:cubicBezTo>
                  <a:cubicBezTo>
                    <a:pt x="1164" y="15363"/>
                    <a:pt x="971" y="15833"/>
                    <a:pt x="770" y="16330"/>
                  </a:cubicBezTo>
                  <a:cubicBezTo>
                    <a:pt x="570" y="16828"/>
                    <a:pt x="362" y="17352"/>
                    <a:pt x="214" y="17863"/>
                  </a:cubicBezTo>
                  <a:cubicBezTo>
                    <a:pt x="65" y="18374"/>
                    <a:pt x="-24" y="18871"/>
                    <a:pt x="6" y="19328"/>
                  </a:cubicBezTo>
                  <a:cubicBezTo>
                    <a:pt x="35" y="19785"/>
                    <a:pt x="184" y="20202"/>
                    <a:pt x="473" y="20524"/>
                  </a:cubicBezTo>
                  <a:cubicBezTo>
                    <a:pt x="763" y="20847"/>
                    <a:pt x="1193" y="21075"/>
                    <a:pt x="1713" y="21237"/>
                  </a:cubicBezTo>
                  <a:cubicBezTo>
                    <a:pt x="2232" y="21398"/>
                    <a:pt x="2841" y="21492"/>
                    <a:pt x="3368" y="21539"/>
                  </a:cubicBezTo>
                  <a:cubicBezTo>
                    <a:pt x="3895" y="21586"/>
                    <a:pt x="4341" y="21586"/>
                    <a:pt x="4808" y="21586"/>
                  </a:cubicBezTo>
                  <a:cubicBezTo>
                    <a:pt x="5276" y="21586"/>
                    <a:pt x="5766" y="21586"/>
                    <a:pt x="6322" y="21566"/>
                  </a:cubicBezTo>
                  <a:cubicBezTo>
                    <a:pt x="6879" y="21546"/>
                    <a:pt x="7503" y="21505"/>
                    <a:pt x="8148" y="21465"/>
                  </a:cubicBezTo>
                  <a:cubicBezTo>
                    <a:pt x="8794" y="21425"/>
                    <a:pt x="9462" y="21384"/>
                    <a:pt x="10130" y="21351"/>
                  </a:cubicBezTo>
                  <a:cubicBezTo>
                    <a:pt x="10798" y="21317"/>
                    <a:pt x="11466" y="21290"/>
                    <a:pt x="12142" y="21263"/>
                  </a:cubicBezTo>
                  <a:cubicBezTo>
                    <a:pt x="12817" y="21237"/>
                    <a:pt x="13500" y="21210"/>
                    <a:pt x="14161" y="21183"/>
                  </a:cubicBezTo>
                  <a:cubicBezTo>
                    <a:pt x="14821" y="21156"/>
                    <a:pt x="15460" y="21129"/>
                    <a:pt x="16061" y="21116"/>
                  </a:cubicBezTo>
                  <a:cubicBezTo>
                    <a:pt x="16662" y="21102"/>
                    <a:pt x="17226" y="21102"/>
                    <a:pt x="17657" y="21089"/>
                  </a:cubicBezTo>
                  <a:cubicBezTo>
                    <a:pt x="18087" y="21075"/>
                    <a:pt x="18384" y="21048"/>
                    <a:pt x="18681" y="210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68" name="Line"/>
            <p:cNvSpPr/>
            <p:nvPr/>
          </p:nvSpPr>
          <p:spPr>
            <a:xfrm>
              <a:off x="10000274" y="3265867"/>
              <a:ext cx="299427" cy="2321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8" h="20962" fill="norm" stroke="1" extrusionOk="0">
                  <a:moveTo>
                    <a:pt x="12305" y="3693"/>
                  </a:moveTo>
                  <a:cubicBezTo>
                    <a:pt x="11852" y="2164"/>
                    <a:pt x="11399" y="635"/>
                    <a:pt x="10341" y="157"/>
                  </a:cubicBezTo>
                  <a:cubicBezTo>
                    <a:pt x="9284" y="-321"/>
                    <a:pt x="7623" y="252"/>
                    <a:pt x="5810" y="2451"/>
                  </a:cubicBezTo>
                  <a:cubicBezTo>
                    <a:pt x="3997" y="4649"/>
                    <a:pt x="2034" y="8472"/>
                    <a:pt x="976" y="11435"/>
                  </a:cubicBezTo>
                  <a:cubicBezTo>
                    <a:pt x="-81" y="14398"/>
                    <a:pt x="-232" y="16500"/>
                    <a:pt x="297" y="18221"/>
                  </a:cubicBezTo>
                  <a:cubicBezTo>
                    <a:pt x="825" y="19941"/>
                    <a:pt x="2034" y="21279"/>
                    <a:pt x="3997" y="20897"/>
                  </a:cubicBezTo>
                  <a:cubicBezTo>
                    <a:pt x="5961" y="20514"/>
                    <a:pt x="8680" y="18412"/>
                    <a:pt x="10492" y="16118"/>
                  </a:cubicBezTo>
                  <a:cubicBezTo>
                    <a:pt x="12305" y="13824"/>
                    <a:pt x="13211" y="11339"/>
                    <a:pt x="13665" y="9141"/>
                  </a:cubicBezTo>
                  <a:cubicBezTo>
                    <a:pt x="14118" y="6943"/>
                    <a:pt x="14118" y="5031"/>
                    <a:pt x="13891" y="4458"/>
                  </a:cubicBezTo>
                  <a:cubicBezTo>
                    <a:pt x="13665" y="3884"/>
                    <a:pt x="13211" y="4649"/>
                    <a:pt x="12909" y="6178"/>
                  </a:cubicBezTo>
                  <a:cubicBezTo>
                    <a:pt x="12607" y="7707"/>
                    <a:pt x="12456" y="10001"/>
                    <a:pt x="13513" y="12008"/>
                  </a:cubicBezTo>
                  <a:cubicBezTo>
                    <a:pt x="14571" y="14015"/>
                    <a:pt x="16837" y="15736"/>
                    <a:pt x="18347" y="16500"/>
                  </a:cubicBezTo>
                  <a:cubicBezTo>
                    <a:pt x="19858" y="17265"/>
                    <a:pt x="20613" y="17074"/>
                    <a:pt x="21368" y="168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69" name="Line"/>
            <p:cNvSpPr/>
            <p:nvPr/>
          </p:nvSpPr>
          <p:spPr>
            <a:xfrm>
              <a:off x="10483850" y="3338511"/>
              <a:ext cx="1714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533" y="14400"/>
                    <a:pt x="9067" y="7200"/>
                    <a:pt x="12667" y="3600"/>
                  </a:cubicBezTo>
                  <a:cubicBezTo>
                    <a:pt x="16267" y="0"/>
                    <a:pt x="18933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70" name="Line"/>
            <p:cNvSpPr/>
            <p:nvPr/>
          </p:nvSpPr>
          <p:spPr>
            <a:xfrm>
              <a:off x="10572750" y="3236911"/>
              <a:ext cx="69850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273" y="3673"/>
                    <a:pt x="6545" y="7347"/>
                    <a:pt x="10145" y="10947"/>
                  </a:cubicBezTo>
                  <a:cubicBezTo>
                    <a:pt x="13745" y="14547"/>
                    <a:pt x="17673" y="1807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71" name="Line"/>
            <p:cNvSpPr/>
            <p:nvPr/>
          </p:nvSpPr>
          <p:spPr>
            <a:xfrm>
              <a:off x="10839449" y="3046411"/>
              <a:ext cx="165335" cy="444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0" h="21600" fill="norm" stroke="1" extrusionOk="0">
                  <a:moveTo>
                    <a:pt x="1620" y="0"/>
                  </a:moveTo>
                  <a:cubicBezTo>
                    <a:pt x="1080" y="2571"/>
                    <a:pt x="540" y="5143"/>
                    <a:pt x="270" y="8229"/>
                  </a:cubicBezTo>
                  <a:cubicBezTo>
                    <a:pt x="0" y="11314"/>
                    <a:pt x="0" y="14914"/>
                    <a:pt x="135" y="16971"/>
                  </a:cubicBezTo>
                  <a:cubicBezTo>
                    <a:pt x="270" y="19029"/>
                    <a:pt x="540" y="19543"/>
                    <a:pt x="675" y="19543"/>
                  </a:cubicBezTo>
                  <a:cubicBezTo>
                    <a:pt x="810" y="19543"/>
                    <a:pt x="810" y="19029"/>
                    <a:pt x="1620" y="17897"/>
                  </a:cubicBezTo>
                  <a:cubicBezTo>
                    <a:pt x="2430" y="16766"/>
                    <a:pt x="4050" y="15017"/>
                    <a:pt x="5400" y="13886"/>
                  </a:cubicBezTo>
                  <a:cubicBezTo>
                    <a:pt x="6750" y="12754"/>
                    <a:pt x="7830" y="12240"/>
                    <a:pt x="9180" y="11983"/>
                  </a:cubicBezTo>
                  <a:cubicBezTo>
                    <a:pt x="10530" y="11726"/>
                    <a:pt x="12150" y="11726"/>
                    <a:pt x="14310" y="12497"/>
                  </a:cubicBezTo>
                  <a:cubicBezTo>
                    <a:pt x="16470" y="13269"/>
                    <a:pt x="19170" y="14811"/>
                    <a:pt x="20385" y="16251"/>
                  </a:cubicBezTo>
                  <a:cubicBezTo>
                    <a:pt x="21600" y="17691"/>
                    <a:pt x="21330" y="19029"/>
                    <a:pt x="18900" y="20006"/>
                  </a:cubicBezTo>
                  <a:cubicBezTo>
                    <a:pt x="16470" y="20983"/>
                    <a:pt x="11880" y="21600"/>
                    <a:pt x="8370" y="21600"/>
                  </a:cubicBezTo>
                  <a:cubicBezTo>
                    <a:pt x="4860" y="21600"/>
                    <a:pt x="2430" y="20983"/>
                    <a:pt x="0" y="203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72" name="Line"/>
            <p:cNvSpPr/>
            <p:nvPr/>
          </p:nvSpPr>
          <p:spPr>
            <a:xfrm>
              <a:off x="9928136" y="4182881"/>
              <a:ext cx="269964" cy="1970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3" h="21390" fill="norm" stroke="1" extrusionOk="0">
                  <a:moveTo>
                    <a:pt x="11904" y="6913"/>
                  </a:moveTo>
                  <a:cubicBezTo>
                    <a:pt x="12073" y="5764"/>
                    <a:pt x="12242" y="4616"/>
                    <a:pt x="11820" y="3122"/>
                  </a:cubicBezTo>
                  <a:cubicBezTo>
                    <a:pt x="11398" y="1628"/>
                    <a:pt x="10386" y="-210"/>
                    <a:pt x="8614" y="20"/>
                  </a:cubicBezTo>
                  <a:cubicBezTo>
                    <a:pt x="6842" y="250"/>
                    <a:pt x="4311" y="2547"/>
                    <a:pt x="2623" y="6224"/>
                  </a:cubicBezTo>
                  <a:cubicBezTo>
                    <a:pt x="935" y="9901"/>
                    <a:pt x="92" y="14956"/>
                    <a:pt x="7" y="17828"/>
                  </a:cubicBezTo>
                  <a:cubicBezTo>
                    <a:pt x="-77" y="20701"/>
                    <a:pt x="598" y="21390"/>
                    <a:pt x="1948" y="21160"/>
                  </a:cubicBezTo>
                  <a:cubicBezTo>
                    <a:pt x="3298" y="20930"/>
                    <a:pt x="5323" y="19781"/>
                    <a:pt x="6926" y="17484"/>
                  </a:cubicBezTo>
                  <a:cubicBezTo>
                    <a:pt x="8529" y="15186"/>
                    <a:pt x="9711" y="11739"/>
                    <a:pt x="10386" y="8867"/>
                  </a:cubicBezTo>
                  <a:cubicBezTo>
                    <a:pt x="11060" y="5994"/>
                    <a:pt x="11229" y="3696"/>
                    <a:pt x="11314" y="3352"/>
                  </a:cubicBezTo>
                  <a:cubicBezTo>
                    <a:pt x="11398" y="3007"/>
                    <a:pt x="11398" y="4616"/>
                    <a:pt x="12073" y="7258"/>
                  </a:cubicBezTo>
                  <a:cubicBezTo>
                    <a:pt x="12748" y="9901"/>
                    <a:pt x="14098" y="13577"/>
                    <a:pt x="15786" y="16105"/>
                  </a:cubicBezTo>
                  <a:cubicBezTo>
                    <a:pt x="17473" y="18633"/>
                    <a:pt x="19498" y="20011"/>
                    <a:pt x="21523" y="213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73" name="Line"/>
            <p:cNvSpPr/>
            <p:nvPr/>
          </p:nvSpPr>
          <p:spPr>
            <a:xfrm>
              <a:off x="10414393" y="4100511"/>
              <a:ext cx="196458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3" h="21600" fill="norm" stroke="1" extrusionOk="0">
                  <a:moveTo>
                    <a:pt x="16328" y="0"/>
                  </a:moveTo>
                  <a:cubicBezTo>
                    <a:pt x="13372" y="1440"/>
                    <a:pt x="10417" y="2880"/>
                    <a:pt x="7688" y="5160"/>
                  </a:cubicBezTo>
                  <a:cubicBezTo>
                    <a:pt x="4960" y="7440"/>
                    <a:pt x="2459" y="10560"/>
                    <a:pt x="1095" y="12720"/>
                  </a:cubicBezTo>
                  <a:cubicBezTo>
                    <a:pt x="-270" y="14880"/>
                    <a:pt x="-497" y="16080"/>
                    <a:pt x="1208" y="17040"/>
                  </a:cubicBezTo>
                  <a:cubicBezTo>
                    <a:pt x="2914" y="18000"/>
                    <a:pt x="6551" y="18720"/>
                    <a:pt x="10189" y="19440"/>
                  </a:cubicBezTo>
                  <a:cubicBezTo>
                    <a:pt x="13827" y="20160"/>
                    <a:pt x="17465" y="20880"/>
                    <a:pt x="2110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74" name="Line"/>
            <p:cNvSpPr/>
            <p:nvPr/>
          </p:nvSpPr>
          <p:spPr>
            <a:xfrm>
              <a:off x="10445750" y="4354511"/>
              <a:ext cx="1587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75" name="Line"/>
            <p:cNvSpPr/>
            <p:nvPr/>
          </p:nvSpPr>
          <p:spPr>
            <a:xfrm>
              <a:off x="10769638" y="4103166"/>
              <a:ext cx="181110" cy="1780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89" h="20643" fill="norm" stroke="1" extrusionOk="0">
                  <a:moveTo>
                    <a:pt x="16195" y="429"/>
                  </a:moveTo>
                  <a:cubicBezTo>
                    <a:pt x="13848" y="-62"/>
                    <a:pt x="11500" y="-553"/>
                    <a:pt x="8565" y="1533"/>
                  </a:cubicBezTo>
                  <a:cubicBezTo>
                    <a:pt x="5630" y="3620"/>
                    <a:pt x="2108" y="8283"/>
                    <a:pt x="700" y="11965"/>
                  </a:cubicBezTo>
                  <a:cubicBezTo>
                    <a:pt x="-709" y="15647"/>
                    <a:pt x="-5" y="18347"/>
                    <a:pt x="2930" y="19697"/>
                  </a:cubicBezTo>
                  <a:cubicBezTo>
                    <a:pt x="5865" y="21047"/>
                    <a:pt x="11030" y="21047"/>
                    <a:pt x="14787" y="19083"/>
                  </a:cubicBezTo>
                  <a:cubicBezTo>
                    <a:pt x="18543" y="17120"/>
                    <a:pt x="20891" y="13192"/>
                    <a:pt x="19834" y="10247"/>
                  </a:cubicBezTo>
                  <a:cubicBezTo>
                    <a:pt x="18778" y="7302"/>
                    <a:pt x="14317" y="5338"/>
                    <a:pt x="9856" y="33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76" name="Line"/>
            <p:cNvSpPr/>
            <p:nvPr/>
          </p:nvSpPr>
          <p:spPr>
            <a:xfrm>
              <a:off x="9475216" y="4941457"/>
              <a:ext cx="259334" cy="2068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6" h="21317" fill="norm" stroke="1" extrusionOk="0">
                  <a:moveTo>
                    <a:pt x="10979" y="8226"/>
                  </a:moveTo>
                  <a:cubicBezTo>
                    <a:pt x="11155" y="7135"/>
                    <a:pt x="11331" y="6044"/>
                    <a:pt x="11067" y="4626"/>
                  </a:cubicBezTo>
                  <a:cubicBezTo>
                    <a:pt x="10804" y="3208"/>
                    <a:pt x="10101" y="1462"/>
                    <a:pt x="8784" y="590"/>
                  </a:cubicBezTo>
                  <a:cubicBezTo>
                    <a:pt x="7467" y="-283"/>
                    <a:pt x="5536" y="-283"/>
                    <a:pt x="3692" y="1244"/>
                  </a:cubicBezTo>
                  <a:cubicBezTo>
                    <a:pt x="1848" y="2772"/>
                    <a:pt x="92" y="5826"/>
                    <a:pt x="4" y="8990"/>
                  </a:cubicBezTo>
                  <a:cubicBezTo>
                    <a:pt x="-84" y="12153"/>
                    <a:pt x="1496" y="15426"/>
                    <a:pt x="3955" y="15753"/>
                  </a:cubicBezTo>
                  <a:cubicBezTo>
                    <a:pt x="6414" y="16081"/>
                    <a:pt x="9750" y="13462"/>
                    <a:pt x="11506" y="11608"/>
                  </a:cubicBezTo>
                  <a:cubicBezTo>
                    <a:pt x="13262" y="9753"/>
                    <a:pt x="13438" y="8662"/>
                    <a:pt x="13438" y="7572"/>
                  </a:cubicBezTo>
                  <a:cubicBezTo>
                    <a:pt x="13438" y="6481"/>
                    <a:pt x="13262" y="5390"/>
                    <a:pt x="12823" y="5390"/>
                  </a:cubicBezTo>
                  <a:cubicBezTo>
                    <a:pt x="12384" y="5390"/>
                    <a:pt x="11682" y="6481"/>
                    <a:pt x="11418" y="8444"/>
                  </a:cubicBezTo>
                  <a:cubicBezTo>
                    <a:pt x="11155" y="10408"/>
                    <a:pt x="11331" y="13244"/>
                    <a:pt x="13087" y="15535"/>
                  </a:cubicBezTo>
                  <a:cubicBezTo>
                    <a:pt x="14843" y="17826"/>
                    <a:pt x="18179" y="19572"/>
                    <a:pt x="21516" y="213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77" name="Line"/>
            <p:cNvSpPr/>
            <p:nvPr/>
          </p:nvSpPr>
          <p:spPr>
            <a:xfrm>
              <a:off x="9829800" y="4970461"/>
              <a:ext cx="20320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300" y="16062"/>
                    <a:pt x="12600" y="10523"/>
                    <a:pt x="16200" y="6923"/>
                  </a:cubicBezTo>
                  <a:cubicBezTo>
                    <a:pt x="19800" y="3323"/>
                    <a:pt x="20700" y="1662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78" name="Line"/>
            <p:cNvSpPr/>
            <p:nvPr/>
          </p:nvSpPr>
          <p:spPr>
            <a:xfrm>
              <a:off x="9956800" y="4926011"/>
              <a:ext cx="50800" cy="22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5" fill="norm" stroke="1" extrusionOk="0">
                  <a:moveTo>
                    <a:pt x="0" y="0"/>
                  </a:moveTo>
                  <a:cubicBezTo>
                    <a:pt x="0" y="4360"/>
                    <a:pt x="0" y="8719"/>
                    <a:pt x="1350" y="11989"/>
                  </a:cubicBezTo>
                  <a:cubicBezTo>
                    <a:pt x="2700" y="15259"/>
                    <a:pt x="5400" y="17439"/>
                    <a:pt x="8100" y="18925"/>
                  </a:cubicBezTo>
                  <a:cubicBezTo>
                    <a:pt x="10800" y="20411"/>
                    <a:pt x="13500" y="21204"/>
                    <a:pt x="15750" y="21402"/>
                  </a:cubicBezTo>
                  <a:cubicBezTo>
                    <a:pt x="18000" y="21600"/>
                    <a:pt x="19800" y="21204"/>
                    <a:pt x="21600" y="208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79" name="Line"/>
            <p:cNvSpPr/>
            <p:nvPr/>
          </p:nvSpPr>
          <p:spPr>
            <a:xfrm>
              <a:off x="10083800" y="4741861"/>
              <a:ext cx="161991" cy="353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25" h="21500" fill="norm" stroke="1" extrusionOk="0">
                  <a:moveTo>
                    <a:pt x="0" y="0"/>
                  </a:moveTo>
                  <a:cubicBezTo>
                    <a:pt x="547" y="3857"/>
                    <a:pt x="1094" y="7714"/>
                    <a:pt x="1504" y="10671"/>
                  </a:cubicBezTo>
                  <a:cubicBezTo>
                    <a:pt x="1914" y="13629"/>
                    <a:pt x="2187" y="15686"/>
                    <a:pt x="2461" y="17036"/>
                  </a:cubicBezTo>
                  <a:cubicBezTo>
                    <a:pt x="2734" y="18386"/>
                    <a:pt x="3008" y="19029"/>
                    <a:pt x="3281" y="18836"/>
                  </a:cubicBezTo>
                  <a:cubicBezTo>
                    <a:pt x="3554" y="18643"/>
                    <a:pt x="3828" y="17614"/>
                    <a:pt x="4922" y="16457"/>
                  </a:cubicBezTo>
                  <a:cubicBezTo>
                    <a:pt x="6015" y="15300"/>
                    <a:pt x="7929" y="14014"/>
                    <a:pt x="9570" y="13307"/>
                  </a:cubicBezTo>
                  <a:cubicBezTo>
                    <a:pt x="11210" y="12600"/>
                    <a:pt x="12577" y="12471"/>
                    <a:pt x="14354" y="12857"/>
                  </a:cubicBezTo>
                  <a:cubicBezTo>
                    <a:pt x="16132" y="13243"/>
                    <a:pt x="18319" y="14143"/>
                    <a:pt x="19686" y="15171"/>
                  </a:cubicBezTo>
                  <a:cubicBezTo>
                    <a:pt x="21053" y="16200"/>
                    <a:pt x="21600" y="17357"/>
                    <a:pt x="19686" y="18450"/>
                  </a:cubicBezTo>
                  <a:cubicBezTo>
                    <a:pt x="17772" y="19543"/>
                    <a:pt x="13397" y="20571"/>
                    <a:pt x="10527" y="21086"/>
                  </a:cubicBezTo>
                  <a:cubicBezTo>
                    <a:pt x="7656" y="21600"/>
                    <a:pt x="6289" y="21600"/>
                    <a:pt x="5605" y="21279"/>
                  </a:cubicBezTo>
                  <a:cubicBezTo>
                    <a:pt x="4922" y="20957"/>
                    <a:pt x="4922" y="20314"/>
                    <a:pt x="4922" y="196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80" name="Line"/>
            <p:cNvSpPr/>
            <p:nvPr/>
          </p:nvSpPr>
          <p:spPr>
            <a:xfrm>
              <a:off x="10439160" y="4862511"/>
              <a:ext cx="260591" cy="1299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4" h="21396" fill="norm" stroke="1" extrusionOk="0">
                  <a:moveTo>
                    <a:pt x="14016" y="0"/>
                  </a:moveTo>
                  <a:cubicBezTo>
                    <a:pt x="11252" y="1045"/>
                    <a:pt x="8487" y="2090"/>
                    <a:pt x="6154" y="4355"/>
                  </a:cubicBezTo>
                  <a:cubicBezTo>
                    <a:pt x="3821" y="6619"/>
                    <a:pt x="1920" y="10103"/>
                    <a:pt x="884" y="12716"/>
                  </a:cubicBezTo>
                  <a:cubicBezTo>
                    <a:pt x="-153" y="15329"/>
                    <a:pt x="-326" y="17071"/>
                    <a:pt x="624" y="18465"/>
                  </a:cubicBezTo>
                  <a:cubicBezTo>
                    <a:pt x="1575" y="19858"/>
                    <a:pt x="3648" y="20903"/>
                    <a:pt x="7277" y="21252"/>
                  </a:cubicBezTo>
                  <a:cubicBezTo>
                    <a:pt x="10906" y="21600"/>
                    <a:pt x="16090" y="21252"/>
                    <a:pt x="21274" y="209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81" name="Line"/>
            <p:cNvSpPr/>
            <p:nvPr/>
          </p:nvSpPr>
          <p:spPr>
            <a:xfrm>
              <a:off x="10515600" y="5065711"/>
              <a:ext cx="1206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82" name="Line"/>
            <p:cNvSpPr/>
            <p:nvPr/>
          </p:nvSpPr>
          <p:spPr>
            <a:xfrm>
              <a:off x="10873316" y="4716461"/>
              <a:ext cx="163454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4" h="21600" fill="norm" stroke="1" extrusionOk="0">
                  <a:moveTo>
                    <a:pt x="1385" y="0"/>
                  </a:moveTo>
                  <a:cubicBezTo>
                    <a:pt x="1108" y="4966"/>
                    <a:pt x="831" y="9931"/>
                    <a:pt x="692" y="12724"/>
                  </a:cubicBezTo>
                  <a:cubicBezTo>
                    <a:pt x="554" y="15517"/>
                    <a:pt x="554" y="16138"/>
                    <a:pt x="415" y="16945"/>
                  </a:cubicBezTo>
                  <a:cubicBezTo>
                    <a:pt x="277" y="17752"/>
                    <a:pt x="0" y="18745"/>
                    <a:pt x="0" y="18745"/>
                  </a:cubicBezTo>
                  <a:cubicBezTo>
                    <a:pt x="0" y="18745"/>
                    <a:pt x="277" y="17752"/>
                    <a:pt x="1246" y="16697"/>
                  </a:cubicBezTo>
                  <a:cubicBezTo>
                    <a:pt x="2215" y="15641"/>
                    <a:pt x="3877" y="14524"/>
                    <a:pt x="6092" y="13841"/>
                  </a:cubicBezTo>
                  <a:cubicBezTo>
                    <a:pt x="8308" y="13159"/>
                    <a:pt x="11077" y="12910"/>
                    <a:pt x="13292" y="12910"/>
                  </a:cubicBezTo>
                  <a:cubicBezTo>
                    <a:pt x="15508" y="12910"/>
                    <a:pt x="17169" y="13159"/>
                    <a:pt x="18554" y="13593"/>
                  </a:cubicBezTo>
                  <a:cubicBezTo>
                    <a:pt x="19938" y="14028"/>
                    <a:pt x="21046" y="14648"/>
                    <a:pt x="21323" y="15641"/>
                  </a:cubicBezTo>
                  <a:cubicBezTo>
                    <a:pt x="21600" y="16634"/>
                    <a:pt x="21046" y="18000"/>
                    <a:pt x="17446" y="19055"/>
                  </a:cubicBezTo>
                  <a:cubicBezTo>
                    <a:pt x="13846" y="20110"/>
                    <a:pt x="7200" y="20855"/>
                    <a:pt x="55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2592" name="Drawing"/>
          <p:cNvGrpSpPr/>
          <p:nvPr/>
        </p:nvGrpSpPr>
        <p:grpSpPr>
          <a:xfrm>
            <a:off x="1295400" y="2691177"/>
            <a:ext cx="1720850" cy="553674"/>
            <a:chOff x="0" y="0"/>
            <a:chExt cx="1720850" cy="553672"/>
          </a:xfrm>
        </p:grpSpPr>
        <p:sp>
          <p:nvSpPr>
            <p:cNvPr id="2584" name="Line"/>
            <p:cNvSpPr/>
            <p:nvPr/>
          </p:nvSpPr>
          <p:spPr>
            <a:xfrm>
              <a:off x="12699" y="27568"/>
              <a:ext cx="196851" cy="4703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6" fill="norm" stroke="1" extrusionOk="0">
                  <a:moveTo>
                    <a:pt x="21600" y="825"/>
                  </a:moveTo>
                  <a:cubicBezTo>
                    <a:pt x="19277" y="439"/>
                    <a:pt x="16955" y="53"/>
                    <a:pt x="14632" y="5"/>
                  </a:cubicBezTo>
                  <a:cubicBezTo>
                    <a:pt x="12310" y="-43"/>
                    <a:pt x="9987" y="246"/>
                    <a:pt x="8361" y="921"/>
                  </a:cubicBezTo>
                  <a:cubicBezTo>
                    <a:pt x="6735" y="1596"/>
                    <a:pt x="5806" y="2657"/>
                    <a:pt x="4994" y="4634"/>
                  </a:cubicBezTo>
                  <a:cubicBezTo>
                    <a:pt x="4181" y="6611"/>
                    <a:pt x="3484" y="9503"/>
                    <a:pt x="2671" y="11962"/>
                  </a:cubicBezTo>
                  <a:cubicBezTo>
                    <a:pt x="1858" y="14421"/>
                    <a:pt x="929" y="16446"/>
                    <a:pt x="465" y="17700"/>
                  </a:cubicBezTo>
                  <a:cubicBezTo>
                    <a:pt x="0" y="18953"/>
                    <a:pt x="0" y="19436"/>
                    <a:pt x="0" y="19918"/>
                  </a:cubicBezTo>
                  <a:cubicBezTo>
                    <a:pt x="0" y="20400"/>
                    <a:pt x="0" y="20882"/>
                    <a:pt x="697" y="21171"/>
                  </a:cubicBezTo>
                  <a:cubicBezTo>
                    <a:pt x="1394" y="21461"/>
                    <a:pt x="2787" y="21557"/>
                    <a:pt x="6271" y="21171"/>
                  </a:cubicBezTo>
                  <a:cubicBezTo>
                    <a:pt x="9755" y="20786"/>
                    <a:pt x="15329" y="19918"/>
                    <a:pt x="20903" y="190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85" name="Line"/>
            <p:cNvSpPr/>
            <p:nvPr/>
          </p:nvSpPr>
          <p:spPr>
            <a:xfrm>
              <a:off x="0" y="280622"/>
              <a:ext cx="1397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86" name="Line"/>
            <p:cNvSpPr/>
            <p:nvPr/>
          </p:nvSpPr>
          <p:spPr>
            <a:xfrm>
              <a:off x="258497" y="0"/>
              <a:ext cx="255854" cy="5019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1" h="21523" fill="norm" stroke="1" extrusionOk="0">
                  <a:moveTo>
                    <a:pt x="21401" y="325"/>
                  </a:moveTo>
                  <a:cubicBezTo>
                    <a:pt x="19631" y="144"/>
                    <a:pt x="17860" y="-38"/>
                    <a:pt x="15912" y="7"/>
                  </a:cubicBezTo>
                  <a:cubicBezTo>
                    <a:pt x="13965" y="53"/>
                    <a:pt x="11840" y="325"/>
                    <a:pt x="10070" y="960"/>
                  </a:cubicBezTo>
                  <a:cubicBezTo>
                    <a:pt x="8299" y="1596"/>
                    <a:pt x="6883" y="2594"/>
                    <a:pt x="5998" y="4318"/>
                  </a:cubicBezTo>
                  <a:cubicBezTo>
                    <a:pt x="5112" y="6043"/>
                    <a:pt x="4758" y="8493"/>
                    <a:pt x="4050" y="10944"/>
                  </a:cubicBezTo>
                  <a:cubicBezTo>
                    <a:pt x="3342" y="13394"/>
                    <a:pt x="2280" y="15844"/>
                    <a:pt x="1571" y="17296"/>
                  </a:cubicBezTo>
                  <a:cubicBezTo>
                    <a:pt x="863" y="18749"/>
                    <a:pt x="509" y="19202"/>
                    <a:pt x="244" y="19747"/>
                  </a:cubicBezTo>
                  <a:cubicBezTo>
                    <a:pt x="-22" y="20291"/>
                    <a:pt x="-199" y="20927"/>
                    <a:pt x="421" y="21244"/>
                  </a:cubicBezTo>
                  <a:cubicBezTo>
                    <a:pt x="1040" y="21562"/>
                    <a:pt x="2457" y="21562"/>
                    <a:pt x="5024" y="21471"/>
                  </a:cubicBezTo>
                  <a:cubicBezTo>
                    <a:pt x="7591" y="21380"/>
                    <a:pt x="11309" y="21199"/>
                    <a:pt x="15027" y="210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87" name="Line"/>
            <p:cNvSpPr/>
            <p:nvPr/>
          </p:nvSpPr>
          <p:spPr>
            <a:xfrm>
              <a:off x="615950" y="116464"/>
              <a:ext cx="196850" cy="3483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2" fill="norm" stroke="1" extrusionOk="0">
                  <a:moveTo>
                    <a:pt x="0" y="727"/>
                  </a:moveTo>
                  <a:cubicBezTo>
                    <a:pt x="929" y="335"/>
                    <a:pt x="1858" y="-58"/>
                    <a:pt x="2903" y="7"/>
                  </a:cubicBezTo>
                  <a:cubicBezTo>
                    <a:pt x="3948" y="73"/>
                    <a:pt x="5110" y="597"/>
                    <a:pt x="7316" y="2953"/>
                  </a:cubicBezTo>
                  <a:cubicBezTo>
                    <a:pt x="9523" y="5309"/>
                    <a:pt x="12774" y="9498"/>
                    <a:pt x="15329" y="12902"/>
                  </a:cubicBezTo>
                  <a:cubicBezTo>
                    <a:pt x="17884" y="16306"/>
                    <a:pt x="19742" y="18924"/>
                    <a:pt x="21600" y="215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88" name="Line"/>
            <p:cNvSpPr/>
            <p:nvPr/>
          </p:nvSpPr>
          <p:spPr>
            <a:xfrm>
              <a:off x="651969" y="64722"/>
              <a:ext cx="148131" cy="393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1" h="21600" fill="norm" stroke="1" extrusionOk="0">
                  <a:moveTo>
                    <a:pt x="21291" y="0"/>
                  </a:moveTo>
                  <a:cubicBezTo>
                    <a:pt x="18857" y="1742"/>
                    <a:pt x="16423" y="3484"/>
                    <a:pt x="13381" y="6213"/>
                  </a:cubicBezTo>
                  <a:cubicBezTo>
                    <a:pt x="10339" y="8942"/>
                    <a:pt x="6688" y="12658"/>
                    <a:pt x="4406" y="15155"/>
                  </a:cubicBezTo>
                  <a:cubicBezTo>
                    <a:pt x="2125" y="17652"/>
                    <a:pt x="1212" y="18929"/>
                    <a:pt x="604" y="19916"/>
                  </a:cubicBezTo>
                  <a:cubicBezTo>
                    <a:pt x="-5" y="20903"/>
                    <a:pt x="-309" y="21600"/>
                    <a:pt x="452" y="21600"/>
                  </a:cubicBezTo>
                  <a:cubicBezTo>
                    <a:pt x="1212" y="21600"/>
                    <a:pt x="3037" y="20903"/>
                    <a:pt x="4863" y="202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89" name="Line"/>
            <p:cNvSpPr/>
            <p:nvPr/>
          </p:nvSpPr>
          <p:spPr>
            <a:xfrm>
              <a:off x="863600" y="9"/>
              <a:ext cx="243177" cy="5536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3" h="21565" fill="norm" stroke="1" extrusionOk="0">
                  <a:moveTo>
                    <a:pt x="0" y="1779"/>
                  </a:moveTo>
                  <a:cubicBezTo>
                    <a:pt x="559" y="1367"/>
                    <a:pt x="1117" y="954"/>
                    <a:pt x="3072" y="625"/>
                  </a:cubicBezTo>
                  <a:cubicBezTo>
                    <a:pt x="5028" y="295"/>
                    <a:pt x="8379" y="47"/>
                    <a:pt x="11172" y="6"/>
                  </a:cubicBezTo>
                  <a:cubicBezTo>
                    <a:pt x="13966" y="-35"/>
                    <a:pt x="16200" y="130"/>
                    <a:pt x="17410" y="666"/>
                  </a:cubicBezTo>
                  <a:cubicBezTo>
                    <a:pt x="18621" y="1202"/>
                    <a:pt x="18807" y="2109"/>
                    <a:pt x="18434" y="3675"/>
                  </a:cubicBezTo>
                  <a:cubicBezTo>
                    <a:pt x="18062" y="5241"/>
                    <a:pt x="17131" y="7467"/>
                    <a:pt x="17131" y="9487"/>
                  </a:cubicBezTo>
                  <a:cubicBezTo>
                    <a:pt x="17131" y="11507"/>
                    <a:pt x="18062" y="13321"/>
                    <a:pt x="18993" y="14599"/>
                  </a:cubicBezTo>
                  <a:cubicBezTo>
                    <a:pt x="19924" y="15876"/>
                    <a:pt x="20855" y="16618"/>
                    <a:pt x="21228" y="17196"/>
                  </a:cubicBezTo>
                  <a:cubicBezTo>
                    <a:pt x="21600" y="17773"/>
                    <a:pt x="21414" y="18185"/>
                    <a:pt x="19924" y="18721"/>
                  </a:cubicBezTo>
                  <a:cubicBezTo>
                    <a:pt x="18434" y="19257"/>
                    <a:pt x="15641" y="19916"/>
                    <a:pt x="12941" y="20411"/>
                  </a:cubicBezTo>
                  <a:cubicBezTo>
                    <a:pt x="10241" y="20905"/>
                    <a:pt x="7634" y="21235"/>
                    <a:pt x="5028" y="215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90" name="Line"/>
            <p:cNvSpPr/>
            <p:nvPr/>
          </p:nvSpPr>
          <p:spPr>
            <a:xfrm>
              <a:off x="1549400" y="242522"/>
              <a:ext cx="158750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91" name="Line"/>
            <p:cNvSpPr/>
            <p:nvPr/>
          </p:nvSpPr>
          <p:spPr>
            <a:xfrm>
              <a:off x="1555750" y="356822"/>
              <a:ext cx="165100" cy="156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8" fill="norm" stroke="1" extrusionOk="0">
                  <a:moveTo>
                    <a:pt x="0" y="0"/>
                  </a:moveTo>
                  <a:cubicBezTo>
                    <a:pt x="5262" y="8100"/>
                    <a:pt x="10523" y="16200"/>
                    <a:pt x="14123" y="18900"/>
                  </a:cubicBezTo>
                  <a:cubicBezTo>
                    <a:pt x="17723" y="21600"/>
                    <a:pt x="19662" y="18900"/>
                    <a:pt x="21600" y="162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12" name="Drawing"/>
          <p:cNvGrpSpPr/>
          <p:nvPr/>
        </p:nvGrpSpPr>
        <p:grpSpPr>
          <a:xfrm>
            <a:off x="806450" y="1705662"/>
            <a:ext cx="11775462" cy="7381189"/>
            <a:chOff x="0" y="0"/>
            <a:chExt cx="11775461" cy="7381187"/>
          </a:xfrm>
        </p:grpSpPr>
        <p:sp>
          <p:nvSpPr>
            <p:cNvPr id="2594" name="Line"/>
            <p:cNvSpPr/>
            <p:nvPr/>
          </p:nvSpPr>
          <p:spPr>
            <a:xfrm>
              <a:off x="1090083" y="354395"/>
              <a:ext cx="249767" cy="5397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3" fill="norm" stroke="1" extrusionOk="0">
                  <a:moveTo>
                    <a:pt x="21600" y="1911"/>
                  </a:moveTo>
                  <a:cubicBezTo>
                    <a:pt x="19403" y="1239"/>
                    <a:pt x="17207" y="566"/>
                    <a:pt x="15559" y="230"/>
                  </a:cubicBezTo>
                  <a:cubicBezTo>
                    <a:pt x="13912" y="-106"/>
                    <a:pt x="12814" y="-106"/>
                    <a:pt x="10983" y="440"/>
                  </a:cubicBezTo>
                  <a:cubicBezTo>
                    <a:pt x="9153" y="987"/>
                    <a:pt x="6590" y="2079"/>
                    <a:pt x="4759" y="3592"/>
                  </a:cubicBezTo>
                  <a:cubicBezTo>
                    <a:pt x="2929" y="5105"/>
                    <a:pt x="1831" y="7038"/>
                    <a:pt x="1098" y="9391"/>
                  </a:cubicBezTo>
                  <a:cubicBezTo>
                    <a:pt x="366" y="11745"/>
                    <a:pt x="0" y="14518"/>
                    <a:pt x="0" y="16451"/>
                  </a:cubicBezTo>
                  <a:cubicBezTo>
                    <a:pt x="0" y="18384"/>
                    <a:pt x="366" y="19477"/>
                    <a:pt x="1922" y="20191"/>
                  </a:cubicBezTo>
                  <a:cubicBezTo>
                    <a:pt x="3478" y="20906"/>
                    <a:pt x="6224" y="21242"/>
                    <a:pt x="8420" y="21368"/>
                  </a:cubicBezTo>
                  <a:cubicBezTo>
                    <a:pt x="10617" y="21494"/>
                    <a:pt x="12264" y="21410"/>
                    <a:pt x="13912" y="213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95" name="Line"/>
            <p:cNvSpPr/>
            <p:nvPr/>
          </p:nvSpPr>
          <p:spPr>
            <a:xfrm>
              <a:off x="1111250" y="707337"/>
              <a:ext cx="1270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96" name="Line"/>
            <p:cNvSpPr/>
            <p:nvPr/>
          </p:nvSpPr>
          <p:spPr>
            <a:xfrm>
              <a:off x="1386115" y="359641"/>
              <a:ext cx="315686" cy="5487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6" h="21539" fill="norm" stroke="1" extrusionOk="0">
                  <a:moveTo>
                    <a:pt x="21476" y="1684"/>
                  </a:moveTo>
                  <a:cubicBezTo>
                    <a:pt x="21332" y="1102"/>
                    <a:pt x="21188" y="521"/>
                    <a:pt x="20684" y="230"/>
                  </a:cubicBezTo>
                  <a:cubicBezTo>
                    <a:pt x="20180" y="-61"/>
                    <a:pt x="19316" y="-61"/>
                    <a:pt x="17516" y="147"/>
                  </a:cubicBezTo>
                  <a:cubicBezTo>
                    <a:pt x="15716" y="354"/>
                    <a:pt x="12980" y="770"/>
                    <a:pt x="10676" y="1642"/>
                  </a:cubicBezTo>
                  <a:cubicBezTo>
                    <a:pt x="8372" y="2514"/>
                    <a:pt x="6500" y="3844"/>
                    <a:pt x="5492" y="5547"/>
                  </a:cubicBezTo>
                  <a:cubicBezTo>
                    <a:pt x="4484" y="7250"/>
                    <a:pt x="4340" y="9327"/>
                    <a:pt x="3548" y="11694"/>
                  </a:cubicBezTo>
                  <a:cubicBezTo>
                    <a:pt x="2756" y="14062"/>
                    <a:pt x="1316" y="16721"/>
                    <a:pt x="596" y="18382"/>
                  </a:cubicBezTo>
                  <a:cubicBezTo>
                    <a:pt x="-124" y="20044"/>
                    <a:pt x="-124" y="20708"/>
                    <a:pt x="236" y="21082"/>
                  </a:cubicBezTo>
                  <a:cubicBezTo>
                    <a:pt x="596" y="21456"/>
                    <a:pt x="1316" y="21539"/>
                    <a:pt x="3404" y="21539"/>
                  </a:cubicBezTo>
                  <a:cubicBezTo>
                    <a:pt x="5492" y="21539"/>
                    <a:pt x="8948" y="21456"/>
                    <a:pt x="12404" y="213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97" name="Line"/>
            <p:cNvSpPr/>
            <p:nvPr/>
          </p:nvSpPr>
          <p:spPr>
            <a:xfrm>
              <a:off x="1651000" y="599387"/>
              <a:ext cx="222250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114" y="2335"/>
                    <a:pt x="8229" y="4670"/>
                    <a:pt x="11829" y="8270"/>
                  </a:cubicBezTo>
                  <a:cubicBezTo>
                    <a:pt x="15429" y="11870"/>
                    <a:pt x="18514" y="1673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98" name="Line"/>
            <p:cNvSpPr/>
            <p:nvPr/>
          </p:nvSpPr>
          <p:spPr>
            <a:xfrm>
              <a:off x="1758950" y="586687"/>
              <a:ext cx="133350" cy="279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886" y="0"/>
                    <a:pt x="18171" y="0"/>
                    <a:pt x="15771" y="1555"/>
                  </a:cubicBezTo>
                  <a:cubicBezTo>
                    <a:pt x="13371" y="3109"/>
                    <a:pt x="10286" y="6218"/>
                    <a:pt x="7543" y="9818"/>
                  </a:cubicBezTo>
                  <a:cubicBezTo>
                    <a:pt x="4800" y="13418"/>
                    <a:pt x="2400" y="1750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99" name="Line"/>
            <p:cNvSpPr/>
            <p:nvPr/>
          </p:nvSpPr>
          <p:spPr>
            <a:xfrm>
              <a:off x="2032000" y="369076"/>
              <a:ext cx="163585" cy="5732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2" h="21505" fill="norm" stroke="1" extrusionOk="0">
                  <a:moveTo>
                    <a:pt x="0" y="2446"/>
                  </a:moveTo>
                  <a:cubicBezTo>
                    <a:pt x="0" y="2049"/>
                    <a:pt x="0" y="1652"/>
                    <a:pt x="1385" y="1176"/>
                  </a:cubicBezTo>
                  <a:cubicBezTo>
                    <a:pt x="2769" y="699"/>
                    <a:pt x="5538" y="143"/>
                    <a:pt x="8585" y="24"/>
                  </a:cubicBezTo>
                  <a:cubicBezTo>
                    <a:pt x="11631" y="-95"/>
                    <a:pt x="14954" y="223"/>
                    <a:pt x="16892" y="937"/>
                  </a:cubicBezTo>
                  <a:cubicBezTo>
                    <a:pt x="18831" y="1652"/>
                    <a:pt x="19385" y="2764"/>
                    <a:pt x="19523" y="4749"/>
                  </a:cubicBezTo>
                  <a:cubicBezTo>
                    <a:pt x="19662" y="6734"/>
                    <a:pt x="19385" y="9593"/>
                    <a:pt x="19662" y="11896"/>
                  </a:cubicBezTo>
                  <a:cubicBezTo>
                    <a:pt x="19938" y="14199"/>
                    <a:pt x="20769" y="15946"/>
                    <a:pt x="21185" y="17018"/>
                  </a:cubicBezTo>
                  <a:cubicBezTo>
                    <a:pt x="21600" y="18090"/>
                    <a:pt x="21600" y="18487"/>
                    <a:pt x="19523" y="19004"/>
                  </a:cubicBezTo>
                  <a:cubicBezTo>
                    <a:pt x="17446" y="19520"/>
                    <a:pt x="13292" y="20155"/>
                    <a:pt x="9969" y="20592"/>
                  </a:cubicBezTo>
                  <a:cubicBezTo>
                    <a:pt x="6646" y="21029"/>
                    <a:pt x="4154" y="21267"/>
                    <a:pt x="1662" y="215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00" name="Line"/>
            <p:cNvSpPr/>
            <p:nvPr/>
          </p:nvSpPr>
          <p:spPr>
            <a:xfrm>
              <a:off x="2794000" y="650187"/>
              <a:ext cx="1079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01" name="Line"/>
            <p:cNvSpPr/>
            <p:nvPr/>
          </p:nvSpPr>
          <p:spPr>
            <a:xfrm>
              <a:off x="2755900" y="783537"/>
              <a:ext cx="17780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02" name="Line"/>
            <p:cNvSpPr/>
            <p:nvPr/>
          </p:nvSpPr>
          <p:spPr>
            <a:xfrm>
              <a:off x="3441700" y="219933"/>
              <a:ext cx="158750" cy="8411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5" fill="norm" stroke="1" extrusionOk="0">
                  <a:moveTo>
                    <a:pt x="21600" y="2062"/>
                  </a:moveTo>
                  <a:cubicBezTo>
                    <a:pt x="20448" y="1523"/>
                    <a:pt x="19296" y="984"/>
                    <a:pt x="18144" y="634"/>
                  </a:cubicBezTo>
                  <a:cubicBezTo>
                    <a:pt x="16992" y="284"/>
                    <a:pt x="15840" y="123"/>
                    <a:pt x="14544" y="42"/>
                  </a:cubicBezTo>
                  <a:cubicBezTo>
                    <a:pt x="13248" y="-39"/>
                    <a:pt x="11808" y="-39"/>
                    <a:pt x="9936" y="392"/>
                  </a:cubicBezTo>
                  <a:cubicBezTo>
                    <a:pt x="8064" y="823"/>
                    <a:pt x="5760" y="1685"/>
                    <a:pt x="4464" y="2951"/>
                  </a:cubicBezTo>
                  <a:cubicBezTo>
                    <a:pt x="3168" y="4216"/>
                    <a:pt x="2880" y="5886"/>
                    <a:pt x="3744" y="7691"/>
                  </a:cubicBezTo>
                  <a:cubicBezTo>
                    <a:pt x="4608" y="9495"/>
                    <a:pt x="6624" y="11434"/>
                    <a:pt x="8928" y="13185"/>
                  </a:cubicBezTo>
                  <a:cubicBezTo>
                    <a:pt x="11232" y="14936"/>
                    <a:pt x="13824" y="16498"/>
                    <a:pt x="15264" y="17790"/>
                  </a:cubicBezTo>
                  <a:cubicBezTo>
                    <a:pt x="16704" y="19083"/>
                    <a:pt x="16992" y="20107"/>
                    <a:pt x="16704" y="20726"/>
                  </a:cubicBezTo>
                  <a:cubicBezTo>
                    <a:pt x="16416" y="21346"/>
                    <a:pt x="15552" y="21561"/>
                    <a:pt x="12672" y="21292"/>
                  </a:cubicBezTo>
                  <a:cubicBezTo>
                    <a:pt x="9792" y="21022"/>
                    <a:pt x="4896" y="20268"/>
                    <a:pt x="0" y="195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03" name="Line"/>
            <p:cNvSpPr/>
            <p:nvPr/>
          </p:nvSpPr>
          <p:spPr>
            <a:xfrm>
              <a:off x="3130550" y="1361387"/>
              <a:ext cx="1651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04" name="Line"/>
            <p:cNvSpPr/>
            <p:nvPr/>
          </p:nvSpPr>
          <p:spPr>
            <a:xfrm>
              <a:off x="3352804" y="1279039"/>
              <a:ext cx="183336" cy="1273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1" h="20627" fill="norm" stroke="1" extrusionOk="0">
                  <a:moveTo>
                    <a:pt x="9465" y="5110"/>
                  </a:moveTo>
                  <a:cubicBezTo>
                    <a:pt x="9222" y="8881"/>
                    <a:pt x="8979" y="12652"/>
                    <a:pt x="8251" y="15224"/>
                  </a:cubicBezTo>
                  <a:cubicBezTo>
                    <a:pt x="7523" y="17795"/>
                    <a:pt x="6310" y="19167"/>
                    <a:pt x="4975" y="19852"/>
                  </a:cubicBezTo>
                  <a:cubicBezTo>
                    <a:pt x="3640" y="20538"/>
                    <a:pt x="2184" y="20538"/>
                    <a:pt x="1213" y="18481"/>
                  </a:cubicBezTo>
                  <a:cubicBezTo>
                    <a:pt x="242" y="16424"/>
                    <a:pt x="-243" y="12310"/>
                    <a:pt x="121" y="8881"/>
                  </a:cubicBezTo>
                  <a:cubicBezTo>
                    <a:pt x="485" y="5452"/>
                    <a:pt x="1699" y="2710"/>
                    <a:pt x="3155" y="1167"/>
                  </a:cubicBezTo>
                  <a:cubicBezTo>
                    <a:pt x="4611" y="-376"/>
                    <a:pt x="6310" y="-719"/>
                    <a:pt x="8130" y="2195"/>
                  </a:cubicBezTo>
                  <a:cubicBezTo>
                    <a:pt x="9950" y="5110"/>
                    <a:pt x="11892" y="11281"/>
                    <a:pt x="13348" y="15052"/>
                  </a:cubicBezTo>
                  <a:cubicBezTo>
                    <a:pt x="14804" y="18824"/>
                    <a:pt x="15775" y="20195"/>
                    <a:pt x="16867" y="20538"/>
                  </a:cubicBezTo>
                  <a:cubicBezTo>
                    <a:pt x="17959" y="20881"/>
                    <a:pt x="19173" y="20195"/>
                    <a:pt x="20022" y="18995"/>
                  </a:cubicBezTo>
                  <a:cubicBezTo>
                    <a:pt x="20872" y="17795"/>
                    <a:pt x="21357" y="16081"/>
                    <a:pt x="20750" y="12995"/>
                  </a:cubicBezTo>
                  <a:cubicBezTo>
                    <a:pt x="20144" y="9910"/>
                    <a:pt x="18445" y="5452"/>
                    <a:pt x="15654" y="3738"/>
                  </a:cubicBezTo>
                  <a:cubicBezTo>
                    <a:pt x="12863" y="2024"/>
                    <a:pt x="8979" y="3052"/>
                    <a:pt x="5096" y="40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05" name="Line"/>
            <p:cNvSpPr/>
            <p:nvPr/>
          </p:nvSpPr>
          <p:spPr>
            <a:xfrm>
              <a:off x="3344803" y="-1"/>
              <a:ext cx="203936" cy="1191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6" h="20965" fill="norm" stroke="1" extrusionOk="0">
                  <a:moveTo>
                    <a:pt x="12074" y="1555"/>
                  </a:moveTo>
                  <a:cubicBezTo>
                    <a:pt x="10531" y="6769"/>
                    <a:pt x="8988" y="11983"/>
                    <a:pt x="7555" y="15334"/>
                  </a:cubicBezTo>
                  <a:cubicBezTo>
                    <a:pt x="6123" y="18686"/>
                    <a:pt x="4800" y="20176"/>
                    <a:pt x="3478" y="20734"/>
                  </a:cubicBezTo>
                  <a:cubicBezTo>
                    <a:pt x="2155" y="21293"/>
                    <a:pt x="833" y="20921"/>
                    <a:pt x="282" y="18686"/>
                  </a:cubicBezTo>
                  <a:cubicBezTo>
                    <a:pt x="-269" y="16452"/>
                    <a:pt x="-49" y="12355"/>
                    <a:pt x="1274" y="9748"/>
                  </a:cubicBezTo>
                  <a:cubicBezTo>
                    <a:pt x="2596" y="7141"/>
                    <a:pt x="5021" y="6024"/>
                    <a:pt x="7555" y="7327"/>
                  </a:cubicBezTo>
                  <a:cubicBezTo>
                    <a:pt x="10090" y="8631"/>
                    <a:pt x="12735" y="12355"/>
                    <a:pt x="14609" y="14590"/>
                  </a:cubicBezTo>
                  <a:cubicBezTo>
                    <a:pt x="16482" y="16824"/>
                    <a:pt x="17584" y="17569"/>
                    <a:pt x="18576" y="17196"/>
                  </a:cubicBezTo>
                  <a:cubicBezTo>
                    <a:pt x="19568" y="16824"/>
                    <a:pt x="20449" y="15334"/>
                    <a:pt x="20890" y="12914"/>
                  </a:cubicBezTo>
                  <a:cubicBezTo>
                    <a:pt x="21331" y="10493"/>
                    <a:pt x="21331" y="7141"/>
                    <a:pt x="21000" y="4721"/>
                  </a:cubicBezTo>
                  <a:cubicBezTo>
                    <a:pt x="20670" y="2300"/>
                    <a:pt x="20009" y="810"/>
                    <a:pt x="18466" y="252"/>
                  </a:cubicBezTo>
                  <a:cubicBezTo>
                    <a:pt x="16923" y="-307"/>
                    <a:pt x="14498" y="65"/>
                    <a:pt x="12955" y="1369"/>
                  </a:cubicBezTo>
                  <a:cubicBezTo>
                    <a:pt x="11413" y="2672"/>
                    <a:pt x="10751" y="4907"/>
                    <a:pt x="10090" y="71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06" name="Line"/>
            <p:cNvSpPr/>
            <p:nvPr/>
          </p:nvSpPr>
          <p:spPr>
            <a:xfrm>
              <a:off x="3746500" y="546470"/>
              <a:ext cx="304800" cy="266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1" fill="norm" stroke="1" extrusionOk="0">
                  <a:moveTo>
                    <a:pt x="0" y="2211"/>
                  </a:moveTo>
                  <a:cubicBezTo>
                    <a:pt x="450" y="1531"/>
                    <a:pt x="900" y="850"/>
                    <a:pt x="2700" y="1446"/>
                  </a:cubicBezTo>
                  <a:cubicBezTo>
                    <a:pt x="4500" y="2041"/>
                    <a:pt x="7650" y="3912"/>
                    <a:pt x="8775" y="6803"/>
                  </a:cubicBezTo>
                  <a:cubicBezTo>
                    <a:pt x="9900" y="9694"/>
                    <a:pt x="9000" y="13606"/>
                    <a:pt x="8100" y="16072"/>
                  </a:cubicBezTo>
                  <a:cubicBezTo>
                    <a:pt x="7200" y="18539"/>
                    <a:pt x="6300" y="19559"/>
                    <a:pt x="5325" y="20324"/>
                  </a:cubicBezTo>
                  <a:cubicBezTo>
                    <a:pt x="4350" y="21090"/>
                    <a:pt x="3300" y="21600"/>
                    <a:pt x="2700" y="21345"/>
                  </a:cubicBezTo>
                  <a:cubicBezTo>
                    <a:pt x="2100" y="21090"/>
                    <a:pt x="1950" y="20069"/>
                    <a:pt x="3000" y="17603"/>
                  </a:cubicBezTo>
                  <a:cubicBezTo>
                    <a:pt x="4050" y="15137"/>
                    <a:pt x="6300" y="11225"/>
                    <a:pt x="8175" y="8504"/>
                  </a:cubicBezTo>
                  <a:cubicBezTo>
                    <a:pt x="10050" y="5783"/>
                    <a:pt x="11550" y="4252"/>
                    <a:pt x="13050" y="2806"/>
                  </a:cubicBezTo>
                  <a:cubicBezTo>
                    <a:pt x="14550" y="1361"/>
                    <a:pt x="16050" y="0"/>
                    <a:pt x="16500" y="0"/>
                  </a:cubicBezTo>
                  <a:cubicBezTo>
                    <a:pt x="16950" y="0"/>
                    <a:pt x="16350" y="1361"/>
                    <a:pt x="15675" y="3657"/>
                  </a:cubicBezTo>
                  <a:cubicBezTo>
                    <a:pt x="15000" y="5953"/>
                    <a:pt x="14250" y="9184"/>
                    <a:pt x="15225" y="11480"/>
                  </a:cubicBezTo>
                  <a:cubicBezTo>
                    <a:pt x="16200" y="13776"/>
                    <a:pt x="18900" y="15137"/>
                    <a:pt x="21600" y="164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07" name="Line"/>
            <p:cNvSpPr/>
            <p:nvPr/>
          </p:nvSpPr>
          <p:spPr>
            <a:xfrm>
              <a:off x="4184650" y="688287"/>
              <a:ext cx="190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08" name="Line"/>
            <p:cNvSpPr/>
            <p:nvPr/>
          </p:nvSpPr>
          <p:spPr>
            <a:xfrm>
              <a:off x="4582535" y="184385"/>
              <a:ext cx="135516" cy="6055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5" h="21530" fill="norm" stroke="1" extrusionOk="0">
                  <a:moveTo>
                    <a:pt x="21275" y="5048"/>
                  </a:moveTo>
                  <a:cubicBezTo>
                    <a:pt x="19613" y="3693"/>
                    <a:pt x="17952" y="2338"/>
                    <a:pt x="16457" y="1510"/>
                  </a:cubicBezTo>
                  <a:cubicBezTo>
                    <a:pt x="14961" y="683"/>
                    <a:pt x="13632" y="382"/>
                    <a:pt x="12137" y="193"/>
                  </a:cubicBezTo>
                  <a:cubicBezTo>
                    <a:pt x="10641" y="5"/>
                    <a:pt x="8980" y="-70"/>
                    <a:pt x="7817" y="81"/>
                  </a:cubicBezTo>
                  <a:cubicBezTo>
                    <a:pt x="6653" y="231"/>
                    <a:pt x="5989" y="607"/>
                    <a:pt x="4660" y="2113"/>
                  </a:cubicBezTo>
                  <a:cubicBezTo>
                    <a:pt x="3330" y="3618"/>
                    <a:pt x="1337" y="6252"/>
                    <a:pt x="506" y="8660"/>
                  </a:cubicBezTo>
                  <a:cubicBezTo>
                    <a:pt x="-325" y="11069"/>
                    <a:pt x="7" y="13251"/>
                    <a:pt x="506" y="15359"/>
                  </a:cubicBezTo>
                  <a:cubicBezTo>
                    <a:pt x="1004" y="17466"/>
                    <a:pt x="1669" y="19498"/>
                    <a:pt x="2333" y="215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09" name="Line"/>
            <p:cNvSpPr/>
            <p:nvPr/>
          </p:nvSpPr>
          <p:spPr>
            <a:xfrm>
              <a:off x="4509496" y="631137"/>
              <a:ext cx="202204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4" h="21600" fill="norm" stroke="1" extrusionOk="0">
                  <a:moveTo>
                    <a:pt x="2594" y="21600"/>
                  </a:moveTo>
                  <a:cubicBezTo>
                    <a:pt x="1244" y="16800"/>
                    <a:pt x="-106" y="12000"/>
                    <a:pt x="7" y="8400"/>
                  </a:cubicBezTo>
                  <a:cubicBezTo>
                    <a:pt x="119" y="4800"/>
                    <a:pt x="1694" y="2400"/>
                    <a:pt x="5519" y="1200"/>
                  </a:cubicBezTo>
                  <a:cubicBezTo>
                    <a:pt x="9344" y="0"/>
                    <a:pt x="15419" y="0"/>
                    <a:pt x="2149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10" name="Line"/>
            <p:cNvSpPr/>
            <p:nvPr/>
          </p:nvSpPr>
          <p:spPr>
            <a:xfrm>
              <a:off x="4724400" y="662887"/>
              <a:ext cx="184150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6207" y="5815"/>
                    <a:pt x="12414" y="11631"/>
                    <a:pt x="16014" y="15231"/>
                  </a:cubicBezTo>
                  <a:cubicBezTo>
                    <a:pt x="19614" y="18831"/>
                    <a:pt x="20607" y="2021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11" name="Line"/>
            <p:cNvSpPr/>
            <p:nvPr/>
          </p:nvSpPr>
          <p:spPr>
            <a:xfrm>
              <a:off x="4768849" y="669237"/>
              <a:ext cx="114301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600" y="0"/>
                    <a:pt x="17600" y="0"/>
                    <a:pt x="14000" y="3100"/>
                  </a:cubicBezTo>
                  <a:cubicBezTo>
                    <a:pt x="10400" y="6200"/>
                    <a:pt x="5200" y="12400"/>
                    <a:pt x="2600" y="16000"/>
                  </a:cubicBezTo>
                  <a:cubicBezTo>
                    <a:pt x="0" y="19600"/>
                    <a:pt x="0" y="20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12" name="Line"/>
            <p:cNvSpPr/>
            <p:nvPr/>
          </p:nvSpPr>
          <p:spPr>
            <a:xfrm>
              <a:off x="5047333" y="335955"/>
              <a:ext cx="153317" cy="3523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3" h="21401" fill="norm" stroke="1" extrusionOk="0">
                  <a:moveTo>
                    <a:pt x="21143" y="3272"/>
                  </a:moveTo>
                  <a:cubicBezTo>
                    <a:pt x="19392" y="2115"/>
                    <a:pt x="17640" y="958"/>
                    <a:pt x="15597" y="380"/>
                  </a:cubicBezTo>
                  <a:cubicBezTo>
                    <a:pt x="13554" y="-199"/>
                    <a:pt x="11219" y="-199"/>
                    <a:pt x="8592" y="958"/>
                  </a:cubicBezTo>
                  <a:cubicBezTo>
                    <a:pt x="5965" y="2115"/>
                    <a:pt x="3046" y="4430"/>
                    <a:pt x="1440" y="7258"/>
                  </a:cubicBezTo>
                  <a:cubicBezTo>
                    <a:pt x="-165" y="10087"/>
                    <a:pt x="-457" y="13430"/>
                    <a:pt x="711" y="15872"/>
                  </a:cubicBezTo>
                  <a:cubicBezTo>
                    <a:pt x="1878" y="18315"/>
                    <a:pt x="4505" y="19858"/>
                    <a:pt x="6694" y="20630"/>
                  </a:cubicBezTo>
                  <a:cubicBezTo>
                    <a:pt x="8884" y="21401"/>
                    <a:pt x="10635" y="21401"/>
                    <a:pt x="12386" y="214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13" name="Line"/>
            <p:cNvSpPr/>
            <p:nvPr/>
          </p:nvSpPr>
          <p:spPr>
            <a:xfrm>
              <a:off x="5190201" y="446987"/>
              <a:ext cx="232699" cy="2212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3" h="21303" fill="norm" stroke="1" extrusionOk="0">
                  <a:moveTo>
                    <a:pt x="961" y="1223"/>
                  </a:moveTo>
                  <a:cubicBezTo>
                    <a:pt x="1739" y="611"/>
                    <a:pt x="2517" y="0"/>
                    <a:pt x="3296" y="0"/>
                  </a:cubicBezTo>
                  <a:cubicBezTo>
                    <a:pt x="4074" y="0"/>
                    <a:pt x="4852" y="611"/>
                    <a:pt x="5534" y="3057"/>
                  </a:cubicBezTo>
                  <a:cubicBezTo>
                    <a:pt x="6215" y="5502"/>
                    <a:pt x="6798" y="9781"/>
                    <a:pt x="6409" y="13042"/>
                  </a:cubicBezTo>
                  <a:cubicBezTo>
                    <a:pt x="6020" y="16302"/>
                    <a:pt x="4658" y="18543"/>
                    <a:pt x="3393" y="19868"/>
                  </a:cubicBezTo>
                  <a:cubicBezTo>
                    <a:pt x="2128" y="21192"/>
                    <a:pt x="961" y="21600"/>
                    <a:pt x="377" y="21091"/>
                  </a:cubicBezTo>
                  <a:cubicBezTo>
                    <a:pt x="-207" y="20581"/>
                    <a:pt x="-207" y="19155"/>
                    <a:pt x="1058" y="16608"/>
                  </a:cubicBezTo>
                  <a:cubicBezTo>
                    <a:pt x="2323" y="14060"/>
                    <a:pt x="4852" y="10392"/>
                    <a:pt x="6507" y="8151"/>
                  </a:cubicBezTo>
                  <a:cubicBezTo>
                    <a:pt x="8161" y="5909"/>
                    <a:pt x="8939" y="5094"/>
                    <a:pt x="9815" y="4483"/>
                  </a:cubicBezTo>
                  <a:cubicBezTo>
                    <a:pt x="10690" y="3872"/>
                    <a:pt x="11663" y="3464"/>
                    <a:pt x="12247" y="3770"/>
                  </a:cubicBezTo>
                  <a:cubicBezTo>
                    <a:pt x="12831" y="4075"/>
                    <a:pt x="13025" y="5094"/>
                    <a:pt x="12831" y="7030"/>
                  </a:cubicBezTo>
                  <a:cubicBezTo>
                    <a:pt x="12636" y="8966"/>
                    <a:pt x="12052" y="11819"/>
                    <a:pt x="11761" y="13755"/>
                  </a:cubicBezTo>
                  <a:cubicBezTo>
                    <a:pt x="11469" y="15691"/>
                    <a:pt x="11469" y="16709"/>
                    <a:pt x="11955" y="17423"/>
                  </a:cubicBezTo>
                  <a:cubicBezTo>
                    <a:pt x="12442" y="18136"/>
                    <a:pt x="13415" y="18543"/>
                    <a:pt x="15069" y="18136"/>
                  </a:cubicBezTo>
                  <a:cubicBezTo>
                    <a:pt x="16723" y="17728"/>
                    <a:pt x="19058" y="16506"/>
                    <a:pt x="21393" y="152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14" name="Line"/>
            <p:cNvSpPr/>
            <p:nvPr/>
          </p:nvSpPr>
          <p:spPr>
            <a:xfrm>
              <a:off x="5467350" y="307287"/>
              <a:ext cx="54844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988" h="21600" fill="norm" stroke="1" extrusionOk="0">
                  <a:moveTo>
                    <a:pt x="0" y="0"/>
                  </a:moveTo>
                  <a:cubicBezTo>
                    <a:pt x="8486" y="3228"/>
                    <a:pt x="16971" y="6455"/>
                    <a:pt x="19286" y="9683"/>
                  </a:cubicBezTo>
                  <a:cubicBezTo>
                    <a:pt x="21600" y="12910"/>
                    <a:pt x="17743" y="16138"/>
                    <a:pt x="14271" y="18124"/>
                  </a:cubicBezTo>
                  <a:cubicBezTo>
                    <a:pt x="10800" y="20110"/>
                    <a:pt x="7714" y="20855"/>
                    <a:pt x="462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15" name="Line"/>
            <p:cNvSpPr/>
            <p:nvPr/>
          </p:nvSpPr>
          <p:spPr>
            <a:xfrm>
              <a:off x="5600700" y="573987"/>
              <a:ext cx="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21600"/>
                  </a:moveTo>
                  <a:cubicBezTo>
                    <a:pt x="21600" y="14400"/>
                    <a:pt x="216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16" name="Line"/>
            <p:cNvSpPr/>
            <p:nvPr/>
          </p:nvSpPr>
          <p:spPr>
            <a:xfrm>
              <a:off x="5932752" y="147408"/>
              <a:ext cx="480748" cy="5218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3" h="21386" fill="norm" stroke="1" extrusionOk="0">
                  <a:moveTo>
                    <a:pt x="8972" y="15921"/>
                  </a:moveTo>
                  <a:cubicBezTo>
                    <a:pt x="8029" y="14273"/>
                    <a:pt x="7086" y="12625"/>
                    <a:pt x="6378" y="11758"/>
                  </a:cubicBezTo>
                  <a:cubicBezTo>
                    <a:pt x="5671" y="10890"/>
                    <a:pt x="5199" y="10803"/>
                    <a:pt x="4209" y="11714"/>
                  </a:cubicBezTo>
                  <a:cubicBezTo>
                    <a:pt x="3219" y="12625"/>
                    <a:pt x="1709" y="14533"/>
                    <a:pt x="861" y="16225"/>
                  </a:cubicBezTo>
                  <a:cubicBezTo>
                    <a:pt x="12" y="17917"/>
                    <a:pt x="-177" y="19391"/>
                    <a:pt x="153" y="20302"/>
                  </a:cubicBezTo>
                  <a:cubicBezTo>
                    <a:pt x="483" y="21213"/>
                    <a:pt x="1332" y="21560"/>
                    <a:pt x="2417" y="21126"/>
                  </a:cubicBezTo>
                  <a:cubicBezTo>
                    <a:pt x="3502" y="20693"/>
                    <a:pt x="4822" y="19478"/>
                    <a:pt x="6001" y="17223"/>
                  </a:cubicBezTo>
                  <a:cubicBezTo>
                    <a:pt x="7180" y="14967"/>
                    <a:pt x="8218" y="11671"/>
                    <a:pt x="8831" y="8808"/>
                  </a:cubicBezTo>
                  <a:cubicBezTo>
                    <a:pt x="9444" y="5946"/>
                    <a:pt x="9633" y="3517"/>
                    <a:pt x="9727" y="2042"/>
                  </a:cubicBezTo>
                  <a:cubicBezTo>
                    <a:pt x="9821" y="567"/>
                    <a:pt x="9821" y="47"/>
                    <a:pt x="9633" y="3"/>
                  </a:cubicBezTo>
                  <a:cubicBezTo>
                    <a:pt x="9444" y="-40"/>
                    <a:pt x="9067" y="394"/>
                    <a:pt x="8595" y="2129"/>
                  </a:cubicBezTo>
                  <a:cubicBezTo>
                    <a:pt x="8123" y="3864"/>
                    <a:pt x="7557" y="6900"/>
                    <a:pt x="7180" y="9849"/>
                  </a:cubicBezTo>
                  <a:cubicBezTo>
                    <a:pt x="6803" y="12799"/>
                    <a:pt x="6614" y="15661"/>
                    <a:pt x="6473" y="17440"/>
                  </a:cubicBezTo>
                  <a:cubicBezTo>
                    <a:pt x="6331" y="19218"/>
                    <a:pt x="6237" y="19912"/>
                    <a:pt x="6237" y="19999"/>
                  </a:cubicBezTo>
                  <a:cubicBezTo>
                    <a:pt x="6237" y="20085"/>
                    <a:pt x="6331" y="19565"/>
                    <a:pt x="7039" y="18177"/>
                  </a:cubicBezTo>
                  <a:cubicBezTo>
                    <a:pt x="7746" y="16789"/>
                    <a:pt x="9067" y="14533"/>
                    <a:pt x="9916" y="13276"/>
                  </a:cubicBezTo>
                  <a:cubicBezTo>
                    <a:pt x="10764" y="12018"/>
                    <a:pt x="11142" y="11758"/>
                    <a:pt x="11708" y="11584"/>
                  </a:cubicBezTo>
                  <a:cubicBezTo>
                    <a:pt x="12274" y="11411"/>
                    <a:pt x="13028" y="11324"/>
                    <a:pt x="13547" y="11541"/>
                  </a:cubicBezTo>
                  <a:cubicBezTo>
                    <a:pt x="14066" y="11758"/>
                    <a:pt x="14349" y="12278"/>
                    <a:pt x="14396" y="13449"/>
                  </a:cubicBezTo>
                  <a:cubicBezTo>
                    <a:pt x="14443" y="14620"/>
                    <a:pt x="14254" y="16442"/>
                    <a:pt x="14019" y="17570"/>
                  </a:cubicBezTo>
                  <a:cubicBezTo>
                    <a:pt x="13783" y="18697"/>
                    <a:pt x="13500" y="19131"/>
                    <a:pt x="13123" y="19521"/>
                  </a:cubicBezTo>
                  <a:cubicBezTo>
                    <a:pt x="12745" y="19912"/>
                    <a:pt x="12274" y="20259"/>
                    <a:pt x="12085" y="20172"/>
                  </a:cubicBezTo>
                  <a:cubicBezTo>
                    <a:pt x="11896" y="20085"/>
                    <a:pt x="11991" y="19565"/>
                    <a:pt x="12840" y="18437"/>
                  </a:cubicBezTo>
                  <a:cubicBezTo>
                    <a:pt x="13689" y="17309"/>
                    <a:pt x="15292" y="15574"/>
                    <a:pt x="16282" y="14577"/>
                  </a:cubicBezTo>
                  <a:cubicBezTo>
                    <a:pt x="17273" y="13579"/>
                    <a:pt x="17650" y="13319"/>
                    <a:pt x="18122" y="12885"/>
                  </a:cubicBezTo>
                  <a:cubicBezTo>
                    <a:pt x="18593" y="12452"/>
                    <a:pt x="19159" y="11844"/>
                    <a:pt x="19254" y="11888"/>
                  </a:cubicBezTo>
                  <a:cubicBezTo>
                    <a:pt x="19348" y="11931"/>
                    <a:pt x="18971" y="12625"/>
                    <a:pt x="18310" y="13840"/>
                  </a:cubicBezTo>
                  <a:cubicBezTo>
                    <a:pt x="17650" y="15054"/>
                    <a:pt x="16707" y="16789"/>
                    <a:pt x="16235" y="17917"/>
                  </a:cubicBezTo>
                  <a:cubicBezTo>
                    <a:pt x="15764" y="19044"/>
                    <a:pt x="15764" y="19565"/>
                    <a:pt x="16707" y="20042"/>
                  </a:cubicBezTo>
                  <a:cubicBezTo>
                    <a:pt x="17650" y="20519"/>
                    <a:pt x="19537" y="20953"/>
                    <a:pt x="21423" y="213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17" name="Line"/>
            <p:cNvSpPr/>
            <p:nvPr/>
          </p:nvSpPr>
          <p:spPr>
            <a:xfrm>
              <a:off x="585142" y="2305299"/>
              <a:ext cx="278458" cy="4467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7" h="21403" fill="norm" stroke="1" extrusionOk="0">
                  <a:moveTo>
                    <a:pt x="909" y="2237"/>
                  </a:moveTo>
                  <a:cubicBezTo>
                    <a:pt x="418" y="1324"/>
                    <a:pt x="-73" y="411"/>
                    <a:pt x="9" y="107"/>
                  </a:cubicBezTo>
                  <a:cubicBezTo>
                    <a:pt x="91" y="-197"/>
                    <a:pt x="745" y="107"/>
                    <a:pt x="2463" y="1527"/>
                  </a:cubicBezTo>
                  <a:cubicBezTo>
                    <a:pt x="4182" y="2947"/>
                    <a:pt x="6963" y="5482"/>
                    <a:pt x="9663" y="8118"/>
                  </a:cubicBezTo>
                  <a:cubicBezTo>
                    <a:pt x="12363" y="10755"/>
                    <a:pt x="14982" y="13493"/>
                    <a:pt x="16945" y="15724"/>
                  </a:cubicBezTo>
                  <a:cubicBezTo>
                    <a:pt x="18909" y="17955"/>
                    <a:pt x="20218" y="19679"/>
                    <a:pt x="21527" y="214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18" name="Line"/>
            <p:cNvSpPr/>
            <p:nvPr/>
          </p:nvSpPr>
          <p:spPr>
            <a:xfrm>
              <a:off x="620639" y="2193237"/>
              <a:ext cx="236612" cy="596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8" h="21600" fill="norm" stroke="1" extrusionOk="0">
                  <a:moveTo>
                    <a:pt x="21368" y="0"/>
                  </a:moveTo>
                  <a:cubicBezTo>
                    <a:pt x="19265" y="1609"/>
                    <a:pt x="17163" y="3217"/>
                    <a:pt x="14678" y="5247"/>
                  </a:cubicBezTo>
                  <a:cubicBezTo>
                    <a:pt x="12193" y="7277"/>
                    <a:pt x="9326" y="9728"/>
                    <a:pt x="6745" y="12294"/>
                  </a:cubicBezTo>
                  <a:cubicBezTo>
                    <a:pt x="4164" y="14860"/>
                    <a:pt x="1871" y="17540"/>
                    <a:pt x="819" y="19111"/>
                  </a:cubicBezTo>
                  <a:cubicBezTo>
                    <a:pt x="-232" y="20681"/>
                    <a:pt x="-41" y="21140"/>
                    <a:pt x="15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19" name="Line"/>
            <p:cNvSpPr/>
            <p:nvPr/>
          </p:nvSpPr>
          <p:spPr>
            <a:xfrm>
              <a:off x="1274233" y="2288487"/>
              <a:ext cx="332326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4" h="21600" fill="norm" stroke="1" extrusionOk="0">
                  <a:moveTo>
                    <a:pt x="1777" y="0"/>
                  </a:moveTo>
                  <a:cubicBezTo>
                    <a:pt x="4375" y="1902"/>
                    <a:pt x="6972" y="3804"/>
                    <a:pt x="9843" y="5502"/>
                  </a:cubicBezTo>
                  <a:cubicBezTo>
                    <a:pt x="12714" y="7200"/>
                    <a:pt x="15858" y="8694"/>
                    <a:pt x="17772" y="9577"/>
                  </a:cubicBezTo>
                  <a:cubicBezTo>
                    <a:pt x="19686" y="10460"/>
                    <a:pt x="20370" y="10732"/>
                    <a:pt x="20848" y="11208"/>
                  </a:cubicBezTo>
                  <a:cubicBezTo>
                    <a:pt x="21327" y="11683"/>
                    <a:pt x="21600" y="12362"/>
                    <a:pt x="21395" y="12974"/>
                  </a:cubicBezTo>
                  <a:cubicBezTo>
                    <a:pt x="21190" y="13585"/>
                    <a:pt x="20506" y="14128"/>
                    <a:pt x="18182" y="15283"/>
                  </a:cubicBezTo>
                  <a:cubicBezTo>
                    <a:pt x="15858" y="16438"/>
                    <a:pt x="11894" y="18204"/>
                    <a:pt x="8818" y="19358"/>
                  </a:cubicBezTo>
                  <a:cubicBezTo>
                    <a:pt x="5742" y="20513"/>
                    <a:pt x="3554" y="21057"/>
                    <a:pt x="2119" y="21328"/>
                  </a:cubicBezTo>
                  <a:cubicBezTo>
                    <a:pt x="684" y="21600"/>
                    <a:pt x="0" y="21600"/>
                    <a:pt x="0" y="21600"/>
                  </a:cubicBezTo>
                  <a:cubicBezTo>
                    <a:pt x="0" y="21600"/>
                    <a:pt x="684" y="21600"/>
                    <a:pt x="1435" y="21532"/>
                  </a:cubicBezTo>
                  <a:cubicBezTo>
                    <a:pt x="2187" y="21464"/>
                    <a:pt x="3008" y="21328"/>
                    <a:pt x="3828" y="211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20" name="Line"/>
            <p:cNvSpPr/>
            <p:nvPr/>
          </p:nvSpPr>
          <p:spPr>
            <a:xfrm>
              <a:off x="1358900" y="2599637"/>
              <a:ext cx="381000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2640"/>
                    <a:pt x="16800" y="5280"/>
                    <a:pt x="13620" y="8640"/>
                  </a:cubicBezTo>
                  <a:cubicBezTo>
                    <a:pt x="10440" y="12000"/>
                    <a:pt x="6480" y="16080"/>
                    <a:pt x="4080" y="18360"/>
                  </a:cubicBezTo>
                  <a:cubicBezTo>
                    <a:pt x="1680" y="20640"/>
                    <a:pt x="840" y="2112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21" name="Line"/>
            <p:cNvSpPr/>
            <p:nvPr/>
          </p:nvSpPr>
          <p:spPr>
            <a:xfrm>
              <a:off x="2216876" y="2294837"/>
              <a:ext cx="24674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2" h="21600" fill="norm" stroke="1" extrusionOk="0">
                  <a:moveTo>
                    <a:pt x="10182" y="0"/>
                  </a:moveTo>
                  <a:cubicBezTo>
                    <a:pt x="6582" y="4097"/>
                    <a:pt x="2982" y="8193"/>
                    <a:pt x="1182" y="11545"/>
                  </a:cubicBezTo>
                  <a:cubicBezTo>
                    <a:pt x="-618" y="14897"/>
                    <a:pt x="-618" y="17503"/>
                    <a:pt x="2982" y="19055"/>
                  </a:cubicBezTo>
                  <a:cubicBezTo>
                    <a:pt x="6582" y="20607"/>
                    <a:pt x="13782" y="21103"/>
                    <a:pt x="2098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22" name="Line"/>
            <p:cNvSpPr/>
            <p:nvPr/>
          </p:nvSpPr>
          <p:spPr>
            <a:xfrm>
              <a:off x="2318746" y="2345637"/>
              <a:ext cx="208029" cy="3360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8" h="21299" fill="norm" stroke="1" extrusionOk="0">
                  <a:moveTo>
                    <a:pt x="10806" y="402"/>
                  </a:moveTo>
                  <a:cubicBezTo>
                    <a:pt x="9737" y="268"/>
                    <a:pt x="8667" y="134"/>
                    <a:pt x="7277" y="939"/>
                  </a:cubicBezTo>
                  <a:cubicBezTo>
                    <a:pt x="5887" y="1744"/>
                    <a:pt x="4176" y="3488"/>
                    <a:pt x="2679" y="6239"/>
                  </a:cubicBezTo>
                  <a:cubicBezTo>
                    <a:pt x="1182" y="8989"/>
                    <a:pt x="-101" y="12745"/>
                    <a:pt x="6" y="15429"/>
                  </a:cubicBezTo>
                  <a:cubicBezTo>
                    <a:pt x="113" y="18112"/>
                    <a:pt x="1610" y="19722"/>
                    <a:pt x="3535" y="20594"/>
                  </a:cubicBezTo>
                  <a:cubicBezTo>
                    <a:pt x="5459" y="21466"/>
                    <a:pt x="7812" y="21600"/>
                    <a:pt x="10592" y="20594"/>
                  </a:cubicBezTo>
                  <a:cubicBezTo>
                    <a:pt x="13372" y="19588"/>
                    <a:pt x="16580" y="17441"/>
                    <a:pt x="18612" y="14691"/>
                  </a:cubicBezTo>
                  <a:cubicBezTo>
                    <a:pt x="20644" y="11940"/>
                    <a:pt x="21499" y="8586"/>
                    <a:pt x="20750" y="6104"/>
                  </a:cubicBezTo>
                  <a:cubicBezTo>
                    <a:pt x="20002" y="3622"/>
                    <a:pt x="17649" y="2012"/>
                    <a:pt x="15618" y="1140"/>
                  </a:cubicBezTo>
                  <a:cubicBezTo>
                    <a:pt x="13586" y="268"/>
                    <a:pt x="11875" y="134"/>
                    <a:pt x="1016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23" name="Line"/>
            <p:cNvSpPr/>
            <p:nvPr/>
          </p:nvSpPr>
          <p:spPr>
            <a:xfrm>
              <a:off x="1431680" y="3608067"/>
              <a:ext cx="212971" cy="4637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8" h="21512" fill="norm" stroke="1" extrusionOk="0">
                  <a:moveTo>
                    <a:pt x="18952" y="1823"/>
                  </a:moveTo>
                  <a:cubicBezTo>
                    <a:pt x="18952" y="1333"/>
                    <a:pt x="18952" y="842"/>
                    <a:pt x="18417" y="498"/>
                  </a:cubicBezTo>
                  <a:cubicBezTo>
                    <a:pt x="17882" y="154"/>
                    <a:pt x="16813" y="-42"/>
                    <a:pt x="14995" y="7"/>
                  </a:cubicBezTo>
                  <a:cubicBezTo>
                    <a:pt x="13177" y="56"/>
                    <a:pt x="10611" y="351"/>
                    <a:pt x="8152" y="1333"/>
                  </a:cubicBezTo>
                  <a:cubicBezTo>
                    <a:pt x="5692" y="2314"/>
                    <a:pt x="3340" y="3983"/>
                    <a:pt x="1950" y="6536"/>
                  </a:cubicBezTo>
                  <a:cubicBezTo>
                    <a:pt x="560" y="9089"/>
                    <a:pt x="132" y="12525"/>
                    <a:pt x="25" y="14980"/>
                  </a:cubicBezTo>
                  <a:cubicBezTo>
                    <a:pt x="-82" y="17434"/>
                    <a:pt x="132" y="18907"/>
                    <a:pt x="1201" y="19938"/>
                  </a:cubicBezTo>
                  <a:cubicBezTo>
                    <a:pt x="2270" y="20969"/>
                    <a:pt x="4195" y="21558"/>
                    <a:pt x="7724" y="21509"/>
                  </a:cubicBezTo>
                  <a:cubicBezTo>
                    <a:pt x="11253" y="21460"/>
                    <a:pt x="16385" y="20773"/>
                    <a:pt x="21518" y="200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24" name="Line"/>
            <p:cNvSpPr/>
            <p:nvPr/>
          </p:nvSpPr>
          <p:spPr>
            <a:xfrm>
              <a:off x="1485900" y="3863287"/>
              <a:ext cx="1397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564" y="16800"/>
                    <a:pt x="11127" y="12000"/>
                    <a:pt x="14727" y="8400"/>
                  </a:cubicBezTo>
                  <a:cubicBezTo>
                    <a:pt x="18327" y="4800"/>
                    <a:pt x="19964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25" name="Line"/>
            <p:cNvSpPr/>
            <p:nvPr/>
          </p:nvSpPr>
          <p:spPr>
            <a:xfrm>
              <a:off x="1760773" y="3540445"/>
              <a:ext cx="264878" cy="5435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2" h="21497" fill="norm" stroke="1" extrusionOk="0">
                  <a:moveTo>
                    <a:pt x="21452" y="1216"/>
                  </a:moveTo>
                  <a:cubicBezTo>
                    <a:pt x="21109" y="797"/>
                    <a:pt x="20766" y="379"/>
                    <a:pt x="20166" y="169"/>
                  </a:cubicBezTo>
                  <a:cubicBezTo>
                    <a:pt x="19566" y="-40"/>
                    <a:pt x="18709" y="-40"/>
                    <a:pt x="16909" y="86"/>
                  </a:cubicBezTo>
                  <a:cubicBezTo>
                    <a:pt x="15109" y="211"/>
                    <a:pt x="12366" y="462"/>
                    <a:pt x="10652" y="713"/>
                  </a:cubicBezTo>
                  <a:cubicBezTo>
                    <a:pt x="8938" y="965"/>
                    <a:pt x="8252" y="1216"/>
                    <a:pt x="7566" y="2011"/>
                  </a:cubicBezTo>
                  <a:cubicBezTo>
                    <a:pt x="6881" y="2807"/>
                    <a:pt x="6195" y="4146"/>
                    <a:pt x="5595" y="6030"/>
                  </a:cubicBezTo>
                  <a:cubicBezTo>
                    <a:pt x="4995" y="7913"/>
                    <a:pt x="4481" y="10341"/>
                    <a:pt x="3538" y="12769"/>
                  </a:cubicBezTo>
                  <a:cubicBezTo>
                    <a:pt x="2595" y="15197"/>
                    <a:pt x="1223" y="17625"/>
                    <a:pt x="538" y="19090"/>
                  </a:cubicBezTo>
                  <a:cubicBezTo>
                    <a:pt x="-148" y="20555"/>
                    <a:pt x="-148" y="21058"/>
                    <a:pt x="366" y="21309"/>
                  </a:cubicBezTo>
                  <a:cubicBezTo>
                    <a:pt x="881" y="21560"/>
                    <a:pt x="1909" y="21560"/>
                    <a:pt x="3709" y="21309"/>
                  </a:cubicBezTo>
                  <a:cubicBezTo>
                    <a:pt x="5509" y="21058"/>
                    <a:pt x="8081" y="20555"/>
                    <a:pt x="10652" y="200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26" name="Line"/>
            <p:cNvSpPr/>
            <p:nvPr/>
          </p:nvSpPr>
          <p:spPr>
            <a:xfrm>
              <a:off x="2006599" y="3710887"/>
              <a:ext cx="190501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040" y="5440"/>
                    <a:pt x="10080" y="10880"/>
                    <a:pt x="12960" y="14080"/>
                  </a:cubicBezTo>
                  <a:cubicBezTo>
                    <a:pt x="15840" y="17280"/>
                    <a:pt x="16560" y="18240"/>
                    <a:pt x="17640" y="19120"/>
                  </a:cubicBezTo>
                  <a:cubicBezTo>
                    <a:pt x="18720" y="20000"/>
                    <a:pt x="20160" y="2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27" name="Line"/>
            <p:cNvSpPr/>
            <p:nvPr/>
          </p:nvSpPr>
          <p:spPr>
            <a:xfrm>
              <a:off x="2048155" y="3723587"/>
              <a:ext cx="148946" cy="3044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8" h="21425" fill="norm" stroke="1" extrusionOk="0">
                  <a:moveTo>
                    <a:pt x="21408" y="0"/>
                  </a:moveTo>
                  <a:cubicBezTo>
                    <a:pt x="19887" y="149"/>
                    <a:pt x="18366" y="298"/>
                    <a:pt x="15171" y="2458"/>
                  </a:cubicBezTo>
                  <a:cubicBezTo>
                    <a:pt x="11977" y="4618"/>
                    <a:pt x="7109" y="8789"/>
                    <a:pt x="4219" y="11917"/>
                  </a:cubicBezTo>
                  <a:cubicBezTo>
                    <a:pt x="1329" y="15046"/>
                    <a:pt x="416" y="17131"/>
                    <a:pt x="112" y="18621"/>
                  </a:cubicBezTo>
                  <a:cubicBezTo>
                    <a:pt x="-192" y="20110"/>
                    <a:pt x="112" y="21004"/>
                    <a:pt x="1177" y="21302"/>
                  </a:cubicBezTo>
                  <a:cubicBezTo>
                    <a:pt x="2242" y="21600"/>
                    <a:pt x="4067" y="21302"/>
                    <a:pt x="5893" y="210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28" name="Line"/>
            <p:cNvSpPr/>
            <p:nvPr/>
          </p:nvSpPr>
          <p:spPr>
            <a:xfrm>
              <a:off x="2216149" y="3553787"/>
              <a:ext cx="193884" cy="4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6" h="21428" fill="norm" stroke="1" extrusionOk="0">
                  <a:moveTo>
                    <a:pt x="7043" y="2279"/>
                  </a:moveTo>
                  <a:cubicBezTo>
                    <a:pt x="10096" y="1494"/>
                    <a:pt x="13148" y="708"/>
                    <a:pt x="15261" y="316"/>
                  </a:cubicBezTo>
                  <a:cubicBezTo>
                    <a:pt x="17374" y="-77"/>
                    <a:pt x="18548" y="-77"/>
                    <a:pt x="19370" y="168"/>
                  </a:cubicBezTo>
                  <a:cubicBezTo>
                    <a:pt x="20191" y="414"/>
                    <a:pt x="20661" y="905"/>
                    <a:pt x="20896" y="2427"/>
                  </a:cubicBezTo>
                  <a:cubicBezTo>
                    <a:pt x="21130" y="3948"/>
                    <a:pt x="21130" y="6501"/>
                    <a:pt x="21013" y="8858"/>
                  </a:cubicBezTo>
                  <a:cubicBezTo>
                    <a:pt x="20896" y="11214"/>
                    <a:pt x="20661" y="13374"/>
                    <a:pt x="20778" y="14994"/>
                  </a:cubicBezTo>
                  <a:cubicBezTo>
                    <a:pt x="20896" y="16614"/>
                    <a:pt x="21365" y="17694"/>
                    <a:pt x="21483" y="18479"/>
                  </a:cubicBezTo>
                  <a:cubicBezTo>
                    <a:pt x="21600" y="19265"/>
                    <a:pt x="21365" y="19756"/>
                    <a:pt x="18430" y="20247"/>
                  </a:cubicBezTo>
                  <a:cubicBezTo>
                    <a:pt x="15496" y="20738"/>
                    <a:pt x="9861" y="21228"/>
                    <a:pt x="6339" y="21376"/>
                  </a:cubicBezTo>
                  <a:cubicBezTo>
                    <a:pt x="2817" y="21523"/>
                    <a:pt x="1409" y="21327"/>
                    <a:pt x="0" y="211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29" name="Line"/>
            <p:cNvSpPr/>
            <p:nvPr/>
          </p:nvSpPr>
          <p:spPr>
            <a:xfrm>
              <a:off x="2832100" y="3717237"/>
              <a:ext cx="1968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30" name="Line"/>
            <p:cNvSpPr/>
            <p:nvPr/>
          </p:nvSpPr>
          <p:spPr>
            <a:xfrm>
              <a:off x="2844800" y="3856937"/>
              <a:ext cx="2159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31" name="Line"/>
            <p:cNvSpPr/>
            <p:nvPr/>
          </p:nvSpPr>
          <p:spPr>
            <a:xfrm>
              <a:off x="3472471" y="3462456"/>
              <a:ext cx="115280" cy="6533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7" h="21439" fill="norm" stroke="1" extrusionOk="0">
                  <a:moveTo>
                    <a:pt x="21007" y="2526"/>
                  </a:moveTo>
                  <a:cubicBezTo>
                    <a:pt x="18693" y="1693"/>
                    <a:pt x="16378" y="859"/>
                    <a:pt x="14257" y="408"/>
                  </a:cubicBezTo>
                  <a:cubicBezTo>
                    <a:pt x="12136" y="-44"/>
                    <a:pt x="10207" y="-113"/>
                    <a:pt x="7893" y="165"/>
                  </a:cubicBezTo>
                  <a:cubicBezTo>
                    <a:pt x="5578" y="443"/>
                    <a:pt x="2878" y="1068"/>
                    <a:pt x="1336" y="2630"/>
                  </a:cubicBezTo>
                  <a:cubicBezTo>
                    <a:pt x="-207" y="4193"/>
                    <a:pt x="-593" y="6693"/>
                    <a:pt x="1143" y="8951"/>
                  </a:cubicBezTo>
                  <a:cubicBezTo>
                    <a:pt x="2878" y="11208"/>
                    <a:pt x="6736" y="13222"/>
                    <a:pt x="10014" y="14924"/>
                  </a:cubicBezTo>
                  <a:cubicBezTo>
                    <a:pt x="13293" y="16625"/>
                    <a:pt x="15993" y="18014"/>
                    <a:pt x="17343" y="18882"/>
                  </a:cubicBezTo>
                  <a:cubicBezTo>
                    <a:pt x="18693" y="19751"/>
                    <a:pt x="18693" y="20098"/>
                    <a:pt x="17536" y="20445"/>
                  </a:cubicBezTo>
                  <a:cubicBezTo>
                    <a:pt x="16378" y="20792"/>
                    <a:pt x="14064" y="21140"/>
                    <a:pt x="11750" y="21313"/>
                  </a:cubicBezTo>
                  <a:cubicBezTo>
                    <a:pt x="9436" y="21487"/>
                    <a:pt x="7121" y="21487"/>
                    <a:pt x="4807" y="21279"/>
                  </a:cubicBezTo>
                  <a:cubicBezTo>
                    <a:pt x="2493" y="21070"/>
                    <a:pt x="178" y="20654"/>
                    <a:pt x="178" y="20445"/>
                  </a:cubicBezTo>
                  <a:cubicBezTo>
                    <a:pt x="178" y="20237"/>
                    <a:pt x="2493" y="20237"/>
                    <a:pt x="4807" y="202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32" name="Line"/>
            <p:cNvSpPr/>
            <p:nvPr/>
          </p:nvSpPr>
          <p:spPr>
            <a:xfrm>
              <a:off x="3460750" y="4295087"/>
              <a:ext cx="44450" cy="131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24" fill="norm" stroke="1" extrusionOk="0">
                  <a:moveTo>
                    <a:pt x="0" y="0"/>
                  </a:moveTo>
                  <a:cubicBezTo>
                    <a:pt x="2057" y="5829"/>
                    <a:pt x="4114" y="11657"/>
                    <a:pt x="5657" y="15429"/>
                  </a:cubicBezTo>
                  <a:cubicBezTo>
                    <a:pt x="7200" y="19200"/>
                    <a:pt x="8229" y="20914"/>
                    <a:pt x="10800" y="21257"/>
                  </a:cubicBezTo>
                  <a:cubicBezTo>
                    <a:pt x="13371" y="21600"/>
                    <a:pt x="17486" y="20571"/>
                    <a:pt x="21600" y="195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33" name="Line"/>
            <p:cNvSpPr/>
            <p:nvPr/>
          </p:nvSpPr>
          <p:spPr>
            <a:xfrm>
              <a:off x="3544243" y="4269687"/>
              <a:ext cx="74261" cy="1144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0" h="20853" fill="norm" stroke="1" extrusionOk="0">
                  <a:moveTo>
                    <a:pt x="15933" y="2314"/>
                  </a:moveTo>
                  <a:cubicBezTo>
                    <a:pt x="12333" y="2314"/>
                    <a:pt x="8733" y="2314"/>
                    <a:pt x="5733" y="3664"/>
                  </a:cubicBezTo>
                  <a:cubicBezTo>
                    <a:pt x="2733" y="5014"/>
                    <a:pt x="333" y="7714"/>
                    <a:pt x="33" y="10800"/>
                  </a:cubicBezTo>
                  <a:cubicBezTo>
                    <a:pt x="-267" y="13886"/>
                    <a:pt x="1533" y="17357"/>
                    <a:pt x="4233" y="19286"/>
                  </a:cubicBezTo>
                  <a:cubicBezTo>
                    <a:pt x="6933" y="21214"/>
                    <a:pt x="10533" y="21600"/>
                    <a:pt x="14133" y="19093"/>
                  </a:cubicBezTo>
                  <a:cubicBezTo>
                    <a:pt x="17733" y="16586"/>
                    <a:pt x="21333" y="11186"/>
                    <a:pt x="21033" y="7521"/>
                  </a:cubicBezTo>
                  <a:cubicBezTo>
                    <a:pt x="20733" y="3857"/>
                    <a:pt x="16533" y="1929"/>
                    <a:pt x="1233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34" name="Line"/>
            <p:cNvSpPr/>
            <p:nvPr/>
          </p:nvSpPr>
          <p:spPr>
            <a:xfrm>
              <a:off x="3409405" y="3190187"/>
              <a:ext cx="173991" cy="1162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7" h="21190" fill="norm" stroke="1" extrusionOk="0">
                  <a:moveTo>
                    <a:pt x="11638" y="0"/>
                  </a:moveTo>
                  <a:cubicBezTo>
                    <a:pt x="10352" y="4629"/>
                    <a:pt x="9066" y="9257"/>
                    <a:pt x="7909" y="12343"/>
                  </a:cubicBezTo>
                  <a:cubicBezTo>
                    <a:pt x="6752" y="15429"/>
                    <a:pt x="5723" y="16971"/>
                    <a:pt x="4566" y="17550"/>
                  </a:cubicBezTo>
                  <a:cubicBezTo>
                    <a:pt x="3409" y="18129"/>
                    <a:pt x="2123" y="17743"/>
                    <a:pt x="1223" y="15429"/>
                  </a:cubicBezTo>
                  <a:cubicBezTo>
                    <a:pt x="323" y="13114"/>
                    <a:pt x="-191" y="8871"/>
                    <a:pt x="66" y="6171"/>
                  </a:cubicBezTo>
                  <a:cubicBezTo>
                    <a:pt x="323" y="3471"/>
                    <a:pt x="1352" y="2314"/>
                    <a:pt x="2895" y="2893"/>
                  </a:cubicBezTo>
                  <a:cubicBezTo>
                    <a:pt x="4438" y="3471"/>
                    <a:pt x="6495" y="5786"/>
                    <a:pt x="8680" y="9064"/>
                  </a:cubicBezTo>
                  <a:cubicBezTo>
                    <a:pt x="10866" y="12343"/>
                    <a:pt x="13180" y="16586"/>
                    <a:pt x="14980" y="18900"/>
                  </a:cubicBezTo>
                  <a:cubicBezTo>
                    <a:pt x="16780" y="21214"/>
                    <a:pt x="18066" y="21600"/>
                    <a:pt x="18966" y="20829"/>
                  </a:cubicBezTo>
                  <a:cubicBezTo>
                    <a:pt x="19866" y="20057"/>
                    <a:pt x="20380" y="18129"/>
                    <a:pt x="20766" y="16200"/>
                  </a:cubicBezTo>
                  <a:cubicBezTo>
                    <a:pt x="21152" y="14271"/>
                    <a:pt x="21409" y="12343"/>
                    <a:pt x="20638" y="10029"/>
                  </a:cubicBezTo>
                  <a:cubicBezTo>
                    <a:pt x="19866" y="7714"/>
                    <a:pt x="18066" y="5014"/>
                    <a:pt x="16523" y="3664"/>
                  </a:cubicBezTo>
                  <a:cubicBezTo>
                    <a:pt x="14980" y="2314"/>
                    <a:pt x="13695" y="2314"/>
                    <a:pt x="12666" y="3279"/>
                  </a:cubicBezTo>
                  <a:cubicBezTo>
                    <a:pt x="11638" y="4243"/>
                    <a:pt x="10866" y="6171"/>
                    <a:pt x="10095" y="81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35" name="Line"/>
            <p:cNvSpPr/>
            <p:nvPr/>
          </p:nvSpPr>
          <p:spPr>
            <a:xfrm>
              <a:off x="3765550" y="3617374"/>
              <a:ext cx="298450" cy="2776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6" fill="norm" stroke="1" extrusionOk="0">
                  <a:moveTo>
                    <a:pt x="0" y="2321"/>
                  </a:moveTo>
                  <a:cubicBezTo>
                    <a:pt x="153" y="1502"/>
                    <a:pt x="306" y="684"/>
                    <a:pt x="766" y="275"/>
                  </a:cubicBezTo>
                  <a:cubicBezTo>
                    <a:pt x="1226" y="-134"/>
                    <a:pt x="1991" y="-134"/>
                    <a:pt x="3753" y="602"/>
                  </a:cubicBezTo>
                  <a:cubicBezTo>
                    <a:pt x="5515" y="1339"/>
                    <a:pt x="8272" y="2811"/>
                    <a:pt x="9728" y="5184"/>
                  </a:cubicBezTo>
                  <a:cubicBezTo>
                    <a:pt x="11183" y="7557"/>
                    <a:pt x="11336" y="10830"/>
                    <a:pt x="10494" y="13693"/>
                  </a:cubicBezTo>
                  <a:cubicBezTo>
                    <a:pt x="9651" y="16557"/>
                    <a:pt x="7813" y="19011"/>
                    <a:pt x="6511" y="20239"/>
                  </a:cubicBezTo>
                  <a:cubicBezTo>
                    <a:pt x="5209" y="21466"/>
                    <a:pt x="4443" y="21466"/>
                    <a:pt x="3753" y="21221"/>
                  </a:cubicBezTo>
                  <a:cubicBezTo>
                    <a:pt x="3064" y="20975"/>
                    <a:pt x="2451" y="20484"/>
                    <a:pt x="2221" y="19257"/>
                  </a:cubicBezTo>
                  <a:cubicBezTo>
                    <a:pt x="1991" y="18030"/>
                    <a:pt x="2145" y="16066"/>
                    <a:pt x="3753" y="13530"/>
                  </a:cubicBezTo>
                  <a:cubicBezTo>
                    <a:pt x="5362" y="10993"/>
                    <a:pt x="8426" y="7884"/>
                    <a:pt x="10340" y="6084"/>
                  </a:cubicBezTo>
                  <a:cubicBezTo>
                    <a:pt x="12255" y="4284"/>
                    <a:pt x="13021" y="3793"/>
                    <a:pt x="14170" y="3221"/>
                  </a:cubicBezTo>
                  <a:cubicBezTo>
                    <a:pt x="15319" y="2648"/>
                    <a:pt x="16851" y="1993"/>
                    <a:pt x="17311" y="2075"/>
                  </a:cubicBezTo>
                  <a:cubicBezTo>
                    <a:pt x="17770" y="2157"/>
                    <a:pt x="17157" y="2975"/>
                    <a:pt x="16391" y="5021"/>
                  </a:cubicBezTo>
                  <a:cubicBezTo>
                    <a:pt x="15626" y="7066"/>
                    <a:pt x="14706" y="10339"/>
                    <a:pt x="14860" y="13121"/>
                  </a:cubicBezTo>
                  <a:cubicBezTo>
                    <a:pt x="15013" y="15902"/>
                    <a:pt x="16238" y="18193"/>
                    <a:pt x="17540" y="19502"/>
                  </a:cubicBezTo>
                  <a:cubicBezTo>
                    <a:pt x="18843" y="20811"/>
                    <a:pt x="20221" y="21139"/>
                    <a:pt x="21600" y="214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36" name="Line"/>
            <p:cNvSpPr/>
            <p:nvPr/>
          </p:nvSpPr>
          <p:spPr>
            <a:xfrm>
              <a:off x="4210050" y="3812487"/>
              <a:ext cx="254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37" name="Line"/>
            <p:cNvSpPr/>
            <p:nvPr/>
          </p:nvSpPr>
          <p:spPr>
            <a:xfrm>
              <a:off x="4562914" y="3403652"/>
              <a:ext cx="129736" cy="624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3" h="21538" fill="norm" stroke="1" extrusionOk="0">
                  <a:moveTo>
                    <a:pt x="21353" y="4024"/>
                  </a:moveTo>
                  <a:cubicBezTo>
                    <a:pt x="21353" y="3295"/>
                    <a:pt x="21353" y="2565"/>
                    <a:pt x="19959" y="1908"/>
                  </a:cubicBezTo>
                  <a:cubicBezTo>
                    <a:pt x="18566" y="1252"/>
                    <a:pt x="15779" y="668"/>
                    <a:pt x="13340" y="339"/>
                  </a:cubicBezTo>
                  <a:cubicBezTo>
                    <a:pt x="10901" y="11"/>
                    <a:pt x="8811" y="-62"/>
                    <a:pt x="7243" y="47"/>
                  </a:cubicBezTo>
                  <a:cubicBezTo>
                    <a:pt x="5676" y="157"/>
                    <a:pt x="4630" y="449"/>
                    <a:pt x="3411" y="1908"/>
                  </a:cubicBezTo>
                  <a:cubicBezTo>
                    <a:pt x="2192" y="3368"/>
                    <a:pt x="798" y="5995"/>
                    <a:pt x="276" y="8622"/>
                  </a:cubicBezTo>
                  <a:cubicBezTo>
                    <a:pt x="-247" y="11249"/>
                    <a:pt x="101" y="13876"/>
                    <a:pt x="276" y="16029"/>
                  </a:cubicBezTo>
                  <a:cubicBezTo>
                    <a:pt x="450" y="18181"/>
                    <a:pt x="450" y="19860"/>
                    <a:pt x="450" y="215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38" name="Line"/>
            <p:cNvSpPr/>
            <p:nvPr/>
          </p:nvSpPr>
          <p:spPr>
            <a:xfrm>
              <a:off x="4527550" y="3830411"/>
              <a:ext cx="146050" cy="1027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66" fill="norm" stroke="1" extrusionOk="0">
                  <a:moveTo>
                    <a:pt x="0" y="20966"/>
                  </a:moveTo>
                  <a:cubicBezTo>
                    <a:pt x="0" y="16646"/>
                    <a:pt x="0" y="12326"/>
                    <a:pt x="939" y="8438"/>
                  </a:cubicBezTo>
                  <a:cubicBezTo>
                    <a:pt x="1878" y="4550"/>
                    <a:pt x="3757" y="1094"/>
                    <a:pt x="7357" y="230"/>
                  </a:cubicBezTo>
                  <a:cubicBezTo>
                    <a:pt x="10957" y="-634"/>
                    <a:pt x="16278" y="1094"/>
                    <a:pt x="21600" y="28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39" name="Line"/>
            <p:cNvSpPr/>
            <p:nvPr/>
          </p:nvSpPr>
          <p:spPr>
            <a:xfrm>
              <a:off x="4679950" y="3888687"/>
              <a:ext cx="120650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40" name="Line"/>
            <p:cNvSpPr/>
            <p:nvPr/>
          </p:nvSpPr>
          <p:spPr>
            <a:xfrm>
              <a:off x="4686924" y="3901387"/>
              <a:ext cx="139076" cy="184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3" h="21600" fill="norm" stroke="1" extrusionOk="0">
                  <a:moveTo>
                    <a:pt x="21503" y="0"/>
                  </a:moveTo>
                  <a:cubicBezTo>
                    <a:pt x="17903" y="745"/>
                    <a:pt x="14303" y="1490"/>
                    <a:pt x="10703" y="4345"/>
                  </a:cubicBezTo>
                  <a:cubicBezTo>
                    <a:pt x="7103" y="7200"/>
                    <a:pt x="3503" y="12166"/>
                    <a:pt x="1703" y="15269"/>
                  </a:cubicBezTo>
                  <a:cubicBezTo>
                    <a:pt x="-97" y="18372"/>
                    <a:pt x="-97" y="19614"/>
                    <a:pt x="67" y="20359"/>
                  </a:cubicBezTo>
                  <a:cubicBezTo>
                    <a:pt x="230" y="21103"/>
                    <a:pt x="558" y="21352"/>
                    <a:pt x="88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41" name="Line"/>
            <p:cNvSpPr/>
            <p:nvPr/>
          </p:nvSpPr>
          <p:spPr>
            <a:xfrm>
              <a:off x="4901665" y="3604952"/>
              <a:ext cx="140236" cy="3686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9" h="21373" fill="norm" stroke="1" extrusionOk="0">
                  <a:moveTo>
                    <a:pt x="21359" y="1724"/>
                  </a:moveTo>
                  <a:cubicBezTo>
                    <a:pt x="19102" y="1110"/>
                    <a:pt x="16846" y="497"/>
                    <a:pt x="14589" y="190"/>
                  </a:cubicBezTo>
                  <a:cubicBezTo>
                    <a:pt x="12332" y="-117"/>
                    <a:pt x="10075" y="-117"/>
                    <a:pt x="7819" y="681"/>
                  </a:cubicBezTo>
                  <a:cubicBezTo>
                    <a:pt x="5562" y="1478"/>
                    <a:pt x="3305" y="3074"/>
                    <a:pt x="1855" y="5835"/>
                  </a:cubicBezTo>
                  <a:cubicBezTo>
                    <a:pt x="404" y="8597"/>
                    <a:pt x="-241" y="12524"/>
                    <a:pt x="81" y="15285"/>
                  </a:cubicBezTo>
                  <a:cubicBezTo>
                    <a:pt x="404" y="18047"/>
                    <a:pt x="1693" y="19642"/>
                    <a:pt x="3144" y="20501"/>
                  </a:cubicBezTo>
                  <a:cubicBezTo>
                    <a:pt x="4595" y="21360"/>
                    <a:pt x="6207" y="21483"/>
                    <a:pt x="7496" y="21299"/>
                  </a:cubicBezTo>
                  <a:cubicBezTo>
                    <a:pt x="8786" y="21115"/>
                    <a:pt x="9753" y="20624"/>
                    <a:pt x="10720" y="201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42" name="Line"/>
            <p:cNvSpPr/>
            <p:nvPr/>
          </p:nvSpPr>
          <p:spPr>
            <a:xfrm>
              <a:off x="4991100" y="3747340"/>
              <a:ext cx="196850" cy="1818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91" fill="norm" stroke="1" extrusionOk="0">
                  <a:moveTo>
                    <a:pt x="0" y="17127"/>
                  </a:moveTo>
                  <a:cubicBezTo>
                    <a:pt x="929" y="12709"/>
                    <a:pt x="1858" y="8291"/>
                    <a:pt x="2555" y="5345"/>
                  </a:cubicBezTo>
                  <a:cubicBezTo>
                    <a:pt x="3252" y="2400"/>
                    <a:pt x="3716" y="927"/>
                    <a:pt x="4529" y="314"/>
                  </a:cubicBezTo>
                  <a:cubicBezTo>
                    <a:pt x="5342" y="-300"/>
                    <a:pt x="6503" y="-55"/>
                    <a:pt x="7548" y="1418"/>
                  </a:cubicBezTo>
                  <a:cubicBezTo>
                    <a:pt x="8594" y="2891"/>
                    <a:pt x="9523" y="5591"/>
                    <a:pt x="9523" y="8782"/>
                  </a:cubicBezTo>
                  <a:cubicBezTo>
                    <a:pt x="9523" y="11973"/>
                    <a:pt x="8594" y="15655"/>
                    <a:pt x="7665" y="17986"/>
                  </a:cubicBezTo>
                  <a:cubicBezTo>
                    <a:pt x="6735" y="20318"/>
                    <a:pt x="5806" y="21300"/>
                    <a:pt x="5458" y="21055"/>
                  </a:cubicBezTo>
                  <a:cubicBezTo>
                    <a:pt x="5110" y="20809"/>
                    <a:pt x="5342" y="19336"/>
                    <a:pt x="6503" y="16391"/>
                  </a:cubicBezTo>
                  <a:cubicBezTo>
                    <a:pt x="7665" y="13445"/>
                    <a:pt x="9755" y="9027"/>
                    <a:pt x="11265" y="6205"/>
                  </a:cubicBezTo>
                  <a:cubicBezTo>
                    <a:pt x="12774" y="3382"/>
                    <a:pt x="13703" y="2155"/>
                    <a:pt x="14168" y="2400"/>
                  </a:cubicBezTo>
                  <a:cubicBezTo>
                    <a:pt x="14632" y="2645"/>
                    <a:pt x="14632" y="4364"/>
                    <a:pt x="14632" y="6818"/>
                  </a:cubicBezTo>
                  <a:cubicBezTo>
                    <a:pt x="14632" y="9273"/>
                    <a:pt x="14632" y="12464"/>
                    <a:pt x="15794" y="14550"/>
                  </a:cubicBezTo>
                  <a:cubicBezTo>
                    <a:pt x="16955" y="16636"/>
                    <a:pt x="19277" y="17618"/>
                    <a:pt x="21600" y="18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43" name="Line"/>
            <p:cNvSpPr/>
            <p:nvPr/>
          </p:nvSpPr>
          <p:spPr>
            <a:xfrm>
              <a:off x="5295900" y="3590237"/>
              <a:ext cx="42896" cy="400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45" h="21600" fill="norm" stroke="1" extrusionOk="0">
                  <a:moveTo>
                    <a:pt x="6171" y="0"/>
                  </a:moveTo>
                  <a:cubicBezTo>
                    <a:pt x="11314" y="2171"/>
                    <a:pt x="16457" y="4343"/>
                    <a:pt x="19029" y="7086"/>
                  </a:cubicBezTo>
                  <a:cubicBezTo>
                    <a:pt x="21600" y="9829"/>
                    <a:pt x="21600" y="13143"/>
                    <a:pt x="18000" y="15657"/>
                  </a:cubicBezTo>
                  <a:cubicBezTo>
                    <a:pt x="14400" y="18171"/>
                    <a:pt x="7200" y="1988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44" name="Line"/>
            <p:cNvSpPr/>
            <p:nvPr/>
          </p:nvSpPr>
          <p:spPr>
            <a:xfrm>
              <a:off x="5448300" y="3856937"/>
              <a:ext cx="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21600"/>
                  </a:moveTo>
                  <a:cubicBezTo>
                    <a:pt x="21600" y="14400"/>
                    <a:pt x="216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45" name="Line"/>
            <p:cNvSpPr/>
            <p:nvPr/>
          </p:nvSpPr>
          <p:spPr>
            <a:xfrm>
              <a:off x="5744104" y="3340470"/>
              <a:ext cx="485246" cy="6099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6" h="21317" fill="norm" stroke="1" extrusionOk="0">
                  <a:moveTo>
                    <a:pt x="7130" y="15608"/>
                  </a:moveTo>
                  <a:cubicBezTo>
                    <a:pt x="6849" y="15016"/>
                    <a:pt x="6568" y="14425"/>
                    <a:pt x="6007" y="13981"/>
                  </a:cubicBezTo>
                  <a:cubicBezTo>
                    <a:pt x="5446" y="13537"/>
                    <a:pt x="4605" y="13241"/>
                    <a:pt x="3530" y="13981"/>
                  </a:cubicBezTo>
                  <a:cubicBezTo>
                    <a:pt x="2454" y="14721"/>
                    <a:pt x="1145" y="16496"/>
                    <a:pt x="491" y="17864"/>
                  </a:cubicBezTo>
                  <a:cubicBezTo>
                    <a:pt x="-164" y="19233"/>
                    <a:pt x="-164" y="20195"/>
                    <a:pt x="491" y="20786"/>
                  </a:cubicBezTo>
                  <a:cubicBezTo>
                    <a:pt x="1145" y="21378"/>
                    <a:pt x="2454" y="21600"/>
                    <a:pt x="3857" y="20786"/>
                  </a:cubicBezTo>
                  <a:cubicBezTo>
                    <a:pt x="5259" y="19973"/>
                    <a:pt x="6755" y="18123"/>
                    <a:pt x="7737" y="15756"/>
                  </a:cubicBezTo>
                  <a:cubicBezTo>
                    <a:pt x="8719" y="13389"/>
                    <a:pt x="9187" y="10504"/>
                    <a:pt x="9420" y="7915"/>
                  </a:cubicBezTo>
                  <a:cubicBezTo>
                    <a:pt x="9654" y="5326"/>
                    <a:pt x="9654" y="3033"/>
                    <a:pt x="9514" y="1701"/>
                  </a:cubicBezTo>
                  <a:cubicBezTo>
                    <a:pt x="9374" y="370"/>
                    <a:pt x="9093" y="0"/>
                    <a:pt x="8766" y="0"/>
                  </a:cubicBezTo>
                  <a:cubicBezTo>
                    <a:pt x="8439" y="0"/>
                    <a:pt x="8065" y="370"/>
                    <a:pt x="7737" y="1923"/>
                  </a:cubicBezTo>
                  <a:cubicBezTo>
                    <a:pt x="7410" y="3477"/>
                    <a:pt x="7130" y="6214"/>
                    <a:pt x="7223" y="8655"/>
                  </a:cubicBezTo>
                  <a:cubicBezTo>
                    <a:pt x="7317" y="11096"/>
                    <a:pt x="7784" y="13241"/>
                    <a:pt x="8111" y="14905"/>
                  </a:cubicBezTo>
                  <a:cubicBezTo>
                    <a:pt x="8439" y="16570"/>
                    <a:pt x="8626" y="17753"/>
                    <a:pt x="8719" y="18567"/>
                  </a:cubicBezTo>
                  <a:cubicBezTo>
                    <a:pt x="8813" y="19381"/>
                    <a:pt x="8813" y="19825"/>
                    <a:pt x="8766" y="19825"/>
                  </a:cubicBezTo>
                  <a:cubicBezTo>
                    <a:pt x="8719" y="19825"/>
                    <a:pt x="8626" y="19381"/>
                    <a:pt x="8719" y="18197"/>
                  </a:cubicBezTo>
                  <a:cubicBezTo>
                    <a:pt x="8813" y="17014"/>
                    <a:pt x="9093" y="15090"/>
                    <a:pt x="9374" y="13870"/>
                  </a:cubicBezTo>
                  <a:cubicBezTo>
                    <a:pt x="9654" y="12649"/>
                    <a:pt x="9935" y="12132"/>
                    <a:pt x="10355" y="11762"/>
                  </a:cubicBezTo>
                  <a:cubicBezTo>
                    <a:pt x="10776" y="11392"/>
                    <a:pt x="11337" y="11170"/>
                    <a:pt x="11898" y="11133"/>
                  </a:cubicBezTo>
                  <a:cubicBezTo>
                    <a:pt x="12459" y="11096"/>
                    <a:pt x="13020" y="11244"/>
                    <a:pt x="13581" y="11984"/>
                  </a:cubicBezTo>
                  <a:cubicBezTo>
                    <a:pt x="14142" y="12723"/>
                    <a:pt x="14704" y="14055"/>
                    <a:pt x="14844" y="15238"/>
                  </a:cubicBezTo>
                  <a:cubicBezTo>
                    <a:pt x="14984" y="16422"/>
                    <a:pt x="14704" y="17458"/>
                    <a:pt x="14330" y="18049"/>
                  </a:cubicBezTo>
                  <a:cubicBezTo>
                    <a:pt x="13955" y="18641"/>
                    <a:pt x="13488" y="18789"/>
                    <a:pt x="13254" y="18604"/>
                  </a:cubicBezTo>
                  <a:cubicBezTo>
                    <a:pt x="13020" y="18419"/>
                    <a:pt x="13020" y="17901"/>
                    <a:pt x="13862" y="16681"/>
                  </a:cubicBezTo>
                  <a:cubicBezTo>
                    <a:pt x="14704" y="15460"/>
                    <a:pt x="16387" y="13537"/>
                    <a:pt x="17415" y="12427"/>
                  </a:cubicBezTo>
                  <a:cubicBezTo>
                    <a:pt x="18444" y="11318"/>
                    <a:pt x="18818" y="11022"/>
                    <a:pt x="19192" y="10763"/>
                  </a:cubicBezTo>
                  <a:cubicBezTo>
                    <a:pt x="19566" y="10504"/>
                    <a:pt x="19940" y="10282"/>
                    <a:pt x="19987" y="10356"/>
                  </a:cubicBezTo>
                  <a:cubicBezTo>
                    <a:pt x="20033" y="10430"/>
                    <a:pt x="19753" y="10800"/>
                    <a:pt x="19239" y="11762"/>
                  </a:cubicBezTo>
                  <a:cubicBezTo>
                    <a:pt x="18724" y="12723"/>
                    <a:pt x="17976" y="14277"/>
                    <a:pt x="18304" y="15497"/>
                  </a:cubicBezTo>
                  <a:cubicBezTo>
                    <a:pt x="18631" y="16718"/>
                    <a:pt x="20033" y="17605"/>
                    <a:pt x="21436" y="184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46" name="Line"/>
            <p:cNvSpPr/>
            <p:nvPr/>
          </p:nvSpPr>
          <p:spPr>
            <a:xfrm>
              <a:off x="8067820" y="3155286"/>
              <a:ext cx="171395" cy="9937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3" h="21485" fill="norm" stroke="1" extrusionOk="0">
                  <a:moveTo>
                    <a:pt x="19110" y="2951"/>
                  </a:moveTo>
                  <a:cubicBezTo>
                    <a:pt x="20151" y="2539"/>
                    <a:pt x="21192" y="2127"/>
                    <a:pt x="21062" y="1601"/>
                  </a:cubicBezTo>
                  <a:cubicBezTo>
                    <a:pt x="20932" y="1075"/>
                    <a:pt x="19631" y="434"/>
                    <a:pt x="17419" y="160"/>
                  </a:cubicBezTo>
                  <a:cubicBezTo>
                    <a:pt x="15206" y="-115"/>
                    <a:pt x="12084" y="-23"/>
                    <a:pt x="9221" y="343"/>
                  </a:cubicBezTo>
                  <a:cubicBezTo>
                    <a:pt x="6358" y="709"/>
                    <a:pt x="3756" y="1349"/>
                    <a:pt x="2194" y="2379"/>
                  </a:cubicBezTo>
                  <a:cubicBezTo>
                    <a:pt x="633" y="3409"/>
                    <a:pt x="112" y="4827"/>
                    <a:pt x="633" y="6246"/>
                  </a:cubicBezTo>
                  <a:cubicBezTo>
                    <a:pt x="1153" y="7665"/>
                    <a:pt x="2715" y="9083"/>
                    <a:pt x="4927" y="10731"/>
                  </a:cubicBezTo>
                  <a:cubicBezTo>
                    <a:pt x="7139" y="12378"/>
                    <a:pt x="10002" y="14254"/>
                    <a:pt x="11173" y="15833"/>
                  </a:cubicBezTo>
                  <a:cubicBezTo>
                    <a:pt x="12344" y="17412"/>
                    <a:pt x="11823" y="18693"/>
                    <a:pt x="10522" y="19563"/>
                  </a:cubicBezTo>
                  <a:cubicBezTo>
                    <a:pt x="9221" y="20432"/>
                    <a:pt x="7139" y="20890"/>
                    <a:pt x="5057" y="21119"/>
                  </a:cubicBezTo>
                  <a:cubicBezTo>
                    <a:pt x="2975" y="21348"/>
                    <a:pt x="893" y="21348"/>
                    <a:pt x="243" y="21371"/>
                  </a:cubicBezTo>
                  <a:cubicBezTo>
                    <a:pt x="-408" y="21393"/>
                    <a:pt x="373" y="21439"/>
                    <a:pt x="1153" y="214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47" name="Line"/>
            <p:cNvSpPr/>
            <p:nvPr/>
          </p:nvSpPr>
          <p:spPr>
            <a:xfrm>
              <a:off x="8093256" y="4295087"/>
              <a:ext cx="15695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8" h="21600" fill="norm" stroke="1" extrusionOk="0">
                  <a:moveTo>
                    <a:pt x="3818" y="0"/>
                  </a:moveTo>
                  <a:cubicBezTo>
                    <a:pt x="1118" y="4320"/>
                    <a:pt x="-1582" y="8640"/>
                    <a:pt x="1118" y="12240"/>
                  </a:cubicBezTo>
                  <a:cubicBezTo>
                    <a:pt x="3818" y="15840"/>
                    <a:pt x="11918" y="18720"/>
                    <a:pt x="2001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48" name="Line"/>
            <p:cNvSpPr/>
            <p:nvPr/>
          </p:nvSpPr>
          <p:spPr>
            <a:xfrm>
              <a:off x="8147891" y="4314137"/>
              <a:ext cx="92708" cy="1159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66" h="21128" fill="norm" stroke="1" extrusionOk="0">
                  <a:moveTo>
                    <a:pt x="9674" y="0"/>
                  </a:moveTo>
                  <a:cubicBezTo>
                    <a:pt x="6857" y="771"/>
                    <a:pt x="4040" y="1543"/>
                    <a:pt x="2161" y="3857"/>
                  </a:cubicBezTo>
                  <a:cubicBezTo>
                    <a:pt x="283" y="6171"/>
                    <a:pt x="-656" y="10029"/>
                    <a:pt x="518" y="13307"/>
                  </a:cubicBezTo>
                  <a:cubicBezTo>
                    <a:pt x="1692" y="16586"/>
                    <a:pt x="4979" y="19286"/>
                    <a:pt x="7796" y="20443"/>
                  </a:cubicBezTo>
                  <a:cubicBezTo>
                    <a:pt x="10614" y="21600"/>
                    <a:pt x="12961" y="21214"/>
                    <a:pt x="15074" y="19864"/>
                  </a:cubicBezTo>
                  <a:cubicBezTo>
                    <a:pt x="17187" y="18514"/>
                    <a:pt x="19066" y="16200"/>
                    <a:pt x="20005" y="13886"/>
                  </a:cubicBezTo>
                  <a:cubicBezTo>
                    <a:pt x="20944" y="11571"/>
                    <a:pt x="20944" y="9257"/>
                    <a:pt x="18127" y="7907"/>
                  </a:cubicBezTo>
                  <a:cubicBezTo>
                    <a:pt x="15309" y="6557"/>
                    <a:pt x="9674" y="6171"/>
                    <a:pt x="4040" y="57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49" name="Line"/>
            <p:cNvSpPr/>
            <p:nvPr/>
          </p:nvSpPr>
          <p:spPr>
            <a:xfrm>
              <a:off x="8015152" y="2885111"/>
              <a:ext cx="181183" cy="1473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2" h="20603" fill="norm" stroke="1" extrusionOk="0">
                  <a:moveTo>
                    <a:pt x="15471" y="39"/>
                  </a:moveTo>
                  <a:cubicBezTo>
                    <a:pt x="13237" y="4477"/>
                    <a:pt x="11002" y="8915"/>
                    <a:pt x="9389" y="11726"/>
                  </a:cubicBezTo>
                  <a:cubicBezTo>
                    <a:pt x="7775" y="14537"/>
                    <a:pt x="6782" y="15721"/>
                    <a:pt x="5292" y="15721"/>
                  </a:cubicBezTo>
                  <a:cubicBezTo>
                    <a:pt x="3802" y="15721"/>
                    <a:pt x="1816" y="14537"/>
                    <a:pt x="823" y="12466"/>
                  </a:cubicBezTo>
                  <a:cubicBezTo>
                    <a:pt x="-170" y="10395"/>
                    <a:pt x="-170" y="7436"/>
                    <a:pt x="327" y="5217"/>
                  </a:cubicBezTo>
                  <a:cubicBezTo>
                    <a:pt x="823" y="2998"/>
                    <a:pt x="1816" y="1518"/>
                    <a:pt x="2933" y="631"/>
                  </a:cubicBezTo>
                  <a:cubicBezTo>
                    <a:pt x="4051" y="-257"/>
                    <a:pt x="5292" y="-553"/>
                    <a:pt x="7030" y="2110"/>
                  </a:cubicBezTo>
                  <a:cubicBezTo>
                    <a:pt x="8768" y="4773"/>
                    <a:pt x="11002" y="10395"/>
                    <a:pt x="12492" y="13946"/>
                  </a:cubicBezTo>
                  <a:cubicBezTo>
                    <a:pt x="13982" y="17496"/>
                    <a:pt x="14727" y="18976"/>
                    <a:pt x="15720" y="19863"/>
                  </a:cubicBezTo>
                  <a:cubicBezTo>
                    <a:pt x="16713" y="20751"/>
                    <a:pt x="17954" y="21047"/>
                    <a:pt x="18947" y="19568"/>
                  </a:cubicBezTo>
                  <a:cubicBezTo>
                    <a:pt x="19940" y="18088"/>
                    <a:pt x="20685" y="14833"/>
                    <a:pt x="21058" y="11874"/>
                  </a:cubicBezTo>
                  <a:cubicBezTo>
                    <a:pt x="21430" y="8915"/>
                    <a:pt x="21430" y="6252"/>
                    <a:pt x="19568" y="4625"/>
                  </a:cubicBezTo>
                  <a:cubicBezTo>
                    <a:pt x="17706" y="2998"/>
                    <a:pt x="13982" y="2406"/>
                    <a:pt x="11499" y="2850"/>
                  </a:cubicBezTo>
                  <a:cubicBezTo>
                    <a:pt x="9016" y="3294"/>
                    <a:pt x="7775" y="4773"/>
                    <a:pt x="6533" y="62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50" name="Line"/>
            <p:cNvSpPr/>
            <p:nvPr/>
          </p:nvSpPr>
          <p:spPr>
            <a:xfrm>
              <a:off x="8482374" y="3263616"/>
              <a:ext cx="140200" cy="688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4" h="21554" fill="norm" stroke="1" extrusionOk="0">
                  <a:moveTo>
                    <a:pt x="19530" y="5453"/>
                  </a:moveTo>
                  <a:cubicBezTo>
                    <a:pt x="20174" y="4128"/>
                    <a:pt x="20819" y="2803"/>
                    <a:pt x="21142" y="1975"/>
                  </a:cubicBezTo>
                  <a:cubicBezTo>
                    <a:pt x="21464" y="1147"/>
                    <a:pt x="21464" y="815"/>
                    <a:pt x="20819" y="550"/>
                  </a:cubicBezTo>
                  <a:cubicBezTo>
                    <a:pt x="20174" y="285"/>
                    <a:pt x="18885" y="87"/>
                    <a:pt x="17434" y="20"/>
                  </a:cubicBezTo>
                  <a:cubicBezTo>
                    <a:pt x="15983" y="-46"/>
                    <a:pt x="14371" y="20"/>
                    <a:pt x="11792" y="650"/>
                  </a:cubicBezTo>
                  <a:cubicBezTo>
                    <a:pt x="9213" y="1279"/>
                    <a:pt x="5667" y="2472"/>
                    <a:pt x="3410" y="4327"/>
                  </a:cubicBezTo>
                  <a:cubicBezTo>
                    <a:pt x="1154" y="6182"/>
                    <a:pt x="186" y="8700"/>
                    <a:pt x="25" y="11251"/>
                  </a:cubicBezTo>
                  <a:cubicBezTo>
                    <a:pt x="-136" y="13802"/>
                    <a:pt x="509" y="16386"/>
                    <a:pt x="831" y="18109"/>
                  </a:cubicBezTo>
                  <a:cubicBezTo>
                    <a:pt x="1154" y="19831"/>
                    <a:pt x="1154" y="20693"/>
                    <a:pt x="1154" y="215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51" name="Line"/>
            <p:cNvSpPr/>
            <p:nvPr/>
          </p:nvSpPr>
          <p:spPr>
            <a:xfrm>
              <a:off x="8413750" y="3755337"/>
              <a:ext cx="1841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959" y="7200"/>
                    <a:pt x="11917" y="14400"/>
                    <a:pt x="15517" y="18000"/>
                  </a:cubicBezTo>
                  <a:cubicBezTo>
                    <a:pt x="19117" y="21600"/>
                    <a:pt x="20359" y="216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52" name="Line"/>
            <p:cNvSpPr/>
            <p:nvPr/>
          </p:nvSpPr>
          <p:spPr>
            <a:xfrm>
              <a:off x="8623300" y="3806137"/>
              <a:ext cx="146050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322" y="4800"/>
                    <a:pt x="10643" y="9600"/>
                    <a:pt x="14243" y="13200"/>
                  </a:cubicBezTo>
                  <a:cubicBezTo>
                    <a:pt x="17843" y="16800"/>
                    <a:pt x="19722" y="192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53" name="Line"/>
            <p:cNvSpPr/>
            <p:nvPr/>
          </p:nvSpPr>
          <p:spPr>
            <a:xfrm>
              <a:off x="8629650" y="3831537"/>
              <a:ext cx="114300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400" y="1440"/>
                    <a:pt x="15200" y="2880"/>
                    <a:pt x="11600" y="5760"/>
                  </a:cubicBezTo>
                  <a:cubicBezTo>
                    <a:pt x="8000" y="8640"/>
                    <a:pt x="4000" y="12960"/>
                    <a:pt x="2000" y="15840"/>
                  </a:cubicBezTo>
                  <a:cubicBezTo>
                    <a:pt x="0" y="18720"/>
                    <a:pt x="0" y="2016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54" name="Line"/>
            <p:cNvSpPr/>
            <p:nvPr/>
          </p:nvSpPr>
          <p:spPr>
            <a:xfrm>
              <a:off x="8837076" y="3499372"/>
              <a:ext cx="141824" cy="3829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5" h="21355" fill="norm" stroke="1" extrusionOk="0">
                  <a:moveTo>
                    <a:pt x="20975" y="463"/>
                  </a:moveTo>
                  <a:cubicBezTo>
                    <a:pt x="16905" y="109"/>
                    <a:pt x="12836" y="-245"/>
                    <a:pt x="9549" y="227"/>
                  </a:cubicBezTo>
                  <a:cubicBezTo>
                    <a:pt x="6262" y="699"/>
                    <a:pt x="3758" y="1998"/>
                    <a:pt x="2036" y="4417"/>
                  </a:cubicBezTo>
                  <a:cubicBezTo>
                    <a:pt x="314" y="6837"/>
                    <a:pt x="-625" y="10378"/>
                    <a:pt x="471" y="13388"/>
                  </a:cubicBezTo>
                  <a:cubicBezTo>
                    <a:pt x="1566" y="16398"/>
                    <a:pt x="4697" y="18876"/>
                    <a:pt x="7827" y="213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55" name="Line"/>
            <p:cNvSpPr/>
            <p:nvPr/>
          </p:nvSpPr>
          <p:spPr>
            <a:xfrm>
              <a:off x="8966200" y="3576535"/>
              <a:ext cx="158750" cy="242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57" fill="norm" stroke="1" extrusionOk="0">
                  <a:moveTo>
                    <a:pt x="0" y="3410"/>
                  </a:moveTo>
                  <a:cubicBezTo>
                    <a:pt x="288" y="2118"/>
                    <a:pt x="576" y="826"/>
                    <a:pt x="1440" y="272"/>
                  </a:cubicBezTo>
                  <a:cubicBezTo>
                    <a:pt x="2304" y="-282"/>
                    <a:pt x="3744" y="-97"/>
                    <a:pt x="5040" y="1841"/>
                  </a:cubicBezTo>
                  <a:cubicBezTo>
                    <a:pt x="6336" y="3780"/>
                    <a:pt x="7488" y="7472"/>
                    <a:pt x="7344" y="10703"/>
                  </a:cubicBezTo>
                  <a:cubicBezTo>
                    <a:pt x="7200" y="13933"/>
                    <a:pt x="5760" y="16703"/>
                    <a:pt x="4320" y="18549"/>
                  </a:cubicBezTo>
                  <a:cubicBezTo>
                    <a:pt x="2880" y="20395"/>
                    <a:pt x="1440" y="21318"/>
                    <a:pt x="864" y="21133"/>
                  </a:cubicBezTo>
                  <a:cubicBezTo>
                    <a:pt x="288" y="20949"/>
                    <a:pt x="576" y="19656"/>
                    <a:pt x="2448" y="16887"/>
                  </a:cubicBezTo>
                  <a:cubicBezTo>
                    <a:pt x="4320" y="14118"/>
                    <a:pt x="7776" y="9872"/>
                    <a:pt x="10080" y="7380"/>
                  </a:cubicBezTo>
                  <a:cubicBezTo>
                    <a:pt x="12384" y="4887"/>
                    <a:pt x="13536" y="4149"/>
                    <a:pt x="14544" y="4149"/>
                  </a:cubicBezTo>
                  <a:cubicBezTo>
                    <a:pt x="15552" y="4149"/>
                    <a:pt x="16416" y="4887"/>
                    <a:pt x="16704" y="6456"/>
                  </a:cubicBezTo>
                  <a:cubicBezTo>
                    <a:pt x="16992" y="8026"/>
                    <a:pt x="16704" y="10426"/>
                    <a:pt x="16704" y="12087"/>
                  </a:cubicBezTo>
                  <a:cubicBezTo>
                    <a:pt x="16704" y="13749"/>
                    <a:pt x="16992" y="14672"/>
                    <a:pt x="17856" y="15226"/>
                  </a:cubicBezTo>
                  <a:cubicBezTo>
                    <a:pt x="18720" y="15780"/>
                    <a:pt x="20160" y="15964"/>
                    <a:pt x="21600" y="161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56" name="Line"/>
            <p:cNvSpPr/>
            <p:nvPr/>
          </p:nvSpPr>
          <p:spPr>
            <a:xfrm>
              <a:off x="9213849" y="3418787"/>
              <a:ext cx="64110" cy="457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44" h="21600" fill="norm" stroke="1" extrusionOk="0">
                  <a:moveTo>
                    <a:pt x="0" y="0"/>
                  </a:moveTo>
                  <a:cubicBezTo>
                    <a:pt x="7425" y="3100"/>
                    <a:pt x="14850" y="6200"/>
                    <a:pt x="18225" y="8900"/>
                  </a:cubicBezTo>
                  <a:cubicBezTo>
                    <a:pt x="21600" y="11600"/>
                    <a:pt x="20925" y="13900"/>
                    <a:pt x="17550" y="15950"/>
                  </a:cubicBezTo>
                  <a:cubicBezTo>
                    <a:pt x="14175" y="18000"/>
                    <a:pt x="8100" y="19800"/>
                    <a:pt x="202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57" name="Line"/>
            <p:cNvSpPr/>
            <p:nvPr/>
          </p:nvSpPr>
          <p:spPr>
            <a:xfrm>
              <a:off x="9442450" y="3736287"/>
              <a:ext cx="1" cy="127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58" name="Line"/>
            <p:cNvSpPr/>
            <p:nvPr/>
          </p:nvSpPr>
          <p:spPr>
            <a:xfrm>
              <a:off x="9702799" y="3292508"/>
              <a:ext cx="495301" cy="5729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0" fill="norm" stroke="1" extrusionOk="0">
                  <a:moveTo>
                    <a:pt x="6092" y="13453"/>
                  </a:moveTo>
                  <a:cubicBezTo>
                    <a:pt x="6092" y="13059"/>
                    <a:pt x="6092" y="12665"/>
                    <a:pt x="5677" y="12270"/>
                  </a:cubicBezTo>
                  <a:cubicBezTo>
                    <a:pt x="5262" y="11876"/>
                    <a:pt x="4431" y="11482"/>
                    <a:pt x="3508" y="11995"/>
                  </a:cubicBezTo>
                  <a:cubicBezTo>
                    <a:pt x="2585" y="12507"/>
                    <a:pt x="1569" y="13926"/>
                    <a:pt x="923" y="15503"/>
                  </a:cubicBezTo>
                  <a:cubicBezTo>
                    <a:pt x="277" y="17079"/>
                    <a:pt x="0" y="18814"/>
                    <a:pt x="0" y="19838"/>
                  </a:cubicBezTo>
                  <a:cubicBezTo>
                    <a:pt x="0" y="20863"/>
                    <a:pt x="277" y="21179"/>
                    <a:pt x="646" y="21297"/>
                  </a:cubicBezTo>
                  <a:cubicBezTo>
                    <a:pt x="1015" y="21415"/>
                    <a:pt x="1477" y="21336"/>
                    <a:pt x="2169" y="20430"/>
                  </a:cubicBezTo>
                  <a:cubicBezTo>
                    <a:pt x="2862" y="19523"/>
                    <a:pt x="3785" y="17789"/>
                    <a:pt x="4615" y="15463"/>
                  </a:cubicBezTo>
                  <a:cubicBezTo>
                    <a:pt x="5446" y="13138"/>
                    <a:pt x="6185" y="10221"/>
                    <a:pt x="6692" y="7935"/>
                  </a:cubicBezTo>
                  <a:cubicBezTo>
                    <a:pt x="7200" y="5649"/>
                    <a:pt x="7477" y="3993"/>
                    <a:pt x="7662" y="2653"/>
                  </a:cubicBezTo>
                  <a:cubicBezTo>
                    <a:pt x="7846" y="1313"/>
                    <a:pt x="7938" y="288"/>
                    <a:pt x="7846" y="51"/>
                  </a:cubicBezTo>
                  <a:cubicBezTo>
                    <a:pt x="7754" y="-185"/>
                    <a:pt x="7477" y="367"/>
                    <a:pt x="7338" y="2101"/>
                  </a:cubicBezTo>
                  <a:cubicBezTo>
                    <a:pt x="7200" y="3835"/>
                    <a:pt x="7200" y="6752"/>
                    <a:pt x="7200" y="9235"/>
                  </a:cubicBezTo>
                  <a:cubicBezTo>
                    <a:pt x="7200" y="11719"/>
                    <a:pt x="7200" y="13768"/>
                    <a:pt x="7200" y="14990"/>
                  </a:cubicBezTo>
                  <a:cubicBezTo>
                    <a:pt x="7200" y="16212"/>
                    <a:pt x="7200" y="16606"/>
                    <a:pt x="7338" y="16606"/>
                  </a:cubicBezTo>
                  <a:cubicBezTo>
                    <a:pt x="7477" y="16606"/>
                    <a:pt x="7754" y="16212"/>
                    <a:pt x="8262" y="15424"/>
                  </a:cubicBezTo>
                  <a:cubicBezTo>
                    <a:pt x="8769" y="14635"/>
                    <a:pt x="9508" y="13453"/>
                    <a:pt x="10108" y="12704"/>
                  </a:cubicBezTo>
                  <a:cubicBezTo>
                    <a:pt x="10708" y="11955"/>
                    <a:pt x="11169" y="11640"/>
                    <a:pt x="11631" y="11561"/>
                  </a:cubicBezTo>
                  <a:cubicBezTo>
                    <a:pt x="12092" y="11482"/>
                    <a:pt x="12554" y="11640"/>
                    <a:pt x="12785" y="11916"/>
                  </a:cubicBezTo>
                  <a:cubicBezTo>
                    <a:pt x="13015" y="12192"/>
                    <a:pt x="13015" y="12586"/>
                    <a:pt x="12600" y="13729"/>
                  </a:cubicBezTo>
                  <a:cubicBezTo>
                    <a:pt x="12185" y="14872"/>
                    <a:pt x="11354" y="16764"/>
                    <a:pt x="10754" y="17828"/>
                  </a:cubicBezTo>
                  <a:cubicBezTo>
                    <a:pt x="10154" y="18892"/>
                    <a:pt x="9785" y="19129"/>
                    <a:pt x="9600" y="19050"/>
                  </a:cubicBezTo>
                  <a:cubicBezTo>
                    <a:pt x="9415" y="18971"/>
                    <a:pt x="9415" y="18577"/>
                    <a:pt x="10154" y="17631"/>
                  </a:cubicBezTo>
                  <a:cubicBezTo>
                    <a:pt x="10892" y="16685"/>
                    <a:pt x="12369" y="15187"/>
                    <a:pt x="13800" y="13926"/>
                  </a:cubicBezTo>
                  <a:cubicBezTo>
                    <a:pt x="15231" y="12665"/>
                    <a:pt x="16615" y="11640"/>
                    <a:pt x="17538" y="10891"/>
                  </a:cubicBezTo>
                  <a:cubicBezTo>
                    <a:pt x="18462" y="10142"/>
                    <a:pt x="18923" y="9669"/>
                    <a:pt x="18969" y="9590"/>
                  </a:cubicBezTo>
                  <a:cubicBezTo>
                    <a:pt x="19015" y="9511"/>
                    <a:pt x="18646" y="9827"/>
                    <a:pt x="18000" y="10694"/>
                  </a:cubicBezTo>
                  <a:cubicBezTo>
                    <a:pt x="17354" y="11561"/>
                    <a:pt x="16431" y="12980"/>
                    <a:pt x="16338" y="14360"/>
                  </a:cubicBezTo>
                  <a:cubicBezTo>
                    <a:pt x="16246" y="15739"/>
                    <a:pt x="16985" y="17079"/>
                    <a:pt x="18000" y="17710"/>
                  </a:cubicBezTo>
                  <a:cubicBezTo>
                    <a:pt x="19015" y="18341"/>
                    <a:pt x="20308" y="18262"/>
                    <a:pt x="21600" y="181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59" name="Line"/>
            <p:cNvSpPr/>
            <p:nvPr/>
          </p:nvSpPr>
          <p:spPr>
            <a:xfrm>
              <a:off x="6673850" y="3564837"/>
              <a:ext cx="409661" cy="317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9" h="21600" fill="norm" stroke="1" extrusionOk="0">
                  <a:moveTo>
                    <a:pt x="0" y="0"/>
                  </a:moveTo>
                  <a:cubicBezTo>
                    <a:pt x="1781" y="0"/>
                    <a:pt x="3563" y="0"/>
                    <a:pt x="6346" y="936"/>
                  </a:cubicBezTo>
                  <a:cubicBezTo>
                    <a:pt x="9130" y="1872"/>
                    <a:pt x="12915" y="3744"/>
                    <a:pt x="15421" y="4896"/>
                  </a:cubicBezTo>
                  <a:cubicBezTo>
                    <a:pt x="17926" y="6048"/>
                    <a:pt x="19151" y="6480"/>
                    <a:pt x="20041" y="6984"/>
                  </a:cubicBezTo>
                  <a:cubicBezTo>
                    <a:pt x="20932" y="7488"/>
                    <a:pt x="21489" y="8064"/>
                    <a:pt x="21544" y="8640"/>
                  </a:cubicBezTo>
                  <a:cubicBezTo>
                    <a:pt x="21600" y="9216"/>
                    <a:pt x="21155" y="9792"/>
                    <a:pt x="19373" y="10872"/>
                  </a:cubicBezTo>
                  <a:cubicBezTo>
                    <a:pt x="17592" y="11952"/>
                    <a:pt x="14474" y="13536"/>
                    <a:pt x="11635" y="14976"/>
                  </a:cubicBezTo>
                  <a:cubicBezTo>
                    <a:pt x="8796" y="16416"/>
                    <a:pt x="6235" y="17712"/>
                    <a:pt x="4788" y="18792"/>
                  </a:cubicBezTo>
                  <a:cubicBezTo>
                    <a:pt x="3340" y="19872"/>
                    <a:pt x="3006" y="20736"/>
                    <a:pt x="267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60" name="Line"/>
            <p:cNvSpPr/>
            <p:nvPr/>
          </p:nvSpPr>
          <p:spPr>
            <a:xfrm>
              <a:off x="6845299" y="3831537"/>
              <a:ext cx="298451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617" y="3323"/>
                    <a:pt x="13634" y="6646"/>
                    <a:pt x="10034" y="10246"/>
                  </a:cubicBezTo>
                  <a:cubicBezTo>
                    <a:pt x="6434" y="13846"/>
                    <a:pt x="3217" y="1772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61" name="Line"/>
            <p:cNvSpPr/>
            <p:nvPr/>
          </p:nvSpPr>
          <p:spPr>
            <a:xfrm>
              <a:off x="7516197" y="3558487"/>
              <a:ext cx="33953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81" h="21600" fill="norm" stroke="1" extrusionOk="0">
                  <a:moveTo>
                    <a:pt x="20381" y="0"/>
                  </a:moveTo>
                  <a:cubicBezTo>
                    <a:pt x="14028" y="4094"/>
                    <a:pt x="7675" y="8188"/>
                    <a:pt x="3863" y="11718"/>
                  </a:cubicBezTo>
                  <a:cubicBezTo>
                    <a:pt x="52" y="15247"/>
                    <a:pt x="-1219" y="18212"/>
                    <a:pt x="1322" y="19765"/>
                  </a:cubicBezTo>
                  <a:cubicBezTo>
                    <a:pt x="3863" y="21318"/>
                    <a:pt x="10216" y="21459"/>
                    <a:pt x="1656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62" name="Line"/>
            <p:cNvSpPr/>
            <p:nvPr/>
          </p:nvSpPr>
          <p:spPr>
            <a:xfrm>
              <a:off x="7644184" y="3606210"/>
              <a:ext cx="163935" cy="2615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6" h="20850" fill="norm" stroke="1" extrusionOk="0">
                  <a:moveTo>
                    <a:pt x="13281" y="1257"/>
                  </a:moveTo>
                  <a:cubicBezTo>
                    <a:pt x="11641" y="920"/>
                    <a:pt x="10000" y="582"/>
                    <a:pt x="7950" y="1342"/>
                  </a:cubicBezTo>
                  <a:cubicBezTo>
                    <a:pt x="5899" y="2101"/>
                    <a:pt x="3438" y="3958"/>
                    <a:pt x="1935" y="6911"/>
                  </a:cubicBezTo>
                  <a:cubicBezTo>
                    <a:pt x="431" y="9864"/>
                    <a:pt x="-116" y="13914"/>
                    <a:pt x="21" y="16361"/>
                  </a:cubicBezTo>
                  <a:cubicBezTo>
                    <a:pt x="157" y="18808"/>
                    <a:pt x="978" y="19651"/>
                    <a:pt x="2755" y="20242"/>
                  </a:cubicBezTo>
                  <a:cubicBezTo>
                    <a:pt x="4532" y="20833"/>
                    <a:pt x="7266" y="21170"/>
                    <a:pt x="10274" y="20411"/>
                  </a:cubicBezTo>
                  <a:cubicBezTo>
                    <a:pt x="13281" y="19651"/>
                    <a:pt x="16562" y="17795"/>
                    <a:pt x="18613" y="15095"/>
                  </a:cubicBezTo>
                  <a:cubicBezTo>
                    <a:pt x="20664" y="12395"/>
                    <a:pt x="21484" y="8851"/>
                    <a:pt x="21074" y="5982"/>
                  </a:cubicBezTo>
                  <a:cubicBezTo>
                    <a:pt x="20664" y="3114"/>
                    <a:pt x="19023" y="920"/>
                    <a:pt x="16699" y="245"/>
                  </a:cubicBezTo>
                  <a:cubicBezTo>
                    <a:pt x="14375" y="-430"/>
                    <a:pt x="11368" y="414"/>
                    <a:pt x="8360" y="12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63" name="Line"/>
            <p:cNvSpPr/>
            <p:nvPr/>
          </p:nvSpPr>
          <p:spPr>
            <a:xfrm>
              <a:off x="7912099" y="3863287"/>
              <a:ext cx="190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64" name="Line"/>
            <p:cNvSpPr/>
            <p:nvPr/>
          </p:nvSpPr>
          <p:spPr>
            <a:xfrm>
              <a:off x="5300438" y="5402103"/>
              <a:ext cx="306613" cy="3090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1" h="21164" fill="norm" stroke="1" extrusionOk="0">
                  <a:moveTo>
                    <a:pt x="1458" y="290"/>
                  </a:moveTo>
                  <a:cubicBezTo>
                    <a:pt x="2346" y="0"/>
                    <a:pt x="3234" y="-290"/>
                    <a:pt x="4343" y="580"/>
                  </a:cubicBezTo>
                  <a:cubicBezTo>
                    <a:pt x="5453" y="1450"/>
                    <a:pt x="6784" y="3479"/>
                    <a:pt x="7006" y="6523"/>
                  </a:cubicBezTo>
                  <a:cubicBezTo>
                    <a:pt x="7228" y="9568"/>
                    <a:pt x="6341" y="13627"/>
                    <a:pt x="5305" y="16164"/>
                  </a:cubicBezTo>
                  <a:cubicBezTo>
                    <a:pt x="4269" y="18701"/>
                    <a:pt x="3086" y="19715"/>
                    <a:pt x="2124" y="20368"/>
                  </a:cubicBezTo>
                  <a:cubicBezTo>
                    <a:pt x="1163" y="21020"/>
                    <a:pt x="423" y="21310"/>
                    <a:pt x="127" y="21093"/>
                  </a:cubicBezTo>
                  <a:cubicBezTo>
                    <a:pt x="-169" y="20875"/>
                    <a:pt x="-21" y="20150"/>
                    <a:pt x="1384" y="18411"/>
                  </a:cubicBezTo>
                  <a:cubicBezTo>
                    <a:pt x="2790" y="16671"/>
                    <a:pt x="5453" y="13917"/>
                    <a:pt x="8560" y="11090"/>
                  </a:cubicBezTo>
                  <a:cubicBezTo>
                    <a:pt x="11667" y="8263"/>
                    <a:pt x="15217" y="5364"/>
                    <a:pt x="15957" y="5509"/>
                  </a:cubicBezTo>
                  <a:cubicBezTo>
                    <a:pt x="16697" y="5654"/>
                    <a:pt x="14626" y="8843"/>
                    <a:pt x="13886" y="11162"/>
                  </a:cubicBezTo>
                  <a:cubicBezTo>
                    <a:pt x="13146" y="13482"/>
                    <a:pt x="13738" y="14931"/>
                    <a:pt x="15217" y="15874"/>
                  </a:cubicBezTo>
                  <a:cubicBezTo>
                    <a:pt x="16697" y="16816"/>
                    <a:pt x="19064" y="17251"/>
                    <a:pt x="21431" y="176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65" name="Line"/>
            <p:cNvSpPr/>
            <p:nvPr/>
          </p:nvSpPr>
          <p:spPr>
            <a:xfrm>
              <a:off x="6642100" y="5450787"/>
              <a:ext cx="248916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8" h="21600" fill="norm" stroke="1" extrusionOk="0">
                  <a:moveTo>
                    <a:pt x="6480" y="0"/>
                  </a:moveTo>
                  <a:cubicBezTo>
                    <a:pt x="9000" y="389"/>
                    <a:pt x="11520" y="778"/>
                    <a:pt x="14040" y="1946"/>
                  </a:cubicBezTo>
                  <a:cubicBezTo>
                    <a:pt x="16560" y="3114"/>
                    <a:pt x="19080" y="5059"/>
                    <a:pt x="20340" y="6519"/>
                  </a:cubicBezTo>
                  <a:cubicBezTo>
                    <a:pt x="21600" y="7978"/>
                    <a:pt x="21600" y="8951"/>
                    <a:pt x="19080" y="10703"/>
                  </a:cubicBezTo>
                  <a:cubicBezTo>
                    <a:pt x="16560" y="12454"/>
                    <a:pt x="11520" y="14984"/>
                    <a:pt x="7920" y="16930"/>
                  </a:cubicBezTo>
                  <a:cubicBezTo>
                    <a:pt x="4320" y="18876"/>
                    <a:pt x="2160" y="2023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66" name="Line"/>
            <p:cNvSpPr/>
            <p:nvPr/>
          </p:nvSpPr>
          <p:spPr>
            <a:xfrm>
              <a:off x="6629400" y="5673037"/>
              <a:ext cx="361950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442" y="3429"/>
                    <a:pt x="15284" y="6857"/>
                    <a:pt x="11684" y="10457"/>
                  </a:cubicBezTo>
                  <a:cubicBezTo>
                    <a:pt x="8084" y="14057"/>
                    <a:pt x="4042" y="1782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67" name="Line"/>
            <p:cNvSpPr/>
            <p:nvPr/>
          </p:nvSpPr>
          <p:spPr>
            <a:xfrm>
              <a:off x="8331199" y="5476187"/>
              <a:ext cx="19051" cy="298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749"/>
                    <a:pt x="0" y="9498"/>
                    <a:pt x="3600" y="13098"/>
                  </a:cubicBezTo>
                  <a:cubicBezTo>
                    <a:pt x="7200" y="16698"/>
                    <a:pt x="14400" y="1914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68" name="Line"/>
            <p:cNvSpPr/>
            <p:nvPr/>
          </p:nvSpPr>
          <p:spPr>
            <a:xfrm>
              <a:off x="8424333" y="5533337"/>
              <a:ext cx="229098" cy="2116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2" h="21600" fill="norm" stroke="1" extrusionOk="0">
                  <a:moveTo>
                    <a:pt x="7784" y="2592"/>
                  </a:moveTo>
                  <a:cubicBezTo>
                    <a:pt x="6616" y="2592"/>
                    <a:pt x="5449" y="2592"/>
                    <a:pt x="3795" y="4968"/>
                  </a:cubicBezTo>
                  <a:cubicBezTo>
                    <a:pt x="2141" y="7344"/>
                    <a:pt x="0" y="12096"/>
                    <a:pt x="0" y="15660"/>
                  </a:cubicBezTo>
                  <a:cubicBezTo>
                    <a:pt x="0" y="19224"/>
                    <a:pt x="2141" y="21600"/>
                    <a:pt x="5838" y="21600"/>
                  </a:cubicBezTo>
                  <a:cubicBezTo>
                    <a:pt x="9535" y="21600"/>
                    <a:pt x="14789" y="19224"/>
                    <a:pt x="17805" y="15876"/>
                  </a:cubicBezTo>
                  <a:cubicBezTo>
                    <a:pt x="20822" y="12528"/>
                    <a:pt x="21600" y="8208"/>
                    <a:pt x="20724" y="5400"/>
                  </a:cubicBezTo>
                  <a:cubicBezTo>
                    <a:pt x="19849" y="2592"/>
                    <a:pt x="17319" y="1296"/>
                    <a:pt x="1478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69" name="Line"/>
            <p:cNvSpPr/>
            <p:nvPr/>
          </p:nvSpPr>
          <p:spPr>
            <a:xfrm>
              <a:off x="4753241" y="5162060"/>
              <a:ext cx="213606" cy="828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9" h="21512" fill="norm" stroke="1" extrusionOk="0">
                  <a:moveTo>
                    <a:pt x="15862" y="3210"/>
                  </a:moveTo>
                  <a:cubicBezTo>
                    <a:pt x="17108" y="2550"/>
                    <a:pt x="18354" y="1891"/>
                    <a:pt x="19081" y="1396"/>
                  </a:cubicBezTo>
                  <a:cubicBezTo>
                    <a:pt x="19808" y="901"/>
                    <a:pt x="20016" y="572"/>
                    <a:pt x="19185" y="324"/>
                  </a:cubicBezTo>
                  <a:cubicBezTo>
                    <a:pt x="18354" y="77"/>
                    <a:pt x="16485" y="-88"/>
                    <a:pt x="13889" y="49"/>
                  </a:cubicBezTo>
                  <a:cubicBezTo>
                    <a:pt x="11293" y="187"/>
                    <a:pt x="7970" y="627"/>
                    <a:pt x="5270" y="1506"/>
                  </a:cubicBezTo>
                  <a:cubicBezTo>
                    <a:pt x="2570" y="2385"/>
                    <a:pt x="493" y="3704"/>
                    <a:pt x="77" y="5216"/>
                  </a:cubicBezTo>
                  <a:cubicBezTo>
                    <a:pt x="-338" y="6727"/>
                    <a:pt x="908" y="8431"/>
                    <a:pt x="3920" y="10135"/>
                  </a:cubicBezTo>
                  <a:cubicBezTo>
                    <a:pt x="6931" y="11839"/>
                    <a:pt x="11708" y="13543"/>
                    <a:pt x="14927" y="14807"/>
                  </a:cubicBezTo>
                  <a:cubicBezTo>
                    <a:pt x="18147" y="16071"/>
                    <a:pt x="19808" y="16895"/>
                    <a:pt x="20535" y="17610"/>
                  </a:cubicBezTo>
                  <a:cubicBezTo>
                    <a:pt x="21262" y="18324"/>
                    <a:pt x="21054" y="18929"/>
                    <a:pt x="19912" y="19396"/>
                  </a:cubicBezTo>
                  <a:cubicBezTo>
                    <a:pt x="18770" y="19863"/>
                    <a:pt x="16693" y="20193"/>
                    <a:pt x="14512" y="20358"/>
                  </a:cubicBezTo>
                  <a:cubicBezTo>
                    <a:pt x="12331" y="20523"/>
                    <a:pt x="10047" y="20523"/>
                    <a:pt x="8489" y="20688"/>
                  </a:cubicBezTo>
                  <a:cubicBezTo>
                    <a:pt x="6931" y="20852"/>
                    <a:pt x="6100" y="21182"/>
                    <a:pt x="5270" y="2151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70" name="Line"/>
            <p:cNvSpPr/>
            <p:nvPr/>
          </p:nvSpPr>
          <p:spPr>
            <a:xfrm>
              <a:off x="4806949" y="6181037"/>
              <a:ext cx="38101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400" y="6000"/>
                    <a:pt x="4800" y="12000"/>
                    <a:pt x="8400" y="15600"/>
                  </a:cubicBezTo>
                  <a:cubicBezTo>
                    <a:pt x="12000" y="19200"/>
                    <a:pt x="16800" y="20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71" name="Line"/>
            <p:cNvSpPr/>
            <p:nvPr/>
          </p:nvSpPr>
          <p:spPr>
            <a:xfrm>
              <a:off x="4909400" y="6140492"/>
              <a:ext cx="89121" cy="833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69" h="20244" fill="norm" stroke="1" extrusionOk="0">
                  <a:moveTo>
                    <a:pt x="10112" y="594"/>
                  </a:moveTo>
                  <a:cubicBezTo>
                    <a:pt x="7658" y="1622"/>
                    <a:pt x="5203" y="2651"/>
                    <a:pt x="3485" y="4451"/>
                  </a:cubicBezTo>
                  <a:cubicBezTo>
                    <a:pt x="1767" y="6251"/>
                    <a:pt x="785" y="8822"/>
                    <a:pt x="294" y="11394"/>
                  </a:cubicBezTo>
                  <a:cubicBezTo>
                    <a:pt x="-197" y="13965"/>
                    <a:pt x="-197" y="16536"/>
                    <a:pt x="1276" y="18336"/>
                  </a:cubicBezTo>
                  <a:cubicBezTo>
                    <a:pt x="2748" y="20136"/>
                    <a:pt x="5694" y="21165"/>
                    <a:pt x="9376" y="19108"/>
                  </a:cubicBezTo>
                  <a:cubicBezTo>
                    <a:pt x="13058" y="17051"/>
                    <a:pt x="17476" y="11908"/>
                    <a:pt x="19439" y="8051"/>
                  </a:cubicBezTo>
                  <a:cubicBezTo>
                    <a:pt x="21403" y="4194"/>
                    <a:pt x="20912" y="1622"/>
                    <a:pt x="18703" y="594"/>
                  </a:cubicBezTo>
                  <a:cubicBezTo>
                    <a:pt x="16494" y="-435"/>
                    <a:pt x="12567" y="79"/>
                    <a:pt x="8639" y="59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72" name="Line"/>
            <p:cNvSpPr/>
            <p:nvPr/>
          </p:nvSpPr>
          <p:spPr>
            <a:xfrm>
              <a:off x="4688416" y="4904687"/>
              <a:ext cx="154733" cy="157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3" h="21367" fill="norm" stroke="1" extrusionOk="0">
                  <a:moveTo>
                    <a:pt x="7488" y="0"/>
                  </a:moveTo>
                  <a:cubicBezTo>
                    <a:pt x="6624" y="4896"/>
                    <a:pt x="5760" y="9792"/>
                    <a:pt x="5184" y="13104"/>
                  </a:cubicBezTo>
                  <a:cubicBezTo>
                    <a:pt x="4608" y="16416"/>
                    <a:pt x="4320" y="18144"/>
                    <a:pt x="3600" y="19440"/>
                  </a:cubicBezTo>
                  <a:cubicBezTo>
                    <a:pt x="2880" y="20736"/>
                    <a:pt x="1728" y="21600"/>
                    <a:pt x="1008" y="21312"/>
                  </a:cubicBezTo>
                  <a:cubicBezTo>
                    <a:pt x="288" y="21024"/>
                    <a:pt x="0" y="19584"/>
                    <a:pt x="0" y="17136"/>
                  </a:cubicBezTo>
                  <a:cubicBezTo>
                    <a:pt x="0" y="14688"/>
                    <a:pt x="288" y="11232"/>
                    <a:pt x="1152" y="8928"/>
                  </a:cubicBezTo>
                  <a:cubicBezTo>
                    <a:pt x="2016" y="6624"/>
                    <a:pt x="3456" y="5472"/>
                    <a:pt x="4608" y="5472"/>
                  </a:cubicBezTo>
                  <a:cubicBezTo>
                    <a:pt x="5760" y="5472"/>
                    <a:pt x="6624" y="6624"/>
                    <a:pt x="7776" y="8784"/>
                  </a:cubicBezTo>
                  <a:cubicBezTo>
                    <a:pt x="8928" y="10944"/>
                    <a:pt x="10368" y="14112"/>
                    <a:pt x="11808" y="16272"/>
                  </a:cubicBezTo>
                  <a:cubicBezTo>
                    <a:pt x="13248" y="18432"/>
                    <a:pt x="14688" y="19584"/>
                    <a:pt x="16128" y="20160"/>
                  </a:cubicBezTo>
                  <a:cubicBezTo>
                    <a:pt x="17568" y="20736"/>
                    <a:pt x="19008" y="20736"/>
                    <a:pt x="20016" y="17856"/>
                  </a:cubicBezTo>
                  <a:cubicBezTo>
                    <a:pt x="21024" y="14976"/>
                    <a:pt x="21600" y="9216"/>
                    <a:pt x="20304" y="5760"/>
                  </a:cubicBezTo>
                  <a:cubicBezTo>
                    <a:pt x="19008" y="2304"/>
                    <a:pt x="15840" y="1152"/>
                    <a:pt x="13248" y="2016"/>
                  </a:cubicBezTo>
                  <a:cubicBezTo>
                    <a:pt x="10656" y="2880"/>
                    <a:pt x="8640" y="5760"/>
                    <a:pt x="6624" y="864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73" name="Line"/>
            <p:cNvSpPr/>
            <p:nvPr/>
          </p:nvSpPr>
          <p:spPr>
            <a:xfrm>
              <a:off x="5684365" y="5277355"/>
              <a:ext cx="195735" cy="3834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5" h="21268" fill="norm" stroke="1" extrusionOk="0">
                  <a:moveTo>
                    <a:pt x="16932" y="3984"/>
                  </a:moveTo>
                  <a:cubicBezTo>
                    <a:pt x="15796" y="2692"/>
                    <a:pt x="14659" y="1401"/>
                    <a:pt x="13522" y="697"/>
                  </a:cubicBezTo>
                  <a:cubicBezTo>
                    <a:pt x="12385" y="-8"/>
                    <a:pt x="11248" y="-125"/>
                    <a:pt x="10225" y="110"/>
                  </a:cubicBezTo>
                  <a:cubicBezTo>
                    <a:pt x="9202" y="345"/>
                    <a:pt x="8292" y="932"/>
                    <a:pt x="7156" y="2927"/>
                  </a:cubicBezTo>
                  <a:cubicBezTo>
                    <a:pt x="6019" y="4923"/>
                    <a:pt x="4654" y="8327"/>
                    <a:pt x="4200" y="11203"/>
                  </a:cubicBezTo>
                  <a:cubicBezTo>
                    <a:pt x="3745" y="14079"/>
                    <a:pt x="4200" y="16427"/>
                    <a:pt x="4427" y="18129"/>
                  </a:cubicBezTo>
                  <a:cubicBezTo>
                    <a:pt x="4654" y="19832"/>
                    <a:pt x="4654" y="20888"/>
                    <a:pt x="4086" y="21182"/>
                  </a:cubicBezTo>
                  <a:cubicBezTo>
                    <a:pt x="3518" y="21475"/>
                    <a:pt x="2381" y="21005"/>
                    <a:pt x="1358" y="20008"/>
                  </a:cubicBezTo>
                  <a:cubicBezTo>
                    <a:pt x="334" y="19010"/>
                    <a:pt x="-575" y="17484"/>
                    <a:pt x="448" y="16251"/>
                  </a:cubicBezTo>
                  <a:cubicBezTo>
                    <a:pt x="1471" y="15018"/>
                    <a:pt x="4427" y="14079"/>
                    <a:pt x="8179" y="13492"/>
                  </a:cubicBezTo>
                  <a:cubicBezTo>
                    <a:pt x="11930" y="12905"/>
                    <a:pt x="16478" y="12671"/>
                    <a:pt x="21025" y="1243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74" name="Line"/>
            <p:cNvSpPr/>
            <p:nvPr/>
          </p:nvSpPr>
          <p:spPr>
            <a:xfrm>
              <a:off x="5865320" y="5345279"/>
              <a:ext cx="192580" cy="2907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1" h="21348" fill="norm" stroke="1" extrusionOk="0">
                  <a:moveTo>
                    <a:pt x="10796" y="2618"/>
                  </a:moveTo>
                  <a:cubicBezTo>
                    <a:pt x="10326" y="1686"/>
                    <a:pt x="9857" y="753"/>
                    <a:pt x="9035" y="287"/>
                  </a:cubicBezTo>
                  <a:cubicBezTo>
                    <a:pt x="8213" y="-179"/>
                    <a:pt x="7039" y="-179"/>
                    <a:pt x="5513" y="1064"/>
                  </a:cubicBezTo>
                  <a:cubicBezTo>
                    <a:pt x="3987" y="2307"/>
                    <a:pt x="2109" y="4794"/>
                    <a:pt x="1052" y="8057"/>
                  </a:cubicBezTo>
                  <a:cubicBezTo>
                    <a:pt x="-4" y="11320"/>
                    <a:pt x="-239" y="15361"/>
                    <a:pt x="231" y="17847"/>
                  </a:cubicBezTo>
                  <a:cubicBezTo>
                    <a:pt x="700" y="20333"/>
                    <a:pt x="1874" y="21266"/>
                    <a:pt x="2578" y="21343"/>
                  </a:cubicBezTo>
                  <a:cubicBezTo>
                    <a:pt x="3283" y="21421"/>
                    <a:pt x="3518" y="20644"/>
                    <a:pt x="3752" y="18857"/>
                  </a:cubicBezTo>
                  <a:cubicBezTo>
                    <a:pt x="3987" y="17070"/>
                    <a:pt x="4222" y="14273"/>
                    <a:pt x="4574" y="12486"/>
                  </a:cubicBezTo>
                  <a:cubicBezTo>
                    <a:pt x="4926" y="10699"/>
                    <a:pt x="5396" y="9922"/>
                    <a:pt x="6218" y="9456"/>
                  </a:cubicBezTo>
                  <a:cubicBezTo>
                    <a:pt x="7039" y="8989"/>
                    <a:pt x="8213" y="8834"/>
                    <a:pt x="9152" y="9145"/>
                  </a:cubicBezTo>
                  <a:cubicBezTo>
                    <a:pt x="10091" y="9456"/>
                    <a:pt x="10796" y="10233"/>
                    <a:pt x="11148" y="11476"/>
                  </a:cubicBezTo>
                  <a:cubicBezTo>
                    <a:pt x="11500" y="12719"/>
                    <a:pt x="11500" y="14428"/>
                    <a:pt x="11383" y="15749"/>
                  </a:cubicBezTo>
                  <a:cubicBezTo>
                    <a:pt x="11265" y="17070"/>
                    <a:pt x="11031" y="18002"/>
                    <a:pt x="10561" y="18158"/>
                  </a:cubicBezTo>
                  <a:cubicBezTo>
                    <a:pt x="10091" y="18313"/>
                    <a:pt x="9387" y="17692"/>
                    <a:pt x="9504" y="16604"/>
                  </a:cubicBezTo>
                  <a:cubicBezTo>
                    <a:pt x="9622" y="15516"/>
                    <a:pt x="10561" y="13962"/>
                    <a:pt x="11500" y="12719"/>
                  </a:cubicBezTo>
                  <a:cubicBezTo>
                    <a:pt x="12439" y="11476"/>
                    <a:pt x="13378" y="10543"/>
                    <a:pt x="14318" y="10776"/>
                  </a:cubicBezTo>
                  <a:cubicBezTo>
                    <a:pt x="15257" y="11009"/>
                    <a:pt x="16196" y="12408"/>
                    <a:pt x="17370" y="13418"/>
                  </a:cubicBezTo>
                  <a:cubicBezTo>
                    <a:pt x="18544" y="14428"/>
                    <a:pt x="19952" y="15050"/>
                    <a:pt x="21361" y="1567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75" name="Line"/>
            <p:cNvSpPr/>
            <p:nvPr/>
          </p:nvSpPr>
          <p:spPr>
            <a:xfrm>
              <a:off x="6057900" y="5368237"/>
              <a:ext cx="76726" cy="298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04" h="21600" fill="norm" stroke="1" extrusionOk="0">
                  <a:moveTo>
                    <a:pt x="0" y="0"/>
                  </a:moveTo>
                  <a:cubicBezTo>
                    <a:pt x="5684" y="919"/>
                    <a:pt x="11368" y="1838"/>
                    <a:pt x="15347" y="3983"/>
                  </a:cubicBezTo>
                  <a:cubicBezTo>
                    <a:pt x="19326" y="6128"/>
                    <a:pt x="21600" y="9498"/>
                    <a:pt x="20179" y="12638"/>
                  </a:cubicBezTo>
                  <a:cubicBezTo>
                    <a:pt x="18758" y="15779"/>
                    <a:pt x="13642" y="18689"/>
                    <a:pt x="8526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76" name="Line"/>
            <p:cNvSpPr/>
            <p:nvPr/>
          </p:nvSpPr>
          <p:spPr>
            <a:xfrm>
              <a:off x="6210300" y="5552387"/>
              <a:ext cx="1" cy="12701"/>
            </a:xfrm>
            <a:prstGeom prst="ellipse">
              <a:avLst/>
            </a:pr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77" name="Line"/>
            <p:cNvSpPr/>
            <p:nvPr/>
          </p:nvSpPr>
          <p:spPr>
            <a:xfrm>
              <a:off x="6273800" y="5317166"/>
              <a:ext cx="311150" cy="3494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2" fill="norm" stroke="1" extrusionOk="0">
                  <a:moveTo>
                    <a:pt x="5731" y="15537"/>
                  </a:moveTo>
                  <a:cubicBezTo>
                    <a:pt x="5731" y="14891"/>
                    <a:pt x="5731" y="14244"/>
                    <a:pt x="5290" y="13921"/>
                  </a:cubicBezTo>
                  <a:cubicBezTo>
                    <a:pt x="4849" y="13597"/>
                    <a:pt x="3967" y="13597"/>
                    <a:pt x="3012" y="14309"/>
                  </a:cubicBezTo>
                  <a:cubicBezTo>
                    <a:pt x="2057" y="15020"/>
                    <a:pt x="1029" y="16443"/>
                    <a:pt x="514" y="17477"/>
                  </a:cubicBezTo>
                  <a:cubicBezTo>
                    <a:pt x="0" y="18512"/>
                    <a:pt x="0" y="19159"/>
                    <a:pt x="0" y="19806"/>
                  </a:cubicBezTo>
                  <a:cubicBezTo>
                    <a:pt x="0" y="20452"/>
                    <a:pt x="0" y="21099"/>
                    <a:pt x="441" y="21293"/>
                  </a:cubicBezTo>
                  <a:cubicBezTo>
                    <a:pt x="882" y="21487"/>
                    <a:pt x="1763" y="21228"/>
                    <a:pt x="2792" y="20064"/>
                  </a:cubicBezTo>
                  <a:cubicBezTo>
                    <a:pt x="3820" y="18900"/>
                    <a:pt x="4996" y="16831"/>
                    <a:pt x="5951" y="14050"/>
                  </a:cubicBezTo>
                  <a:cubicBezTo>
                    <a:pt x="6906" y="11269"/>
                    <a:pt x="7641" y="7777"/>
                    <a:pt x="8082" y="5513"/>
                  </a:cubicBezTo>
                  <a:cubicBezTo>
                    <a:pt x="8522" y="3250"/>
                    <a:pt x="8669" y="2215"/>
                    <a:pt x="8596" y="1374"/>
                  </a:cubicBezTo>
                  <a:cubicBezTo>
                    <a:pt x="8522" y="534"/>
                    <a:pt x="8229" y="-113"/>
                    <a:pt x="7935" y="16"/>
                  </a:cubicBezTo>
                  <a:cubicBezTo>
                    <a:pt x="7641" y="146"/>
                    <a:pt x="7347" y="1051"/>
                    <a:pt x="7347" y="3121"/>
                  </a:cubicBezTo>
                  <a:cubicBezTo>
                    <a:pt x="7347" y="5190"/>
                    <a:pt x="7641" y="8424"/>
                    <a:pt x="7935" y="10364"/>
                  </a:cubicBezTo>
                  <a:cubicBezTo>
                    <a:pt x="8229" y="12304"/>
                    <a:pt x="8522" y="12950"/>
                    <a:pt x="8743" y="13597"/>
                  </a:cubicBezTo>
                  <a:cubicBezTo>
                    <a:pt x="8963" y="14244"/>
                    <a:pt x="9110" y="14891"/>
                    <a:pt x="9257" y="14891"/>
                  </a:cubicBezTo>
                  <a:cubicBezTo>
                    <a:pt x="9404" y="14891"/>
                    <a:pt x="9551" y="14244"/>
                    <a:pt x="10065" y="13597"/>
                  </a:cubicBezTo>
                  <a:cubicBezTo>
                    <a:pt x="10580" y="12950"/>
                    <a:pt x="11461" y="12304"/>
                    <a:pt x="12049" y="12304"/>
                  </a:cubicBezTo>
                  <a:cubicBezTo>
                    <a:pt x="12637" y="12304"/>
                    <a:pt x="12931" y="12950"/>
                    <a:pt x="13004" y="13791"/>
                  </a:cubicBezTo>
                  <a:cubicBezTo>
                    <a:pt x="13078" y="14632"/>
                    <a:pt x="12931" y="15667"/>
                    <a:pt x="13224" y="16055"/>
                  </a:cubicBezTo>
                  <a:cubicBezTo>
                    <a:pt x="13518" y="16443"/>
                    <a:pt x="14253" y="16184"/>
                    <a:pt x="15061" y="15537"/>
                  </a:cubicBezTo>
                  <a:cubicBezTo>
                    <a:pt x="15869" y="14891"/>
                    <a:pt x="16751" y="13856"/>
                    <a:pt x="17486" y="12950"/>
                  </a:cubicBezTo>
                  <a:cubicBezTo>
                    <a:pt x="18220" y="12045"/>
                    <a:pt x="18808" y="11269"/>
                    <a:pt x="18882" y="11269"/>
                  </a:cubicBezTo>
                  <a:cubicBezTo>
                    <a:pt x="18955" y="11269"/>
                    <a:pt x="18514" y="12045"/>
                    <a:pt x="18147" y="13209"/>
                  </a:cubicBezTo>
                  <a:cubicBezTo>
                    <a:pt x="17780" y="14373"/>
                    <a:pt x="17486" y="15925"/>
                    <a:pt x="18073" y="17154"/>
                  </a:cubicBezTo>
                  <a:cubicBezTo>
                    <a:pt x="18661" y="18383"/>
                    <a:pt x="20131" y="19288"/>
                    <a:pt x="21600" y="2019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78" name="Line"/>
            <p:cNvSpPr/>
            <p:nvPr/>
          </p:nvSpPr>
          <p:spPr>
            <a:xfrm>
              <a:off x="7905750" y="5193347"/>
              <a:ext cx="158750" cy="8122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9" fill="norm" stroke="1" extrusionOk="0">
                  <a:moveTo>
                    <a:pt x="21600" y="764"/>
                  </a:moveTo>
                  <a:cubicBezTo>
                    <a:pt x="20736" y="540"/>
                    <a:pt x="19872" y="316"/>
                    <a:pt x="18576" y="175"/>
                  </a:cubicBezTo>
                  <a:cubicBezTo>
                    <a:pt x="17280" y="35"/>
                    <a:pt x="15552" y="-21"/>
                    <a:pt x="13824" y="7"/>
                  </a:cubicBezTo>
                  <a:cubicBezTo>
                    <a:pt x="12096" y="35"/>
                    <a:pt x="10368" y="147"/>
                    <a:pt x="8496" y="736"/>
                  </a:cubicBezTo>
                  <a:cubicBezTo>
                    <a:pt x="6624" y="1325"/>
                    <a:pt x="4608" y="2391"/>
                    <a:pt x="3600" y="3822"/>
                  </a:cubicBezTo>
                  <a:cubicBezTo>
                    <a:pt x="2592" y="5253"/>
                    <a:pt x="2592" y="7048"/>
                    <a:pt x="3744" y="8871"/>
                  </a:cubicBezTo>
                  <a:cubicBezTo>
                    <a:pt x="4896" y="10695"/>
                    <a:pt x="7200" y="12546"/>
                    <a:pt x="9072" y="14314"/>
                  </a:cubicBezTo>
                  <a:cubicBezTo>
                    <a:pt x="10944" y="16081"/>
                    <a:pt x="12384" y="17764"/>
                    <a:pt x="11952" y="18942"/>
                  </a:cubicBezTo>
                  <a:cubicBezTo>
                    <a:pt x="11520" y="20120"/>
                    <a:pt x="9216" y="20794"/>
                    <a:pt x="7344" y="21158"/>
                  </a:cubicBezTo>
                  <a:cubicBezTo>
                    <a:pt x="5472" y="21523"/>
                    <a:pt x="4032" y="21579"/>
                    <a:pt x="2880" y="21495"/>
                  </a:cubicBezTo>
                  <a:cubicBezTo>
                    <a:pt x="1728" y="21411"/>
                    <a:pt x="864" y="21186"/>
                    <a:pt x="0" y="2096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79" name="Line"/>
            <p:cNvSpPr/>
            <p:nvPr/>
          </p:nvSpPr>
          <p:spPr>
            <a:xfrm>
              <a:off x="7878147" y="6149287"/>
              <a:ext cx="33953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81" h="21600" fill="norm" stroke="1" extrusionOk="0">
                  <a:moveTo>
                    <a:pt x="16569" y="0"/>
                  </a:moveTo>
                  <a:cubicBezTo>
                    <a:pt x="10216" y="1516"/>
                    <a:pt x="3863" y="3032"/>
                    <a:pt x="1322" y="6253"/>
                  </a:cubicBezTo>
                  <a:cubicBezTo>
                    <a:pt x="-1219" y="9474"/>
                    <a:pt x="52" y="14400"/>
                    <a:pt x="3863" y="17242"/>
                  </a:cubicBezTo>
                  <a:cubicBezTo>
                    <a:pt x="7675" y="20084"/>
                    <a:pt x="14028" y="20842"/>
                    <a:pt x="20381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80" name="Line"/>
            <p:cNvSpPr/>
            <p:nvPr/>
          </p:nvSpPr>
          <p:spPr>
            <a:xfrm>
              <a:off x="7994380" y="6098487"/>
              <a:ext cx="95074" cy="1313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12" h="20945" fill="norm" stroke="1" extrusionOk="0">
                  <a:moveTo>
                    <a:pt x="14907" y="3037"/>
                  </a:moveTo>
                  <a:cubicBezTo>
                    <a:pt x="12207" y="3037"/>
                    <a:pt x="9507" y="3037"/>
                    <a:pt x="6582" y="4556"/>
                  </a:cubicBezTo>
                  <a:cubicBezTo>
                    <a:pt x="3657" y="6075"/>
                    <a:pt x="507" y="9112"/>
                    <a:pt x="57" y="12319"/>
                  </a:cubicBezTo>
                  <a:cubicBezTo>
                    <a:pt x="-393" y="15525"/>
                    <a:pt x="1857" y="18900"/>
                    <a:pt x="5232" y="20250"/>
                  </a:cubicBezTo>
                  <a:cubicBezTo>
                    <a:pt x="8607" y="21600"/>
                    <a:pt x="13107" y="20925"/>
                    <a:pt x="16257" y="18731"/>
                  </a:cubicBezTo>
                  <a:cubicBezTo>
                    <a:pt x="19407" y="16538"/>
                    <a:pt x="21207" y="12825"/>
                    <a:pt x="19632" y="9450"/>
                  </a:cubicBezTo>
                  <a:cubicBezTo>
                    <a:pt x="18057" y="6075"/>
                    <a:pt x="13107" y="3037"/>
                    <a:pt x="8157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81" name="Line"/>
            <p:cNvSpPr/>
            <p:nvPr/>
          </p:nvSpPr>
          <p:spPr>
            <a:xfrm>
              <a:off x="7845160" y="4942787"/>
              <a:ext cx="182965" cy="1112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7" h="21032" fill="norm" stroke="1" extrusionOk="0">
                  <a:moveTo>
                    <a:pt x="7763" y="0"/>
                  </a:moveTo>
                  <a:cubicBezTo>
                    <a:pt x="6535" y="3600"/>
                    <a:pt x="5308" y="7200"/>
                    <a:pt x="4203" y="10000"/>
                  </a:cubicBezTo>
                  <a:cubicBezTo>
                    <a:pt x="3099" y="12800"/>
                    <a:pt x="2117" y="14800"/>
                    <a:pt x="1381" y="14800"/>
                  </a:cubicBezTo>
                  <a:cubicBezTo>
                    <a:pt x="644" y="14800"/>
                    <a:pt x="153" y="12800"/>
                    <a:pt x="31" y="10800"/>
                  </a:cubicBezTo>
                  <a:cubicBezTo>
                    <a:pt x="-92" y="8800"/>
                    <a:pt x="153" y="6800"/>
                    <a:pt x="767" y="5200"/>
                  </a:cubicBezTo>
                  <a:cubicBezTo>
                    <a:pt x="1381" y="3600"/>
                    <a:pt x="2363" y="2400"/>
                    <a:pt x="3344" y="2600"/>
                  </a:cubicBezTo>
                  <a:cubicBezTo>
                    <a:pt x="4326" y="2800"/>
                    <a:pt x="5308" y="4400"/>
                    <a:pt x="6903" y="7800"/>
                  </a:cubicBezTo>
                  <a:cubicBezTo>
                    <a:pt x="8499" y="11200"/>
                    <a:pt x="10708" y="16400"/>
                    <a:pt x="12917" y="19000"/>
                  </a:cubicBezTo>
                  <a:cubicBezTo>
                    <a:pt x="15126" y="21600"/>
                    <a:pt x="17335" y="21600"/>
                    <a:pt x="18931" y="19600"/>
                  </a:cubicBezTo>
                  <a:cubicBezTo>
                    <a:pt x="20526" y="17600"/>
                    <a:pt x="21508" y="13600"/>
                    <a:pt x="21140" y="9600"/>
                  </a:cubicBezTo>
                  <a:cubicBezTo>
                    <a:pt x="20772" y="5600"/>
                    <a:pt x="19053" y="1600"/>
                    <a:pt x="16231" y="1400"/>
                  </a:cubicBezTo>
                  <a:cubicBezTo>
                    <a:pt x="13408" y="1200"/>
                    <a:pt x="9481" y="4800"/>
                    <a:pt x="5553" y="84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82" name="Line"/>
            <p:cNvSpPr/>
            <p:nvPr/>
          </p:nvSpPr>
          <p:spPr>
            <a:xfrm>
              <a:off x="8888106" y="5670592"/>
              <a:ext cx="52695" cy="278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82" h="20296" fill="norm" stroke="1" extrusionOk="0">
                  <a:moveTo>
                    <a:pt x="744" y="20296"/>
                  </a:moveTo>
                  <a:cubicBezTo>
                    <a:pt x="-87" y="12582"/>
                    <a:pt x="-918" y="4867"/>
                    <a:pt x="2405" y="1782"/>
                  </a:cubicBezTo>
                  <a:cubicBezTo>
                    <a:pt x="5728" y="-1304"/>
                    <a:pt x="13205" y="239"/>
                    <a:pt x="20682" y="178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83" name="Line"/>
            <p:cNvSpPr/>
            <p:nvPr/>
          </p:nvSpPr>
          <p:spPr>
            <a:xfrm>
              <a:off x="9059650" y="5329158"/>
              <a:ext cx="312950" cy="5259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3" h="21300" fill="norm" stroke="1" extrusionOk="0">
                  <a:moveTo>
                    <a:pt x="19693" y="5954"/>
                  </a:moveTo>
                  <a:cubicBezTo>
                    <a:pt x="18969" y="4582"/>
                    <a:pt x="18244" y="3211"/>
                    <a:pt x="17664" y="2225"/>
                  </a:cubicBezTo>
                  <a:cubicBezTo>
                    <a:pt x="17084" y="1239"/>
                    <a:pt x="16649" y="639"/>
                    <a:pt x="15997" y="297"/>
                  </a:cubicBezTo>
                  <a:cubicBezTo>
                    <a:pt x="15344" y="-46"/>
                    <a:pt x="14475" y="-132"/>
                    <a:pt x="13387" y="254"/>
                  </a:cubicBezTo>
                  <a:cubicBezTo>
                    <a:pt x="12300" y="639"/>
                    <a:pt x="10995" y="1497"/>
                    <a:pt x="9691" y="3425"/>
                  </a:cubicBezTo>
                  <a:cubicBezTo>
                    <a:pt x="8386" y="5354"/>
                    <a:pt x="7081" y="8354"/>
                    <a:pt x="6936" y="11139"/>
                  </a:cubicBezTo>
                  <a:cubicBezTo>
                    <a:pt x="6791" y="13925"/>
                    <a:pt x="7806" y="16497"/>
                    <a:pt x="8386" y="18211"/>
                  </a:cubicBezTo>
                  <a:cubicBezTo>
                    <a:pt x="8966" y="19925"/>
                    <a:pt x="9111" y="20782"/>
                    <a:pt x="8821" y="21125"/>
                  </a:cubicBezTo>
                  <a:cubicBezTo>
                    <a:pt x="8531" y="21468"/>
                    <a:pt x="7806" y="21297"/>
                    <a:pt x="6574" y="20697"/>
                  </a:cubicBezTo>
                  <a:cubicBezTo>
                    <a:pt x="5342" y="20097"/>
                    <a:pt x="3602" y="19068"/>
                    <a:pt x="2442" y="18382"/>
                  </a:cubicBezTo>
                  <a:cubicBezTo>
                    <a:pt x="1283" y="17697"/>
                    <a:pt x="703" y="17354"/>
                    <a:pt x="340" y="16968"/>
                  </a:cubicBezTo>
                  <a:cubicBezTo>
                    <a:pt x="-22" y="16582"/>
                    <a:pt x="-167" y="16154"/>
                    <a:pt x="268" y="15897"/>
                  </a:cubicBezTo>
                  <a:cubicBezTo>
                    <a:pt x="703" y="15639"/>
                    <a:pt x="1718" y="15554"/>
                    <a:pt x="4762" y="15254"/>
                  </a:cubicBezTo>
                  <a:cubicBezTo>
                    <a:pt x="7806" y="14954"/>
                    <a:pt x="12880" y="14439"/>
                    <a:pt x="15997" y="14011"/>
                  </a:cubicBezTo>
                  <a:cubicBezTo>
                    <a:pt x="19114" y="13582"/>
                    <a:pt x="20273" y="13239"/>
                    <a:pt x="21433" y="1289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84" name="Line"/>
            <p:cNvSpPr/>
            <p:nvPr/>
          </p:nvSpPr>
          <p:spPr>
            <a:xfrm>
              <a:off x="9393061" y="5450242"/>
              <a:ext cx="297040" cy="3838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7" h="21406" fill="norm" stroke="1" extrusionOk="0">
                  <a:moveTo>
                    <a:pt x="13494" y="2155"/>
                  </a:moveTo>
                  <a:cubicBezTo>
                    <a:pt x="13342" y="1564"/>
                    <a:pt x="13191" y="974"/>
                    <a:pt x="12738" y="561"/>
                  </a:cubicBezTo>
                  <a:cubicBezTo>
                    <a:pt x="12285" y="148"/>
                    <a:pt x="11530" y="-88"/>
                    <a:pt x="10246" y="30"/>
                  </a:cubicBezTo>
                  <a:cubicBezTo>
                    <a:pt x="8962" y="148"/>
                    <a:pt x="7149" y="620"/>
                    <a:pt x="5186" y="2450"/>
                  </a:cubicBezTo>
                  <a:cubicBezTo>
                    <a:pt x="3222" y="4279"/>
                    <a:pt x="1107" y="7466"/>
                    <a:pt x="352" y="10653"/>
                  </a:cubicBezTo>
                  <a:cubicBezTo>
                    <a:pt x="-403" y="13840"/>
                    <a:pt x="201" y="17027"/>
                    <a:pt x="805" y="18856"/>
                  </a:cubicBezTo>
                  <a:cubicBezTo>
                    <a:pt x="1410" y="20686"/>
                    <a:pt x="2014" y="21158"/>
                    <a:pt x="2694" y="21335"/>
                  </a:cubicBezTo>
                  <a:cubicBezTo>
                    <a:pt x="3373" y="21512"/>
                    <a:pt x="4128" y="21394"/>
                    <a:pt x="4733" y="20568"/>
                  </a:cubicBezTo>
                  <a:cubicBezTo>
                    <a:pt x="5337" y="19742"/>
                    <a:pt x="5790" y="18207"/>
                    <a:pt x="6092" y="16614"/>
                  </a:cubicBezTo>
                  <a:cubicBezTo>
                    <a:pt x="6394" y="15020"/>
                    <a:pt x="6545" y="13368"/>
                    <a:pt x="6696" y="12187"/>
                  </a:cubicBezTo>
                  <a:cubicBezTo>
                    <a:pt x="6847" y="11007"/>
                    <a:pt x="6998" y="10299"/>
                    <a:pt x="7452" y="9945"/>
                  </a:cubicBezTo>
                  <a:cubicBezTo>
                    <a:pt x="7905" y="9591"/>
                    <a:pt x="8660" y="9591"/>
                    <a:pt x="9264" y="9827"/>
                  </a:cubicBezTo>
                  <a:cubicBezTo>
                    <a:pt x="9868" y="10063"/>
                    <a:pt x="10321" y="10535"/>
                    <a:pt x="10624" y="11656"/>
                  </a:cubicBezTo>
                  <a:cubicBezTo>
                    <a:pt x="10926" y="12778"/>
                    <a:pt x="11077" y="14548"/>
                    <a:pt x="11077" y="15787"/>
                  </a:cubicBezTo>
                  <a:cubicBezTo>
                    <a:pt x="11077" y="17027"/>
                    <a:pt x="10926" y="17735"/>
                    <a:pt x="10850" y="17794"/>
                  </a:cubicBezTo>
                  <a:cubicBezTo>
                    <a:pt x="10775" y="17853"/>
                    <a:pt x="10775" y="17263"/>
                    <a:pt x="11228" y="16260"/>
                  </a:cubicBezTo>
                  <a:cubicBezTo>
                    <a:pt x="11681" y="15256"/>
                    <a:pt x="12587" y="13840"/>
                    <a:pt x="13267" y="12896"/>
                  </a:cubicBezTo>
                  <a:cubicBezTo>
                    <a:pt x="13947" y="11951"/>
                    <a:pt x="14400" y="11479"/>
                    <a:pt x="14928" y="10889"/>
                  </a:cubicBezTo>
                  <a:cubicBezTo>
                    <a:pt x="15457" y="10299"/>
                    <a:pt x="16061" y="9591"/>
                    <a:pt x="16137" y="9709"/>
                  </a:cubicBezTo>
                  <a:cubicBezTo>
                    <a:pt x="16212" y="9827"/>
                    <a:pt x="15759" y="10771"/>
                    <a:pt x="15306" y="12187"/>
                  </a:cubicBezTo>
                  <a:cubicBezTo>
                    <a:pt x="14853" y="13604"/>
                    <a:pt x="14400" y="15492"/>
                    <a:pt x="14853" y="16732"/>
                  </a:cubicBezTo>
                  <a:cubicBezTo>
                    <a:pt x="15306" y="17971"/>
                    <a:pt x="16666" y="18561"/>
                    <a:pt x="17874" y="18797"/>
                  </a:cubicBezTo>
                  <a:cubicBezTo>
                    <a:pt x="19082" y="19033"/>
                    <a:pt x="20140" y="18915"/>
                    <a:pt x="21197" y="1879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85" name="Line"/>
            <p:cNvSpPr/>
            <p:nvPr/>
          </p:nvSpPr>
          <p:spPr>
            <a:xfrm>
              <a:off x="9810749" y="5539687"/>
              <a:ext cx="66730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0" h="21600" fill="norm" stroke="1" extrusionOk="0">
                  <a:moveTo>
                    <a:pt x="0" y="0"/>
                  </a:moveTo>
                  <a:cubicBezTo>
                    <a:pt x="3375" y="141"/>
                    <a:pt x="6750" y="282"/>
                    <a:pt x="11137" y="1341"/>
                  </a:cubicBezTo>
                  <a:cubicBezTo>
                    <a:pt x="15525" y="2400"/>
                    <a:pt x="20925" y="4376"/>
                    <a:pt x="21262" y="7341"/>
                  </a:cubicBezTo>
                  <a:cubicBezTo>
                    <a:pt x="21600" y="10306"/>
                    <a:pt x="16875" y="14259"/>
                    <a:pt x="12825" y="16800"/>
                  </a:cubicBezTo>
                  <a:cubicBezTo>
                    <a:pt x="8775" y="19341"/>
                    <a:pt x="5400" y="20471"/>
                    <a:pt x="2025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86" name="Line"/>
            <p:cNvSpPr/>
            <p:nvPr/>
          </p:nvSpPr>
          <p:spPr>
            <a:xfrm>
              <a:off x="9937750" y="5749237"/>
              <a:ext cx="19050" cy="1"/>
            </a:xfrm>
            <a:prstGeom prst="ellipse">
              <a:avLst/>
            </a:pr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87" name="Line"/>
            <p:cNvSpPr/>
            <p:nvPr/>
          </p:nvSpPr>
          <p:spPr>
            <a:xfrm>
              <a:off x="10119803" y="5411558"/>
              <a:ext cx="484697" cy="4837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2" h="21556" fill="norm" stroke="1" extrusionOk="0">
                  <a:moveTo>
                    <a:pt x="8508" y="15331"/>
                  </a:moveTo>
                  <a:cubicBezTo>
                    <a:pt x="7293" y="14387"/>
                    <a:pt x="6077" y="13444"/>
                    <a:pt x="5048" y="12831"/>
                  </a:cubicBezTo>
                  <a:cubicBezTo>
                    <a:pt x="4020" y="12218"/>
                    <a:pt x="3178" y="11935"/>
                    <a:pt x="2290" y="12454"/>
                  </a:cubicBezTo>
                  <a:cubicBezTo>
                    <a:pt x="1402" y="12973"/>
                    <a:pt x="467" y="14293"/>
                    <a:pt x="139" y="15614"/>
                  </a:cubicBezTo>
                  <a:cubicBezTo>
                    <a:pt x="-188" y="16934"/>
                    <a:pt x="93" y="18255"/>
                    <a:pt x="654" y="18962"/>
                  </a:cubicBezTo>
                  <a:cubicBezTo>
                    <a:pt x="1215" y="19670"/>
                    <a:pt x="2056" y="19764"/>
                    <a:pt x="3038" y="19009"/>
                  </a:cubicBezTo>
                  <a:cubicBezTo>
                    <a:pt x="4020" y="18255"/>
                    <a:pt x="5142" y="16651"/>
                    <a:pt x="6311" y="14246"/>
                  </a:cubicBezTo>
                  <a:cubicBezTo>
                    <a:pt x="7480" y="11841"/>
                    <a:pt x="8695" y="8634"/>
                    <a:pt x="9443" y="6323"/>
                  </a:cubicBezTo>
                  <a:cubicBezTo>
                    <a:pt x="10191" y="4012"/>
                    <a:pt x="10472" y="2597"/>
                    <a:pt x="10612" y="1607"/>
                  </a:cubicBezTo>
                  <a:cubicBezTo>
                    <a:pt x="10752" y="616"/>
                    <a:pt x="10752" y="50"/>
                    <a:pt x="10565" y="3"/>
                  </a:cubicBezTo>
                  <a:cubicBezTo>
                    <a:pt x="10378" y="-44"/>
                    <a:pt x="10004" y="428"/>
                    <a:pt x="9490" y="2267"/>
                  </a:cubicBezTo>
                  <a:cubicBezTo>
                    <a:pt x="8976" y="4106"/>
                    <a:pt x="8321" y="7313"/>
                    <a:pt x="7947" y="10237"/>
                  </a:cubicBezTo>
                  <a:cubicBezTo>
                    <a:pt x="7573" y="13161"/>
                    <a:pt x="7480" y="15802"/>
                    <a:pt x="7480" y="17359"/>
                  </a:cubicBezTo>
                  <a:cubicBezTo>
                    <a:pt x="7480" y="18915"/>
                    <a:pt x="7573" y="19387"/>
                    <a:pt x="7760" y="19387"/>
                  </a:cubicBezTo>
                  <a:cubicBezTo>
                    <a:pt x="7947" y="19387"/>
                    <a:pt x="8228" y="18915"/>
                    <a:pt x="8789" y="17972"/>
                  </a:cubicBezTo>
                  <a:cubicBezTo>
                    <a:pt x="9350" y="17028"/>
                    <a:pt x="10191" y="15614"/>
                    <a:pt x="10799" y="14718"/>
                  </a:cubicBezTo>
                  <a:cubicBezTo>
                    <a:pt x="11407" y="13822"/>
                    <a:pt x="11781" y="13444"/>
                    <a:pt x="12155" y="13444"/>
                  </a:cubicBezTo>
                  <a:cubicBezTo>
                    <a:pt x="12529" y="13444"/>
                    <a:pt x="12903" y="13822"/>
                    <a:pt x="12996" y="14576"/>
                  </a:cubicBezTo>
                  <a:cubicBezTo>
                    <a:pt x="13090" y="15331"/>
                    <a:pt x="12903" y="16463"/>
                    <a:pt x="12716" y="17264"/>
                  </a:cubicBezTo>
                  <a:cubicBezTo>
                    <a:pt x="12529" y="18066"/>
                    <a:pt x="12342" y="18538"/>
                    <a:pt x="12108" y="18962"/>
                  </a:cubicBezTo>
                  <a:cubicBezTo>
                    <a:pt x="11874" y="19387"/>
                    <a:pt x="11594" y="19764"/>
                    <a:pt x="11594" y="19764"/>
                  </a:cubicBezTo>
                  <a:cubicBezTo>
                    <a:pt x="11594" y="19764"/>
                    <a:pt x="11874" y="19387"/>
                    <a:pt x="12950" y="18396"/>
                  </a:cubicBezTo>
                  <a:cubicBezTo>
                    <a:pt x="14025" y="17406"/>
                    <a:pt x="15895" y="15802"/>
                    <a:pt x="17064" y="14906"/>
                  </a:cubicBezTo>
                  <a:cubicBezTo>
                    <a:pt x="18233" y="14010"/>
                    <a:pt x="18700" y="13822"/>
                    <a:pt x="19121" y="13586"/>
                  </a:cubicBezTo>
                  <a:cubicBezTo>
                    <a:pt x="19542" y="13350"/>
                    <a:pt x="19916" y="13067"/>
                    <a:pt x="19869" y="13067"/>
                  </a:cubicBezTo>
                  <a:cubicBezTo>
                    <a:pt x="19822" y="13067"/>
                    <a:pt x="19355" y="13350"/>
                    <a:pt x="18654" y="14057"/>
                  </a:cubicBezTo>
                  <a:cubicBezTo>
                    <a:pt x="17952" y="14765"/>
                    <a:pt x="17017" y="15897"/>
                    <a:pt x="16970" y="17076"/>
                  </a:cubicBezTo>
                  <a:cubicBezTo>
                    <a:pt x="16924" y="18255"/>
                    <a:pt x="17765" y="19481"/>
                    <a:pt x="18654" y="20235"/>
                  </a:cubicBezTo>
                  <a:cubicBezTo>
                    <a:pt x="19542" y="20990"/>
                    <a:pt x="20477" y="21273"/>
                    <a:pt x="21412" y="2155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88" name="Line"/>
            <p:cNvSpPr/>
            <p:nvPr/>
          </p:nvSpPr>
          <p:spPr>
            <a:xfrm>
              <a:off x="7366000" y="6824717"/>
              <a:ext cx="304800" cy="294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20015"/>
                  </a:moveTo>
                  <a:cubicBezTo>
                    <a:pt x="3450" y="11375"/>
                    <a:pt x="6900" y="2735"/>
                    <a:pt x="10500" y="575"/>
                  </a:cubicBezTo>
                  <a:cubicBezTo>
                    <a:pt x="14100" y="-1585"/>
                    <a:pt x="17850" y="2735"/>
                    <a:pt x="21600" y="705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89" name="Line"/>
            <p:cNvSpPr/>
            <p:nvPr/>
          </p:nvSpPr>
          <p:spPr>
            <a:xfrm>
              <a:off x="7416800" y="6974787"/>
              <a:ext cx="1397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90" name="Line"/>
            <p:cNvSpPr/>
            <p:nvPr/>
          </p:nvSpPr>
          <p:spPr>
            <a:xfrm>
              <a:off x="8172450" y="6771587"/>
              <a:ext cx="12700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6024"/>
                    <a:pt x="0" y="12049"/>
                    <a:pt x="3600" y="15649"/>
                  </a:cubicBezTo>
                  <a:cubicBezTo>
                    <a:pt x="7200" y="19249"/>
                    <a:pt x="14400" y="2042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91" name="Line"/>
            <p:cNvSpPr/>
            <p:nvPr/>
          </p:nvSpPr>
          <p:spPr>
            <a:xfrm>
              <a:off x="8290295" y="6847787"/>
              <a:ext cx="153349" cy="1967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23" h="21360" fill="norm" stroke="1" extrusionOk="0">
                  <a:moveTo>
                    <a:pt x="12995" y="3447"/>
                  </a:moveTo>
                  <a:cubicBezTo>
                    <a:pt x="10470" y="4596"/>
                    <a:pt x="7946" y="5745"/>
                    <a:pt x="5561" y="8272"/>
                  </a:cubicBezTo>
                  <a:cubicBezTo>
                    <a:pt x="3177" y="10800"/>
                    <a:pt x="933" y="14706"/>
                    <a:pt x="231" y="17234"/>
                  </a:cubicBezTo>
                  <a:cubicBezTo>
                    <a:pt x="-470" y="19762"/>
                    <a:pt x="372" y="20911"/>
                    <a:pt x="3457" y="21255"/>
                  </a:cubicBezTo>
                  <a:cubicBezTo>
                    <a:pt x="6543" y="21600"/>
                    <a:pt x="11873" y="21140"/>
                    <a:pt x="15520" y="19187"/>
                  </a:cubicBezTo>
                  <a:cubicBezTo>
                    <a:pt x="19166" y="17234"/>
                    <a:pt x="21130" y="13787"/>
                    <a:pt x="20008" y="10340"/>
                  </a:cubicBezTo>
                  <a:cubicBezTo>
                    <a:pt x="18886" y="6894"/>
                    <a:pt x="14678" y="3447"/>
                    <a:pt x="1047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92" name="Line"/>
            <p:cNvSpPr/>
            <p:nvPr/>
          </p:nvSpPr>
          <p:spPr>
            <a:xfrm>
              <a:off x="8728987" y="6511237"/>
              <a:ext cx="167363" cy="704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9" h="21600" fill="norm" stroke="1" extrusionOk="0">
                  <a:moveTo>
                    <a:pt x="21349" y="0"/>
                  </a:moveTo>
                  <a:cubicBezTo>
                    <a:pt x="17839" y="130"/>
                    <a:pt x="14329" y="259"/>
                    <a:pt x="10954" y="1168"/>
                  </a:cubicBezTo>
                  <a:cubicBezTo>
                    <a:pt x="7579" y="2076"/>
                    <a:pt x="4339" y="3762"/>
                    <a:pt x="2584" y="5481"/>
                  </a:cubicBezTo>
                  <a:cubicBezTo>
                    <a:pt x="829" y="7200"/>
                    <a:pt x="559" y="8951"/>
                    <a:pt x="2179" y="10832"/>
                  </a:cubicBezTo>
                  <a:cubicBezTo>
                    <a:pt x="3799" y="12714"/>
                    <a:pt x="7309" y="14724"/>
                    <a:pt x="9604" y="16086"/>
                  </a:cubicBezTo>
                  <a:cubicBezTo>
                    <a:pt x="11899" y="17449"/>
                    <a:pt x="12979" y="18162"/>
                    <a:pt x="13384" y="18714"/>
                  </a:cubicBezTo>
                  <a:cubicBezTo>
                    <a:pt x="13789" y="19265"/>
                    <a:pt x="13519" y="19654"/>
                    <a:pt x="11899" y="19914"/>
                  </a:cubicBezTo>
                  <a:cubicBezTo>
                    <a:pt x="10279" y="20173"/>
                    <a:pt x="7309" y="20303"/>
                    <a:pt x="5014" y="20368"/>
                  </a:cubicBezTo>
                  <a:cubicBezTo>
                    <a:pt x="2719" y="20432"/>
                    <a:pt x="1099" y="20432"/>
                    <a:pt x="424" y="20627"/>
                  </a:cubicBezTo>
                  <a:cubicBezTo>
                    <a:pt x="-251" y="20822"/>
                    <a:pt x="19" y="21211"/>
                    <a:pt x="289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93" name="Line"/>
            <p:cNvSpPr/>
            <p:nvPr/>
          </p:nvSpPr>
          <p:spPr>
            <a:xfrm>
              <a:off x="8791839" y="7304987"/>
              <a:ext cx="34662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6" h="21600" fill="norm" stroke="1" extrusionOk="0">
                  <a:moveTo>
                    <a:pt x="9371" y="0"/>
                  </a:moveTo>
                  <a:cubicBezTo>
                    <a:pt x="5559" y="2400"/>
                    <a:pt x="1747" y="4800"/>
                    <a:pt x="477" y="7500"/>
                  </a:cubicBezTo>
                  <a:cubicBezTo>
                    <a:pt x="-794" y="10200"/>
                    <a:pt x="477" y="13200"/>
                    <a:pt x="4288" y="15600"/>
                  </a:cubicBezTo>
                  <a:cubicBezTo>
                    <a:pt x="8100" y="18000"/>
                    <a:pt x="14453" y="19800"/>
                    <a:pt x="20806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94" name="Line"/>
            <p:cNvSpPr/>
            <p:nvPr/>
          </p:nvSpPr>
          <p:spPr>
            <a:xfrm>
              <a:off x="8865613" y="7235137"/>
              <a:ext cx="87887" cy="1113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83" h="21446" fill="norm" stroke="1" extrusionOk="0">
                  <a:moveTo>
                    <a:pt x="20383" y="9781"/>
                  </a:moveTo>
                  <a:cubicBezTo>
                    <a:pt x="14001" y="11411"/>
                    <a:pt x="7619" y="13042"/>
                    <a:pt x="3938" y="14875"/>
                  </a:cubicBezTo>
                  <a:cubicBezTo>
                    <a:pt x="256" y="16709"/>
                    <a:pt x="-726" y="18747"/>
                    <a:pt x="501" y="19970"/>
                  </a:cubicBezTo>
                  <a:cubicBezTo>
                    <a:pt x="1729" y="21192"/>
                    <a:pt x="5165" y="21600"/>
                    <a:pt x="8601" y="21396"/>
                  </a:cubicBezTo>
                  <a:cubicBezTo>
                    <a:pt x="12038" y="21192"/>
                    <a:pt x="15474" y="20377"/>
                    <a:pt x="17683" y="17932"/>
                  </a:cubicBezTo>
                  <a:cubicBezTo>
                    <a:pt x="19892" y="15487"/>
                    <a:pt x="20874" y="11411"/>
                    <a:pt x="19892" y="8151"/>
                  </a:cubicBezTo>
                  <a:cubicBezTo>
                    <a:pt x="18910" y="4891"/>
                    <a:pt x="15965" y="2445"/>
                    <a:pt x="13019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95" name="Line"/>
            <p:cNvSpPr/>
            <p:nvPr/>
          </p:nvSpPr>
          <p:spPr>
            <a:xfrm>
              <a:off x="8677010" y="6339787"/>
              <a:ext cx="167596" cy="117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8" h="21064" fill="norm" stroke="1" extrusionOk="0">
                  <a:moveTo>
                    <a:pt x="10969" y="0"/>
                  </a:moveTo>
                  <a:cubicBezTo>
                    <a:pt x="8539" y="6442"/>
                    <a:pt x="6109" y="12884"/>
                    <a:pt x="4354" y="16674"/>
                  </a:cubicBezTo>
                  <a:cubicBezTo>
                    <a:pt x="2599" y="20463"/>
                    <a:pt x="1519" y="21600"/>
                    <a:pt x="844" y="20842"/>
                  </a:cubicBezTo>
                  <a:cubicBezTo>
                    <a:pt x="169" y="20084"/>
                    <a:pt x="-101" y="17432"/>
                    <a:pt x="34" y="14779"/>
                  </a:cubicBezTo>
                  <a:cubicBezTo>
                    <a:pt x="169" y="12126"/>
                    <a:pt x="709" y="9474"/>
                    <a:pt x="1654" y="7768"/>
                  </a:cubicBezTo>
                  <a:cubicBezTo>
                    <a:pt x="2599" y="6063"/>
                    <a:pt x="3949" y="5305"/>
                    <a:pt x="5839" y="6253"/>
                  </a:cubicBezTo>
                  <a:cubicBezTo>
                    <a:pt x="7729" y="7200"/>
                    <a:pt x="10159" y="9853"/>
                    <a:pt x="12589" y="11558"/>
                  </a:cubicBezTo>
                  <a:cubicBezTo>
                    <a:pt x="15019" y="13263"/>
                    <a:pt x="17449" y="14021"/>
                    <a:pt x="19069" y="12505"/>
                  </a:cubicBezTo>
                  <a:cubicBezTo>
                    <a:pt x="20689" y="10989"/>
                    <a:pt x="21499" y="7200"/>
                    <a:pt x="21364" y="4737"/>
                  </a:cubicBezTo>
                  <a:cubicBezTo>
                    <a:pt x="21229" y="2274"/>
                    <a:pt x="20149" y="1137"/>
                    <a:pt x="17449" y="1895"/>
                  </a:cubicBezTo>
                  <a:cubicBezTo>
                    <a:pt x="14749" y="2653"/>
                    <a:pt x="10429" y="5305"/>
                    <a:pt x="6109" y="7958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96" name="Line"/>
            <p:cNvSpPr/>
            <p:nvPr/>
          </p:nvSpPr>
          <p:spPr>
            <a:xfrm>
              <a:off x="9163049" y="6569975"/>
              <a:ext cx="95251" cy="4930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8" fill="norm" stroke="1" extrusionOk="0">
                  <a:moveTo>
                    <a:pt x="21600" y="1034"/>
                  </a:moveTo>
                  <a:cubicBezTo>
                    <a:pt x="20160" y="666"/>
                    <a:pt x="18720" y="299"/>
                    <a:pt x="16800" y="115"/>
                  </a:cubicBezTo>
                  <a:cubicBezTo>
                    <a:pt x="14880" y="-69"/>
                    <a:pt x="12480" y="-69"/>
                    <a:pt x="10080" y="391"/>
                  </a:cubicBezTo>
                  <a:cubicBezTo>
                    <a:pt x="7680" y="850"/>
                    <a:pt x="5280" y="1769"/>
                    <a:pt x="3600" y="3745"/>
                  </a:cubicBezTo>
                  <a:cubicBezTo>
                    <a:pt x="1920" y="5722"/>
                    <a:pt x="960" y="8755"/>
                    <a:pt x="1920" y="11604"/>
                  </a:cubicBezTo>
                  <a:cubicBezTo>
                    <a:pt x="2880" y="14454"/>
                    <a:pt x="5760" y="17119"/>
                    <a:pt x="7440" y="18774"/>
                  </a:cubicBezTo>
                  <a:cubicBezTo>
                    <a:pt x="9120" y="20428"/>
                    <a:pt x="9600" y="21071"/>
                    <a:pt x="8640" y="21301"/>
                  </a:cubicBezTo>
                  <a:cubicBezTo>
                    <a:pt x="7680" y="21531"/>
                    <a:pt x="5280" y="21347"/>
                    <a:pt x="3600" y="21163"/>
                  </a:cubicBezTo>
                  <a:cubicBezTo>
                    <a:pt x="1920" y="20980"/>
                    <a:pt x="960" y="20796"/>
                    <a:pt x="0" y="2061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97" name="Line"/>
            <p:cNvSpPr/>
            <p:nvPr/>
          </p:nvSpPr>
          <p:spPr>
            <a:xfrm>
              <a:off x="9118599" y="6879537"/>
              <a:ext cx="14605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78" y="21600"/>
                  </a:moveTo>
                  <a:cubicBezTo>
                    <a:pt x="939" y="18212"/>
                    <a:pt x="0" y="14824"/>
                    <a:pt x="0" y="11224"/>
                  </a:cubicBezTo>
                  <a:cubicBezTo>
                    <a:pt x="0" y="7624"/>
                    <a:pt x="939" y="3812"/>
                    <a:pt x="4696" y="1906"/>
                  </a:cubicBezTo>
                  <a:cubicBezTo>
                    <a:pt x="8452" y="0"/>
                    <a:pt x="15026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98" name="Line"/>
            <p:cNvSpPr/>
            <p:nvPr/>
          </p:nvSpPr>
          <p:spPr>
            <a:xfrm>
              <a:off x="9320550" y="6690738"/>
              <a:ext cx="134601" cy="347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2" h="21495" fill="norm" stroke="1" extrusionOk="0">
                  <a:moveTo>
                    <a:pt x="21132" y="1466"/>
                  </a:moveTo>
                  <a:cubicBezTo>
                    <a:pt x="18474" y="942"/>
                    <a:pt x="15815" y="419"/>
                    <a:pt x="13655" y="157"/>
                  </a:cubicBezTo>
                  <a:cubicBezTo>
                    <a:pt x="11495" y="-105"/>
                    <a:pt x="9834" y="-105"/>
                    <a:pt x="7507" y="680"/>
                  </a:cubicBezTo>
                  <a:cubicBezTo>
                    <a:pt x="5181" y="1466"/>
                    <a:pt x="2190" y="3037"/>
                    <a:pt x="861" y="5786"/>
                  </a:cubicBezTo>
                  <a:cubicBezTo>
                    <a:pt x="-468" y="8535"/>
                    <a:pt x="-136" y="12462"/>
                    <a:pt x="1027" y="15277"/>
                  </a:cubicBezTo>
                  <a:cubicBezTo>
                    <a:pt x="2190" y="18091"/>
                    <a:pt x="4184" y="19793"/>
                    <a:pt x="6178" y="2149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99" name="Line"/>
            <p:cNvSpPr/>
            <p:nvPr/>
          </p:nvSpPr>
          <p:spPr>
            <a:xfrm>
              <a:off x="9429750" y="6797110"/>
              <a:ext cx="196850" cy="2241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78" fill="norm" stroke="1" extrusionOk="0">
                  <a:moveTo>
                    <a:pt x="0" y="2388"/>
                  </a:moveTo>
                  <a:cubicBezTo>
                    <a:pt x="232" y="1388"/>
                    <a:pt x="465" y="388"/>
                    <a:pt x="1161" y="88"/>
                  </a:cubicBezTo>
                  <a:cubicBezTo>
                    <a:pt x="1858" y="-212"/>
                    <a:pt x="3019" y="188"/>
                    <a:pt x="4181" y="2288"/>
                  </a:cubicBezTo>
                  <a:cubicBezTo>
                    <a:pt x="5342" y="4388"/>
                    <a:pt x="6503" y="8188"/>
                    <a:pt x="6968" y="11188"/>
                  </a:cubicBezTo>
                  <a:cubicBezTo>
                    <a:pt x="7432" y="14188"/>
                    <a:pt x="7200" y="16388"/>
                    <a:pt x="6735" y="17888"/>
                  </a:cubicBezTo>
                  <a:cubicBezTo>
                    <a:pt x="6271" y="19388"/>
                    <a:pt x="5574" y="20188"/>
                    <a:pt x="4645" y="20688"/>
                  </a:cubicBezTo>
                  <a:cubicBezTo>
                    <a:pt x="3716" y="21188"/>
                    <a:pt x="2555" y="21388"/>
                    <a:pt x="1974" y="20888"/>
                  </a:cubicBezTo>
                  <a:cubicBezTo>
                    <a:pt x="1394" y="20388"/>
                    <a:pt x="1394" y="19188"/>
                    <a:pt x="2903" y="16888"/>
                  </a:cubicBezTo>
                  <a:cubicBezTo>
                    <a:pt x="4413" y="14588"/>
                    <a:pt x="7432" y="11188"/>
                    <a:pt x="9406" y="9088"/>
                  </a:cubicBezTo>
                  <a:cubicBezTo>
                    <a:pt x="11381" y="6988"/>
                    <a:pt x="12310" y="6188"/>
                    <a:pt x="13123" y="6188"/>
                  </a:cubicBezTo>
                  <a:cubicBezTo>
                    <a:pt x="13935" y="6188"/>
                    <a:pt x="14632" y="6988"/>
                    <a:pt x="14748" y="8188"/>
                  </a:cubicBezTo>
                  <a:cubicBezTo>
                    <a:pt x="14865" y="9388"/>
                    <a:pt x="14400" y="10988"/>
                    <a:pt x="14168" y="12488"/>
                  </a:cubicBezTo>
                  <a:cubicBezTo>
                    <a:pt x="13935" y="13988"/>
                    <a:pt x="13935" y="15388"/>
                    <a:pt x="15213" y="16088"/>
                  </a:cubicBezTo>
                  <a:cubicBezTo>
                    <a:pt x="16490" y="16788"/>
                    <a:pt x="19045" y="16788"/>
                    <a:pt x="21600" y="16788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00" name="Line"/>
            <p:cNvSpPr/>
            <p:nvPr/>
          </p:nvSpPr>
          <p:spPr>
            <a:xfrm>
              <a:off x="9690100" y="6708087"/>
              <a:ext cx="47030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997" h="21600" fill="norm" stroke="1" extrusionOk="0">
                  <a:moveTo>
                    <a:pt x="0" y="0"/>
                  </a:moveTo>
                  <a:cubicBezTo>
                    <a:pt x="8100" y="3668"/>
                    <a:pt x="16200" y="7336"/>
                    <a:pt x="18900" y="10528"/>
                  </a:cubicBezTo>
                  <a:cubicBezTo>
                    <a:pt x="21600" y="13721"/>
                    <a:pt x="18900" y="16438"/>
                    <a:pt x="15300" y="18204"/>
                  </a:cubicBezTo>
                  <a:cubicBezTo>
                    <a:pt x="11700" y="19970"/>
                    <a:pt x="7200" y="20785"/>
                    <a:pt x="27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01" name="Line"/>
            <p:cNvSpPr/>
            <p:nvPr/>
          </p:nvSpPr>
          <p:spPr>
            <a:xfrm>
              <a:off x="9798049" y="6923987"/>
              <a:ext cx="190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02" name="Line"/>
            <p:cNvSpPr/>
            <p:nvPr/>
          </p:nvSpPr>
          <p:spPr>
            <a:xfrm>
              <a:off x="9861550" y="6943037"/>
              <a:ext cx="127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03" name="Line"/>
            <p:cNvSpPr/>
            <p:nvPr/>
          </p:nvSpPr>
          <p:spPr>
            <a:xfrm>
              <a:off x="9953753" y="6612581"/>
              <a:ext cx="447547" cy="4066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2" h="21502" fill="norm" stroke="1" extrusionOk="0">
                  <a:moveTo>
                    <a:pt x="8969" y="14787"/>
                  </a:moveTo>
                  <a:cubicBezTo>
                    <a:pt x="7143" y="14451"/>
                    <a:pt x="5318" y="14115"/>
                    <a:pt x="3797" y="14675"/>
                  </a:cubicBezTo>
                  <a:cubicBezTo>
                    <a:pt x="2276" y="15235"/>
                    <a:pt x="1059" y="16690"/>
                    <a:pt x="450" y="17753"/>
                  </a:cubicBezTo>
                  <a:cubicBezTo>
                    <a:pt x="-158" y="18816"/>
                    <a:pt x="-158" y="19487"/>
                    <a:pt x="501" y="19991"/>
                  </a:cubicBezTo>
                  <a:cubicBezTo>
                    <a:pt x="1160" y="20495"/>
                    <a:pt x="2479" y="20830"/>
                    <a:pt x="3645" y="20103"/>
                  </a:cubicBezTo>
                  <a:cubicBezTo>
                    <a:pt x="4811" y="19376"/>
                    <a:pt x="5825" y="17585"/>
                    <a:pt x="6535" y="14731"/>
                  </a:cubicBezTo>
                  <a:cubicBezTo>
                    <a:pt x="7245" y="11877"/>
                    <a:pt x="7650" y="7960"/>
                    <a:pt x="7853" y="5610"/>
                  </a:cubicBezTo>
                  <a:cubicBezTo>
                    <a:pt x="8056" y="3260"/>
                    <a:pt x="8056" y="2476"/>
                    <a:pt x="8005" y="1693"/>
                  </a:cubicBezTo>
                  <a:cubicBezTo>
                    <a:pt x="7955" y="909"/>
                    <a:pt x="7853" y="126"/>
                    <a:pt x="7701" y="14"/>
                  </a:cubicBezTo>
                  <a:cubicBezTo>
                    <a:pt x="7549" y="-98"/>
                    <a:pt x="7346" y="462"/>
                    <a:pt x="7042" y="2532"/>
                  </a:cubicBezTo>
                  <a:cubicBezTo>
                    <a:pt x="6738" y="4603"/>
                    <a:pt x="6332" y="8184"/>
                    <a:pt x="6231" y="10870"/>
                  </a:cubicBezTo>
                  <a:cubicBezTo>
                    <a:pt x="6129" y="13556"/>
                    <a:pt x="6332" y="15347"/>
                    <a:pt x="6586" y="16578"/>
                  </a:cubicBezTo>
                  <a:cubicBezTo>
                    <a:pt x="6839" y="17809"/>
                    <a:pt x="7143" y="18480"/>
                    <a:pt x="7549" y="18368"/>
                  </a:cubicBezTo>
                  <a:cubicBezTo>
                    <a:pt x="7955" y="18256"/>
                    <a:pt x="8462" y="17361"/>
                    <a:pt x="9222" y="16298"/>
                  </a:cubicBezTo>
                  <a:cubicBezTo>
                    <a:pt x="9983" y="15235"/>
                    <a:pt x="10997" y="14004"/>
                    <a:pt x="11808" y="13388"/>
                  </a:cubicBezTo>
                  <a:cubicBezTo>
                    <a:pt x="12619" y="12772"/>
                    <a:pt x="13228" y="12772"/>
                    <a:pt x="13684" y="12996"/>
                  </a:cubicBezTo>
                  <a:cubicBezTo>
                    <a:pt x="14141" y="13220"/>
                    <a:pt x="14445" y="13668"/>
                    <a:pt x="14394" y="14899"/>
                  </a:cubicBezTo>
                  <a:cubicBezTo>
                    <a:pt x="14343" y="16130"/>
                    <a:pt x="13938" y="18144"/>
                    <a:pt x="13583" y="19376"/>
                  </a:cubicBezTo>
                  <a:cubicBezTo>
                    <a:pt x="13228" y="20607"/>
                    <a:pt x="12924" y="21054"/>
                    <a:pt x="12772" y="20998"/>
                  </a:cubicBezTo>
                  <a:cubicBezTo>
                    <a:pt x="12619" y="20942"/>
                    <a:pt x="12619" y="20383"/>
                    <a:pt x="13279" y="19152"/>
                  </a:cubicBezTo>
                  <a:cubicBezTo>
                    <a:pt x="13938" y="17921"/>
                    <a:pt x="15256" y="16018"/>
                    <a:pt x="16118" y="14899"/>
                  </a:cubicBezTo>
                  <a:cubicBezTo>
                    <a:pt x="16980" y="13780"/>
                    <a:pt x="17386" y="13444"/>
                    <a:pt x="17842" y="13052"/>
                  </a:cubicBezTo>
                  <a:cubicBezTo>
                    <a:pt x="18298" y="12661"/>
                    <a:pt x="18805" y="12213"/>
                    <a:pt x="18755" y="12213"/>
                  </a:cubicBezTo>
                  <a:cubicBezTo>
                    <a:pt x="18704" y="12213"/>
                    <a:pt x="18096" y="12661"/>
                    <a:pt x="17436" y="13612"/>
                  </a:cubicBezTo>
                  <a:cubicBezTo>
                    <a:pt x="16777" y="14563"/>
                    <a:pt x="16067" y="16018"/>
                    <a:pt x="16727" y="17417"/>
                  </a:cubicBezTo>
                  <a:cubicBezTo>
                    <a:pt x="17386" y="18816"/>
                    <a:pt x="19414" y="20159"/>
                    <a:pt x="21442" y="2150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04" name="Line"/>
            <p:cNvSpPr/>
            <p:nvPr/>
          </p:nvSpPr>
          <p:spPr>
            <a:xfrm>
              <a:off x="7896431" y="2434537"/>
              <a:ext cx="60119" cy="2260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5" h="21600" fill="norm" stroke="1" extrusionOk="0">
                  <a:moveTo>
                    <a:pt x="21155" y="0"/>
                  </a:moveTo>
                  <a:cubicBezTo>
                    <a:pt x="18921" y="546"/>
                    <a:pt x="16686" y="1092"/>
                    <a:pt x="14079" y="1719"/>
                  </a:cubicBezTo>
                  <a:cubicBezTo>
                    <a:pt x="11472" y="2346"/>
                    <a:pt x="8493" y="3054"/>
                    <a:pt x="5886" y="3833"/>
                  </a:cubicBezTo>
                  <a:cubicBezTo>
                    <a:pt x="3279" y="4611"/>
                    <a:pt x="1045" y="5461"/>
                    <a:pt x="300" y="6239"/>
                  </a:cubicBezTo>
                  <a:cubicBezTo>
                    <a:pt x="-445" y="7018"/>
                    <a:pt x="300" y="7726"/>
                    <a:pt x="1417" y="8424"/>
                  </a:cubicBezTo>
                  <a:cubicBezTo>
                    <a:pt x="2534" y="9121"/>
                    <a:pt x="4024" y="9809"/>
                    <a:pt x="4769" y="10578"/>
                  </a:cubicBezTo>
                  <a:cubicBezTo>
                    <a:pt x="5514" y="11346"/>
                    <a:pt x="5514" y="12196"/>
                    <a:pt x="5886" y="13015"/>
                  </a:cubicBezTo>
                  <a:cubicBezTo>
                    <a:pt x="6258" y="13834"/>
                    <a:pt x="7003" y="14622"/>
                    <a:pt x="7003" y="15340"/>
                  </a:cubicBezTo>
                  <a:cubicBezTo>
                    <a:pt x="7003" y="16058"/>
                    <a:pt x="6258" y="16706"/>
                    <a:pt x="6631" y="17393"/>
                  </a:cubicBezTo>
                  <a:cubicBezTo>
                    <a:pt x="7003" y="18081"/>
                    <a:pt x="8493" y="18809"/>
                    <a:pt x="9610" y="19466"/>
                  </a:cubicBezTo>
                  <a:cubicBezTo>
                    <a:pt x="10727" y="20124"/>
                    <a:pt x="11472" y="20710"/>
                    <a:pt x="11472" y="21054"/>
                  </a:cubicBezTo>
                  <a:cubicBezTo>
                    <a:pt x="11472" y="21398"/>
                    <a:pt x="10727" y="21499"/>
                    <a:pt x="9983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05" name="Line"/>
            <p:cNvSpPr/>
            <p:nvPr/>
          </p:nvSpPr>
          <p:spPr>
            <a:xfrm>
              <a:off x="7626350" y="2263351"/>
              <a:ext cx="3181346" cy="25016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6" h="21598" fill="norm" stroke="1" extrusionOk="0">
                  <a:moveTo>
                    <a:pt x="2628" y="1752"/>
                  </a:moveTo>
                  <a:cubicBezTo>
                    <a:pt x="2528" y="1697"/>
                    <a:pt x="2427" y="1643"/>
                    <a:pt x="2434" y="1615"/>
                  </a:cubicBezTo>
                  <a:cubicBezTo>
                    <a:pt x="2441" y="1588"/>
                    <a:pt x="2556" y="1588"/>
                    <a:pt x="2894" y="1533"/>
                  </a:cubicBezTo>
                  <a:cubicBezTo>
                    <a:pt x="3231" y="1478"/>
                    <a:pt x="3791" y="1369"/>
                    <a:pt x="4344" y="1268"/>
                  </a:cubicBezTo>
                  <a:cubicBezTo>
                    <a:pt x="4897" y="1168"/>
                    <a:pt x="5443" y="1076"/>
                    <a:pt x="5989" y="994"/>
                  </a:cubicBezTo>
                  <a:cubicBezTo>
                    <a:pt x="6535" y="912"/>
                    <a:pt x="7080" y="839"/>
                    <a:pt x="7648" y="756"/>
                  </a:cubicBezTo>
                  <a:cubicBezTo>
                    <a:pt x="8215" y="674"/>
                    <a:pt x="8804" y="583"/>
                    <a:pt x="9364" y="510"/>
                  </a:cubicBezTo>
                  <a:cubicBezTo>
                    <a:pt x="9924" y="437"/>
                    <a:pt x="10455" y="382"/>
                    <a:pt x="10980" y="327"/>
                  </a:cubicBezTo>
                  <a:cubicBezTo>
                    <a:pt x="11504" y="272"/>
                    <a:pt x="12021" y="217"/>
                    <a:pt x="12538" y="172"/>
                  </a:cubicBezTo>
                  <a:cubicBezTo>
                    <a:pt x="13055" y="126"/>
                    <a:pt x="13572" y="89"/>
                    <a:pt x="14067" y="62"/>
                  </a:cubicBezTo>
                  <a:cubicBezTo>
                    <a:pt x="14563" y="35"/>
                    <a:pt x="15037" y="16"/>
                    <a:pt x="15561" y="7"/>
                  </a:cubicBezTo>
                  <a:cubicBezTo>
                    <a:pt x="16085" y="-2"/>
                    <a:pt x="16660" y="-2"/>
                    <a:pt x="17227" y="7"/>
                  </a:cubicBezTo>
                  <a:cubicBezTo>
                    <a:pt x="17794" y="16"/>
                    <a:pt x="18354" y="35"/>
                    <a:pt x="18893" y="89"/>
                  </a:cubicBezTo>
                  <a:cubicBezTo>
                    <a:pt x="19431" y="144"/>
                    <a:pt x="19948" y="236"/>
                    <a:pt x="20365" y="318"/>
                  </a:cubicBezTo>
                  <a:cubicBezTo>
                    <a:pt x="20781" y="400"/>
                    <a:pt x="21097" y="473"/>
                    <a:pt x="21291" y="546"/>
                  </a:cubicBezTo>
                  <a:cubicBezTo>
                    <a:pt x="21485" y="619"/>
                    <a:pt x="21557" y="692"/>
                    <a:pt x="21578" y="784"/>
                  </a:cubicBezTo>
                  <a:cubicBezTo>
                    <a:pt x="21600" y="875"/>
                    <a:pt x="21571" y="985"/>
                    <a:pt x="21514" y="1295"/>
                  </a:cubicBezTo>
                  <a:cubicBezTo>
                    <a:pt x="21456" y="1606"/>
                    <a:pt x="21370" y="2118"/>
                    <a:pt x="21320" y="2748"/>
                  </a:cubicBezTo>
                  <a:cubicBezTo>
                    <a:pt x="21270" y="3379"/>
                    <a:pt x="21255" y="4128"/>
                    <a:pt x="21241" y="4832"/>
                  </a:cubicBezTo>
                  <a:cubicBezTo>
                    <a:pt x="21227" y="5535"/>
                    <a:pt x="21212" y="6193"/>
                    <a:pt x="21205" y="6887"/>
                  </a:cubicBezTo>
                  <a:cubicBezTo>
                    <a:pt x="21198" y="7582"/>
                    <a:pt x="21198" y="8313"/>
                    <a:pt x="21184" y="8989"/>
                  </a:cubicBezTo>
                  <a:cubicBezTo>
                    <a:pt x="21169" y="9665"/>
                    <a:pt x="21140" y="10286"/>
                    <a:pt x="21097" y="10953"/>
                  </a:cubicBezTo>
                  <a:cubicBezTo>
                    <a:pt x="21054" y="11620"/>
                    <a:pt x="20997" y="12333"/>
                    <a:pt x="20939" y="13018"/>
                  </a:cubicBezTo>
                  <a:cubicBezTo>
                    <a:pt x="20882" y="13704"/>
                    <a:pt x="20824" y="14361"/>
                    <a:pt x="20753" y="15028"/>
                  </a:cubicBezTo>
                  <a:cubicBezTo>
                    <a:pt x="20681" y="15695"/>
                    <a:pt x="20595" y="16372"/>
                    <a:pt x="20494" y="17020"/>
                  </a:cubicBezTo>
                  <a:cubicBezTo>
                    <a:pt x="20394" y="17669"/>
                    <a:pt x="20279" y="18290"/>
                    <a:pt x="20164" y="18775"/>
                  </a:cubicBezTo>
                  <a:cubicBezTo>
                    <a:pt x="20049" y="19259"/>
                    <a:pt x="19934" y="19606"/>
                    <a:pt x="19790" y="19844"/>
                  </a:cubicBezTo>
                  <a:cubicBezTo>
                    <a:pt x="19647" y="20081"/>
                    <a:pt x="19474" y="20209"/>
                    <a:pt x="19108" y="20282"/>
                  </a:cubicBezTo>
                  <a:cubicBezTo>
                    <a:pt x="18742" y="20355"/>
                    <a:pt x="18182" y="20374"/>
                    <a:pt x="17629" y="20383"/>
                  </a:cubicBezTo>
                  <a:cubicBezTo>
                    <a:pt x="17076" y="20392"/>
                    <a:pt x="16530" y="20392"/>
                    <a:pt x="16006" y="20392"/>
                  </a:cubicBezTo>
                  <a:cubicBezTo>
                    <a:pt x="15482" y="20392"/>
                    <a:pt x="14979" y="20392"/>
                    <a:pt x="14426" y="20410"/>
                  </a:cubicBezTo>
                  <a:cubicBezTo>
                    <a:pt x="13873" y="20428"/>
                    <a:pt x="13270" y="20465"/>
                    <a:pt x="12717" y="20511"/>
                  </a:cubicBezTo>
                  <a:cubicBezTo>
                    <a:pt x="12164" y="20556"/>
                    <a:pt x="11662" y="20611"/>
                    <a:pt x="11145" y="20675"/>
                  </a:cubicBezTo>
                  <a:cubicBezTo>
                    <a:pt x="10628" y="20739"/>
                    <a:pt x="10096" y="20812"/>
                    <a:pt x="9543" y="20885"/>
                  </a:cubicBezTo>
                  <a:cubicBezTo>
                    <a:pt x="8990" y="20958"/>
                    <a:pt x="8416" y="21032"/>
                    <a:pt x="7856" y="21095"/>
                  </a:cubicBezTo>
                  <a:cubicBezTo>
                    <a:pt x="7296" y="21159"/>
                    <a:pt x="6750" y="21214"/>
                    <a:pt x="6219" y="21260"/>
                  </a:cubicBezTo>
                  <a:cubicBezTo>
                    <a:pt x="5687" y="21306"/>
                    <a:pt x="5170" y="21342"/>
                    <a:pt x="4603" y="21370"/>
                  </a:cubicBezTo>
                  <a:cubicBezTo>
                    <a:pt x="4036" y="21397"/>
                    <a:pt x="3418" y="21415"/>
                    <a:pt x="2801" y="21434"/>
                  </a:cubicBezTo>
                  <a:cubicBezTo>
                    <a:pt x="2183" y="21452"/>
                    <a:pt x="1565" y="21470"/>
                    <a:pt x="1099" y="21497"/>
                  </a:cubicBezTo>
                  <a:cubicBezTo>
                    <a:pt x="632" y="21525"/>
                    <a:pt x="316" y="21561"/>
                    <a:pt x="0" y="2159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06" name="Line"/>
            <p:cNvSpPr/>
            <p:nvPr/>
          </p:nvSpPr>
          <p:spPr>
            <a:xfrm>
              <a:off x="118205" y="1775388"/>
              <a:ext cx="96784" cy="1217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4" h="21540" fill="norm" stroke="1" extrusionOk="0">
                  <a:moveTo>
                    <a:pt x="531" y="764"/>
                  </a:moveTo>
                  <a:cubicBezTo>
                    <a:pt x="72" y="427"/>
                    <a:pt x="-388" y="90"/>
                    <a:pt x="531" y="15"/>
                  </a:cubicBezTo>
                  <a:cubicBezTo>
                    <a:pt x="1450" y="-60"/>
                    <a:pt x="3748" y="127"/>
                    <a:pt x="5357" y="857"/>
                  </a:cubicBezTo>
                  <a:cubicBezTo>
                    <a:pt x="6965" y="1587"/>
                    <a:pt x="7884" y="2860"/>
                    <a:pt x="8803" y="4170"/>
                  </a:cubicBezTo>
                  <a:cubicBezTo>
                    <a:pt x="9723" y="5480"/>
                    <a:pt x="10642" y="6828"/>
                    <a:pt x="12021" y="8213"/>
                  </a:cubicBezTo>
                  <a:cubicBezTo>
                    <a:pt x="13399" y="9598"/>
                    <a:pt x="15238" y="11021"/>
                    <a:pt x="16846" y="12443"/>
                  </a:cubicBezTo>
                  <a:cubicBezTo>
                    <a:pt x="18455" y="13866"/>
                    <a:pt x="19833" y="15288"/>
                    <a:pt x="20523" y="16636"/>
                  </a:cubicBezTo>
                  <a:cubicBezTo>
                    <a:pt x="21212" y="17984"/>
                    <a:pt x="21212" y="19256"/>
                    <a:pt x="20293" y="20061"/>
                  </a:cubicBezTo>
                  <a:cubicBezTo>
                    <a:pt x="19374" y="20866"/>
                    <a:pt x="17535" y="21203"/>
                    <a:pt x="15697" y="215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07" name="Line"/>
            <p:cNvSpPr/>
            <p:nvPr/>
          </p:nvSpPr>
          <p:spPr>
            <a:xfrm>
              <a:off x="0" y="1736001"/>
              <a:ext cx="3060111" cy="14097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1" h="21568" fill="norm" stroke="1" extrusionOk="0">
                  <a:moveTo>
                    <a:pt x="134" y="3206"/>
                  </a:moveTo>
                  <a:cubicBezTo>
                    <a:pt x="134" y="3044"/>
                    <a:pt x="134" y="2883"/>
                    <a:pt x="134" y="2721"/>
                  </a:cubicBezTo>
                  <a:cubicBezTo>
                    <a:pt x="134" y="2559"/>
                    <a:pt x="134" y="2397"/>
                    <a:pt x="299" y="2235"/>
                  </a:cubicBezTo>
                  <a:cubicBezTo>
                    <a:pt x="463" y="2073"/>
                    <a:pt x="791" y="1911"/>
                    <a:pt x="1187" y="1798"/>
                  </a:cubicBezTo>
                  <a:cubicBezTo>
                    <a:pt x="1582" y="1684"/>
                    <a:pt x="2045" y="1620"/>
                    <a:pt x="2538" y="1555"/>
                  </a:cubicBezTo>
                  <a:cubicBezTo>
                    <a:pt x="3030" y="1490"/>
                    <a:pt x="3553" y="1425"/>
                    <a:pt x="4120" y="1361"/>
                  </a:cubicBezTo>
                  <a:cubicBezTo>
                    <a:pt x="4687" y="1296"/>
                    <a:pt x="5299" y="1231"/>
                    <a:pt x="5852" y="1182"/>
                  </a:cubicBezTo>
                  <a:cubicBezTo>
                    <a:pt x="6404" y="1134"/>
                    <a:pt x="6896" y="1101"/>
                    <a:pt x="7419" y="1053"/>
                  </a:cubicBezTo>
                  <a:cubicBezTo>
                    <a:pt x="7941" y="1004"/>
                    <a:pt x="8494" y="940"/>
                    <a:pt x="9016" y="891"/>
                  </a:cubicBezTo>
                  <a:cubicBezTo>
                    <a:pt x="9539" y="842"/>
                    <a:pt x="10031" y="810"/>
                    <a:pt x="10531" y="794"/>
                  </a:cubicBezTo>
                  <a:cubicBezTo>
                    <a:pt x="11031" y="778"/>
                    <a:pt x="11539" y="778"/>
                    <a:pt x="12046" y="761"/>
                  </a:cubicBezTo>
                  <a:cubicBezTo>
                    <a:pt x="12554" y="745"/>
                    <a:pt x="13062" y="713"/>
                    <a:pt x="13629" y="697"/>
                  </a:cubicBezTo>
                  <a:cubicBezTo>
                    <a:pt x="14196" y="680"/>
                    <a:pt x="14823" y="680"/>
                    <a:pt x="15413" y="664"/>
                  </a:cubicBezTo>
                  <a:cubicBezTo>
                    <a:pt x="16002" y="648"/>
                    <a:pt x="16555" y="616"/>
                    <a:pt x="17077" y="567"/>
                  </a:cubicBezTo>
                  <a:cubicBezTo>
                    <a:pt x="17599" y="519"/>
                    <a:pt x="18092" y="454"/>
                    <a:pt x="18510" y="373"/>
                  </a:cubicBezTo>
                  <a:cubicBezTo>
                    <a:pt x="18928" y="292"/>
                    <a:pt x="19271" y="195"/>
                    <a:pt x="19480" y="114"/>
                  </a:cubicBezTo>
                  <a:cubicBezTo>
                    <a:pt x="19689" y="33"/>
                    <a:pt x="19764" y="-32"/>
                    <a:pt x="19809" y="17"/>
                  </a:cubicBezTo>
                  <a:cubicBezTo>
                    <a:pt x="19853" y="65"/>
                    <a:pt x="19868" y="227"/>
                    <a:pt x="19936" y="826"/>
                  </a:cubicBezTo>
                  <a:cubicBezTo>
                    <a:pt x="20003" y="1425"/>
                    <a:pt x="20122" y="2462"/>
                    <a:pt x="20271" y="3563"/>
                  </a:cubicBezTo>
                  <a:cubicBezTo>
                    <a:pt x="20421" y="4664"/>
                    <a:pt x="20600" y="5829"/>
                    <a:pt x="20786" y="6963"/>
                  </a:cubicBezTo>
                  <a:cubicBezTo>
                    <a:pt x="20973" y="8096"/>
                    <a:pt x="21167" y="9197"/>
                    <a:pt x="21309" y="10282"/>
                  </a:cubicBezTo>
                  <a:cubicBezTo>
                    <a:pt x="21451" y="11367"/>
                    <a:pt x="21540" y="12436"/>
                    <a:pt x="21570" y="13326"/>
                  </a:cubicBezTo>
                  <a:cubicBezTo>
                    <a:pt x="21600" y="14217"/>
                    <a:pt x="21570" y="14929"/>
                    <a:pt x="21451" y="15496"/>
                  </a:cubicBezTo>
                  <a:cubicBezTo>
                    <a:pt x="21331" y="16063"/>
                    <a:pt x="21122" y="16484"/>
                    <a:pt x="20757" y="16808"/>
                  </a:cubicBezTo>
                  <a:cubicBezTo>
                    <a:pt x="20391" y="17131"/>
                    <a:pt x="19868" y="17358"/>
                    <a:pt x="19331" y="17520"/>
                  </a:cubicBezTo>
                  <a:cubicBezTo>
                    <a:pt x="18794" y="17682"/>
                    <a:pt x="18241" y="17779"/>
                    <a:pt x="17667" y="17876"/>
                  </a:cubicBezTo>
                  <a:cubicBezTo>
                    <a:pt x="17092" y="17973"/>
                    <a:pt x="16495" y="18071"/>
                    <a:pt x="15920" y="18135"/>
                  </a:cubicBezTo>
                  <a:cubicBezTo>
                    <a:pt x="15345" y="18200"/>
                    <a:pt x="14793" y="18232"/>
                    <a:pt x="14203" y="18281"/>
                  </a:cubicBezTo>
                  <a:cubicBezTo>
                    <a:pt x="13614" y="18330"/>
                    <a:pt x="12987" y="18394"/>
                    <a:pt x="12442" y="18427"/>
                  </a:cubicBezTo>
                  <a:cubicBezTo>
                    <a:pt x="11897" y="18459"/>
                    <a:pt x="11434" y="18459"/>
                    <a:pt x="10957" y="18492"/>
                  </a:cubicBezTo>
                  <a:cubicBezTo>
                    <a:pt x="10479" y="18524"/>
                    <a:pt x="9986" y="18589"/>
                    <a:pt x="9479" y="18637"/>
                  </a:cubicBezTo>
                  <a:cubicBezTo>
                    <a:pt x="8971" y="18686"/>
                    <a:pt x="8449" y="18718"/>
                    <a:pt x="7815" y="18783"/>
                  </a:cubicBezTo>
                  <a:cubicBezTo>
                    <a:pt x="7180" y="18848"/>
                    <a:pt x="6434" y="18945"/>
                    <a:pt x="5702" y="19074"/>
                  </a:cubicBezTo>
                  <a:cubicBezTo>
                    <a:pt x="4971" y="19204"/>
                    <a:pt x="4254" y="19366"/>
                    <a:pt x="3620" y="19544"/>
                  </a:cubicBezTo>
                  <a:cubicBezTo>
                    <a:pt x="2985" y="19722"/>
                    <a:pt x="2433" y="19916"/>
                    <a:pt x="1844" y="20256"/>
                  </a:cubicBezTo>
                  <a:cubicBezTo>
                    <a:pt x="1254" y="20596"/>
                    <a:pt x="627" y="21082"/>
                    <a:pt x="0" y="215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08" name="Line"/>
            <p:cNvSpPr/>
            <p:nvPr/>
          </p:nvSpPr>
          <p:spPr>
            <a:xfrm>
              <a:off x="10934699" y="3526737"/>
              <a:ext cx="24765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69" y="17100"/>
                    <a:pt x="738" y="12600"/>
                    <a:pt x="4062" y="9000"/>
                  </a:cubicBezTo>
                  <a:cubicBezTo>
                    <a:pt x="7385" y="5400"/>
                    <a:pt x="13662" y="2700"/>
                    <a:pt x="17077" y="1350"/>
                  </a:cubicBezTo>
                  <a:cubicBezTo>
                    <a:pt x="20492" y="0"/>
                    <a:pt x="21046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09" name="Line"/>
            <p:cNvSpPr/>
            <p:nvPr/>
          </p:nvSpPr>
          <p:spPr>
            <a:xfrm>
              <a:off x="10941050" y="3710887"/>
              <a:ext cx="2540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760" y="15840"/>
                    <a:pt x="11520" y="10080"/>
                    <a:pt x="15120" y="6480"/>
                  </a:cubicBezTo>
                  <a:cubicBezTo>
                    <a:pt x="18720" y="2880"/>
                    <a:pt x="20160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10" name="Line"/>
            <p:cNvSpPr/>
            <p:nvPr/>
          </p:nvSpPr>
          <p:spPr>
            <a:xfrm>
              <a:off x="11455400" y="3461120"/>
              <a:ext cx="25400" cy="3704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234"/>
                  </a:moveTo>
                  <a:cubicBezTo>
                    <a:pt x="0" y="617"/>
                    <a:pt x="0" y="0"/>
                    <a:pt x="0" y="0"/>
                  </a:cubicBezTo>
                  <a:cubicBezTo>
                    <a:pt x="0" y="0"/>
                    <a:pt x="0" y="617"/>
                    <a:pt x="900" y="3086"/>
                  </a:cubicBezTo>
                  <a:cubicBezTo>
                    <a:pt x="1800" y="5554"/>
                    <a:pt x="3600" y="9874"/>
                    <a:pt x="7200" y="13269"/>
                  </a:cubicBezTo>
                  <a:cubicBezTo>
                    <a:pt x="10800" y="16663"/>
                    <a:pt x="16200" y="1913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11" name="Line"/>
            <p:cNvSpPr/>
            <p:nvPr/>
          </p:nvSpPr>
          <p:spPr>
            <a:xfrm>
              <a:off x="11555387" y="3512835"/>
              <a:ext cx="220075" cy="2736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04" h="21157" fill="norm" stroke="1" extrusionOk="0">
                  <a:moveTo>
                    <a:pt x="11447" y="1074"/>
                  </a:moveTo>
                  <a:cubicBezTo>
                    <a:pt x="10456" y="584"/>
                    <a:pt x="9465" y="93"/>
                    <a:pt x="8474" y="11"/>
                  </a:cubicBezTo>
                  <a:cubicBezTo>
                    <a:pt x="7484" y="-71"/>
                    <a:pt x="6493" y="256"/>
                    <a:pt x="4808" y="2547"/>
                  </a:cubicBezTo>
                  <a:cubicBezTo>
                    <a:pt x="3124" y="4838"/>
                    <a:pt x="746" y="9093"/>
                    <a:pt x="151" y="12529"/>
                  </a:cubicBezTo>
                  <a:cubicBezTo>
                    <a:pt x="-443" y="15965"/>
                    <a:pt x="746" y="18584"/>
                    <a:pt x="3223" y="19974"/>
                  </a:cubicBezTo>
                  <a:cubicBezTo>
                    <a:pt x="5700" y="21365"/>
                    <a:pt x="9465" y="21529"/>
                    <a:pt x="12735" y="20465"/>
                  </a:cubicBezTo>
                  <a:cubicBezTo>
                    <a:pt x="16005" y="19402"/>
                    <a:pt x="18779" y="17111"/>
                    <a:pt x="19968" y="14247"/>
                  </a:cubicBezTo>
                  <a:cubicBezTo>
                    <a:pt x="21157" y="11384"/>
                    <a:pt x="20761" y="7947"/>
                    <a:pt x="18085" y="5574"/>
                  </a:cubicBezTo>
                  <a:cubicBezTo>
                    <a:pt x="15410" y="3202"/>
                    <a:pt x="10456" y="1893"/>
                    <a:pt x="5502" y="5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6" name="Drawing"/>
          <p:cNvGrpSpPr/>
          <p:nvPr/>
        </p:nvGrpSpPr>
        <p:grpSpPr>
          <a:xfrm>
            <a:off x="1290045" y="1736639"/>
            <a:ext cx="11435355" cy="7985212"/>
            <a:chOff x="0" y="0"/>
            <a:chExt cx="11435354" cy="7985210"/>
          </a:xfrm>
        </p:grpSpPr>
        <p:sp>
          <p:nvSpPr>
            <p:cNvPr id="312" name="Line"/>
            <p:cNvSpPr/>
            <p:nvPr/>
          </p:nvSpPr>
          <p:spPr>
            <a:xfrm>
              <a:off x="68854" y="333460"/>
              <a:ext cx="19614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0" y="0"/>
                  </a:moveTo>
                  <a:cubicBezTo>
                    <a:pt x="8640" y="2555"/>
                    <a:pt x="17280" y="5110"/>
                    <a:pt x="19440" y="8710"/>
                  </a:cubicBezTo>
                  <a:cubicBezTo>
                    <a:pt x="21600" y="12310"/>
                    <a:pt x="17280" y="16955"/>
                    <a:pt x="1296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3" name="Line"/>
            <p:cNvSpPr/>
            <p:nvPr/>
          </p:nvSpPr>
          <p:spPr>
            <a:xfrm>
              <a:off x="-1" y="242297"/>
              <a:ext cx="43456" cy="340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7" h="20417" fill="norm" stroke="1" extrusionOk="0">
                  <a:moveTo>
                    <a:pt x="20157" y="1358"/>
                  </a:moveTo>
                  <a:cubicBezTo>
                    <a:pt x="12302" y="88"/>
                    <a:pt x="4448" y="-1183"/>
                    <a:pt x="1502" y="1993"/>
                  </a:cubicBezTo>
                  <a:cubicBezTo>
                    <a:pt x="-1443" y="5170"/>
                    <a:pt x="521" y="12793"/>
                    <a:pt x="2484" y="204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4" name="Line"/>
            <p:cNvSpPr/>
            <p:nvPr/>
          </p:nvSpPr>
          <p:spPr>
            <a:xfrm>
              <a:off x="141612" y="100263"/>
              <a:ext cx="121183" cy="4284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60" h="21433" fill="norm" stroke="1" extrusionOk="0">
                  <a:moveTo>
                    <a:pt x="18168" y="14206"/>
                  </a:moveTo>
                  <a:cubicBezTo>
                    <a:pt x="18168" y="13677"/>
                    <a:pt x="18168" y="13147"/>
                    <a:pt x="17619" y="12671"/>
                  </a:cubicBezTo>
                  <a:cubicBezTo>
                    <a:pt x="17070" y="12194"/>
                    <a:pt x="15972" y="11771"/>
                    <a:pt x="13958" y="11771"/>
                  </a:cubicBezTo>
                  <a:cubicBezTo>
                    <a:pt x="11944" y="11771"/>
                    <a:pt x="9016" y="12194"/>
                    <a:pt x="6270" y="13571"/>
                  </a:cubicBezTo>
                  <a:cubicBezTo>
                    <a:pt x="3524" y="14947"/>
                    <a:pt x="961" y="17277"/>
                    <a:pt x="229" y="18759"/>
                  </a:cubicBezTo>
                  <a:cubicBezTo>
                    <a:pt x="-503" y="20241"/>
                    <a:pt x="595" y="20877"/>
                    <a:pt x="2426" y="21194"/>
                  </a:cubicBezTo>
                  <a:cubicBezTo>
                    <a:pt x="4256" y="21512"/>
                    <a:pt x="6819" y="21512"/>
                    <a:pt x="8650" y="21194"/>
                  </a:cubicBezTo>
                  <a:cubicBezTo>
                    <a:pt x="10480" y="20877"/>
                    <a:pt x="11578" y="20241"/>
                    <a:pt x="13226" y="18230"/>
                  </a:cubicBezTo>
                  <a:cubicBezTo>
                    <a:pt x="14873" y="16218"/>
                    <a:pt x="17070" y="12830"/>
                    <a:pt x="18534" y="9759"/>
                  </a:cubicBezTo>
                  <a:cubicBezTo>
                    <a:pt x="19999" y="6688"/>
                    <a:pt x="20731" y="3936"/>
                    <a:pt x="20914" y="2294"/>
                  </a:cubicBezTo>
                  <a:cubicBezTo>
                    <a:pt x="21097" y="653"/>
                    <a:pt x="20731" y="124"/>
                    <a:pt x="19816" y="18"/>
                  </a:cubicBezTo>
                  <a:cubicBezTo>
                    <a:pt x="18900" y="-88"/>
                    <a:pt x="17436" y="230"/>
                    <a:pt x="16155" y="2030"/>
                  </a:cubicBezTo>
                  <a:cubicBezTo>
                    <a:pt x="14873" y="3830"/>
                    <a:pt x="13775" y="7112"/>
                    <a:pt x="13226" y="9547"/>
                  </a:cubicBezTo>
                  <a:cubicBezTo>
                    <a:pt x="12677" y="11983"/>
                    <a:pt x="12677" y="13571"/>
                    <a:pt x="13958" y="14788"/>
                  </a:cubicBezTo>
                  <a:cubicBezTo>
                    <a:pt x="15239" y="16006"/>
                    <a:pt x="17802" y="16853"/>
                    <a:pt x="20365" y="177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5" name="Line"/>
            <p:cNvSpPr/>
            <p:nvPr/>
          </p:nvSpPr>
          <p:spPr>
            <a:xfrm>
              <a:off x="304292" y="319629"/>
              <a:ext cx="75713" cy="1979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82" h="21493" fill="norm" stroke="1" extrusionOk="0">
                  <a:moveTo>
                    <a:pt x="6871" y="6327"/>
                  </a:moveTo>
                  <a:cubicBezTo>
                    <a:pt x="5704" y="7476"/>
                    <a:pt x="4536" y="8625"/>
                    <a:pt x="5412" y="9199"/>
                  </a:cubicBezTo>
                  <a:cubicBezTo>
                    <a:pt x="6287" y="9774"/>
                    <a:pt x="9206" y="9774"/>
                    <a:pt x="11541" y="9314"/>
                  </a:cubicBezTo>
                  <a:cubicBezTo>
                    <a:pt x="13877" y="8855"/>
                    <a:pt x="15628" y="7936"/>
                    <a:pt x="16796" y="6787"/>
                  </a:cubicBezTo>
                  <a:cubicBezTo>
                    <a:pt x="17963" y="5638"/>
                    <a:pt x="18547" y="4259"/>
                    <a:pt x="18255" y="2880"/>
                  </a:cubicBezTo>
                  <a:cubicBezTo>
                    <a:pt x="17963" y="1502"/>
                    <a:pt x="16796" y="123"/>
                    <a:pt x="14460" y="8"/>
                  </a:cubicBezTo>
                  <a:cubicBezTo>
                    <a:pt x="12125" y="-107"/>
                    <a:pt x="8623" y="1042"/>
                    <a:pt x="5412" y="2995"/>
                  </a:cubicBezTo>
                  <a:cubicBezTo>
                    <a:pt x="2201" y="4948"/>
                    <a:pt x="-718" y="7706"/>
                    <a:pt x="158" y="10923"/>
                  </a:cubicBezTo>
                  <a:cubicBezTo>
                    <a:pt x="1033" y="14140"/>
                    <a:pt x="5704" y="17816"/>
                    <a:pt x="9790" y="19655"/>
                  </a:cubicBezTo>
                  <a:cubicBezTo>
                    <a:pt x="13877" y="21493"/>
                    <a:pt x="17379" y="21493"/>
                    <a:pt x="20882" y="214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6" name="Line"/>
            <p:cNvSpPr/>
            <p:nvPr/>
          </p:nvSpPr>
          <p:spPr>
            <a:xfrm>
              <a:off x="405404" y="319325"/>
              <a:ext cx="114301" cy="1867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71" fill="norm" stroke="1" extrusionOk="0">
                  <a:moveTo>
                    <a:pt x="3600" y="10243"/>
                  </a:moveTo>
                  <a:cubicBezTo>
                    <a:pt x="3600" y="9043"/>
                    <a:pt x="3600" y="7843"/>
                    <a:pt x="3000" y="7963"/>
                  </a:cubicBezTo>
                  <a:cubicBezTo>
                    <a:pt x="2400" y="8083"/>
                    <a:pt x="1200" y="9523"/>
                    <a:pt x="600" y="11563"/>
                  </a:cubicBezTo>
                  <a:cubicBezTo>
                    <a:pt x="0" y="13603"/>
                    <a:pt x="0" y="16243"/>
                    <a:pt x="0" y="18163"/>
                  </a:cubicBezTo>
                  <a:cubicBezTo>
                    <a:pt x="0" y="20083"/>
                    <a:pt x="0" y="21283"/>
                    <a:pt x="200" y="21163"/>
                  </a:cubicBezTo>
                  <a:cubicBezTo>
                    <a:pt x="400" y="21043"/>
                    <a:pt x="800" y="19603"/>
                    <a:pt x="2000" y="16603"/>
                  </a:cubicBezTo>
                  <a:cubicBezTo>
                    <a:pt x="3200" y="13603"/>
                    <a:pt x="5200" y="9043"/>
                    <a:pt x="7000" y="6043"/>
                  </a:cubicBezTo>
                  <a:cubicBezTo>
                    <a:pt x="8800" y="3043"/>
                    <a:pt x="10400" y="1603"/>
                    <a:pt x="12200" y="763"/>
                  </a:cubicBezTo>
                  <a:cubicBezTo>
                    <a:pt x="14000" y="-77"/>
                    <a:pt x="16000" y="-317"/>
                    <a:pt x="17400" y="523"/>
                  </a:cubicBezTo>
                  <a:cubicBezTo>
                    <a:pt x="18800" y="1363"/>
                    <a:pt x="19600" y="3283"/>
                    <a:pt x="20200" y="6643"/>
                  </a:cubicBezTo>
                  <a:cubicBezTo>
                    <a:pt x="20800" y="10003"/>
                    <a:pt x="21200" y="14803"/>
                    <a:pt x="21600" y="196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7" name="Line"/>
            <p:cNvSpPr/>
            <p:nvPr/>
          </p:nvSpPr>
          <p:spPr>
            <a:xfrm>
              <a:off x="603434" y="98510"/>
              <a:ext cx="195671" cy="3979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2" h="21600" fill="norm" stroke="1" extrusionOk="0">
                  <a:moveTo>
                    <a:pt x="4697" y="0"/>
                  </a:moveTo>
                  <a:cubicBezTo>
                    <a:pt x="3778" y="2068"/>
                    <a:pt x="2859" y="4136"/>
                    <a:pt x="2399" y="7066"/>
                  </a:cubicBezTo>
                  <a:cubicBezTo>
                    <a:pt x="1940" y="9996"/>
                    <a:pt x="1940" y="13787"/>
                    <a:pt x="1940" y="16200"/>
                  </a:cubicBezTo>
                  <a:cubicBezTo>
                    <a:pt x="1940" y="18613"/>
                    <a:pt x="1940" y="19647"/>
                    <a:pt x="2399" y="20394"/>
                  </a:cubicBezTo>
                  <a:cubicBezTo>
                    <a:pt x="2859" y="21140"/>
                    <a:pt x="3778" y="21600"/>
                    <a:pt x="4582" y="21600"/>
                  </a:cubicBezTo>
                  <a:cubicBezTo>
                    <a:pt x="5387" y="21600"/>
                    <a:pt x="6076" y="21140"/>
                    <a:pt x="6421" y="20049"/>
                  </a:cubicBezTo>
                  <a:cubicBezTo>
                    <a:pt x="6765" y="18957"/>
                    <a:pt x="6765" y="17234"/>
                    <a:pt x="6421" y="16085"/>
                  </a:cubicBezTo>
                  <a:cubicBezTo>
                    <a:pt x="6076" y="14936"/>
                    <a:pt x="5387" y="14362"/>
                    <a:pt x="4008" y="13845"/>
                  </a:cubicBezTo>
                  <a:cubicBezTo>
                    <a:pt x="2629" y="13328"/>
                    <a:pt x="561" y="12868"/>
                    <a:pt x="102" y="12581"/>
                  </a:cubicBezTo>
                  <a:cubicBezTo>
                    <a:pt x="-358" y="12294"/>
                    <a:pt x="791" y="12179"/>
                    <a:pt x="2514" y="12121"/>
                  </a:cubicBezTo>
                  <a:cubicBezTo>
                    <a:pt x="4238" y="12064"/>
                    <a:pt x="6536" y="12064"/>
                    <a:pt x="8259" y="12064"/>
                  </a:cubicBezTo>
                  <a:cubicBezTo>
                    <a:pt x="9982" y="12064"/>
                    <a:pt x="11131" y="12064"/>
                    <a:pt x="12051" y="12351"/>
                  </a:cubicBezTo>
                  <a:cubicBezTo>
                    <a:pt x="12970" y="12638"/>
                    <a:pt x="13659" y="13213"/>
                    <a:pt x="14004" y="14419"/>
                  </a:cubicBezTo>
                  <a:cubicBezTo>
                    <a:pt x="14348" y="15626"/>
                    <a:pt x="14348" y="17464"/>
                    <a:pt x="14348" y="18670"/>
                  </a:cubicBezTo>
                  <a:cubicBezTo>
                    <a:pt x="14348" y="19877"/>
                    <a:pt x="14348" y="20451"/>
                    <a:pt x="14463" y="20279"/>
                  </a:cubicBezTo>
                  <a:cubicBezTo>
                    <a:pt x="14578" y="20106"/>
                    <a:pt x="14808" y="19187"/>
                    <a:pt x="15727" y="16889"/>
                  </a:cubicBezTo>
                  <a:cubicBezTo>
                    <a:pt x="16646" y="14591"/>
                    <a:pt x="18255" y="10915"/>
                    <a:pt x="19289" y="8789"/>
                  </a:cubicBezTo>
                  <a:cubicBezTo>
                    <a:pt x="20323" y="6664"/>
                    <a:pt x="20782" y="6089"/>
                    <a:pt x="21242" y="55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8" name="Line"/>
            <p:cNvSpPr/>
            <p:nvPr/>
          </p:nvSpPr>
          <p:spPr>
            <a:xfrm>
              <a:off x="836131" y="65631"/>
              <a:ext cx="641483" cy="6651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3" h="21481" fill="norm" stroke="1" extrusionOk="0">
                  <a:moveTo>
                    <a:pt x="2798" y="7829"/>
                  </a:moveTo>
                  <a:cubicBezTo>
                    <a:pt x="2585" y="7555"/>
                    <a:pt x="2373" y="7282"/>
                    <a:pt x="2125" y="7248"/>
                  </a:cubicBezTo>
                  <a:cubicBezTo>
                    <a:pt x="1877" y="7214"/>
                    <a:pt x="1594" y="7419"/>
                    <a:pt x="1169" y="8171"/>
                  </a:cubicBezTo>
                  <a:cubicBezTo>
                    <a:pt x="744" y="8922"/>
                    <a:pt x="177" y="10221"/>
                    <a:pt x="36" y="11315"/>
                  </a:cubicBezTo>
                  <a:cubicBezTo>
                    <a:pt x="-106" y="12409"/>
                    <a:pt x="177" y="13297"/>
                    <a:pt x="779" y="13673"/>
                  </a:cubicBezTo>
                  <a:cubicBezTo>
                    <a:pt x="1381" y="14049"/>
                    <a:pt x="2302" y="13912"/>
                    <a:pt x="3364" y="13229"/>
                  </a:cubicBezTo>
                  <a:cubicBezTo>
                    <a:pt x="4426" y="12545"/>
                    <a:pt x="5630" y="11315"/>
                    <a:pt x="6303" y="10495"/>
                  </a:cubicBezTo>
                  <a:cubicBezTo>
                    <a:pt x="6976" y="9674"/>
                    <a:pt x="7118" y="9264"/>
                    <a:pt x="7047" y="8957"/>
                  </a:cubicBezTo>
                  <a:cubicBezTo>
                    <a:pt x="6976" y="8649"/>
                    <a:pt x="6693" y="8444"/>
                    <a:pt x="6374" y="8410"/>
                  </a:cubicBezTo>
                  <a:cubicBezTo>
                    <a:pt x="6055" y="8376"/>
                    <a:pt x="5701" y="8512"/>
                    <a:pt x="5347" y="8957"/>
                  </a:cubicBezTo>
                  <a:cubicBezTo>
                    <a:pt x="4993" y="9401"/>
                    <a:pt x="4639" y="10153"/>
                    <a:pt x="4462" y="10700"/>
                  </a:cubicBezTo>
                  <a:cubicBezTo>
                    <a:pt x="4285" y="11246"/>
                    <a:pt x="4285" y="11588"/>
                    <a:pt x="4462" y="11793"/>
                  </a:cubicBezTo>
                  <a:cubicBezTo>
                    <a:pt x="4639" y="11998"/>
                    <a:pt x="4993" y="12067"/>
                    <a:pt x="5489" y="11896"/>
                  </a:cubicBezTo>
                  <a:cubicBezTo>
                    <a:pt x="5984" y="11725"/>
                    <a:pt x="6622" y="11315"/>
                    <a:pt x="7047" y="10973"/>
                  </a:cubicBezTo>
                  <a:cubicBezTo>
                    <a:pt x="7472" y="10631"/>
                    <a:pt x="7684" y="10358"/>
                    <a:pt x="7755" y="10426"/>
                  </a:cubicBezTo>
                  <a:cubicBezTo>
                    <a:pt x="7826" y="10495"/>
                    <a:pt x="7755" y="10905"/>
                    <a:pt x="7720" y="11281"/>
                  </a:cubicBezTo>
                  <a:cubicBezTo>
                    <a:pt x="7684" y="11657"/>
                    <a:pt x="7684" y="11998"/>
                    <a:pt x="7861" y="12203"/>
                  </a:cubicBezTo>
                  <a:cubicBezTo>
                    <a:pt x="8038" y="12409"/>
                    <a:pt x="8392" y="12477"/>
                    <a:pt x="8853" y="12272"/>
                  </a:cubicBezTo>
                  <a:cubicBezTo>
                    <a:pt x="9313" y="12067"/>
                    <a:pt x="9880" y="11588"/>
                    <a:pt x="10588" y="10324"/>
                  </a:cubicBezTo>
                  <a:cubicBezTo>
                    <a:pt x="11296" y="9059"/>
                    <a:pt x="12146" y="7009"/>
                    <a:pt x="12783" y="5300"/>
                  </a:cubicBezTo>
                  <a:cubicBezTo>
                    <a:pt x="13421" y="3591"/>
                    <a:pt x="13845" y="2224"/>
                    <a:pt x="14058" y="1335"/>
                  </a:cubicBezTo>
                  <a:cubicBezTo>
                    <a:pt x="14270" y="446"/>
                    <a:pt x="14270" y="36"/>
                    <a:pt x="14129" y="2"/>
                  </a:cubicBezTo>
                  <a:cubicBezTo>
                    <a:pt x="13987" y="-32"/>
                    <a:pt x="13704" y="310"/>
                    <a:pt x="13314" y="1540"/>
                  </a:cubicBezTo>
                  <a:cubicBezTo>
                    <a:pt x="12925" y="2771"/>
                    <a:pt x="12429" y="4890"/>
                    <a:pt x="12146" y="6769"/>
                  </a:cubicBezTo>
                  <a:cubicBezTo>
                    <a:pt x="11863" y="8649"/>
                    <a:pt x="11792" y="10290"/>
                    <a:pt x="11827" y="11281"/>
                  </a:cubicBezTo>
                  <a:cubicBezTo>
                    <a:pt x="11863" y="12272"/>
                    <a:pt x="12004" y="12614"/>
                    <a:pt x="12252" y="12819"/>
                  </a:cubicBezTo>
                  <a:cubicBezTo>
                    <a:pt x="12500" y="13024"/>
                    <a:pt x="12854" y="13092"/>
                    <a:pt x="13244" y="12819"/>
                  </a:cubicBezTo>
                  <a:cubicBezTo>
                    <a:pt x="13633" y="12545"/>
                    <a:pt x="14058" y="11930"/>
                    <a:pt x="14695" y="10392"/>
                  </a:cubicBezTo>
                  <a:cubicBezTo>
                    <a:pt x="15333" y="8854"/>
                    <a:pt x="16183" y="6393"/>
                    <a:pt x="16714" y="4753"/>
                  </a:cubicBezTo>
                  <a:cubicBezTo>
                    <a:pt x="17245" y="3112"/>
                    <a:pt x="17457" y="2292"/>
                    <a:pt x="17599" y="1643"/>
                  </a:cubicBezTo>
                  <a:cubicBezTo>
                    <a:pt x="17741" y="993"/>
                    <a:pt x="17811" y="515"/>
                    <a:pt x="17634" y="515"/>
                  </a:cubicBezTo>
                  <a:cubicBezTo>
                    <a:pt x="17457" y="515"/>
                    <a:pt x="17032" y="993"/>
                    <a:pt x="16643" y="2326"/>
                  </a:cubicBezTo>
                  <a:cubicBezTo>
                    <a:pt x="16253" y="3659"/>
                    <a:pt x="15899" y="5846"/>
                    <a:pt x="15722" y="7282"/>
                  </a:cubicBezTo>
                  <a:cubicBezTo>
                    <a:pt x="15545" y="8717"/>
                    <a:pt x="15545" y="9401"/>
                    <a:pt x="15651" y="9948"/>
                  </a:cubicBezTo>
                  <a:cubicBezTo>
                    <a:pt x="15758" y="10495"/>
                    <a:pt x="15970" y="10905"/>
                    <a:pt x="16253" y="11110"/>
                  </a:cubicBezTo>
                  <a:cubicBezTo>
                    <a:pt x="16537" y="11315"/>
                    <a:pt x="16891" y="11315"/>
                    <a:pt x="17316" y="11007"/>
                  </a:cubicBezTo>
                  <a:cubicBezTo>
                    <a:pt x="17741" y="10700"/>
                    <a:pt x="18236" y="10084"/>
                    <a:pt x="18555" y="9401"/>
                  </a:cubicBezTo>
                  <a:cubicBezTo>
                    <a:pt x="18874" y="8717"/>
                    <a:pt x="19015" y="7965"/>
                    <a:pt x="19122" y="7419"/>
                  </a:cubicBezTo>
                  <a:cubicBezTo>
                    <a:pt x="19228" y="6872"/>
                    <a:pt x="19299" y="6530"/>
                    <a:pt x="19263" y="6530"/>
                  </a:cubicBezTo>
                  <a:cubicBezTo>
                    <a:pt x="19228" y="6530"/>
                    <a:pt x="19086" y="6872"/>
                    <a:pt x="18909" y="7624"/>
                  </a:cubicBezTo>
                  <a:cubicBezTo>
                    <a:pt x="18732" y="8376"/>
                    <a:pt x="18520" y="9538"/>
                    <a:pt x="18449" y="10290"/>
                  </a:cubicBezTo>
                  <a:cubicBezTo>
                    <a:pt x="18378" y="11041"/>
                    <a:pt x="18449" y="11383"/>
                    <a:pt x="18661" y="11520"/>
                  </a:cubicBezTo>
                  <a:cubicBezTo>
                    <a:pt x="18874" y="11657"/>
                    <a:pt x="19228" y="11588"/>
                    <a:pt x="19617" y="11246"/>
                  </a:cubicBezTo>
                  <a:cubicBezTo>
                    <a:pt x="20007" y="10905"/>
                    <a:pt x="20432" y="10290"/>
                    <a:pt x="20786" y="9811"/>
                  </a:cubicBezTo>
                  <a:cubicBezTo>
                    <a:pt x="21140" y="9333"/>
                    <a:pt x="21423" y="8991"/>
                    <a:pt x="21459" y="9025"/>
                  </a:cubicBezTo>
                  <a:cubicBezTo>
                    <a:pt x="21494" y="9059"/>
                    <a:pt x="21282" y="9469"/>
                    <a:pt x="21140" y="10700"/>
                  </a:cubicBezTo>
                  <a:cubicBezTo>
                    <a:pt x="20998" y="11930"/>
                    <a:pt x="20927" y="13981"/>
                    <a:pt x="20998" y="15792"/>
                  </a:cubicBezTo>
                  <a:cubicBezTo>
                    <a:pt x="21069" y="17603"/>
                    <a:pt x="21282" y="19176"/>
                    <a:pt x="21246" y="20167"/>
                  </a:cubicBezTo>
                  <a:cubicBezTo>
                    <a:pt x="21211" y="21158"/>
                    <a:pt x="20927" y="21568"/>
                    <a:pt x="20148" y="21465"/>
                  </a:cubicBezTo>
                  <a:cubicBezTo>
                    <a:pt x="19369" y="21363"/>
                    <a:pt x="18095" y="20748"/>
                    <a:pt x="16820" y="201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9" name="Line"/>
            <p:cNvSpPr/>
            <p:nvPr/>
          </p:nvSpPr>
          <p:spPr>
            <a:xfrm>
              <a:off x="1955845" y="30247"/>
              <a:ext cx="150855" cy="4554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1" h="21419" fill="norm" stroke="1" extrusionOk="0">
                  <a:moveTo>
                    <a:pt x="14253" y="16349"/>
                  </a:moveTo>
                  <a:cubicBezTo>
                    <a:pt x="14253" y="15453"/>
                    <a:pt x="14253" y="14557"/>
                    <a:pt x="13503" y="14109"/>
                  </a:cubicBezTo>
                  <a:cubicBezTo>
                    <a:pt x="12753" y="13661"/>
                    <a:pt x="11253" y="13661"/>
                    <a:pt x="8853" y="14507"/>
                  </a:cubicBezTo>
                  <a:cubicBezTo>
                    <a:pt x="6453" y="15354"/>
                    <a:pt x="3153" y="17046"/>
                    <a:pt x="1503" y="18141"/>
                  </a:cubicBezTo>
                  <a:cubicBezTo>
                    <a:pt x="-147" y="19236"/>
                    <a:pt x="-147" y="19733"/>
                    <a:pt x="153" y="20231"/>
                  </a:cubicBezTo>
                  <a:cubicBezTo>
                    <a:pt x="453" y="20729"/>
                    <a:pt x="1053" y="21226"/>
                    <a:pt x="2103" y="21376"/>
                  </a:cubicBezTo>
                  <a:cubicBezTo>
                    <a:pt x="3153" y="21525"/>
                    <a:pt x="4653" y="21326"/>
                    <a:pt x="6903" y="20181"/>
                  </a:cubicBezTo>
                  <a:cubicBezTo>
                    <a:pt x="9153" y="19037"/>
                    <a:pt x="12153" y="16946"/>
                    <a:pt x="14553" y="14209"/>
                  </a:cubicBezTo>
                  <a:cubicBezTo>
                    <a:pt x="16953" y="11472"/>
                    <a:pt x="18753" y="8087"/>
                    <a:pt x="19803" y="5897"/>
                  </a:cubicBezTo>
                  <a:cubicBezTo>
                    <a:pt x="20853" y="3707"/>
                    <a:pt x="21153" y="2712"/>
                    <a:pt x="21303" y="1916"/>
                  </a:cubicBezTo>
                  <a:cubicBezTo>
                    <a:pt x="21453" y="1119"/>
                    <a:pt x="21453" y="522"/>
                    <a:pt x="20703" y="224"/>
                  </a:cubicBezTo>
                  <a:cubicBezTo>
                    <a:pt x="19953" y="-75"/>
                    <a:pt x="18453" y="-75"/>
                    <a:pt x="17253" y="224"/>
                  </a:cubicBezTo>
                  <a:cubicBezTo>
                    <a:pt x="16053" y="522"/>
                    <a:pt x="15153" y="1119"/>
                    <a:pt x="14403" y="3110"/>
                  </a:cubicBezTo>
                  <a:cubicBezTo>
                    <a:pt x="13653" y="5101"/>
                    <a:pt x="13053" y="8485"/>
                    <a:pt x="13053" y="10974"/>
                  </a:cubicBezTo>
                  <a:cubicBezTo>
                    <a:pt x="13053" y="13462"/>
                    <a:pt x="13653" y="15055"/>
                    <a:pt x="14253" y="16200"/>
                  </a:cubicBezTo>
                  <a:cubicBezTo>
                    <a:pt x="14853" y="17344"/>
                    <a:pt x="15453" y="18041"/>
                    <a:pt x="16503" y="18240"/>
                  </a:cubicBezTo>
                  <a:cubicBezTo>
                    <a:pt x="17553" y="18439"/>
                    <a:pt x="19053" y="18141"/>
                    <a:pt x="20553" y="178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0" name="Line"/>
            <p:cNvSpPr/>
            <p:nvPr/>
          </p:nvSpPr>
          <p:spPr>
            <a:xfrm>
              <a:off x="2138954" y="352510"/>
              <a:ext cx="1270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1" name="Line"/>
            <p:cNvSpPr/>
            <p:nvPr/>
          </p:nvSpPr>
          <p:spPr>
            <a:xfrm>
              <a:off x="2164354" y="263610"/>
              <a:ext cx="63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2" name="Line"/>
            <p:cNvSpPr/>
            <p:nvPr/>
          </p:nvSpPr>
          <p:spPr>
            <a:xfrm>
              <a:off x="2216970" y="285579"/>
              <a:ext cx="79727" cy="1733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61" h="21314" fill="norm" stroke="1" extrusionOk="0">
                  <a:moveTo>
                    <a:pt x="16140" y="1202"/>
                  </a:moveTo>
                  <a:cubicBezTo>
                    <a:pt x="13371" y="682"/>
                    <a:pt x="10602" y="161"/>
                    <a:pt x="7833" y="31"/>
                  </a:cubicBezTo>
                  <a:cubicBezTo>
                    <a:pt x="5063" y="-99"/>
                    <a:pt x="2294" y="161"/>
                    <a:pt x="910" y="1072"/>
                  </a:cubicBezTo>
                  <a:cubicBezTo>
                    <a:pt x="-475" y="1983"/>
                    <a:pt x="-475" y="3544"/>
                    <a:pt x="2294" y="5236"/>
                  </a:cubicBezTo>
                  <a:cubicBezTo>
                    <a:pt x="5063" y="6928"/>
                    <a:pt x="10602" y="8749"/>
                    <a:pt x="14202" y="10181"/>
                  </a:cubicBezTo>
                  <a:cubicBezTo>
                    <a:pt x="17802" y="11612"/>
                    <a:pt x="19463" y="12653"/>
                    <a:pt x="20294" y="13954"/>
                  </a:cubicBezTo>
                  <a:cubicBezTo>
                    <a:pt x="21125" y="15255"/>
                    <a:pt x="21125" y="16817"/>
                    <a:pt x="19740" y="18118"/>
                  </a:cubicBezTo>
                  <a:cubicBezTo>
                    <a:pt x="18356" y="19419"/>
                    <a:pt x="15587" y="20460"/>
                    <a:pt x="12817" y="20981"/>
                  </a:cubicBezTo>
                  <a:cubicBezTo>
                    <a:pt x="10048" y="21501"/>
                    <a:pt x="7279" y="21501"/>
                    <a:pt x="5894" y="20330"/>
                  </a:cubicBezTo>
                  <a:cubicBezTo>
                    <a:pt x="4510" y="19159"/>
                    <a:pt x="4510" y="16817"/>
                    <a:pt x="4510" y="144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3" name="Line"/>
            <p:cNvSpPr/>
            <p:nvPr/>
          </p:nvSpPr>
          <p:spPr>
            <a:xfrm>
              <a:off x="2361710" y="47710"/>
              <a:ext cx="62995" cy="4083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8" h="21479" fill="norm" stroke="1" extrusionOk="0">
                  <a:moveTo>
                    <a:pt x="21428" y="0"/>
                  </a:moveTo>
                  <a:cubicBezTo>
                    <a:pt x="17828" y="1225"/>
                    <a:pt x="14228" y="2449"/>
                    <a:pt x="10988" y="4788"/>
                  </a:cubicBezTo>
                  <a:cubicBezTo>
                    <a:pt x="7748" y="7126"/>
                    <a:pt x="4868" y="10577"/>
                    <a:pt x="3068" y="13249"/>
                  </a:cubicBezTo>
                  <a:cubicBezTo>
                    <a:pt x="1268" y="15922"/>
                    <a:pt x="548" y="17814"/>
                    <a:pt x="188" y="19039"/>
                  </a:cubicBezTo>
                  <a:cubicBezTo>
                    <a:pt x="-172" y="20264"/>
                    <a:pt x="-172" y="20821"/>
                    <a:pt x="1628" y="21155"/>
                  </a:cubicBezTo>
                  <a:cubicBezTo>
                    <a:pt x="3428" y="21489"/>
                    <a:pt x="7028" y="21600"/>
                    <a:pt x="10268" y="21322"/>
                  </a:cubicBezTo>
                  <a:cubicBezTo>
                    <a:pt x="13508" y="21043"/>
                    <a:pt x="16388" y="20375"/>
                    <a:pt x="18188" y="19652"/>
                  </a:cubicBezTo>
                  <a:cubicBezTo>
                    <a:pt x="19988" y="18928"/>
                    <a:pt x="20708" y="18148"/>
                    <a:pt x="21428" y="173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4" name="Line"/>
            <p:cNvSpPr/>
            <p:nvPr/>
          </p:nvSpPr>
          <p:spPr>
            <a:xfrm>
              <a:off x="2348504" y="250910"/>
              <a:ext cx="196851" cy="1650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23" fill="norm" stroke="1" extrusionOk="0">
                  <a:moveTo>
                    <a:pt x="0" y="1641"/>
                  </a:moveTo>
                  <a:cubicBezTo>
                    <a:pt x="2323" y="2187"/>
                    <a:pt x="4645" y="2734"/>
                    <a:pt x="7432" y="4785"/>
                  </a:cubicBezTo>
                  <a:cubicBezTo>
                    <a:pt x="10219" y="6835"/>
                    <a:pt x="13471" y="10390"/>
                    <a:pt x="14981" y="13261"/>
                  </a:cubicBezTo>
                  <a:cubicBezTo>
                    <a:pt x="16490" y="16132"/>
                    <a:pt x="16258" y="18319"/>
                    <a:pt x="15445" y="19686"/>
                  </a:cubicBezTo>
                  <a:cubicBezTo>
                    <a:pt x="14632" y="21053"/>
                    <a:pt x="13239" y="21600"/>
                    <a:pt x="12426" y="21190"/>
                  </a:cubicBezTo>
                  <a:cubicBezTo>
                    <a:pt x="11613" y="20780"/>
                    <a:pt x="11381" y="19413"/>
                    <a:pt x="11497" y="16542"/>
                  </a:cubicBezTo>
                  <a:cubicBezTo>
                    <a:pt x="11613" y="13671"/>
                    <a:pt x="12077" y="9296"/>
                    <a:pt x="13819" y="6289"/>
                  </a:cubicBezTo>
                  <a:cubicBezTo>
                    <a:pt x="15561" y="3281"/>
                    <a:pt x="18581" y="1641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5" name="Line"/>
            <p:cNvSpPr/>
            <p:nvPr/>
          </p:nvSpPr>
          <p:spPr>
            <a:xfrm>
              <a:off x="2579991" y="200110"/>
              <a:ext cx="22514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86" h="21600" fill="norm" stroke="1" extrusionOk="0">
                  <a:moveTo>
                    <a:pt x="9104" y="5400"/>
                  </a:moveTo>
                  <a:cubicBezTo>
                    <a:pt x="5177" y="9600"/>
                    <a:pt x="1250" y="13800"/>
                    <a:pt x="268" y="16800"/>
                  </a:cubicBezTo>
                  <a:cubicBezTo>
                    <a:pt x="-714" y="19800"/>
                    <a:pt x="1250" y="21600"/>
                    <a:pt x="2231" y="21600"/>
                  </a:cubicBezTo>
                  <a:cubicBezTo>
                    <a:pt x="3213" y="21600"/>
                    <a:pt x="3213" y="19800"/>
                    <a:pt x="3213" y="16400"/>
                  </a:cubicBezTo>
                  <a:cubicBezTo>
                    <a:pt x="3213" y="13000"/>
                    <a:pt x="3213" y="8000"/>
                    <a:pt x="6159" y="5000"/>
                  </a:cubicBezTo>
                  <a:cubicBezTo>
                    <a:pt x="9104" y="2000"/>
                    <a:pt x="14995" y="1000"/>
                    <a:pt x="2088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6" name="Line"/>
            <p:cNvSpPr/>
            <p:nvPr/>
          </p:nvSpPr>
          <p:spPr>
            <a:xfrm>
              <a:off x="2660566" y="92160"/>
              <a:ext cx="96710" cy="367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8" h="21407" fill="norm" stroke="1" extrusionOk="0">
                  <a:moveTo>
                    <a:pt x="8074" y="0"/>
                  </a:moveTo>
                  <a:cubicBezTo>
                    <a:pt x="7155" y="3456"/>
                    <a:pt x="6236" y="6912"/>
                    <a:pt x="5547" y="10059"/>
                  </a:cubicBezTo>
                  <a:cubicBezTo>
                    <a:pt x="4857" y="13207"/>
                    <a:pt x="4398" y="16046"/>
                    <a:pt x="3479" y="18021"/>
                  </a:cubicBezTo>
                  <a:cubicBezTo>
                    <a:pt x="2559" y="19995"/>
                    <a:pt x="1181" y="21106"/>
                    <a:pt x="491" y="21353"/>
                  </a:cubicBezTo>
                  <a:cubicBezTo>
                    <a:pt x="-198" y="21600"/>
                    <a:pt x="-198" y="20983"/>
                    <a:pt x="721" y="19749"/>
                  </a:cubicBezTo>
                  <a:cubicBezTo>
                    <a:pt x="1640" y="18514"/>
                    <a:pt x="3479" y="16663"/>
                    <a:pt x="5317" y="15367"/>
                  </a:cubicBezTo>
                  <a:cubicBezTo>
                    <a:pt x="7155" y="14071"/>
                    <a:pt x="8993" y="13330"/>
                    <a:pt x="11062" y="12960"/>
                  </a:cubicBezTo>
                  <a:cubicBezTo>
                    <a:pt x="13130" y="12590"/>
                    <a:pt x="15428" y="12590"/>
                    <a:pt x="17036" y="12960"/>
                  </a:cubicBezTo>
                  <a:cubicBezTo>
                    <a:pt x="18645" y="13330"/>
                    <a:pt x="19564" y="14071"/>
                    <a:pt x="20253" y="15305"/>
                  </a:cubicBezTo>
                  <a:cubicBezTo>
                    <a:pt x="20942" y="16539"/>
                    <a:pt x="21402" y="18267"/>
                    <a:pt x="20483" y="19317"/>
                  </a:cubicBezTo>
                  <a:cubicBezTo>
                    <a:pt x="19564" y="20366"/>
                    <a:pt x="17266" y="20736"/>
                    <a:pt x="14968" y="20983"/>
                  </a:cubicBezTo>
                  <a:cubicBezTo>
                    <a:pt x="12670" y="21230"/>
                    <a:pt x="10372" y="21353"/>
                    <a:pt x="8074" y="20859"/>
                  </a:cubicBezTo>
                  <a:cubicBezTo>
                    <a:pt x="5776" y="20366"/>
                    <a:pt x="3479" y="19255"/>
                    <a:pt x="1181" y="181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7" name="Line"/>
            <p:cNvSpPr/>
            <p:nvPr/>
          </p:nvSpPr>
          <p:spPr>
            <a:xfrm>
              <a:off x="2806499" y="-1"/>
              <a:ext cx="281193" cy="4362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4" h="21401" fill="norm" stroke="1" extrusionOk="0">
                  <a:moveTo>
                    <a:pt x="907" y="15737"/>
                  </a:moveTo>
                  <a:cubicBezTo>
                    <a:pt x="585" y="16879"/>
                    <a:pt x="262" y="18021"/>
                    <a:pt x="101" y="19008"/>
                  </a:cubicBezTo>
                  <a:cubicBezTo>
                    <a:pt x="-60" y="19994"/>
                    <a:pt x="-60" y="20825"/>
                    <a:pt x="343" y="21189"/>
                  </a:cubicBezTo>
                  <a:cubicBezTo>
                    <a:pt x="746" y="21552"/>
                    <a:pt x="1552" y="21448"/>
                    <a:pt x="2600" y="20877"/>
                  </a:cubicBezTo>
                  <a:cubicBezTo>
                    <a:pt x="3647" y="20306"/>
                    <a:pt x="4937" y="19267"/>
                    <a:pt x="5824" y="18540"/>
                  </a:cubicBezTo>
                  <a:cubicBezTo>
                    <a:pt x="6710" y="17814"/>
                    <a:pt x="7194" y="17398"/>
                    <a:pt x="7436" y="17450"/>
                  </a:cubicBezTo>
                  <a:cubicBezTo>
                    <a:pt x="7677" y="17502"/>
                    <a:pt x="7677" y="18021"/>
                    <a:pt x="7677" y="18644"/>
                  </a:cubicBezTo>
                  <a:cubicBezTo>
                    <a:pt x="7677" y="19267"/>
                    <a:pt x="7677" y="19994"/>
                    <a:pt x="8080" y="20306"/>
                  </a:cubicBezTo>
                  <a:cubicBezTo>
                    <a:pt x="8483" y="20617"/>
                    <a:pt x="9289" y="20514"/>
                    <a:pt x="10498" y="19631"/>
                  </a:cubicBezTo>
                  <a:cubicBezTo>
                    <a:pt x="11707" y="18748"/>
                    <a:pt x="13319" y="17087"/>
                    <a:pt x="14931" y="14646"/>
                  </a:cubicBezTo>
                  <a:cubicBezTo>
                    <a:pt x="16543" y="12206"/>
                    <a:pt x="18155" y="8987"/>
                    <a:pt x="19283" y="6598"/>
                  </a:cubicBezTo>
                  <a:cubicBezTo>
                    <a:pt x="20412" y="4210"/>
                    <a:pt x="21056" y="2652"/>
                    <a:pt x="21298" y="1614"/>
                  </a:cubicBezTo>
                  <a:cubicBezTo>
                    <a:pt x="21540" y="575"/>
                    <a:pt x="21379" y="56"/>
                    <a:pt x="21056" y="4"/>
                  </a:cubicBezTo>
                  <a:cubicBezTo>
                    <a:pt x="20734" y="-48"/>
                    <a:pt x="20250" y="367"/>
                    <a:pt x="19203" y="2185"/>
                  </a:cubicBezTo>
                  <a:cubicBezTo>
                    <a:pt x="18155" y="4002"/>
                    <a:pt x="16543" y="7221"/>
                    <a:pt x="15576" y="10285"/>
                  </a:cubicBezTo>
                  <a:cubicBezTo>
                    <a:pt x="14609" y="13348"/>
                    <a:pt x="14286" y="16256"/>
                    <a:pt x="14286" y="17969"/>
                  </a:cubicBezTo>
                  <a:cubicBezTo>
                    <a:pt x="14286" y="19683"/>
                    <a:pt x="14609" y="20202"/>
                    <a:pt x="15173" y="20410"/>
                  </a:cubicBezTo>
                  <a:cubicBezTo>
                    <a:pt x="15737" y="20617"/>
                    <a:pt x="16543" y="20514"/>
                    <a:pt x="17430" y="19994"/>
                  </a:cubicBezTo>
                  <a:cubicBezTo>
                    <a:pt x="18316" y="19475"/>
                    <a:pt x="19283" y="18540"/>
                    <a:pt x="20250" y="176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8" name="Line"/>
            <p:cNvSpPr/>
            <p:nvPr/>
          </p:nvSpPr>
          <p:spPr>
            <a:xfrm>
              <a:off x="2970540" y="257260"/>
              <a:ext cx="127265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0" h="21600" fill="norm" stroke="1" extrusionOk="0">
                  <a:moveTo>
                    <a:pt x="5356" y="21600"/>
                  </a:moveTo>
                  <a:cubicBezTo>
                    <a:pt x="2877" y="21600"/>
                    <a:pt x="398" y="21600"/>
                    <a:pt x="44" y="18000"/>
                  </a:cubicBezTo>
                  <a:cubicBezTo>
                    <a:pt x="-310" y="14400"/>
                    <a:pt x="1460" y="7200"/>
                    <a:pt x="5356" y="3600"/>
                  </a:cubicBezTo>
                  <a:cubicBezTo>
                    <a:pt x="9251" y="0"/>
                    <a:pt x="15270" y="0"/>
                    <a:pt x="2129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9" name="Line"/>
            <p:cNvSpPr/>
            <p:nvPr/>
          </p:nvSpPr>
          <p:spPr>
            <a:xfrm>
              <a:off x="3091628" y="28783"/>
              <a:ext cx="308062" cy="382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6" h="21313" fill="norm" stroke="1" extrusionOk="0">
                  <a:moveTo>
                    <a:pt x="2633" y="13803"/>
                  </a:moveTo>
                  <a:cubicBezTo>
                    <a:pt x="3368" y="13449"/>
                    <a:pt x="4102" y="13095"/>
                    <a:pt x="4249" y="12682"/>
                  </a:cubicBezTo>
                  <a:cubicBezTo>
                    <a:pt x="4396" y="12268"/>
                    <a:pt x="3955" y="11796"/>
                    <a:pt x="3441" y="11796"/>
                  </a:cubicBezTo>
                  <a:cubicBezTo>
                    <a:pt x="2927" y="11796"/>
                    <a:pt x="2339" y="12268"/>
                    <a:pt x="1678" y="13331"/>
                  </a:cubicBezTo>
                  <a:cubicBezTo>
                    <a:pt x="1017" y="14393"/>
                    <a:pt x="282" y="16045"/>
                    <a:pt x="61" y="17226"/>
                  </a:cubicBezTo>
                  <a:cubicBezTo>
                    <a:pt x="-159" y="18406"/>
                    <a:pt x="135" y="19114"/>
                    <a:pt x="2265" y="19468"/>
                  </a:cubicBezTo>
                  <a:cubicBezTo>
                    <a:pt x="4396" y="19823"/>
                    <a:pt x="8363" y="19823"/>
                    <a:pt x="11082" y="19114"/>
                  </a:cubicBezTo>
                  <a:cubicBezTo>
                    <a:pt x="13800" y="18406"/>
                    <a:pt x="15270" y="16990"/>
                    <a:pt x="16004" y="15986"/>
                  </a:cubicBezTo>
                  <a:cubicBezTo>
                    <a:pt x="16739" y="14983"/>
                    <a:pt x="16739" y="14393"/>
                    <a:pt x="16372" y="13980"/>
                  </a:cubicBezTo>
                  <a:cubicBezTo>
                    <a:pt x="16004" y="13567"/>
                    <a:pt x="15270" y="13331"/>
                    <a:pt x="14535" y="13213"/>
                  </a:cubicBezTo>
                  <a:cubicBezTo>
                    <a:pt x="13800" y="13095"/>
                    <a:pt x="13065" y="13095"/>
                    <a:pt x="12184" y="14216"/>
                  </a:cubicBezTo>
                  <a:cubicBezTo>
                    <a:pt x="11302" y="15337"/>
                    <a:pt x="10274" y="17580"/>
                    <a:pt x="9980" y="18937"/>
                  </a:cubicBezTo>
                  <a:cubicBezTo>
                    <a:pt x="9686" y="20295"/>
                    <a:pt x="10127" y="20767"/>
                    <a:pt x="10714" y="21062"/>
                  </a:cubicBezTo>
                  <a:cubicBezTo>
                    <a:pt x="11302" y="21357"/>
                    <a:pt x="12037" y="21475"/>
                    <a:pt x="13139" y="20944"/>
                  </a:cubicBezTo>
                  <a:cubicBezTo>
                    <a:pt x="14241" y="20413"/>
                    <a:pt x="15710" y="19232"/>
                    <a:pt x="17033" y="16872"/>
                  </a:cubicBezTo>
                  <a:cubicBezTo>
                    <a:pt x="18355" y="14511"/>
                    <a:pt x="19531" y="10970"/>
                    <a:pt x="20265" y="8196"/>
                  </a:cubicBezTo>
                  <a:cubicBezTo>
                    <a:pt x="21000" y="5423"/>
                    <a:pt x="21294" y="3416"/>
                    <a:pt x="21368" y="2118"/>
                  </a:cubicBezTo>
                  <a:cubicBezTo>
                    <a:pt x="21441" y="819"/>
                    <a:pt x="21294" y="229"/>
                    <a:pt x="20853" y="52"/>
                  </a:cubicBezTo>
                  <a:cubicBezTo>
                    <a:pt x="20412" y="-125"/>
                    <a:pt x="19678" y="111"/>
                    <a:pt x="18943" y="1350"/>
                  </a:cubicBezTo>
                  <a:cubicBezTo>
                    <a:pt x="18208" y="2590"/>
                    <a:pt x="17474" y="4832"/>
                    <a:pt x="17033" y="7901"/>
                  </a:cubicBezTo>
                  <a:cubicBezTo>
                    <a:pt x="16592" y="10970"/>
                    <a:pt x="16445" y="14865"/>
                    <a:pt x="16298" y="187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0" name="Line"/>
            <p:cNvSpPr/>
            <p:nvPr/>
          </p:nvSpPr>
          <p:spPr>
            <a:xfrm>
              <a:off x="11704" y="543010"/>
              <a:ext cx="2940051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89" y="20329"/>
                    <a:pt x="778" y="19059"/>
                    <a:pt x="1236" y="18212"/>
                  </a:cubicBezTo>
                  <a:cubicBezTo>
                    <a:pt x="1695" y="17365"/>
                    <a:pt x="2224" y="16941"/>
                    <a:pt x="2799" y="16306"/>
                  </a:cubicBezTo>
                  <a:cubicBezTo>
                    <a:pt x="3375" y="15671"/>
                    <a:pt x="3997" y="14824"/>
                    <a:pt x="4626" y="14082"/>
                  </a:cubicBezTo>
                  <a:cubicBezTo>
                    <a:pt x="5256" y="13341"/>
                    <a:pt x="5894" y="12706"/>
                    <a:pt x="6454" y="11965"/>
                  </a:cubicBezTo>
                  <a:cubicBezTo>
                    <a:pt x="7013" y="11224"/>
                    <a:pt x="7495" y="10376"/>
                    <a:pt x="7970" y="9635"/>
                  </a:cubicBezTo>
                  <a:cubicBezTo>
                    <a:pt x="8444" y="8894"/>
                    <a:pt x="8911" y="8259"/>
                    <a:pt x="9393" y="7624"/>
                  </a:cubicBezTo>
                  <a:cubicBezTo>
                    <a:pt x="9875" y="6988"/>
                    <a:pt x="10372" y="6353"/>
                    <a:pt x="10893" y="5718"/>
                  </a:cubicBezTo>
                  <a:cubicBezTo>
                    <a:pt x="11414" y="5082"/>
                    <a:pt x="11959" y="4447"/>
                    <a:pt x="12464" y="3918"/>
                  </a:cubicBezTo>
                  <a:cubicBezTo>
                    <a:pt x="12969" y="3388"/>
                    <a:pt x="13436" y="2965"/>
                    <a:pt x="13918" y="2541"/>
                  </a:cubicBezTo>
                  <a:cubicBezTo>
                    <a:pt x="14400" y="2118"/>
                    <a:pt x="14898" y="1694"/>
                    <a:pt x="15481" y="1376"/>
                  </a:cubicBezTo>
                  <a:cubicBezTo>
                    <a:pt x="16064" y="1059"/>
                    <a:pt x="16733" y="847"/>
                    <a:pt x="17347" y="635"/>
                  </a:cubicBezTo>
                  <a:cubicBezTo>
                    <a:pt x="17961" y="424"/>
                    <a:pt x="18521" y="212"/>
                    <a:pt x="19221" y="106"/>
                  </a:cubicBezTo>
                  <a:cubicBezTo>
                    <a:pt x="19921" y="0"/>
                    <a:pt x="2076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1" name="Line"/>
            <p:cNvSpPr/>
            <p:nvPr/>
          </p:nvSpPr>
          <p:spPr>
            <a:xfrm>
              <a:off x="424454" y="562060"/>
              <a:ext cx="3048001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25" y="21176"/>
                    <a:pt x="1050" y="20753"/>
                    <a:pt x="1598" y="20224"/>
                  </a:cubicBezTo>
                  <a:cubicBezTo>
                    <a:pt x="2145" y="19694"/>
                    <a:pt x="2715" y="19059"/>
                    <a:pt x="3270" y="18424"/>
                  </a:cubicBezTo>
                  <a:cubicBezTo>
                    <a:pt x="3825" y="17788"/>
                    <a:pt x="4365" y="17153"/>
                    <a:pt x="4928" y="16412"/>
                  </a:cubicBezTo>
                  <a:cubicBezTo>
                    <a:pt x="5490" y="15671"/>
                    <a:pt x="6075" y="14824"/>
                    <a:pt x="6697" y="14082"/>
                  </a:cubicBezTo>
                  <a:cubicBezTo>
                    <a:pt x="7320" y="13341"/>
                    <a:pt x="7980" y="12706"/>
                    <a:pt x="8528" y="12071"/>
                  </a:cubicBezTo>
                  <a:cubicBezTo>
                    <a:pt x="9075" y="11435"/>
                    <a:pt x="9510" y="10800"/>
                    <a:pt x="10050" y="10271"/>
                  </a:cubicBezTo>
                  <a:cubicBezTo>
                    <a:pt x="10590" y="9741"/>
                    <a:pt x="11235" y="9318"/>
                    <a:pt x="11865" y="8788"/>
                  </a:cubicBezTo>
                  <a:cubicBezTo>
                    <a:pt x="12495" y="8259"/>
                    <a:pt x="13110" y="7624"/>
                    <a:pt x="13732" y="6988"/>
                  </a:cubicBezTo>
                  <a:cubicBezTo>
                    <a:pt x="14355" y="6353"/>
                    <a:pt x="14985" y="5718"/>
                    <a:pt x="15585" y="5188"/>
                  </a:cubicBezTo>
                  <a:cubicBezTo>
                    <a:pt x="16185" y="4659"/>
                    <a:pt x="16755" y="4235"/>
                    <a:pt x="17377" y="3812"/>
                  </a:cubicBezTo>
                  <a:cubicBezTo>
                    <a:pt x="18000" y="3388"/>
                    <a:pt x="18675" y="2965"/>
                    <a:pt x="19328" y="2541"/>
                  </a:cubicBezTo>
                  <a:cubicBezTo>
                    <a:pt x="19980" y="2118"/>
                    <a:pt x="20610" y="1694"/>
                    <a:pt x="20985" y="1271"/>
                  </a:cubicBezTo>
                  <a:cubicBezTo>
                    <a:pt x="21360" y="847"/>
                    <a:pt x="21480" y="42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2" name="Line"/>
            <p:cNvSpPr/>
            <p:nvPr/>
          </p:nvSpPr>
          <p:spPr>
            <a:xfrm>
              <a:off x="3618504" y="238210"/>
              <a:ext cx="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3" name="Line"/>
            <p:cNvSpPr/>
            <p:nvPr/>
          </p:nvSpPr>
          <p:spPr>
            <a:xfrm>
              <a:off x="3643904" y="435060"/>
              <a:ext cx="127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4" name="Line"/>
            <p:cNvSpPr/>
            <p:nvPr/>
          </p:nvSpPr>
          <p:spPr>
            <a:xfrm>
              <a:off x="564154" y="1330410"/>
              <a:ext cx="254001" cy="3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620" y="1964"/>
                    <a:pt x="3240" y="3927"/>
                    <a:pt x="5490" y="6415"/>
                  </a:cubicBezTo>
                  <a:cubicBezTo>
                    <a:pt x="7740" y="8902"/>
                    <a:pt x="10620" y="11913"/>
                    <a:pt x="13410" y="14531"/>
                  </a:cubicBezTo>
                  <a:cubicBezTo>
                    <a:pt x="16200" y="17149"/>
                    <a:pt x="18900" y="1937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5" name="Line"/>
            <p:cNvSpPr/>
            <p:nvPr/>
          </p:nvSpPr>
          <p:spPr>
            <a:xfrm>
              <a:off x="653054" y="1273260"/>
              <a:ext cx="196851" cy="419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581" y="2618"/>
                    <a:pt x="15561" y="5236"/>
                    <a:pt x="12658" y="7964"/>
                  </a:cubicBezTo>
                  <a:cubicBezTo>
                    <a:pt x="9755" y="10691"/>
                    <a:pt x="6968" y="13527"/>
                    <a:pt x="4877" y="15818"/>
                  </a:cubicBezTo>
                  <a:cubicBezTo>
                    <a:pt x="2787" y="18109"/>
                    <a:pt x="1394" y="1985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6" name="Line"/>
            <p:cNvSpPr/>
            <p:nvPr/>
          </p:nvSpPr>
          <p:spPr>
            <a:xfrm>
              <a:off x="1423753" y="1360043"/>
              <a:ext cx="100715" cy="300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55" h="21600" fill="norm" stroke="1" extrusionOk="0">
                  <a:moveTo>
                    <a:pt x="18961" y="15211"/>
                  </a:moveTo>
                  <a:cubicBezTo>
                    <a:pt x="16369" y="12169"/>
                    <a:pt x="13777" y="9127"/>
                    <a:pt x="13129" y="6845"/>
                  </a:cubicBezTo>
                  <a:cubicBezTo>
                    <a:pt x="12481" y="4563"/>
                    <a:pt x="13777" y="3042"/>
                    <a:pt x="15289" y="1901"/>
                  </a:cubicBezTo>
                  <a:cubicBezTo>
                    <a:pt x="16801" y="761"/>
                    <a:pt x="18529" y="0"/>
                    <a:pt x="19609" y="0"/>
                  </a:cubicBezTo>
                  <a:cubicBezTo>
                    <a:pt x="20689" y="0"/>
                    <a:pt x="21121" y="761"/>
                    <a:pt x="19393" y="2890"/>
                  </a:cubicBezTo>
                  <a:cubicBezTo>
                    <a:pt x="17665" y="5020"/>
                    <a:pt x="13777" y="8518"/>
                    <a:pt x="10537" y="11180"/>
                  </a:cubicBezTo>
                  <a:cubicBezTo>
                    <a:pt x="7297" y="13842"/>
                    <a:pt x="4705" y="15668"/>
                    <a:pt x="2761" y="17189"/>
                  </a:cubicBezTo>
                  <a:cubicBezTo>
                    <a:pt x="817" y="18710"/>
                    <a:pt x="-479" y="19927"/>
                    <a:pt x="169" y="20535"/>
                  </a:cubicBezTo>
                  <a:cubicBezTo>
                    <a:pt x="817" y="21144"/>
                    <a:pt x="3409" y="21144"/>
                    <a:pt x="6865" y="21220"/>
                  </a:cubicBezTo>
                  <a:cubicBezTo>
                    <a:pt x="10321" y="21296"/>
                    <a:pt x="14641" y="21448"/>
                    <a:pt x="1896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7" name="Line"/>
            <p:cNvSpPr/>
            <p:nvPr/>
          </p:nvSpPr>
          <p:spPr>
            <a:xfrm>
              <a:off x="2088154" y="1247860"/>
              <a:ext cx="146051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130" y="2335"/>
                    <a:pt x="6261" y="4670"/>
                    <a:pt x="9861" y="8270"/>
                  </a:cubicBezTo>
                  <a:cubicBezTo>
                    <a:pt x="13461" y="11870"/>
                    <a:pt x="17530" y="1673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8" name="Line"/>
            <p:cNvSpPr/>
            <p:nvPr/>
          </p:nvSpPr>
          <p:spPr>
            <a:xfrm>
              <a:off x="2219509" y="1247860"/>
              <a:ext cx="128996" cy="38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2" h="21600" fill="norm" stroke="1" extrusionOk="0">
                  <a:moveTo>
                    <a:pt x="21232" y="0"/>
                  </a:moveTo>
                  <a:cubicBezTo>
                    <a:pt x="16703" y="3659"/>
                    <a:pt x="12174" y="7318"/>
                    <a:pt x="8516" y="10623"/>
                  </a:cubicBezTo>
                  <a:cubicBezTo>
                    <a:pt x="4858" y="13928"/>
                    <a:pt x="2071" y="16879"/>
                    <a:pt x="851" y="18649"/>
                  </a:cubicBezTo>
                  <a:cubicBezTo>
                    <a:pt x="-368" y="20420"/>
                    <a:pt x="-20" y="21010"/>
                    <a:pt x="32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9" name="Line"/>
            <p:cNvSpPr/>
            <p:nvPr/>
          </p:nvSpPr>
          <p:spPr>
            <a:xfrm>
              <a:off x="2926965" y="1391704"/>
              <a:ext cx="196240" cy="2243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3" h="21198" fill="norm" stroke="1" extrusionOk="0">
                  <a:moveTo>
                    <a:pt x="13868" y="8608"/>
                  </a:moveTo>
                  <a:cubicBezTo>
                    <a:pt x="13404" y="6408"/>
                    <a:pt x="12939" y="4208"/>
                    <a:pt x="12359" y="2708"/>
                  </a:cubicBezTo>
                  <a:cubicBezTo>
                    <a:pt x="11778" y="1208"/>
                    <a:pt x="11081" y="408"/>
                    <a:pt x="10152" y="108"/>
                  </a:cubicBezTo>
                  <a:cubicBezTo>
                    <a:pt x="9223" y="-192"/>
                    <a:pt x="8062" y="8"/>
                    <a:pt x="6320" y="2308"/>
                  </a:cubicBezTo>
                  <a:cubicBezTo>
                    <a:pt x="4578" y="4608"/>
                    <a:pt x="2256" y="9008"/>
                    <a:pt x="1094" y="12108"/>
                  </a:cubicBezTo>
                  <a:cubicBezTo>
                    <a:pt x="-67" y="15208"/>
                    <a:pt x="-67" y="17008"/>
                    <a:pt x="49" y="18408"/>
                  </a:cubicBezTo>
                  <a:cubicBezTo>
                    <a:pt x="165" y="19808"/>
                    <a:pt x="398" y="20808"/>
                    <a:pt x="1210" y="21108"/>
                  </a:cubicBezTo>
                  <a:cubicBezTo>
                    <a:pt x="2023" y="21408"/>
                    <a:pt x="3417" y="21008"/>
                    <a:pt x="5043" y="19108"/>
                  </a:cubicBezTo>
                  <a:cubicBezTo>
                    <a:pt x="6668" y="17208"/>
                    <a:pt x="8527" y="13808"/>
                    <a:pt x="9572" y="11608"/>
                  </a:cubicBezTo>
                  <a:cubicBezTo>
                    <a:pt x="10617" y="9408"/>
                    <a:pt x="10849" y="8408"/>
                    <a:pt x="11314" y="8308"/>
                  </a:cubicBezTo>
                  <a:cubicBezTo>
                    <a:pt x="11778" y="8208"/>
                    <a:pt x="12475" y="9008"/>
                    <a:pt x="13172" y="10508"/>
                  </a:cubicBezTo>
                  <a:cubicBezTo>
                    <a:pt x="13868" y="12008"/>
                    <a:pt x="14565" y="14208"/>
                    <a:pt x="15378" y="15608"/>
                  </a:cubicBezTo>
                  <a:cubicBezTo>
                    <a:pt x="16191" y="17008"/>
                    <a:pt x="17120" y="17608"/>
                    <a:pt x="18165" y="17708"/>
                  </a:cubicBezTo>
                  <a:cubicBezTo>
                    <a:pt x="19210" y="17808"/>
                    <a:pt x="20372" y="17408"/>
                    <a:pt x="21533" y="170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0" name="Line"/>
            <p:cNvSpPr/>
            <p:nvPr/>
          </p:nvSpPr>
          <p:spPr>
            <a:xfrm>
              <a:off x="3154954" y="1419310"/>
              <a:ext cx="133351" cy="1937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2" fill="norm" stroke="1" extrusionOk="0">
                  <a:moveTo>
                    <a:pt x="0" y="4930"/>
                  </a:moveTo>
                  <a:cubicBezTo>
                    <a:pt x="0" y="3757"/>
                    <a:pt x="0" y="2583"/>
                    <a:pt x="686" y="2348"/>
                  </a:cubicBezTo>
                  <a:cubicBezTo>
                    <a:pt x="1371" y="2113"/>
                    <a:pt x="2743" y="2817"/>
                    <a:pt x="4800" y="4813"/>
                  </a:cubicBezTo>
                  <a:cubicBezTo>
                    <a:pt x="6857" y="6809"/>
                    <a:pt x="9600" y="10096"/>
                    <a:pt x="10971" y="12796"/>
                  </a:cubicBezTo>
                  <a:cubicBezTo>
                    <a:pt x="12343" y="15496"/>
                    <a:pt x="12343" y="17609"/>
                    <a:pt x="11657" y="19135"/>
                  </a:cubicBezTo>
                  <a:cubicBezTo>
                    <a:pt x="10971" y="20661"/>
                    <a:pt x="9600" y="21600"/>
                    <a:pt x="8571" y="21483"/>
                  </a:cubicBezTo>
                  <a:cubicBezTo>
                    <a:pt x="7543" y="21365"/>
                    <a:pt x="6857" y="20191"/>
                    <a:pt x="7543" y="17022"/>
                  </a:cubicBezTo>
                  <a:cubicBezTo>
                    <a:pt x="8229" y="13852"/>
                    <a:pt x="10286" y="8687"/>
                    <a:pt x="12857" y="5517"/>
                  </a:cubicBezTo>
                  <a:cubicBezTo>
                    <a:pt x="15429" y="2348"/>
                    <a:pt x="18514" y="117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1" name="Line"/>
            <p:cNvSpPr/>
            <p:nvPr/>
          </p:nvSpPr>
          <p:spPr>
            <a:xfrm>
              <a:off x="3317352" y="1394018"/>
              <a:ext cx="193203" cy="1798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0" h="21336" fill="norm" stroke="1" extrusionOk="0">
                  <a:moveTo>
                    <a:pt x="4477" y="8276"/>
                  </a:moveTo>
                  <a:cubicBezTo>
                    <a:pt x="5639" y="8024"/>
                    <a:pt x="6800" y="7773"/>
                    <a:pt x="7961" y="6894"/>
                  </a:cubicBezTo>
                  <a:cubicBezTo>
                    <a:pt x="9123" y="6015"/>
                    <a:pt x="10284" y="4508"/>
                    <a:pt x="10981" y="3127"/>
                  </a:cubicBezTo>
                  <a:cubicBezTo>
                    <a:pt x="11677" y="1745"/>
                    <a:pt x="11910" y="489"/>
                    <a:pt x="11329" y="113"/>
                  </a:cubicBezTo>
                  <a:cubicBezTo>
                    <a:pt x="10748" y="-264"/>
                    <a:pt x="9355" y="238"/>
                    <a:pt x="7265" y="2624"/>
                  </a:cubicBezTo>
                  <a:cubicBezTo>
                    <a:pt x="5174" y="5010"/>
                    <a:pt x="2387" y="9280"/>
                    <a:pt x="994" y="12294"/>
                  </a:cubicBezTo>
                  <a:cubicBezTo>
                    <a:pt x="-400" y="15308"/>
                    <a:pt x="-400" y="17066"/>
                    <a:pt x="1458" y="18573"/>
                  </a:cubicBezTo>
                  <a:cubicBezTo>
                    <a:pt x="3316" y="20080"/>
                    <a:pt x="7032" y="21336"/>
                    <a:pt x="10632" y="21336"/>
                  </a:cubicBezTo>
                  <a:cubicBezTo>
                    <a:pt x="14232" y="21336"/>
                    <a:pt x="17716" y="20080"/>
                    <a:pt x="21200" y="188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2" name="Line"/>
            <p:cNvSpPr/>
            <p:nvPr/>
          </p:nvSpPr>
          <p:spPr>
            <a:xfrm>
              <a:off x="4005854" y="1441040"/>
              <a:ext cx="43657" cy="1497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4" h="21220" fill="norm" stroke="1" extrusionOk="0">
                  <a:moveTo>
                    <a:pt x="0" y="7720"/>
                  </a:moveTo>
                  <a:cubicBezTo>
                    <a:pt x="2057" y="6220"/>
                    <a:pt x="4114" y="4720"/>
                    <a:pt x="7714" y="3070"/>
                  </a:cubicBezTo>
                  <a:cubicBezTo>
                    <a:pt x="11314" y="1420"/>
                    <a:pt x="16457" y="-380"/>
                    <a:pt x="19029" y="70"/>
                  </a:cubicBezTo>
                  <a:cubicBezTo>
                    <a:pt x="21600" y="520"/>
                    <a:pt x="21600" y="3220"/>
                    <a:pt x="20571" y="6970"/>
                  </a:cubicBezTo>
                  <a:cubicBezTo>
                    <a:pt x="19543" y="10720"/>
                    <a:pt x="17486" y="15520"/>
                    <a:pt x="16457" y="18070"/>
                  </a:cubicBezTo>
                  <a:cubicBezTo>
                    <a:pt x="15429" y="20620"/>
                    <a:pt x="15429" y="20920"/>
                    <a:pt x="15429" y="212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3" name="Line"/>
            <p:cNvSpPr/>
            <p:nvPr/>
          </p:nvSpPr>
          <p:spPr>
            <a:xfrm>
              <a:off x="4037604" y="1324060"/>
              <a:ext cx="381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4" name="Line"/>
            <p:cNvSpPr/>
            <p:nvPr/>
          </p:nvSpPr>
          <p:spPr>
            <a:xfrm>
              <a:off x="4096207" y="1150493"/>
              <a:ext cx="153876" cy="4684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0" h="21536" fill="norm" stroke="1" extrusionOk="0">
                  <a:moveTo>
                    <a:pt x="16438" y="15276"/>
                  </a:moveTo>
                  <a:cubicBezTo>
                    <a:pt x="15562" y="14886"/>
                    <a:pt x="14686" y="14497"/>
                    <a:pt x="13957" y="14011"/>
                  </a:cubicBezTo>
                  <a:cubicBezTo>
                    <a:pt x="13227" y="13524"/>
                    <a:pt x="12643" y="12941"/>
                    <a:pt x="11476" y="12746"/>
                  </a:cubicBezTo>
                  <a:cubicBezTo>
                    <a:pt x="10308" y="12551"/>
                    <a:pt x="8557" y="12746"/>
                    <a:pt x="6514" y="13865"/>
                  </a:cubicBezTo>
                  <a:cubicBezTo>
                    <a:pt x="4470" y="14984"/>
                    <a:pt x="2135" y="17027"/>
                    <a:pt x="968" y="18341"/>
                  </a:cubicBezTo>
                  <a:cubicBezTo>
                    <a:pt x="-200" y="19654"/>
                    <a:pt x="-200" y="20238"/>
                    <a:pt x="384" y="20676"/>
                  </a:cubicBezTo>
                  <a:cubicBezTo>
                    <a:pt x="968" y="21114"/>
                    <a:pt x="2135" y="21405"/>
                    <a:pt x="3449" y="21503"/>
                  </a:cubicBezTo>
                  <a:cubicBezTo>
                    <a:pt x="4762" y="21600"/>
                    <a:pt x="6222" y="21503"/>
                    <a:pt x="7827" y="20919"/>
                  </a:cubicBezTo>
                  <a:cubicBezTo>
                    <a:pt x="9432" y="20335"/>
                    <a:pt x="11184" y="19265"/>
                    <a:pt x="13081" y="16978"/>
                  </a:cubicBezTo>
                  <a:cubicBezTo>
                    <a:pt x="14978" y="14692"/>
                    <a:pt x="17022" y="11189"/>
                    <a:pt x="18481" y="8319"/>
                  </a:cubicBezTo>
                  <a:cubicBezTo>
                    <a:pt x="19941" y="5449"/>
                    <a:pt x="20816" y="3211"/>
                    <a:pt x="21108" y="1849"/>
                  </a:cubicBezTo>
                  <a:cubicBezTo>
                    <a:pt x="21400" y="486"/>
                    <a:pt x="21108" y="0"/>
                    <a:pt x="20378" y="0"/>
                  </a:cubicBezTo>
                  <a:cubicBezTo>
                    <a:pt x="19649" y="0"/>
                    <a:pt x="18481" y="486"/>
                    <a:pt x="17314" y="2238"/>
                  </a:cubicBezTo>
                  <a:cubicBezTo>
                    <a:pt x="16146" y="3989"/>
                    <a:pt x="14978" y="7005"/>
                    <a:pt x="14395" y="9730"/>
                  </a:cubicBezTo>
                  <a:cubicBezTo>
                    <a:pt x="13811" y="12454"/>
                    <a:pt x="13811" y="14886"/>
                    <a:pt x="13957" y="16346"/>
                  </a:cubicBezTo>
                  <a:cubicBezTo>
                    <a:pt x="14103" y="17805"/>
                    <a:pt x="14395" y="18292"/>
                    <a:pt x="15416" y="18486"/>
                  </a:cubicBezTo>
                  <a:cubicBezTo>
                    <a:pt x="16438" y="18681"/>
                    <a:pt x="18189" y="18584"/>
                    <a:pt x="19941" y="184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5" name="Line"/>
            <p:cNvSpPr/>
            <p:nvPr/>
          </p:nvSpPr>
          <p:spPr>
            <a:xfrm>
              <a:off x="4267364" y="1368501"/>
              <a:ext cx="226912" cy="2120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0" h="21210" fill="norm" stroke="1" extrusionOk="0">
                  <a:moveTo>
                    <a:pt x="3490" y="10801"/>
                  </a:moveTo>
                  <a:cubicBezTo>
                    <a:pt x="4290" y="8683"/>
                    <a:pt x="5090" y="6565"/>
                    <a:pt x="5590" y="4977"/>
                  </a:cubicBezTo>
                  <a:cubicBezTo>
                    <a:pt x="6090" y="3389"/>
                    <a:pt x="6290" y="2330"/>
                    <a:pt x="5990" y="2118"/>
                  </a:cubicBezTo>
                  <a:cubicBezTo>
                    <a:pt x="5690" y="1907"/>
                    <a:pt x="4890" y="2542"/>
                    <a:pt x="3790" y="5083"/>
                  </a:cubicBezTo>
                  <a:cubicBezTo>
                    <a:pt x="2690" y="7624"/>
                    <a:pt x="1290" y="12071"/>
                    <a:pt x="590" y="14824"/>
                  </a:cubicBezTo>
                  <a:cubicBezTo>
                    <a:pt x="-110" y="17577"/>
                    <a:pt x="-110" y="18636"/>
                    <a:pt x="190" y="19589"/>
                  </a:cubicBezTo>
                  <a:cubicBezTo>
                    <a:pt x="490" y="20542"/>
                    <a:pt x="1090" y="21389"/>
                    <a:pt x="2390" y="21177"/>
                  </a:cubicBezTo>
                  <a:cubicBezTo>
                    <a:pt x="3690" y="20965"/>
                    <a:pt x="5690" y="19695"/>
                    <a:pt x="7690" y="17260"/>
                  </a:cubicBezTo>
                  <a:cubicBezTo>
                    <a:pt x="9690" y="14824"/>
                    <a:pt x="11690" y="11224"/>
                    <a:pt x="12890" y="8895"/>
                  </a:cubicBezTo>
                  <a:cubicBezTo>
                    <a:pt x="14090" y="6565"/>
                    <a:pt x="14490" y="5507"/>
                    <a:pt x="14290" y="5295"/>
                  </a:cubicBezTo>
                  <a:cubicBezTo>
                    <a:pt x="14090" y="5083"/>
                    <a:pt x="13290" y="5718"/>
                    <a:pt x="12590" y="7201"/>
                  </a:cubicBezTo>
                  <a:cubicBezTo>
                    <a:pt x="11890" y="8683"/>
                    <a:pt x="11290" y="11013"/>
                    <a:pt x="10990" y="12918"/>
                  </a:cubicBezTo>
                  <a:cubicBezTo>
                    <a:pt x="10690" y="14824"/>
                    <a:pt x="10690" y="16307"/>
                    <a:pt x="10590" y="16413"/>
                  </a:cubicBezTo>
                  <a:cubicBezTo>
                    <a:pt x="10490" y="16518"/>
                    <a:pt x="10290" y="15248"/>
                    <a:pt x="10990" y="12918"/>
                  </a:cubicBezTo>
                  <a:cubicBezTo>
                    <a:pt x="11690" y="10589"/>
                    <a:pt x="13290" y="7201"/>
                    <a:pt x="14490" y="4977"/>
                  </a:cubicBezTo>
                  <a:cubicBezTo>
                    <a:pt x="15690" y="2754"/>
                    <a:pt x="16490" y="1695"/>
                    <a:pt x="17390" y="954"/>
                  </a:cubicBezTo>
                  <a:cubicBezTo>
                    <a:pt x="18290" y="213"/>
                    <a:pt x="19290" y="-211"/>
                    <a:pt x="19990" y="107"/>
                  </a:cubicBezTo>
                  <a:cubicBezTo>
                    <a:pt x="20690" y="424"/>
                    <a:pt x="21090" y="1483"/>
                    <a:pt x="21290" y="4448"/>
                  </a:cubicBezTo>
                  <a:cubicBezTo>
                    <a:pt x="21490" y="7413"/>
                    <a:pt x="21490" y="12283"/>
                    <a:pt x="21290" y="15248"/>
                  </a:cubicBezTo>
                  <a:cubicBezTo>
                    <a:pt x="21090" y="18213"/>
                    <a:pt x="20690" y="19271"/>
                    <a:pt x="20590" y="18954"/>
                  </a:cubicBezTo>
                  <a:cubicBezTo>
                    <a:pt x="20490" y="18636"/>
                    <a:pt x="20690" y="16942"/>
                    <a:pt x="20890" y="152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6" name="Line"/>
            <p:cNvSpPr/>
            <p:nvPr/>
          </p:nvSpPr>
          <p:spPr>
            <a:xfrm>
              <a:off x="4555040" y="1101810"/>
              <a:ext cx="130265" cy="4287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0" h="21551" fill="norm" stroke="1" extrusionOk="0">
                  <a:moveTo>
                    <a:pt x="12034" y="0"/>
                  </a:moveTo>
                  <a:cubicBezTo>
                    <a:pt x="9246" y="4150"/>
                    <a:pt x="6459" y="8300"/>
                    <a:pt x="4892" y="11438"/>
                  </a:cubicBezTo>
                  <a:cubicBezTo>
                    <a:pt x="3324" y="14577"/>
                    <a:pt x="2975" y="16705"/>
                    <a:pt x="2801" y="18089"/>
                  </a:cubicBezTo>
                  <a:cubicBezTo>
                    <a:pt x="2627" y="19472"/>
                    <a:pt x="2627" y="20110"/>
                    <a:pt x="3324" y="20642"/>
                  </a:cubicBezTo>
                  <a:cubicBezTo>
                    <a:pt x="4021" y="21174"/>
                    <a:pt x="5414" y="21600"/>
                    <a:pt x="6808" y="21547"/>
                  </a:cubicBezTo>
                  <a:cubicBezTo>
                    <a:pt x="8201" y="21494"/>
                    <a:pt x="9595" y="20962"/>
                    <a:pt x="10292" y="20110"/>
                  </a:cubicBezTo>
                  <a:cubicBezTo>
                    <a:pt x="10988" y="19259"/>
                    <a:pt x="10988" y="18089"/>
                    <a:pt x="9595" y="16918"/>
                  </a:cubicBezTo>
                  <a:cubicBezTo>
                    <a:pt x="8201" y="15748"/>
                    <a:pt x="5414" y="14577"/>
                    <a:pt x="3324" y="13833"/>
                  </a:cubicBezTo>
                  <a:cubicBezTo>
                    <a:pt x="1234" y="13088"/>
                    <a:pt x="-160" y="12768"/>
                    <a:pt x="14" y="12715"/>
                  </a:cubicBezTo>
                  <a:cubicBezTo>
                    <a:pt x="188" y="12662"/>
                    <a:pt x="1930" y="12875"/>
                    <a:pt x="4543" y="13567"/>
                  </a:cubicBezTo>
                  <a:cubicBezTo>
                    <a:pt x="7156" y="14258"/>
                    <a:pt x="10640" y="15429"/>
                    <a:pt x="12730" y="16599"/>
                  </a:cubicBezTo>
                  <a:cubicBezTo>
                    <a:pt x="14821" y="17769"/>
                    <a:pt x="15517" y="18940"/>
                    <a:pt x="15866" y="19791"/>
                  </a:cubicBezTo>
                  <a:cubicBezTo>
                    <a:pt x="16214" y="20642"/>
                    <a:pt x="16214" y="21174"/>
                    <a:pt x="17085" y="19419"/>
                  </a:cubicBezTo>
                  <a:cubicBezTo>
                    <a:pt x="17956" y="17663"/>
                    <a:pt x="19698" y="13620"/>
                    <a:pt x="21440" y="95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7" name="Line"/>
            <p:cNvSpPr/>
            <p:nvPr/>
          </p:nvSpPr>
          <p:spPr>
            <a:xfrm>
              <a:off x="4726491" y="1103558"/>
              <a:ext cx="565033" cy="6335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5" h="21478" fill="norm" stroke="1" extrusionOk="0">
                  <a:moveTo>
                    <a:pt x="3993" y="9198"/>
                  </a:moveTo>
                  <a:cubicBezTo>
                    <a:pt x="3670" y="8983"/>
                    <a:pt x="3348" y="8768"/>
                    <a:pt x="2784" y="8803"/>
                  </a:cubicBezTo>
                  <a:cubicBezTo>
                    <a:pt x="2220" y="8839"/>
                    <a:pt x="1414" y="9126"/>
                    <a:pt x="850" y="9772"/>
                  </a:cubicBezTo>
                  <a:cubicBezTo>
                    <a:pt x="285" y="10418"/>
                    <a:pt x="-37" y="11423"/>
                    <a:pt x="3" y="12212"/>
                  </a:cubicBezTo>
                  <a:cubicBezTo>
                    <a:pt x="44" y="13001"/>
                    <a:pt x="447" y="13576"/>
                    <a:pt x="1333" y="13791"/>
                  </a:cubicBezTo>
                  <a:cubicBezTo>
                    <a:pt x="2220" y="14006"/>
                    <a:pt x="3590" y="13863"/>
                    <a:pt x="4799" y="13360"/>
                  </a:cubicBezTo>
                  <a:cubicBezTo>
                    <a:pt x="6008" y="12858"/>
                    <a:pt x="7056" y="11997"/>
                    <a:pt x="7660" y="11387"/>
                  </a:cubicBezTo>
                  <a:cubicBezTo>
                    <a:pt x="8264" y="10777"/>
                    <a:pt x="8426" y="10418"/>
                    <a:pt x="8305" y="10203"/>
                  </a:cubicBezTo>
                  <a:cubicBezTo>
                    <a:pt x="8184" y="9988"/>
                    <a:pt x="7781" y="9916"/>
                    <a:pt x="7257" y="10095"/>
                  </a:cubicBezTo>
                  <a:cubicBezTo>
                    <a:pt x="6733" y="10275"/>
                    <a:pt x="6088" y="10705"/>
                    <a:pt x="5685" y="11207"/>
                  </a:cubicBezTo>
                  <a:cubicBezTo>
                    <a:pt x="5282" y="11710"/>
                    <a:pt x="5121" y="12284"/>
                    <a:pt x="5242" y="12535"/>
                  </a:cubicBezTo>
                  <a:cubicBezTo>
                    <a:pt x="5363" y="12786"/>
                    <a:pt x="5766" y="12714"/>
                    <a:pt x="6169" y="12535"/>
                  </a:cubicBezTo>
                  <a:cubicBezTo>
                    <a:pt x="6572" y="12356"/>
                    <a:pt x="6975" y="12069"/>
                    <a:pt x="7297" y="12212"/>
                  </a:cubicBezTo>
                  <a:cubicBezTo>
                    <a:pt x="7620" y="12356"/>
                    <a:pt x="7862" y="12930"/>
                    <a:pt x="8184" y="13181"/>
                  </a:cubicBezTo>
                  <a:cubicBezTo>
                    <a:pt x="8506" y="13432"/>
                    <a:pt x="8909" y="13360"/>
                    <a:pt x="9473" y="12714"/>
                  </a:cubicBezTo>
                  <a:cubicBezTo>
                    <a:pt x="10038" y="12069"/>
                    <a:pt x="10763" y="10849"/>
                    <a:pt x="11569" y="8875"/>
                  </a:cubicBezTo>
                  <a:cubicBezTo>
                    <a:pt x="12375" y="6902"/>
                    <a:pt x="13262" y="4175"/>
                    <a:pt x="13705" y="2632"/>
                  </a:cubicBezTo>
                  <a:cubicBezTo>
                    <a:pt x="14148" y="1089"/>
                    <a:pt x="14148" y="730"/>
                    <a:pt x="13987" y="730"/>
                  </a:cubicBezTo>
                  <a:cubicBezTo>
                    <a:pt x="13826" y="730"/>
                    <a:pt x="13503" y="1089"/>
                    <a:pt x="13020" y="2166"/>
                  </a:cubicBezTo>
                  <a:cubicBezTo>
                    <a:pt x="12536" y="3242"/>
                    <a:pt x="11891" y="5036"/>
                    <a:pt x="11569" y="6651"/>
                  </a:cubicBezTo>
                  <a:cubicBezTo>
                    <a:pt x="11247" y="8265"/>
                    <a:pt x="11247" y="9700"/>
                    <a:pt x="11408" y="10597"/>
                  </a:cubicBezTo>
                  <a:cubicBezTo>
                    <a:pt x="11569" y="11494"/>
                    <a:pt x="11891" y="11853"/>
                    <a:pt x="12254" y="12069"/>
                  </a:cubicBezTo>
                  <a:cubicBezTo>
                    <a:pt x="12617" y="12284"/>
                    <a:pt x="13020" y="12356"/>
                    <a:pt x="13745" y="11817"/>
                  </a:cubicBezTo>
                  <a:cubicBezTo>
                    <a:pt x="14470" y="11279"/>
                    <a:pt x="15518" y="10131"/>
                    <a:pt x="16364" y="8552"/>
                  </a:cubicBezTo>
                  <a:cubicBezTo>
                    <a:pt x="17211" y="6974"/>
                    <a:pt x="17856" y="4964"/>
                    <a:pt x="18259" y="3601"/>
                  </a:cubicBezTo>
                  <a:cubicBezTo>
                    <a:pt x="18662" y="2237"/>
                    <a:pt x="18823" y="1520"/>
                    <a:pt x="18903" y="982"/>
                  </a:cubicBezTo>
                  <a:cubicBezTo>
                    <a:pt x="18984" y="443"/>
                    <a:pt x="18984" y="85"/>
                    <a:pt x="18823" y="13"/>
                  </a:cubicBezTo>
                  <a:cubicBezTo>
                    <a:pt x="18662" y="-59"/>
                    <a:pt x="18339" y="156"/>
                    <a:pt x="17775" y="1233"/>
                  </a:cubicBezTo>
                  <a:cubicBezTo>
                    <a:pt x="17211" y="2309"/>
                    <a:pt x="16405" y="4247"/>
                    <a:pt x="15881" y="6112"/>
                  </a:cubicBezTo>
                  <a:cubicBezTo>
                    <a:pt x="15357" y="7978"/>
                    <a:pt x="15115" y="9772"/>
                    <a:pt x="14994" y="10885"/>
                  </a:cubicBezTo>
                  <a:cubicBezTo>
                    <a:pt x="14873" y="11997"/>
                    <a:pt x="14873" y="12427"/>
                    <a:pt x="15035" y="12750"/>
                  </a:cubicBezTo>
                  <a:cubicBezTo>
                    <a:pt x="15196" y="13073"/>
                    <a:pt x="15518" y="13289"/>
                    <a:pt x="15800" y="13253"/>
                  </a:cubicBezTo>
                  <a:cubicBezTo>
                    <a:pt x="16082" y="13217"/>
                    <a:pt x="16324" y="12930"/>
                    <a:pt x="16687" y="12427"/>
                  </a:cubicBezTo>
                  <a:cubicBezTo>
                    <a:pt x="17050" y="11925"/>
                    <a:pt x="17533" y="11207"/>
                    <a:pt x="17976" y="10562"/>
                  </a:cubicBezTo>
                  <a:cubicBezTo>
                    <a:pt x="18420" y="9916"/>
                    <a:pt x="18823" y="9342"/>
                    <a:pt x="18903" y="9306"/>
                  </a:cubicBezTo>
                  <a:cubicBezTo>
                    <a:pt x="18984" y="9270"/>
                    <a:pt x="18742" y="9772"/>
                    <a:pt x="18621" y="10203"/>
                  </a:cubicBezTo>
                  <a:cubicBezTo>
                    <a:pt x="18500" y="10633"/>
                    <a:pt x="18500" y="10992"/>
                    <a:pt x="18742" y="11136"/>
                  </a:cubicBezTo>
                  <a:cubicBezTo>
                    <a:pt x="18984" y="11279"/>
                    <a:pt x="19467" y="11207"/>
                    <a:pt x="19870" y="10992"/>
                  </a:cubicBezTo>
                  <a:cubicBezTo>
                    <a:pt x="20273" y="10777"/>
                    <a:pt x="20596" y="10418"/>
                    <a:pt x="20878" y="9988"/>
                  </a:cubicBezTo>
                  <a:cubicBezTo>
                    <a:pt x="21160" y="9557"/>
                    <a:pt x="21402" y="9055"/>
                    <a:pt x="21482" y="8983"/>
                  </a:cubicBezTo>
                  <a:cubicBezTo>
                    <a:pt x="21563" y="8911"/>
                    <a:pt x="21482" y="9270"/>
                    <a:pt x="21362" y="10131"/>
                  </a:cubicBezTo>
                  <a:cubicBezTo>
                    <a:pt x="21241" y="10992"/>
                    <a:pt x="21079" y="12356"/>
                    <a:pt x="21120" y="14006"/>
                  </a:cubicBezTo>
                  <a:cubicBezTo>
                    <a:pt x="21160" y="15657"/>
                    <a:pt x="21402" y="17594"/>
                    <a:pt x="21482" y="18778"/>
                  </a:cubicBezTo>
                  <a:cubicBezTo>
                    <a:pt x="21563" y="19962"/>
                    <a:pt x="21482" y="20393"/>
                    <a:pt x="21039" y="20788"/>
                  </a:cubicBezTo>
                  <a:cubicBezTo>
                    <a:pt x="20596" y="21182"/>
                    <a:pt x="19790" y="21541"/>
                    <a:pt x="19024" y="21469"/>
                  </a:cubicBezTo>
                  <a:cubicBezTo>
                    <a:pt x="18259" y="21397"/>
                    <a:pt x="17533" y="20895"/>
                    <a:pt x="16808" y="203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8" name="Line"/>
            <p:cNvSpPr/>
            <p:nvPr/>
          </p:nvSpPr>
          <p:spPr>
            <a:xfrm>
              <a:off x="5826052" y="1068372"/>
              <a:ext cx="211803" cy="4396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0" h="21365" fill="norm" stroke="1" extrusionOk="0">
                  <a:moveTo>
                    <a:pt x="11135" y="15510"/>
                  </a:moveTo>
                  <a:cubicBezTo>
                    <a:pt x="11349" y="14996"/>
                    <a:pt x="11562" y="14482"/>
                    <a:pt x="11669" y="13967"/>
                  </a:cubicBezTo>
                  <a:cubicBezTo>
                    <a:pt x="11776" y="13453"/>
                    <a:pt x="11776" y="12939"/>
                    <a:pt x="11242" y="12682"/>
                  </a:cubicBezTo>
                  <a:cubicBezTo>
                    <a:pt x="10707" y="12425"/>
                    <a:pt x="9638" y="12425"/>
                    <a:pt x="8141" y="13093"/>
                  </a:cubicBezTo>
                  <a:cubicBezTo>
                    <a:pt x="6644" y="13762"/>
                    <a:pt x="4719" y="15099"/>
                    <a:pt x="3329" y="16385"/>
                  </a:cubicBezTo>
                  <a:cubicBezTo>
                    <a:pt x="1939" y="17670"/>
                    <a:pt x="1083" y="18905"/>
                    <a:pt x="549" y="19779"/>
                  </a:cubicBezTo>
                  <a:cubicBezTo>
                    <a:pt x="14" y="20653"/>
                    <a:pt x="-200" y="21167"/>
                    <a:pt x="228" y="21322"/>
                  </a:cubicBezTo>
                  <a:cubicBezTo>
                    <a:pt x="655" y="21476"/>
                    <a:pt x="1725" y="21270"/>
                    <a:pt x="4077" y="19830"/>
                  </a:cubicBezTo>
                  <a:cubicBezTo>
                    <a:pt x="6430" y="18390"/>
                    <a:pt x="10065" y="15716"/>
                    <a:pt x="12525" y="12785"/>
                  </a:cubicBezTo>
                  <a:cubicBezTo>
                    <a:pt x="14984" y="9853"/>
                    <a:pt x="16267" y="6665"/>
                    <a:pt x="16909" y="4710"/>
                  </a:cubicBezTo>
                  <a:cubicBezTo>
                    <a:pt x="17550" y="2756"/>
                    <a:pt x="17550" y="2036"/>
                    <a:pt x="17550" y="1419"/>
                  </a:cubicBezTo>
                  <a:cubicBezTo>
                    <a:pt x="17550" y="802"/>
                    <a:pt x="17550" y="287"/>
                    <a:pt x="17016" y="82"/>
                  </a:cubicBezTo>
                  <a:cubicBezTo>
                    <a:pt x="16481" y="-124"/>
                    <a:pt x="15412" y="-21"/>
                    <a:pt x="14129" y="1316"/>
                  </a:cubicBezTo>
                  <a:cubicBezTo>
                    <a:pt x="12846" y="2653"/>
                    <a:pt x="11349" y="5225"/>
                    <a:pt x="10600" y="7950"/>
                  </a:cubicBezTo>
                  <a:cubicBezTo>
                    <a:pt x="9851" y="10676"/>
                    <a:pt x="9851" y="13556"/>
                    <a:pt x="9851" y="15253"/>
                  </a:cubicBezTo>
                  <a:cubicBezTo>
                    <a:pt x="9851" y="16950"/>
                    <a:pt x="9851" y="17465"/>
                    <a:pt x="10065" y="17979"/>
                  </a:cubicBezTo>
                  <a:cubicBezTo>
                    <a:pt x="10279" y="18493"/>
                    <a:pt x="10707" y="19007"/>
                    <a:pt x="11455" y="19265"/>
                  </a:cubicBezTo>
                  <a:cubicBezTo>
                    <a:pt x="12204" y="19522"/>
                    <a:pt x="13273" y="19522"/>
                    <a:pt x="14450" y="19007"/>
                  </a:cubicBezTo>
                  <a:cubicBezTo>
                    <a:pt x="15626" y="18493"/>
                    <a:pt x="16909" y="17465"/>
                    <a:pt x="17764" y="16642"/>
                  </a:cubicBezTo>
                  <a:cubicBezTo>
                    <a:pt x="18620" y="15819"/>
                    <a:pt x="19048" y="15202"/>
                    <a:pt x="19154" y="15202"/>
                  </a:cubicBezTo>
                  <a:cubicBezTo>
                    <a:pt x="19261" y="15202"/>
                    <a:pt x="19048" y="15819"/>
                    <a:pt x="18727" y="16385"/>
                  </a:cubicBezTo>
                  <a:cubicBezTo>
                    <a:pt x="18406" y="16950"/>
                    <a:pt x="17978" y="17465"/>
                    <a:pt x="17657" y="17979"/>
                  </a:cubicBezTo>
                  <a:cubicBezTo>
                    <a:pt x="17337" y="18493"/>
                    <a:pt x="17123" y="19007"/>
                    <a:pt x="17230" y="19007"/>
                  </a:cubicBezTo>
                  <a:cubicBezTo>
                    <a:pt x="17337" y="19007"/>
                    <a:pt x="17764" y="18493"/>
                    <a:pt x="18085" y="17053"/>
                  </a:cubicBezTo>
                  <a:cubicBezTo>
                    <a:pt x="18406" y="15613"/>
                    <a:pt x="18620" y="13247"/>
                    <a:pt x="19154" y="11807"/>
                  </a:cubicBezTo>
                  <a:cubicBezTo>
                    <a:pt x="19689" y="10367"/>
                    <a:pt x="20545" y="9853"/>
                    <a:pt x="21400" y="93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9" name="Line"/>
            <p:cNvSpPr/>
            <p:nvPr/>
          </p:nvSpPr>
          <p:spPr>
            <a:xfrm>
              <a:off x="6075954" y="1300310"/>
              <a:ext cx="95251" cy="1706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85" fill="norm" stroke="1" extrusionOk="0">
                  <a:moveTo>
                    <a:pt x="21600" y="6043"/>
                  </a:moveTo>
                  <a:cubicBezTo>
                    <a:pt x="17280" y="3961"/>
                    <a:pt x="12960" y="1879"/>
                    <a:pt x="9600" y="838"/>
                  </a:cubicBezTo>
                  <a:cubicBezTo>
                    <a:pt x="6240" y="-203"/>
                    <a:pt x="3840" y="-203"/>
                    <a:pt x="2400" y="448"/>
                  </a:cubicBezTo>
                  <a:cubicBezTo>
                    <a:pt x="960" y="1098"/>
                    <a:pt x="480" y="2399"/>
                    <a:pt x="1920" y="4221"/>
                  </a:cubicBezTo>
                  <a:cubicBezTo>
                    <a:pt x="3360" y="6043"/>
                    <a:pt x="6720" y="8385"/>
                    <a:pt x="9120" y="10207"/>
                  </a:cubicBezTo>
                  <a:cubicBezTo>
                    <a:pt x="11520" y="12028"/>
                    <a:pt x="12960" y="13330"/>
                    <a:pt x="14160" y="15021"/>
                  </a:cubicBezTo>
                  <a:cubicBezTo>
                    <a:pt x="15360" y="16713"/>
                    <a:pt x="16320" y="18795"/>
                    <a:pt x="15360" y="19966"/>
                  </a:cubicBezTo>
                  <a:cubicBezTo>
                    <a:pt x="14400" y="21137"/>
                    <a:pt x="11520" y="21397"/>
                    <a:pt x="8640" y="20226"/>
                  </a:cubicBezTo>
                  <a:cubicBezTo>
                    <a:pt x="5760" y="19055"/>
                    <a:pt x="2880" y="16452"/>
                    <a:pt x="1440" y="14501"/>
                  </a:cubicBezTo>
                  <a:cubicBezTo>
                    <a:pt x="0" y="12549"/>
                    <a:pt x="0" y="11248"/>
                    <a:pt x="0" y="99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0" name="Line"/>
            <p:cNvSpPr/>
            <p:nvPr/>
          </p:nvSpPr>
          <p:spPr>
            <a:xfrm>
              <a:off x="6207188" y="1120860"/>
              <a:ext cx="224367" cy="3674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8" fill="norm" stroke="1" extrusionOk="0">
                  <a:moveTo>
                    <a:pt x="10596" y="0"/>
                  </a:moveTo>
                  <a:cubicBezTo>
                    <a:pt x="8355" y="2715"/>
                    <a:pt x="6113" y="5431"/>
                    <a:pt x="4687" y="8270"/>
                  </a:cubicBezTo>
                  <a:cubicBezTo>
                    <a:pt x="3260" y="11109"/>
                    <a:pt x="2649" y="14071"/>
                    <a:pt x="2343" y="15861"/>
                  </a:cubicBezTo>
                  <a:cubicBezTo>
                    <a:pt x="2038" y="17650"/>
                    <a:pt x="2038" y="18267"/>
                    <a:pt x="2242" y="18885"/>
                  </a:cubicBezTo>
                  <a:cubicBezTo>
                    <a:pt x="2445" y="19502"/>
                    <a:pt x="2853" y="20119"/>
                    <a:pt x="3566" y="20427"/>
                  </a:cubicBezTo>
                  <a:cubicBezTo>
                    <a:pt x="4279" y="20736"/>
                    <a:pt x="5298" y="20736"/>
                    <a:pt x="6215" y="20366"/>
                  </a:cubicBezTo>
                  <a:cubicBezTo>
                    <a:pt x="7132" y="19995"/>
                    <a:pt x="7947" y="19255"/>
                    <a:pt x="7947" y="17897"/>
                  </a:cubicBezTo>
                  <a:cubicBezTo>
                    <a:pt x="7947" y="16539"/>
                    <a:pt x="7132" y="14565"/>
                    <a:pt x="6011" y="13083"/>
                  </a:cubicBezTo>
                  <a:cubicBezTo>
                    <a:pt x="4891" y="11602"/>
                    <a:pt x="3464" y="10615"/>
                    <a:pt x="2242" y="9998"/>
                  </a:cubicBezTo>
                  <a:cubicBezTo>
                    <a:pt x="1019" y="9381"/>
                    <a:pt x="0" y="9134"/>
                    <a:pt x="0" y="9134"/>
                  </a:cubicBezTo>
                  <a:cubicBezTo>
                    <a:pt x="0" y="9134"/>
                    <a:pt x="1019" y="9381"/>
                    <a:pt x="2955" y="9998"/>
                  </a:cubicBezTo>
                  <a:cubicBezTo>
                    <a:pt x="4891" y="10615"/>
                    <a:pt x="7743" y="11602"/>
                    <a:pt x="9679" y="13145"/>
                  </a:cubicBezTo>
                  <a:cubicBezTo>
                    <a:pt x="11615" y="14688"/>
                    <a:pt x="12634" y="16786"/>
                    <a:pt x="13042" y="18206"/>
                  </a:cubicBezTo>
                  <a:cubicBezTo>
                    <a:pt x="13449" y="19625"/>
                    <a:pt x="13245" y="20366"/>
                    <a:pt x="12634" y="20859"/>
                  </a:cubicBezTo>
                  <a:cubicBezTo>
                    <a:pt x="12023" y="21353"/>
                    <a:pt x="11004" y="21600"/>
                    <a:pt x="10494" y="21291"/>
                  </a:cubicBezTo>
                  <a:cubicBezTo>
                    <a:pt x="9985" y="20983"/>
                    <a:pt x="9985" y="20119"/>
                    <a:pt x="10494" y="18638"/>
                  </a:cubicBezTo>
                  <a:cubicBezTo>
                    <a:pt x="11004" y="17157"/>
                    <a:pt x="12023" y="15058"/>
                    <a:pt x="13143" y="13762"/>
                  </a:cubicBezTo>
                  <a:cubicBezTo>
                    <a:pt x="14264" y="12466"/>
                    <a:pt x="15487" y="11973"/>
                    <a:pt x="16608" y="11664"/>
                  </a:cubicBezTo>
                  <a:cubicBezTo>
                    <a:pt x="17728" y="11355"/>
                    <a:pt x="18747" y="11232"/>
                    <a:pt x="19257" y="11479"/>
                  </a:cubicBezTo>
                  <a:cubicBezTo>
                    <a:pt x="19766" y="11726"/>
                    <a:pt x="19766" y="12343"/>
                    <a:pt x="19766" y="13639"/>
                  </a:cubicBezTo>
                  <a:cubicBezTo>
                    <a:pt x="19766" y="14935"/>
                    <a:pt x="19766" y="16910"/>
                    <a:pt x="19766" y="18206"/>
                  </a:cubicBezTo>
                  <a:cubicBezTo>
                    <a:pt x="19766" y="19502"/>
                    <a:pt x="19766" y="20119"/>
                    <a:pt x="19868" y="20119"/>
                  </a:cubicBezTo>
                  <a:cubicBezTo>
                    <a:pt x="19970" y="20119"/>
                    <a:pt x="20174" y="19502"/>
                    <a:pt x="20479" y="17403"/>
                  </a:cubicBezTo>
                  <a:cubicBezTo>
                    <a:pt x="20785" y="15305"/>
                    <a:pt x="21192" y="11726"/>
                    <a:pt x="21600" y="81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1" name="Line"/>
            <p:cNvSpPr/>
            <p:nvPr/>
          </p:nvSpPr>
          <p:spPr>
            <a:xfrm>
              <a:off x="6470876" y="1133560"/>
              <a:ext cx="117313" cy="3786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7" h="21469" fill="norm" stroke="1" extrusionOk="0">
                  <a:moveTo>
                    <a:pt x="5563" y="0"/>
                  </a:moveTo>
                  <a:cubicBezTo>
                    <a:pt x="6720" y="2280"/>
                    <a:pt x="7877" y="4560"/>
                    <a:pt x="7491" y="7440"/>
                  </a:cubicBezTo>
                  <a:cubicBezTo>
                    <a:pt x="7106" y="10320"/>
                    <a:pt x="5177" y="13800"/>
                    <a:pt x="3634" y="15900"/>
                  </a:cubicBezTo>
                  <a:cubicBezTo>
                    <a:pt x="2091" y="18000"/>
                    <a:pt x="934" y="18720"/>
                    <a:pt x="356" y="18720"/>
                  </a:cubicBezTo>
                  <a:cubicBezTo>
                    <a:pt x="-223" y="18720"/>
                    <a:pt x="-223" y="18000"/>
                    <a:pt x="1320" y="16680"/>
                  </a:cubicBezTo>
                  <a:cubicBezTo>
                    <a:pt x="2863" y="15360"/>
                    <a:pt x="5948" y="13440"/>
                    <a:pt x="8070" y="12240"/>
                  </a:cubicBezTo>
                  <a:cubicBezTo>
                    <a:pt x="10191" y="11040"/>
                    <a:pt x="11348" y="10560"/>
                    <a:pt x="12891" y="10260"/>
                  </a:cubicBezTo>
                  <a:cubicBezTo>
                    <a:pt x="14434" y="9960"/>
                    <a:pt x="16363" y="9840"/>
                    <a:pt x="17713" y="10140"/>
                  </a:cubicBezTo>
                  <a:cubicBezTo>
                    <a:pt x="19063" y="10440"/>
                    <a:pt x="19834" y="11160"/>
                    <a:pt x="20413" y="12540"/>
                  </a:cubicBezTo>
                  <a:cubicBezTo>
                    <a:pt x="20991" y="13920"/>
                    <a:pt x="21377" y="15960"/>
                    <a:pt x="21377" y="17280"/>
                  </a:cubicBezTo>
                  <a:cubicBezTo>
                    <a:pt x="21377" y="18600"/>
                    <a:pt x="20991" y="19200"/>
                    <a:pt x="20027" y="19800"/>
                  </a:cubicBezTo>
                  <a:cubicBezTo>
                    <a:pt x="19063" y="20400"/>
                    <a:pt x="17520" y="21000"/>
                    <a:pt x="15784" y="21300"/>
                  </a:cubicBezTo>
                  <a:cubicBezTo>
                    <a:pt x="14048" y="21600"/>
                    <a:pt x="12120" y="21600"/>
                    <a:pt x="9998" y="20460"/>
                  </a:cubicBezTo>
                  <a:cubicBezTo>
                    <a:pt x="7877" y="19320"/>
                    <a:pt x="5563" y="17040"/>
                    <a:pt x="3248" y="147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2" name="Line"/>
            <p:cNvSpPr/>
            <p:nvPr/>
          </p:nvSpPr>
          <p:spPr>
            <a:xfrm>
              <a:off x="6635549" y="1064951"/>
              <a:ext cx="323056" cy="4093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7" h="21203" fill="norm" stroke="1" extrusionOk="0">
                  <a:moveTo>
                    <a:pt x="2912" y="14409"/>
                  </a:moveTo>
                  <a:cubicBezTo>
                    <a:pt x="2206" y="14628"/>
                    <a:pt x="1500" y="14847"/>
                    <a:pt x="1006" y="15615"/>
                  </a:cubicBezTo>
                  <a:cubicBezTo>
                    <a:pt x="512" y="16382"/>
                    <a:pt x="229" y="17698"/>
                    <a:pt x="88" y="18685"/>
                  </a:cubicBezTo>
                  <a:cubicBezTo>
                    <a:pt x="-53" y="19672"/>
                    <a:pt x="-53" y="20330"/>
                    <a:pt x="300" y="20768"/>
                  </a:cubicBezTo>
                  <a:cubicBezTo>
                    <a:pt x="653" y="21207"/>
                    <a:pt x="1359" y="21426"/>
                    <a:pt x="2629" y="20878"/>
                  </a:cubicBezTo>
                  <a:cubicBezTo>
                    <a:pt x="3900" y="20330"/>
                    <a:pt x="5735" y="19014"/>
                    <a:pt x="6935" y="18082"/>
                  </a:cubicBezTo>
                  <a:cubicBezTo>
                    <a:pt x="8135" y="17150"/>
                    <a:pt x="8700" y="16602"/>
                    <a:pt x="9053" y="16766"/>
                  </a:cubicBezTo>
                  <a:cubicBezTo>
                    <a:pt x="9406" y="16931"/>
                    <a:pt x="9547" y="17808"/>
                    <a:pt x="9971" y="18137"/>
                  </a:cubicBezTo>
                  <a:cubicBezTo>
                    <a:pt x="10394" y="18466"/>
                    <a:pt x="11100" y="18246"/>
                    <a:pt x="12512" y="16492"/>
                  </a:cubicBezTo>
                  <a:cubicBezTo>
                    <a:pt x="13923" y="14738"/>
                    <a:pt x="16041" y="11448"/>
                    <a:pt x="17523" y="8817"/>
                  </a:cubicBezTo>
                  <a:cubicBezTo>
                    <a:pt x="19006" y="6185"/>
                    <a:pt x="19853" y="4212"/>
                    <a:pt x="20488" y="2732"/>
                  </a:cubicBezTo>
                  <a:cubicBezTo>
                    <a:pt x="21123" y="1251"/>
                    <a:pt x="21547" y="265"/>
                    <a:pt x="21547" y="45"/>
                  </a:cubicBezTo>
                  <a:cubicBezTo>
                    <a:pt x="21547" y="-174"/>
                    <a:pt x="21123" y="374"/>
                    <a:pt x="20065" y="2293"/>
                  </a:cubicBezTo>
                  <a:cubicBezTo>
                    <a:pt x="19006" y="4212"/>
                    <a:pt x="17312" y="7501"/>
                    <a:pt x="16253" y="10516"/>
                  </a:cubicBezTo>
                  <a:cubicBezTo>
                    <a:pt x="15194" y="13532"/>
                    <a:pt x="14771" y="16273"/>
                    <a:pt x="14629" y="17972"/>
                  </a:cubicBezTo>
                  <a:cubicBezTo>
                    <a:pt x="14488" y="19672"/>
                    <a:pt x="14629" y="20330"/>
                    <a:pt x="15053" y="20713"/>
                  </a:cubicBezTo>
                  <a:cubicBezTo>
                    <a:pt x="15476" y="21097"/>
                    <a:pt x="16182" y="21207"/>
                    <a:pt x="16888" y="20768"/>
                  </a:cubicBezTo>
                  <a:cubicBezTo>
                    <a:pt x="17594" y="20330"/>
                    <a:pt x="18300" y="19343"/>
                    <a:pt x="19006" y="183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3" name="Line"/>
            <p:cNvSpPr/>
            <p:nvPr/>
          </p:nvSpPr>
          <p:spPr>
            <a:xfrm>
              <a:off x="6827571" y="1002659"/>
              <a:ext cx="483212" cy="4396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6" h="21365" fill="norm" stroke="1" extrusionOk="0">
                  <a:moveTo>
                    <a:pt x="739" y="15001"/>
                  </a:moveTo>
                  <a:cubicBezTo>
                    <a:pt x="272" y="14898"/>
                    <a:pt x="-196" y="14795"/>
                    <a:pt x="85" y="14744"/>
                  </a:cubicBezTo>
                  <a:cubicBezTo>
                    <a:pt x="365" y="14692"/>
                    <a:pt x="1394" y="14692"/>
                    <a:pt x="2983" y="14538"/>
                  </a:cubicBezTo>
                  <a:cubicBezTo>
                    <a:pt x="4573" y="14384"/>
                    <a:pt x="6723" y="14075"/>
                    <a:pt x="8033" y="13818"/>
                  </a:cubicBezTo>
                  <a:cubicBezTo>
                    <a:pt x="9342" y="13561"/>
                    <a:pt x="9809" y="13355"/>
                    <a:pt x="9856" y="13098"/>
                  </a:cubicBezTo>
                  <a:cubicBezTo>
                    <a:pt x="9903" y="12841"/>
                    <a:pt x="9529" y="12532"/>
                    <a:pt x="9108" y="12481"/>
                  </a:cubicBezTo>
                  <a:cubicBezTo>
                    <a:pt x="8687" y="12430"/>
                    <a:pt x="8220" y="12635"/>
                    <a:pt x="7612" y="13304"/>
                  </a:cubicBezTo>
                  <a:cubicBezTo>
                    <a:pt x="7004" y="13972"/>
                    <a:pt x="6256" y="15104"/>
                    <a:pt x="5882" y="16030"/>
                  </a:cubicBezTo>
                  <a:cubicBezTo>
                    <a:pt x="5508" y="16955"/>
                    <a:pt x="5508" y="17675"/>
                    <a:pt x="5555" y="18292"/>
                  </a:cubicBezTo>
                  <a:cubicBezTo>
                    <a:pt x="5601" y="18910"/>
                    <a:pt x="5695" y="19424"/>
                    <a:pt x="5975" y="19835"/>
                  </a:cubicBezTo>
                  <a:cubicBezTo>
                    <a:pt x="6256" y="20247"/>
                    <a:pt x="6723" y="20555"/>
                    <a:pt x="8079" y="20350"/>
                  </a:cubicBezTo>
                  <a:cubicBezTo>
                    <a:pt x="9435" y="20144"/>
                    <a:pt x="11679" y="19424"/>
                    <a:pt x="13222" y="18704"/>
                  </a:cubicBezTo>
                  <a:cubicBezTo>
                    <a:pt x="14765" y="17984"/>
                    <a:pt x="15607" y="17264"/>
                    <a:pt x="16168" y="16698"/>
                  </a:cubicBezTo>
                  <a:cubicBezTo>
                    <a:pt x="16729" y="16132"/>
                    <a:pt x="17009" y="15721"/>
                    <a:pt x="16916" y="15515"/>
                  </a:cubicBezTo>
                  <a:cubicBezTo>
                    <a:pt x="16822" y="15310"/>
                    <a:pt x="16355" y="15310"/>
                    <a:pt x="15653" y="15670"/>
                  </a:cubicBezTo>
                  <a:cubicBezTo>
                    <a:pt x="14952" y="16030"/>
                    <a:pt x="14017" y="16750"/>
                    <a:pt x="13362" y="17470"/>
                  </a:cubicBezTo>
                  <a:cubicBezTo>
                    <a:pt x="12708" y="18190"/>
                    <a:pt x="12334" y="18910"/>
                    <a:pt x="12147" y="19578"/>
                  </a:cubicBezTo>
                  <a:cubicBezTo>
                    <a:pt x="11960" y="20247"/>
                    <a:pt x="11960" y="20864"/>
                    <a:pt x="12287" y="21172"/>
                  </a:cubicBezTo>
                  <a:cubicBezTo>
                    <a:pt x="12614" y="21481"/>
                    <a:pt x="13269" y="21481"/>
                    <a:pt x="14251" y="20710"/>
                  </a:cubicBezTo>
                  <a:cubicBezTo>
                    <a:pt x="15233" y="19938"/>
                    <a:pt x="16542" y="18395"/>
                    <a:pt x="17664" y="15978"/>
                  </a:cubicBezTo>
                  <a:cubicBezTo>
                    <a:pt x="18786" y="13561"/>
                    <a:pt x="19721" y="10270"/>
                    <a:pt x="20329" y="7698"/>
                  </a:cubicBezTo>
                  <a:cubicBezTo>
                    <a:pt x="20936" y="5127"/>
                    <a:pt x="21217" y="3275"/>
                    <a:pt x="21310" y="2041"/>
                  </a:cubicBezTo>
                  <a:cubicBezTo>
                    <a:pt x="21404" y="807"/>
                    <a:pt x="21310" y="190"/>
                    <a:pt x="21077" y="35"/>
                  </a:cubicBezTo>
                  <a:cubicBezTo>
                    <a:pt x="20843" y="-119"/>
                    <a:pt x="20469" y="190"/>
                    <a:pt x="19721" y="1835"/>
                  </a:cubicBezTo>
                  <a:cubicBezTo>
                    <a:pt x="18973" y="3481"/>
                    <a:pt x="17851" y="6464"/>
                    <a:pt x="17430" y="9652"/>
                  </a:cubicBezTo>
                  <a:cubicBezTo>
                    <a:pt x="17009" y="12841"/>
                    <a:pt x="17290" y="16235"/>
                    <a:pt x="17570" y="196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4" name="Line"/>
            <p:cNvSpPr/>
            <p:nvPr/>
          </p:nvSpPr>
          <p:spPr>
            <a:xfrm>
              <a:off x="7775589" y="1072403"/>
              <a:ext cx="243466" cy="4432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8" h="21439" fill="norm" stroke="1" extrusionOk="0">
                  <a:moveTo>
                    <a:pt x="6894" y="4494"/>
                  </a:moveTo>
                  <a:cubicBezTo>
                    <a:pt x="5963" y="6336"/>
                    <a:pt x="5032" y="8179"/>
                    <a:pt x="4101" y="10841"/>
                  </a:cubicBezTo>
                  <a:cubicBezTo>
                    <a:pt x="3170" y="13502"/>
                    <a:pt x="2239" y="16983"/>
                    <a:pt x="1587" y="18979"/>
                  </a:cubicBezTo>
                  <a:cubicBezTo>
                    <a:pt x="935" y="20975"/>
                    <a:pt x="563" y="21487"/>
                    <a:pt x="284" y="21436"/>
                  </a:cubicBezTo>
                  <a:cubicBezTo>
                    <a:pt x="4" y="21385"/>
                    <a:pt x="-182" y="20770"/>
                    <a:pt x="284" y="18979"/>
                  </a:cubicBezTo>
                  <a:cubicBezTo>
                    <a:pt x="749" y="17187"/>
                    <a:pt x="1866" y="14219"/>
                    <a:pt x="4101" y="11096"/>
                  </a:cubicBezTo>
                  <a:cubicBezTo>
                    <a:pt x="6335" y="7974"/>
                    <a:pt x="9687" y="4698"/>
                    <a:pt x="12201" y="2753"/>
                  </a:cubicBezTo>
                  <a:cubicBezTo>
                    <a:pt x="14715" y="808"/>
                    <a:pt x="16390" y="194"/>
                    <a:pt x="17601" y="41"/>
                  </a:cubicBezTo>
                  <a:cubicBezTo>
                    <a:pt x="18811" y="-113"/>
                    <a:pt x="19556" y="194"/>
                    <a:pt x="19928" y="604"/>
                  </a:cubicBezTo>
                  <a:cubicBezTo>
                    <a:pt x="20301" y="1013"/>
                    <a:pt x="20301" y="1525"/>
                    <a:pt x="19649" y="2293"/>
                  </a:cubicBezTo>
                  <a:cubicBezTo>
                    <a:pt x="18997" y="3060"/>
                    <a:pt x="17694" y="4084"/>
                    <a:pt x="15646" y="4801"/>
                  </a:cubicBezTo>
                  <a:cubicBezTo>
                    <a:pt x="13597" y="5517"/>
                    <a:pt x="10804" y="5927"/>
                    <a:pt x="8942" y="6285"/>
                  </a:cubicBezTo>
                  <a:cubicBezTo>
                    <a:pt x="7080" y="6643"/>
                    <a:pt x="6149" y="6951"/>
                    <a:pt x="5590" y="7360"/>
                  </a:cubicBezTo>
                  <a:cubicBezTo>
                    <a:pt x="5032" y="7769"/>
                    <a:pt x="4846" y="8281"/>
                    <a:pt x="6149" y="9459"/>
                  </a:cubicBezTo>
                  <a:cubicBezTo>
                    <a:pt x="7452" y="10636"/>
                    <a:pt x="10246" y="12478"/>
                    <a:pt x="12294" y="13860"/>
                  </a:cubicBezTo>
                  <a:cubicBezTo>
                    <a:pt x="14342" y="15242"/>
                    <a:pt x="15646" y="16164"/>
                    <a:pt x="16670" y="16829"/>
                  </a:cubicBezTo>
                  <a:cubicBezTo>
                    <a:pt x="17694" y="17495"/>
                    <a:pt x="18439" y="17904"/>
                    <a:pt x="19184" y="18006"/>
                  </a:cubicBezTo>
                  <a:cubicBezTo>
                    <a:pt x="19928" y="18109"/>
                    <a:pt x="20673" y="17904"/>
                    <a:pt x="21418" y="176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5" name="Line"/>
            <p:cNvSpPr/>
            <p:nvPr/>
          </p:nvSpPr>
          <p:spPr>
            <a:xfrm>
              <a:off x="8118452" y="1127210"/>
              <a:ext cx="173653" cy="3314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0" h="21541" fill="norm" stroke="1" extrusionOk="0">
                  <a:moveTo>
                    <a:pt x="3393" y="3715"/>
                  </a:moveTo>
                  <a:cubicBezTo>
                    <a:pt x="2092" y="8117"/>
                    <a:pt x="791" y="12520"/>
                    <a:pt x="270" y="15409"/>
                  </a:cubicBezTo>
                  <a:cubicBezTo>
                    <a:pt x="-250" y="18298"/>
                    <a:pt x="10" y="19674"/>
                    <a:pt x="791" y="20499"/>
                  </a:cubicBezTo>
                  <a:cubicBezTo>
                    <a:pt x="1572" y="21325"/>
                    <a:pt x="2873" y="21600"/>
                    <a:pt x="4044" y="21531"/>
                  </a:cubicBezTo>
                  <a:cubicBezTo>
                    <a:pt x="5215" y="21462"/>
                    <a:pt x="6256" y="21050"/>
                    <a:pt x="8208" y="19124"/>
                  </a:cubicBezTo>
                  <a:cubicBezTo>
                    <a:pt x="10160" y="17197"/>
                    <a:pt x="13022" y="13758"/>
                    <a:pt x="15364" y="10318"/>
                  </a:cubicBezTo>
                  <a:cubicBezTo>
                    <a:pt x="17707" y="6879"/>
                    <a:pt x="19528" y="3439"/>
                    <a:pt x="2135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6" name="Line"/>
            <p:cNvSpPr/>
            <p:nvPr/>
          </p:nvSpPr>
          <p:spPr>
            <a:xfrm>
              <a:off x="8190504" y="1346549"/>
              <a:ext cx="127001" cy="1304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6" h="21129" fill="norm" stroke="1" extrusionOk="0">
                  <a:moveTo>
                    <a:pt x="21246" y="2529"/>
                  </a:moveTo>
                  <a:cubicBezTo>
                    <a:pt x="19830" y="1500"/>
                    <a:pt x="18413" y="472"/>
                    <a:pt x="16820" y="129"/>
                  </a:cubicBezTo>
                  <a:cubicBezTo>
                    <a:pt x="15226" y="-214"/>
                    <a:pt x="13456" y="129"/>
                    <a:pt x="12570" y="1157"/>
                  </a:cubicBezTo>
                  <a:cubicBezTo>
                    <a:pt x="11685" y="2186"/>
                    <a:pt x="11685" y="3900"/>
                    <a:pt x="12393" y="5272"/>
                  </a:cubicBezTo>
                  <a:cubicBezTo>
                    <a:pt x="13102" y="6643"/>
                    <a:pt x="14518" y="7672"/>
                    <a:pt x="15934" y="8872"/>
                  </a:cubicBezTo>
                  <a:cubicBezTo>
                    <a:pt x="17351" y="10072"/>
                    <a:pt x="18767" y="11443"/>
                    <a:pt x="19830" y="13329"/>
                  </a:cubicBezTo>
                  <a:cubicBezTo>
                    <a:pt x="20892" y="15215"/>
                    <a:pt x="21600" y="17615"/>
                    <a:pt x="19475" y="19157"/>
                  </a:cubicBezTo>
                  <a:cubicBezTo>
                    <a:pt x="17351" y="20700"/>
                    <a:pt x="12393" y="21386"/>
                    <a:pt x="8675" y="21043"/>
                  </a:cubicBezTo>
                  <a:cubicBezTo>
                    <a:pt x="4957" y="20700"/>
                    <a:pt x="2479" y="19329"/>
                    <a:pt x="0" y="179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7" name="Line"/>
            <p:cNvSpPr/>
            <p:nvPr/>
          </p:nvSpPr>
          <p:spPr>
            <a:xfrm>
              <a:off x="33876" y="2511510"/>
              <a:ext cx="390579" cy="684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5" h="21153" fill="norm" stroke="1" extrusionOk="0">
                  <a:moveTo>
                    <a:pt x="3331" y="11782"/>
                  </a:moveTo>
                  <a:cubicBezTo>
                    <a:pt x="2747" y="11782"/>
                    <a:pt x="2163" y="11782"/>
                    <a:pt x="1463" y="13418"/>
                  </a:cubicBezTo>
                  <a:cubicBezTo>
                    <a:pt x="762" y="15055"/>
                    <a:pt x="-55" y="18327"/>
                    <a:pt x="3" y="19964"/>
                  </a:cubicBezTo>
                  <a:cubicBezTo>
                    <a:pt x="62" y="21600"/>
                    <a:pt x="996" y="21600"/>
                    <a:pt x="3389" y="19636"/>
                  </a:cubicBezTo>
                  <a:cubicBezTo>
                    <a:pt x="5783" y="17673"/>
                    <a:pt x="9636" y="13745"/>
                    <a:pt x="12905" y="10145"/>
                  </a:cubicBezTo>
                  <a:cubicBezTo>
                    <a:pt x="16174" y="6545"/>
                    <a:pt x="18860" y="3273"/>
                    <a:pt x="2154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8" name="Line"/>
            <p:cNvSpPr/>
            <p:nvPr/>
          </p:nvSpPr>
          <p:spPr>
            <a:xfrm>
              <a:off x="297454" y="2442172"/>
              <a:ext cx="182035" cy="170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3" fill="norm" stroke="1" extrusionOk="0">
                  <a:moveTo>
                    <a:pt x="3014" y="3888"/>
                  </a:moveTo>
                  <a:cubicBezTo>
                    <a:pt x="1507" y="2307"/>
                    <a:pt x="0" y="727"/>
                    <a:pt x="0" y="200"/>
                  </a:cubicBezTo>
                  <a:cubicBezTo>
                    <a:pt x="0" y="-327"/>
                    <a:pt x="1507" y="200"/>
                    <a:pt x="4772" y="1649"/>
                  </a:cubicBezTo>
                  <a:cubicBezTo>
                    <a:pt x="8037" y="3097"/>
                    <a:pt x="13060" y="5468"/>
                    <a:pt x="16451" y="7575"/>
                  </a:cubicBezTo>
                  <a:cubicBezTo>
                    <a:pt x="19842" y="9683"/>
                    <a:pt x="21600" y="11527"/>
                    <a:pt x="21600" y="13634"/>
                  </a:cubicBezTo>
                  <a:cubicBezTo>
                    <a:pt x="21600" y="15741"/>
                    <a:pt x="19842" y="18112"/>
                    <a:pt x="18209" y="19429"/>
                  </a:cubicBezTo>
                  <a:cubicBezTo>
                    <a:pt x="16577" y="20746"/>
                    <a:pt x="15070" y="21010"/>
                    <a:pt x="13563" y="212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9" name="Line"/>
            <p:cNvSpPr/>
            <p:nvPr/>
          </p:nvSpPr>
          <p:spPr>
            <a:xfrm>
              <a:off x="926104" y="2390860"/>
              <a:ext cx="25038" cy="3134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1" h="21324" fill="norm" stroke="1" extrusionOk="0">
                  <a:moveTo>
                    <a:pt x="16200" y="0"/>
                  </a:moveTo>
                  <a:cubicBezTo>
                    <a:pt x="18000" y="5184"/>
                    <a:pt x="19800" y="10368"/>
                    <a:pt x="20700" y="13320"/>
                  </a:cubicBezTo>
                  <a:cubicBezTo>
                    <a:pt x="21600" y="16272"/>
                    <a:pt x="21600" y="16992"/>
                    <a:pt x="19800" y="18144"/>
                  </a:cubicBezTo>
                  <a:cubicBezTo>
                    <a:pt x="18000" y="19296"/>
                    <a:pt x="14400" y="20880"/>
                    <a:pt x="10800" y="21240"/>
                  </a:cubicBezTo>
                  <a:cubicBezTo>
                    <a:pt x="7200" y="21600"/>
                    <a:pt x="3600" y="20736"/>
                    <a:pt x="0" y="198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0" name="Line"/>
            <p:cNvSpPr/>
            <p:nvPr/>
          </p:nvSpPr>
          <p:spPr>
            <a:xfrm>
              <a:off x="786404" y="2317031"/>
              <a:ext cx="361951" cy="3743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4" fill="norm" stroke="1" extrusionOk="0">
                  <a:moveTo>
                    <a:pt x="0" y="10421"/>
                  </a:moveTo>
                  <a:cubicBezTo>
                    <a:pt x="0" y="9693"/>
                    <a:pt x="0" y="8965"/>
                    <a:pt x="1011" y="7934"/>
                  </a:cubicBezTo>
                  <a:cubicBezTo>
                    <a:pt x="2021" y="6902"/>
                    <a:pt x="4042" y="5567"/>
                    <a:pt x="6063" y="4293"/>
                  </a:cubicBezTo>
                  <a:cubicBezTo>
                    <a:pt x="8084" y="3019"/>
                    <a:pt x="10105" y="1806"/>
                    <a:pt x="11558" y="1017"/>
                  </a:cubicBezTo>
                  <a:cubicBezTo>
                    <a:pt x="13011" y="228"/>
                    <a:pt x="13895" y="-136"/>
                    <a:pt x="14400" y="46"/>
                  </a:cubicBezTo>
                  <a:cubicBezTo>
                    <a:pt x="14905" y="228"/>
                    <a:pt x="15032" y="956"/>
                    <a:pt x="15095" y="3686"/>
                  </a:cubicBezTo>
                  <a:cubicBezTo>
                    <a:pt x="15158" y="6417"/>
                    <a:pt x="15158" y="11149"/>
                    <a:pt x="15032" y="14244"/>
                  </a:cubicBezTo>
                  <a:cubicBezTo>
                    <a:pt x="14905" y="17338"/>
                    <a:pt x="14653" y="18794"/>
                    <a:pt x="14463" y="19826"/>
                  </a:cubicBezTo>
                  <a:cubicBezTo>
                    <a:pt x="14274" y="20857"/>
                    <a:pt x="14147" y="21464"/>
                    <a:pt x="14021" y="21464"/>
                  </a:cubicBezTo>
                  <a:cubicBezTo>
                    <a:pt x="13895" y="21464"/>
                    <a:pt x="13768" y="20857"/>
                    <a:pt x="13705" y="19947"/>
                  </a:cubicBezTo>
                  <a:cubicBezTo>
                    <a:pt x="13642" y="19037"/>
                    <a:pt x="13642" y="17824"/>
                    <a:pt x="13768" y="16853"/>
                  </a:cubicBezTo>
                  <a:cubicBezTo>
                    <a:pt x="13895" y="15882"/>
                    <a:pt x="14147" y="15154"/>
                    <a:pt x="14400" y="14486"/>
                  </a:cubicBezTo>
                  <a:cubicBezTo>
                    <a:pt x="14653" y="13819"/>
                    <a:pt x="14905" y="13212"/>
                    <a:pt x="15347" y="13091"/>
                  </a:cubicBezTo>
                  <a:cubicBezTo>
                    <a:pt x="15789" y="12970"/>
                    <a:pt x="16421" y="13334"/>
                    <a:pt x="17116" y="14304"/>
                  </a:cubicBezTo>
                  <a:cubicBezTo>
                    <a:pt x="17811" y="15275"/>
                    <a:pt x="18568" y="16853"/>
                    <a:pt x="19074" y="18066"/>
                  </a:cubicBezTo>
                  <a:cubicBezTo>
                    <a:pt x="19579" y="19280"/>
                    <a:pt x="19832" y="20129"/>
                    <a:pt x="20211" y="20372"/>
                  </a:cubicBezTo>
                  <a:cubicBezTo>
                    <a:pt x="20589" y="20615"/>
                    <a:pt x="21095" y="20251"/>
                    <a:pt x="21600" y="198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1" name="Line"/>
            <p:cNvSpPr/>
            <p:nvPr/>
          </p:nvSpPr>
          <p:spPr>
            <a:xfrm>
              <a:off x="1156744" y="2528548"/>
              <a:ext cx="131311" cy="1556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7" h="21176" fill="norm" stroke="1" extrusionOk="0">
                  <a:moveTo>
                    <a:pt x="3724" y="8914"/>
                  </a:moveTo>
                  <a:cubicBezTo>
                    <a:pt x="6424" y="7186"/>
                    <a:pt x="9124" y="5458"/>
                    <a:pt x="10643" y="3874"/>
                  </a:cubicBezTo>
                  <a:cubicBezTo>
                    <a:pt x="12162" y="2290"/>
                    <a:pt x="12500" y="850"/>
                    <a:pt x="11825" y="274"/>
                  </a:cubicBezTo>
                  <a:cubicBezTo>
                    <a:pt x="11149" y="-302"/>
                    <a:pt x="9462" y="-14"/>
                    <a:pt x="7437" y="1570"/>
                  </a:cubicBezTo>
                  <a:cubicBezTo>
                    <a:pt x="5412" y="3154"/>
                    <a:pt x="3049" y="6034"/>
                    <a:pt x="1531" y="9202"/>
                  </a:cubicBezTo>
                  <a:cubicBezTo>
                    <a:pt x="12" y="12370"/>
                    <a:pt x="-663" y="15826"/>
                    <a:pt x="856" y="17986"/>
                  </a:cubicBezTo>
                  <a:cubicBezTo>
                    <a:pt x="2374" y="20146"/>
                    <a:pt x="6087" y="21010"/>
                    <a:pt x="9800" y="21154"/>
                  </a:cubicBezTo>
                  <a:cubicBezTo>
                    <a:pt x="13512" y="21298"/>
                    <a:pt x="17225" y="20722"/>
                    <a:pt x="20937" y="201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2" name="Line"/>
            <p:cNvSpPr/>
            <p:nvPr/>
          </p:nvSpPr>
          <p:spPr>
            <a:xfrm>
              <a:off x="1614810" y="2528114"/>
              <a:ext cx="136795" cy="1717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6" h="21122" fill="norm" stroke="1" extrusionOk="0">
                  <a:moveTo>
                    <a:pt x="6522" y="1862"/>
                  </a:moveTo>
                  <a:cubicBezTo>
                    <a:pt x="5525" y="821"/>
                    <a:pt x="4528" y="-220"/>
                    <a:pt x="3531" y="40"/>
                  </a:cubicBezTo>
                  <a:cubicBezTo>
                    <a:pt x="2534" y="300"/>
                    <a:pt x="1538" y="1862"/>
                    <a:pt x="873" y="4855"/>
                  </a:cubicBezTo>
                  <a:cubicBezTo>
                    <a:pt x="208" y="7847"/>
                    <a:pt x="-124" y="12272"/>
                    <a:pt x="42" y="15264"/>
                  </a:cubicBezTo>
                  <a:cubicBezTo>
                    <a:pt x="208" y="18257"/>
                    <a:pt x="873" y="19819"/>
                    <a:pt x="2036" y="20599"/>
                  </a:cubicBezTo>
                  <a:cubicBezTo>
                    <a:pt x="3199" y="21380"/>
                    <a:pt x="4861" y="21380"/>
                    <a:pt x="6522" y="19949"/>
                  </a:cubicBezTo>
                  <a:cubicBezTo>
                    <a:pt x="8184" y="18517"/>
                    <a:pt x="9845" y="15655"/>
                    <a:pt x="10842" y="14484"/>
                  </a:cubicBezTo>
                  <a:cubicBezTo>
                    <a:pt x="11839" y="13313"/>
                    <a:pt x="12171" y="13833"/>
                    <a:pt x="12836" y="14744"/>
                  </a:cubicBezTo>
                  <a:cubicBezTo>
                    <a:pt x="13501" y="15655"/>
                    <a:pt x="14498" y="16956"/>
                    <a:pt x="15993" y="17216"/>
                  </a:cubicBezTo>
                  <a:cubicBezTo>
                    <a:pt x="17488" y="17476"/>
                    <a:pt x="19482" y="16696"/>
                    <a:pt x="21476" y="159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3" name="Line"/>
            <p:cNvSpPr/>
            <p:nvPr/>
          </p:nvSpPr>
          <p:spPr>
            <a:xfrm>
              <a:off x="1757954" y="2560193"/>
              <a:ext cx="114301" cy="1248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600" y="8054"/>
                  </a:moveTo>
                  <a:cubicBezTo>
                    <a:pt x="2400" y="9519"/>
                    <a:pt x="1200" y="10983"/>
                    <a:pt x="600" y="12631"/>
                  </a:cubicBezTo>
                  <a:cubicBezTo>
                    <a:pt x="0" y="14278"/>
                    <a:pt x="0" y="16108"/>
                    <a:pt x="0" y="17939"/>
                  </a:cubicBezTo>
                  <a:cubicBezTo>
                    <a:pt x="0" y="19769"/>
                    <a:pt x="0" y="21600"/>
                    <a:pt x="0" y="21600"/>
                  </a:cubicBezTo>
                  <a:cubicBezTo>
                    <a:pt x="0" y="21600"/>
                    <a:pt x="0" y="19769"/>
                    <a:pt x="1000" y="16475"/>
                  </a:cubicBezTo>
                  <a:cubicBezTo>
                    <a:pt x="2000" y="13180"/>
                    <a:pt x="4000" y="8420"/>
                    <a:pt x="6200" y="5125"/>
                  </a:cubicBezTo>
                  <a:cubicBezTo>
                    <a:pt x="8400" y="1831"/>
                    <a:pt x="10800" y="0"/>
                    <a:pt x="12600" y="0"/>
                  </a:cubicBezTo>
                  <a:cubicBezTo>
                    <a:pt x="14400" y="0"/>
                    <a:pt x="15600" y="1831"/>
                    <a:pt x="17000" y="5492"/>
                  </a:cubicBezTo>
                  <a:cubicBezTo>
                    <a:pt x="18400" y="9153"/>
                    <a:pt x="20000" y="14644"/>
                    <a:pt x="21600" y="201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4" name="Line"/>
            <p:cNvSpPr/>
            <p:nvPr/>
          </p:nvSpPr>
          <p:spPr>
            <a:xfrm>
              <a:off x="1688104" y="2568660"/>
              <a:ext cx="1270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5" name="Line"/>
            <p:cNvSpPr/>
            <p:nvPr/>
          </p:nvSpPr>
          <p:spPr>
            <a:xfrm>
              <a:off x="1925250" y="2359110"/>
              <a:ext cx="423255" cy="3487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9" h="21442" fill="norm" stroke="1" extrusionOk="0">
                  <a:moveTo>
                    <a:pt x="4080" y="14834"/>
                  </a:moveTo>
                  <a:cubicBezTo>
                    <a:pt x="4402" y="13923"/>
                    <a:pt x="4725" y="13012"/>
                    <a:pt x="4671" y="12361"/>
                  </a:cubicBezTo>
                  <a:cubicBezTo>
                    <a:pt x="4617" y="11711"/>
                    <a:pt x="4188" y="11320"/>
                    <a:pt x="3704" y="11125"/>
                  </a:cubicBezTo>
                  <a:cubicBezTo>
                    <a:pt x="3220" y="10930"/>
                    <a:pt x="2683" y="10930"/>
                    <a:pt x="2038" y="11841"/>
                  </a:cubicBezTo>
                  <a:cubicBezTo>
                    <a:pt x="1393" y="12752"/>
                    <a:pt x="641" y="14573"/>
                    <a:pt x="265" y="15810"/>
                  </a:cubicBezTo>
                  <a:cubicBezTo>
                    <a:pt x="-111" y="17046"/>
                    <a:pt x="-111" y="17696"/>
                    <a:pt x="426" y="18347"/>
                  </a:cubicBezTo>
                  <a:cubicBezTo>
                    <a:pt x="964" y="18998"/>
                    <a:pt x="2038" y="19648"/>
                    <a:pt x="2790" y="19778"/>
                  </a:cubicBezTo>
                  <a:cubicBezTo>
                    <a:pt x="3543" y="19908"/>
                    <a:pt x="3973" y="19518"/>
                    <a:pt x="4456" y="17566"/>
                  </a:cubicBezTo>
                  <a:cubicBezTo>
                    <a:pt x="4940" y="15614"/>
                    <a:pt x="5477" y="12101"/>
                    <a:pt x="5799" y="9173"/>
                  </a:cubicBezTo>
                  <a:cubicBezTo>
                    <a:pt x="6122" y="6246"/>
                    <a:pt x="6229" y="3904"/>
                    <a:pt x="6229" y="2342"/>
                  </a:cubicBezTo>
                  <a:cubicBezTo>
                    <a:pt x="6229" y="781"/>
                    <a:pt x="6122" y="0"/>
                    <a:pt x="5907" y="0"/>
                  </a:cubicBezTo>
                  <a:cubicBezTo>
                    <a:pt x="5692" y="0"/>
                    <a:pt x="5370" y="781"/>
                    <a:pt x="5155" y="2863"/>
                  </a:cubicBezTo>
                  <a:cubicBezTo>
                    <a:pt x="4940" y="4945"/>
                    <a:pt x="4832" y="8328"/>
                    <a:pt x="4886" y="11060"/>
                  </a:cubicBezTo>
                  <a:cubicBezTo>
                    <a:pt x="4940" y="13793"/>
                    <a:pt x="5155" y="15875"/>
                    <a:pt x="5477" y="17111"/>
                  </a:cubicBezTo>
                  <a:cubicBezTo>
                    <a:pt x="5799" y="18347"/>
                    <a:pt x="6229" y="18737"/>
                    <a:pt x="6713" y="18737"/>
                  </a:cubicBezTo>
                  <a:cubicBezTo>
                    <a:pt x="7196" y="18737"/>
                    <a:pt x="7734" y="18347"/>
                    <a:pt x="8379" y="17371"/>
                  </a:cubicBezTo>
                  <a:cubicBezTo>
                    <a:pt x="9023" y="16395"/>
                    <a:pt x="9776" y="14834"/>
                    <a:pt x="10152" y="13663"/>
                  </a:cubicBezTo>
                  <a:cubicBezTo>
                    <a:pt x="10528" y="12492"/>
                    <a:pt x="10528" y="11711"/>
                    <a:pt x="10259" y="11451"/>
                  </a:cubicBezTo>
                  <a:cubicBezTo>
                    <a:pt x="9990" y="11190"/>
                    <a:pt x="9453" y="11451"/>
                    <a:pt x="8916" y="12361"/>
                  </a:cubicBezTo>
                  <a:cubicBezTo>
                    <a:pt x="8379" y="13272"/>
                    <a:pt x="7841" y="14834"/>
                    <a:pt x="7788" y="16200"/>
                  </a:cubicBezTo>
                  <a:cubicBezTo>
                    <a:pt x="7734" y="17566"/>
                    <a:pt x="8164" y="18737"/>
                    <a:pt x="8916" y="19388"/>
                  </a:cubicBezTo>
                  <a:cubicBezTo>
                    <a:pt x="9668" y="20039"/>
                    <a:pt x="10743" y="20169"/>
                    <a:pt x="11710" y="19258"/>
                  </a:cubicBezTo>
                  <a:cubicBezTo>
                    <a:pt x="12677" y="18347"/>
                    <a:pt x="13537" y="16395"/>
                    <a:pt x="13967" y="15094"/>
                  </a:cubicBezTo>
                  <a:cubicBezTo>
                    <a:pt x="14396" y="13793"/>
                    <a:pt x="14396" y="13142"/>
                    <a:pt x="14396" y="12492"/>
                  </a:cubicBezTo>
                  <a:cubicBezTo>
                    <a:pt x="14396" y="11841"/>
                    <a:pt x="14396" y="11190"/>
                    <a:pt x="14611" y="11125"/>
                  </a:cubicBezTo>
                  <a:cubicBezTo>
                    <a:pt x="14826" y="11060"/>
                    <a:pt x="15256" y="11581"/>
                    <a:pt x="16008" y="12947"/>
                  </a:cubicBezTo>
                  <a:cubicBezTo>
                    <a:pt x="16761" y="14313"/>
                    <a:pt x="17835" y="16525"/>
                    <a:pt x="18373" y="18022"/>
                  </a:cubicBezTo>
                  <a:cubicBezTo>
                    <a:pt x="18910" y="19518"/>
                    <a:pt x="18910" y="20299"/>
                    <a:pt x="18641" y="20819"/>
                  </a:cubicBezTo>
                  <a:cubicBezTo>
                    <a:pt x="18373" y="21340"/>
                    <a:pt x="17835" y="21600"/>
                    <a:pt x="17513" y="21340"/>
                  </a:cubicBezTo>
                  <a:cubicBezTo>
                    <a:pt x="17190" y="21080"/>
                    <a:pt x="17083" y="20299"/>
                    <a:pt x="17244" y="18412"/>
                  </a:cubicBezTo>
                  <a:cubicBezTo>
                    <a:pt x="17405" y="16525"/>
                    <a:pt x="17835" y="13533"/>
                    <a:pt x="18588" y="11255"/>
                  </a:cubicBezTo>
                  <a:cubicBezTo>
                    <a:pt x="19340" y="8978"/>
                    <a:pt x="20414" y="7417"/>
                    <a:pt x="21489" y="58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6" name="Line"/>
            <p:cNvSpPr/>
            <p:nvPr/>
          </p:nvSpPr>
          <p:spPr>
            <a:xfrm>
              <a:off x="2412004" y="2346410"/>
              <a:ext cx="132818" cy="5010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4" h="21395" fill="norm" stroke="1" extrusionOk="0">
                  <a:moveTo>
                    <a:pt x="2057" y="0"/>
                  </a:moveTo>
                  <a:cubicBezTo>
                    <a:pt x="1371" y="3344"/>
                    <a:pt x="686" y="6688"/>
                    <a:pt x="343" y="8586"/>
                  </a:cubicBezTo>
                  <a:cubicBezTo>
                    <a:pt x="0" y="10484"/>
                    <a:pt x="0" y="10936"/>
                    <a:pt x="0" y="11387"/>
                  </a:cubicBezTo>
                  <a:cubicBezTo>
                    <a:pt x="0" y="11839"/>
                    <a:pt x="0" y="12291"/>
                    <a:pt x="686" y="12382"/>
                  </a:cubicBezTo>
                  <a:cubicBezTo>
                    <a:pt x="1371" y="12472"/>
                    <a:pt x="2743" y="12201"/>
                    <a:pt x="4286" y="11478"/>
                  </a:cubicBezTo>
                  <a:cubicBezTo>
                    <a:pt x="5829" y="10755"/>
                    <a:pt x="7543" y="9580"/>
                    <a:pt x="8571" y="8676"/>
                  </a:cubicBezTo>
                  <a:cubicBezTo>
                    <a:pt x="9600" y="7772"/>
                    <a:pt x="9943" y="7140"/>
                    <a:pt x="9600" y="7140"/>
                  </a:cubicBezTo>
                  <a:cubicBezTo>
                    <a:pt x="9257" y="7140"/>
                    <a:pt x="8229" y="7772"/>
                    <a:pt x="7714" y="8315"/>
                  </a:cubicBezTo>
                  <a:cubicBezTo>
                    <a:pt x="7200" y="8857"/>
                    <a:pt x="7200" y="9309"/>
                    <a:pt x="8571" y="9761"/>
                  </a:cubicBezTo>
                  <a:cubicBezTo>
                    <a:pt x="9943" y="10213"/>
                    <a:pt x="12686" y="10664"/>
                    <a:pt x="14914" y="10755"/>
                  </a:cubicBezTo>
                  <a:cubicBezTo>
                    <a:pt x="17143" y="10845"/>
                    <a:pt x="18857" y="10574"/>
                    <a:pt x="19714" y="10800"/>
                  </a:cubicBezTo>
                  <a:cubicBezTo>
                    <a:pt x="20571" y="11026"/>
                    <a:pt x="20571" y="11749"/>
                    <a:pt x="20743" y="13240"/>
                  </a:cubicBezTo>
                  <a:cubicBezTo>
                    <a:pt x="20914" y="14731"/>
                    <a:pt x="21257" y="16991"/>
                    <a:pt x="21429" y="18482"/>
                  </a:cubicBezTo>
                  <a:cubicBezTo>
                    <a:pt x="21600" y="19973"/>
                    <a:pt x="21600" y="20696"/>
                    <a:pt x="20571" y="21103"/>
                  </a:cubicBezTo>
                  <a:cubicBezTo>
                    <a:pt x="19543" y="21510"/>
                    <a:pt x="17486" y="21600"/>
                    <a:pt x="15086" y="20651"/>
                  </a:cubicBezTo>
                  <a:cubicBezTo>
                    <a:pt x="12686" y="19702"/>
                    <a:pt x="9943" y="17714"/>
                    <a:pt x="7200" y="157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7" name="Line"/>
            <p:cNvSpPr/>
            <p:nvPr/>
          </p:nvSpPr>
          <p:spPr>
            <a:xfrm>
              <a:off x="2602504" y="2555960"/>
              <a:ext cx="25401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8" name="Line"/>
            <p:cNvSpPr/>
            <p:nvPr/>
          </p:nvSpPr>
          <p:spPr>
            <a:xfrm>
              <a:off x="2602504" y="2441660"/>
              <a:ext cx="190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9" name="Line"/>
            <p:cNvSpPr/>
            <p:nvPr/>
          </p:nvSpPr>
          <p:spPr>
            <a:xfrm>
              <a:off x="2666004" y="2477330"/>
              <a:ext cx="271775" cy="4061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9" h="21364" fill="norm" stroke="1" extrusionOk="0">
                  <a:moveTo>
                    <a:pt x="0" y="1130"/>
                  </a:moveTo>
                  <a:cubicBezTo>
                    <a:pt x="167" y="2911"/>
                    <a:pt x="335" y="4693"/>
                    <a:pt x="335" y="5917"/>
                  </a:cubicBezTo>
                  <a:cubicBezTo>
                    <a:pt x="335" y="7142"/>
                    <a:pt x="167" y="7810"/>
                    <a:pt x="84" y="7866"/>
                  </a:cubicBezTo>
                  <a:cubicBezTo>
                    <a:pt x="0" y="7921"/>
                    <a:pt x="0" y="7365"/>
                    <a:pt x="251" y="6196"/>
                  </a:cubicBezTo>
                  <a:cubicBezTo>
                    <a:pt x="502" y="5027"/>
                    <a:pt x="1005" y="3245"/>
                    <a:pt x="1926" y="2020"/>
                  </a:cubicBezTo>
                  <a:cubicBezTo>
                    <a:pt x="2847" y="796"/>
                    <a:pt x="4186" y="128"/>
                    <a:pt x="5107" y="16"/>
                  </a:cubicBezTo>
                  <a:cubicBezTo>
                    <a:pt x="6028" y="-95"/>
                    <a:pt x="6530" y="350"/>
                    <a:pt x="7284" y="1575"/>
                  </a:cubicBezTo>
                  <a:cubicBezTo>
                    <a:pt x="8037" y="2800"/>
                    <a:pt x="9042" y="4804"/>
                    <a:pt x="9963" y="5917"/>
                  </a:cubicBezTo>
                  <a:cubicBezTo>
                    <a:pt x="10884" y="7031"/>
                    <a:pt x="11721" y="7253"/>
                    <a:pt x="12893" y="7198"/>
                  </a:cubicBezTo>
                  <a:cubicBezTo>
                    <a:pt x="14065" y="7142"/>
                    <a:pt x="15572" y="6808"/>
                    <a:pt x="16577" y="6029"/>
                  </a:cubicBezTo>
                  <a:cubicBezTo>
                    <a:pt x="17581" y="5249"/>
                    <a:pt x="18084" y="4025"/>
                    <a:pt x="18251" y="3078"/>
                  </a:cubicBezTo>
                  <a:cubicBezTo>
                    <a:pt x="18419" y="2132"/>
                    <a:pt x="18251" y="1464"/>
                    <a:pt x="17749" y="1185"/>
                  </a:cubicBezTo>
                  <a:cubicBezTo>
                    <a:pt x="17247" y="907"/>
                    <a:pt x="16409" y="1018"/>
                    <a:pt x="15405" y="1464"/>
                  </a:cubicBezTo>
                  <a:cubicBezTo>
                    <a:pt x="14400" y="1909"/>
                    <a:pt x="13228" y="2689"/>
                    <a:pt x="12642" y="3357"/>
                  </a:cubicBezTo>
                  <a:cubicBezTo>
                    <a:pt x="12056" y="4025"/>
                    <a:pt x="12056" y="4581"/>
                    <a:pt x="12056" y="5138"/>
                  </a:cubicBezTo>
                  <a:cubicBezTo>
                    <a:pt x="12056" y="5695"/>
                    <a:pt x="12056" y="6251"/>
                    <a:pt x="12474" y="6585"/>
                  </a:cubicBezTo>
                  <a:cubicBezTo>
                    <a:pt x="12893" y="6919"/>
                    <a:pt x="13730" y="7031"/>
                    <a:pt x="14651" y="6975"/>
                  </a:cubicBezTo>
                  <a:cubicBezTo>
                    <a:pt x="15572" y="6919"/>
                    <a:pt x="16577" y="6697"/>
                    <a:pt x="17498" y="6307"/>
                  </a:cubicBezTo>
                  <a:cubicBezTo>
                    <a:pt x="18419" y="5917"/>
                    <a:pt x="19256" y="5361"/>
                    <a:pt x="19674" y="5361"/>
                  </a:cubicBezTo>
                  <a:cubicBezTo>
                    <a:pt x="20093" y="5361"/>
                    <a:pt x="20093" y="5917"/>
                    <a:pt x="20344" y="8144"/>
                  </a:cubicBezTo>
                  <a:cubicBezTo>
                    <a:pt x="20595" y="10371"/>
                    <a:pt x="21098" y="14268"/>
                    <a:pt x="21349" y="16550"/>
                  </a:cubicBezTo>
                  <a:cubicBezTo>
                    <a:pt x="21600" y="18833"/>
                    <a:pt x="21600" y="19501"/>
                    <a:pt x="20847" y="20169"/>
                  </a:cubicBezTo>
                  <a:cubicBezTo>
                    <a:pt x="20093" y="20837"/>
                    <a:pt x="18586" y="21505"/>
                    <a:pt x="17079" y="21338"/>
                  </a:cubicBezTo>
                  <a:cubicBezTo>
                    <a:pt x="15572" y="21171"/>
                    <a:pt x="14065" y="20169"/>
                    <a:pt x="12558" y="191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0" name="Line"/>
            <p:cNvSpPr/>
            <p:nvPr/>
          </p:nvSpPr>
          <p:spPr>
            <a:xfrm>
              <a:off x="3352400" y="2261743"/>
              <a:ext cx="151805" cy="425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6" h="21409" fill="norm" stroke="1" extrusionOk="0">
                  <a:moveTo>
                    <a:pt x="19716" y="15748"/>
                  </a:moveTo>
                  <a:cubicBezTo>
                    <a:pt x="19116" y="14897"/>
                    <a:pt x="18516" y="14045"/>
                    <a:pt x="16866" y="13407"/>
                  </a:cubicBezTo>
                  <a:cubicBezTo>
                    <a:pt x="15216" y="12768"/>
                    <a:pt x="12516" y="12343"/>
                    <a:pt x="9666" y="13034"/>
                  </a:cubicBezTo>
                  <a:cubicBezTo>
                    <a:pt x="6816" y="13726"/>
                    <a:pt x="3816" y="15535"/>
                    <a:pt x="2166" y="16759"/>
                  </a:cubicBezTo>
                  <a:cubicBezTo>
                    <a:pt x="516" y="17982"/>
                    <a:pt x="216" y="18621"/>
                    <a:pt x="66" y="19366"/>
                  </a:cubicBezTo>
                  <a:cubicBezTo>
                    <a:pt x="-84" y="20110"/>
                    <a:pt x="-84" y="20962"/>
                    <a:pt x="1266" y="21281"/>
                  </a:cubicBezTo>
                  <a:cubicBezTo>
                    <a:pt x="2616" y="21600"/>
                    <a:pt x="5316" y="21387"/>
                    <a:pt x="8166" y="19898"/>
                  </a:cubicBezTo>
                  <a:cubicBezTo>
                    <a:pt x="11016" y="18408"/>
                    <a:pt x="14016" y="15641"/>
                    <a:pt x="15666" y="12290"/>
                  </a:cubicBezTo>
                  <a:cubicBezTo>
                    <a:pt x="17316" y="8938"/>
                    <a:pt x="17616" y="5001"/>
                    <a:pt x="17616" y="2767"/>
                  </a:cubicBezTo>
                  <a:cubicBezTo>
                    <a:pt x="17616" y="532"/>
                    <a:pt x="17316" y="0"/>
                    <a:pt x="16866" y="0"/>
                  </a:cubicBezTo>
                  <a:cubicBezTo>
                    <a:pt x="16416" y="0"/>
                    <a:pt x="15816" y="532"/>
                    <a:pt x="15366" y="2660"/>
                  </a:cubicBezTo>
                  <a:cubicBezTo>
                    <a:pt x="14916" y="4788"/>
                    <a:pt x="14616" y="8512"/>
                    <a:pt x="14616" y="11545"/>
                  </a:cubicBezTo>
                  <a:cubicBezTo>
                    <a:pt x="14616" y="14577"/>
                    <a:pt x="14916" y="16918"/>
                    <a:pt x="15516" y="18301"/>
                  </a:cubicBezTo>
                  <a:cubicBezTo>
                    <a:pt x="16116" y="19685"/>
                    <a:pt x="17016" y="20110"/>
                    <a:pt x="18066" y="20004"/>
                  </a:cubicBezTo>
                  <a:cubicBezTo>
                    <a:pt x="19116" y="19898"/>
                    <a:pt x="20316" y="19259"/>
                    <a:pt x="21516" y="186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1" name="Line"/>
            <p:cNvSpPr/>
            <p:nvPr/>
          </p:nvSpPr>
          <p:spPr>
            <a:xfrm>
              <a:off x="3542304" y="2530560"/>
              <a:ext cx="1" cy="889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2" name="Line"/>
            <p:cNvSpPr/>
            <p:nvPr/>
          </p:nvSpPr>
          <p:spPr>
            <a:xfrm>
              <a:off x="3548654" y="2406645"/>
              <a:ext cx="19051" cy="111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4" fill="norm" stroke="1" extrusionOk="0">
                  <a:moveTo>
                    <a:pt x="0" y="21414"/>
                  </a:moveTo>
                  <a:cubicBezTo>
                    <a:pt x="0" y="15708"/>
                    <a:pt x="0" y="10003"/>
                    <a:pt x="0" y="6131"/>
                  </a:cubicBezTo>
                  <a:cubicBezTo>
                    <a:pt x="0" y="2259"/>
                    <a:pt x="0" y="222"/>
                    <a:pt x="3600" y="18"/>
                  </a:cubicBezTo>
                  <a:cubicBezTo>
                    <a:pt x="7200" y="-186"/>
                    <a:pt x="14400" y="1444"/>
                    <a:pt x="21600" y="30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3" name="Line"/>
            <p:cNvSpPr/>
            <p:nvPr/>
          </p:nvSpPr>
          <p:spPr>
            <a:xfrm>
              <a:off x="3612154" y="2476880"/>
              <a:ext cx="95251" cy="173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1" fill="norm" stroke="1" extrusionOk="0">
                  <a:moveTo>
                    <a:pt x="21600" y="1916"/>
                  </a:moveTo>
                  <a:cubicBezTo>
                    <a:pt x="19200" y="1135"/>
                    <a:pt x="16800" y="354"/>
                    <a:pt x="13680" y="94"/>
                  </a:cubicBezTo>
                  <a:cubicBezTo>
                    <a:pt x="10560" y="-166"/>
                    <a:pt x="6720" y="94"/>
                    <a:pt x="4560" y="1135"/>
                  </a:cubicBezTo>
                  <a:cubicBezTo>
                    <a:pt x="2400" y="2176"/>
                    <a:pt x="1920" y="3998"/>
                    <a:pt x="4560" y="6340"/>
                  </a:cubicBezTo>
                  <a:cubicBezTo>
                    <a:pt x="7200" y="8682"/>
                    <a:pt x="12960" y="11545"/>
                    <a:pt x="15840" y="13757"/>
                  </a:cubicBezTo>
                  <a:cubicBezTo>
                    <a:pt x="18720" y="15969"/>
                    <a:pt x="18720" y="17530"/>
                    <a:pt x="17520" y="18701"/>
                  </a:cubicBezTo>
                  <a:cubicBezTo>
                    <a:pt x="16320" y="19873"/>
                    <a:pt x="13920" y="20653"/>
                    <a:pt x="11280" y="21044"/>
                  </a:cubicBezTo>
                  <a:cubicBezTo>
                    <a:pt x="8640" y="21434"/>
                    <a:pt x="5760" y="21434"/>
                    <a:pt x="3840" y="20133"/>
                  </a:cubicBezTo>
                  <a:cubicBezTo>
                    <a:pt x="1920" y="18832"/>
                    <a:pt x="960" y="16229"/>
                    <a:pt x="0" y="136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4" name="Line"/>
            <p:cNvSpPr/>
            <p:nvPr/>
          </p:nvSpPr>
          <p:spPr>
            <a:xfrm>
              <a:off x="3752649" y="2263860"/>
              <a:ext cx="75406" cy="3943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5" h="21406" fill="norm" stroke="1" extrusionOk="0">
                  <a:moveTo>
                    <a:pt x="8775" y="0"/>
                  </a:moveTo>
                  <a:cubicBezTo>
                    <a:pt x="6975" y="2987"/>
                    <a:pt x="5175" y="5974"/>
                    <a:pt x="3675" y="9191"/>
                  </a:cubicBezTo>
                  <a:cubicBezTo>
                    <a:pt x="2175" y="12409"/>
                    <a:pt x="975" y="15855"/>
                    <a:pt x="375" y="17923"/>
                  </a:cubicBezTo>
                  <a:cubicBezTo>
                    <a:pt x="-225" y="19991"/>
                    <a:pt x="-225" y="20681"/>
                    <a:pt x="1275" y="21083"/>
                  </a:cubicBezTo>
                  <a:cubicBezTo>
                    <a:pt x="2775" y="21485"/>
                    <a:pt x="5775" y="21600"/>
                    <a:pt x="9375" y="20911"/>
                  </a:cubicBezTo>
                  <a:cubicBezTo>
                    <a:pt x="12975" y="20221"/>
                    <a:pt x="17175" y="18728"/>
                    <a:pt x="21375" y="172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5" name="Line"/>
            <p:cNvSpPr/>
            <p:nvPr/>
          </p:nvSpPr>
          <p:spPr>
            <a:xfrm>
              <a:off x="3701054" y="2390860"/>
              <a:ext cx="292101" cy="2178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5" fill="norm" stroke="1" extrusionOk="0">
                  <a:moveTo>
                    <a:pt x="0" y="2492"/>
                  </a:moveTo>
                  <a:cubicBezTo>
                    <a:pt x="626" y="1869"/>
                    <a:pt x="1252" y="1246"/>
                    <a:pt x="2426" y="1246"/>
                  </a:cubicBezTo>
                  <a:cubicBezTo>
                    <a:pt x="3600" y="1246"/>
                    <a:pt x="5322" y="1869"/>
                    <a:pt x="7122" y="3323"/>
                  </a:cubicBezTo>
                  <a:cubicBezTo>
                    <a:pt x="8922" y="4777"/>
                    <a:pt x="10800" y="7062"/>
                    <a:pt x="12052" y="9658"/>
                  </a:cubicBezTo>
                  <a:cubicBezTo>
                    <a:pt x="13304" y="12254"/>
                    <a:pt x="13930" y="15162"/>
                    <a:pt x="14087" y="17135"/>
                  </a:cubicBezTo>
                  <a:cubicBezTo>
                    <a:pt x="14243" y="19108"/>
                    <a:pt x="13930" y="20146"/>
                    <a:pt x="13383" y="20769"/>
                  </a:cubicBezTo>
                  <a:cubicBezTo>
                    <a:pt x="12835" y="21392"/>
                    <a:pt x="12052" y="21600"/>
                    <a:pt x="11583" y="21081"/>
                  </a:cubicBezTo>
                  <a:cubicBezTo>
                    <a:pt x="11113" y="20562"/>
                    <a:pt x="10957" y="19315"/>
                    <a:pt x="11270" y="16719"/>
                  </a:cubicBezTo>
                  <a:cubicBezTo>
                    <a:pt x="11583" y="14123"/>
                    <a:pt x="12365" y="10177"/>
                    <a:pt x="14165" y="7165"/>
                  </a:cubicBezTo>
                  <a:cubicBezTo>
                    <a:pt x="15965" y="4154"/>
                    <a:pt x="18783" y="207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6" name="Line"/>
            <p:cNvSpPr/>
            <p:nvPr/>
          </p:nvSpPr>
          <p:spPr>
            <a:xfrm>
              <a:off x="4364395" y="2271914"/>
              <a:ext cx="263760" cy="5984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3" h="21504" fill="norm" stroke="1" extrusionOk="0">
                  <a:moveTo>
                    <a:pt x="8573" y="9066"/>
                  </a:moveTo>
                  <a:cubicBezTo>
                    <a:pt x="8919" y="8685"/>
                    <a:pt x="9264" y="8305"/>
                    <a:pt x="9351" y="7887"/>
                  </a:cubicBezTo>
                  <a:cubicBezTo>
                    <a:pt x="9437" y="7469"/>
                    <a:pt x="9264" y="7012"/>
                    <a:pt x="8746" y="6784"/>
                  </a:cubicBezTo>
                  <a:cubicBezTo>
                    <a:pt x="8227" y="6556"/>
                    <a:pt x="7363" y="6556"/>
                    <a:pt x="5895" y="7240"/>
                  </a:cubicBezTo>
                  <a:cubicBezTo>
                    <a:pt x="4426" y="7925"/>
                    <a:pt x="2352" y="9294"/>
                    <a:pt x="1229" y="10245"/>
                  </a:cubicBezTo>
                  <a:cubicBezTo>
                    <a:pt x="106" y="11195"/>
                    <a:pt x="-67" y="11728"/>
                    <a:pt x="19" y="12222"/>
                  </a:cubicBezTo>
                  <a:cubicBezTo>
                    <a:pt x="106" y="12716"/>
                    <a:pt x="451" y="13173"/>
                    <a:pt x="1747" y="12945"/>
                  </a:cubicBezTo>
                  <a:cubicBezTo>
                    <a:pt x="3043" y="12716"/>
                    <a:pt x="5290" y="11804"/>
                    <a:pt x="6759" y="10245"/>
                  </a:cubicBezTo>
                  <a:cubicBezTo>
                    <a:pt x="8227" y="8685"/>
                    <a:pt x="8919" y="6480"/>
                    <a:pt x="9955" y="4883"/>
                  </a:cubicBezTo>
                  <a:cubicBezTo>
                    <a:pt x="10992" y="3285"/>
                    <a:pt x="12375" y="2297"/>
                    <a:pt x="13411" y="1650"/>
                  </a:cubicBezTo>
                  <a:cubicBezTo>
                    <a:pt x="14448" y="1004"/>
                    <a:pt x="15139" y="700"/>
                    <a:pt x="16003" y="433"/>
                  </a:cubicBezTo>
                  <a:cubicBezTo>
                    <a:pt x="16867" y="167"/>
                    <a:pt x="17904" y="-61"/>
                    <a:pt x="18682" y="15"/>
                  </a:cubicBezTo>
                  <a:cubicBezTo>
                    <a:pt x="19459" y="91"/>
                    <a:pt x="19978" y="471"/>
                    <a:pt x="19200" y="1764"/>
                  </a:cubicBezTo>
                  <a:cubicBezTo>
                    <a:pt x="18423" y="3057"/>
                    <a:pt x="16349" y="5263"/>
                    <a:pt x="14535" y="7507"/>
                  </a:cubicBezTo>
                  <a:cubicBezTo>
                    <a:pt x="12720" y="9750"/>
                    <a:pt x="11165" y="12032"/>
                    <a:pt x="10301" y="14238"/>
                  </a:cubicBezTo>
                  <a:cubicBezTo>
                    <a:pt x="9437" y="16443"/>
                    <a:pt x="9264" y="18573"/>
                    <a:pt x="9351" y="19828"/>
                  </a:cubicBezTo>
                  <a:cubicBezTo>
                    <a:pt x="9437" y="21083"/>
                    <a:pt x="9783" y="21463"/>
                    <a:pt x="10301" y="21501"/>
                  </a:cubicBezTo>
                  <a:cubicBezTo>
                    <a:pt x="10819" y="21539"/>
                    <a:pt x="11511" y="21235"/>
                    <a:pt x="12375" y="20246"/>
                  </a:cubicBezTo>
                  <a:cubicBezTo>
                    <a:pt x="13239" y="19257"/>
                    <a:pt x="14275" y="17584"/>
                    <a:pt x="14794" y="16481"/>
                  </a:cubicBezTo>
                  <a:cubicBezTo>
                    <a:pt x="15312" y="15378"/>
                    <a:pt x="15312" y="14846"/>
                    <a:pt x="15831" y="14580"/>
                  </a:cubicBezTo>
                  <a:cubicBezTo>
                    <a:pt x="16349" y="14314"/>
                    <a:pt x="17386" y="14314"/>
                    <a:pt x="18423" y="14200"/>
                  </a:cubicBezTo>
                  <a:cubicBezTo>
                    <a:pt x="19459" y="14085"/>
                    <a:pt x="20496" y="13857"/>
                    <a:pt x="21533" y="136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7" name="Line"/>
            <p:cNvSpPr/>
            <p:nvPr/>
          </p:nvSpPr>
          <p:spPr>
            <a:xfrm>
              <a:off x="3919869" y="2473410"/>
              <a:ext cx="99796" cy="1697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68" h="21381" fill="norm" stroke="1" extrusionOk="0">
                  <a:moveTo>
                    <a:pt x="4589" y="4800"/>
                  </a:moveTo>
                  <a:cubicBezTo>
                    <a:pt x="5021" y="3467"/>
                    <a:pt x="5453" y="2133"/>
                    <a:pt x="5021" y="2267"/>
                  </a:cubicBezTo>
                  <a:cubicBezTo>
                    <a:pt x="4589" y="2400"/>
                    <a:pt x="3293" y="4000"/>
                    <a:pt x="2213" y="6800"/>
                  </a:cubicBezTo>
                  <a:cubicBezTo>
                    <a:pt x="1133" y="9600"/>
                    <a:pt x="269" y="13600"/>
                    <a:pt x="53" y="16267"/>
                  </a:cubicBezTo>
                  <a:cubicBezTo>
                    <a:pt x="-163" y="18933"/>
                    <a:pt x="269" y="20267"/>
                    <a:pt x="1565" y="20933"/>
                  </a:cubicBezTo>
                  <a:cubicBezTo>
                    <a:pt x="2861" y="21600"/>
                    <a:pt x="5021" y="21600"/>
                    <a:pt x="8045" y="20400"/>
                  </a:cubicBezTo>
                  <a:cubicBezTo>
                    <a:pt x="11069" y="19200"/>
                    <a:pt x="14957" y="16800"/>
                    <a:pt x="17549" y="13733"/>
                  </a:cubicBezTo>
                  <a:cubicBezTo>
                    <a:pt x="20141" y="10667"/>
                    <a:pt x="21437" y="6933"/>
                    <a:pt x="19277" y="4533"/>
                  </a:cubicBezTo>
                  <a:cubicBezTo>
                    <a:pt x="17117" y="2133"/>
                    <a:pt x="11501" y="1067"/>
                    <a:pt x="588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8" name="Line"/>
            <p:cNvSpPr/>
            <p:nvPr/>
          </p:nvSpPr>
          <p:spPr>
            <a:xfrm>
              <a:off x="5066304" y="2409910"/>
              <a:ext cx="184151" cy="279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476" y="3273"/>
                    <a:pt x="6952" y="6545"/>
                    <a:pt x="10552" y="10145"/>
                  </a:cubicBezTo>
                  <a:cubicBezTo>
                    <a:pt x="14152" y="13745"/>
                    <a:pt x="17876" y="1767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9" name="Line"/>
            <p:cNvSpPr/>
            <p:nvPr/>
          </p:nvSpPr>
          <p:spPr>
            <a:xfrm>
              <a:off x="5091704" y="2371810"/>
              <a:ext cx="14605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470" y="1920"/>
                    <a:pt x="15339" y="3840"/>
                    <a:pt x="11739" y="6720"/>
                  </a:cubicBezTo>
                  <a:cubicBezTo>
                    <a:pt x="8139" y="9600"/>
                    <a:pt x="4070" y="13440"/>
                    <a:pt x="2035" y="16080"/>
                  </a:cubicBezTo>
                  <a:cubicBezTo>
                    <a:pt x="0" y="18720"/>
                    <a:pt x="0" y="2016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0" name="Line"/>
            <p:cNvSpPr/>
            <p:nvPr/>
          </p:nvSpPr>
          <p:spPr>
            <a:xfrm>
              <a:off x="5583579" y="2392779"/>
              <a:ext cx="134470" cy="302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80" h="21464" fill="norm" stroke="1" extrusionOk="0">
                  <a:moveTo>
                    <a:pt x="18620" y="13364"/>
                  </a:moveTo>
                  <a:cubicBezTo>
                    <a:pt x="15761" y="12464"/>
                    <a:pt x="12902" y="11564"/>
                    <a:pt x="11632" y="9614"/>
                  </a:cubicBezTo>
                  <a:cubicBezTo>
                    <a:pt x="10361" y="7664"/>
                    <a:pt x="10679" y="4664"/>
                    <a:pt x="11314" y="2864"/>
                  </a:cubicBezTo>
                  <a:cubicBezTo>
                    <a:pt x="11949" y="1064"/>
                    <a:pt x="12902" y="464"/>
                    <a:pt x="14173" y="164"/>
                  </a:cubicBezTo>
                  <a:cubicBezTo>
                    <a:pt x="15443" y="-136"/>
                    <a:pt x="17032" y="-136"/>
                    <a:pt x="18461" y="1139"/>
                  </a:cubicBezTo>
                  <a:cubicBezTo>
                    <a:pt x="19890" y="2414"/>
                    <a:pt x="21161" y="4964"/>
                    <a:pt x="19096" y="7514"/>
                  </a:cubicBezTo>
                  <a:cubicBezTo>
                    <a:pt x="17032" y="10064"/>
                    <a:pt x="11632" y="12614"/>
                    <a:pt x="7820" y="14414"/>
                  </a:cubicBezTo>
                  <a:cubicBezTo>
                    <a:pt x="4008" y="16214"/>
                    <a:pt x="1785" y="17264"/>
                    <a:pt x="673" y="18314"/>
                  </a:cubicBezTo>
                  <a:cubicBezTo>
                    <a:pt x="-439" y="19364"/>
                    <a:pt x="-439" y="20414"/>
                    <a:pt x="2737" y="20939"/>
                  </a:cubicBezTo>
                  <a:cubicBezTo>
                    <a:pt x="5914" y="21464"/>
                    <a:pt x="12267" y="21464"/>
                    <a:pt x="18620" y="214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1" name="Line"/>
            <p:cNvSpPr/>
            <p:nvPr/>
          </p:nvSpPr>
          <p:spPr>
            <a:xfrm>
              <a:off x="6171204" y="2365460"/>
              <a:ext cx="146051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696" y="5280"/>
                    <a:pt x="9391" y="10560"/>
                    <a:pt x="12991" y="14160"/>
                  </a:cubicBezTo>
                  <a:cubicBezTo>
                    <a:pt x="16591" y="17760"/>
                    <a:pt x="19096" y="1968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2" name="Line"/>
            <p:cNvSpPr/>
            <p:nvPr/>
          </p:nvSpPr>
          <p:spPr>
            <a:xfrm>
              <a:off x="6251310" y="2363197"/>
              <a:ext cx="116745" cy="3578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4" h="21482" fill="norm" stroke="1" extrusionOk="0">
                  <a:moveTo>
                    <a:pt x="21274" y="136"/>
                  </a:moveTo>
                  <a:cubicBezTo>
                    <a:pt x="19345" y="9"/>
                    <a:pt x="17417" y="-118"/>
                    <a:pt x="15874" y="200"/>
                  </a:cubicBezTo>
                  <a:cubicBezTo>
                    <a:pt x="14331" y="517"/>
                    <a:pt x="13174" y="1280"/>
                    <a:pt x="11438" y="3503"/>
                  </a:cubicBezTo>
                  <a:cubicBezTo>
                    <a:pt x="9703" y="5727"/>
                    <a:pt x="7388" y="9411"/>
                    <a:pt x="5267" y="12334"/>
                  </a:cubicBezTo>
                  <a:cubicBezTo>
                    <a:pt x="3145" y="15256"/>
                    <a:pt x="1217" y="17416"/>
                    <a:pt x="445" y="18814"/>
                  </a:cubicBezTo>
                  <a:cubicBezTo>
                    <a:pt x="-326" y="20211"/>
                    <a:pt x="60" y="20847"/>
                    <a:pt x="445" y="214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3" name="Line"/>
            <p:cNvSpPr/>
            <p:nvPr/>
          </p:nvSpPr>
          <p:spPr>
            <a:xfrm>
              <a:off x="6787154" y="2543260"/>
              <a:ext cx="19051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4" name="Line"/>
            <p:cNvSpPr/>
            <p:nvPr/>
          </p:nvSpPr>
          <p:spPr>
            <a:xfrm>
              <a:off x="6808321" y="2441387"/>
              <a:ext cx="4234" cy="320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24" fill="norm" stroke="1" extrusionOk="0">
                  <a:moveTo>
                    <a:pt x="21600" y="12324"/>
                  </a:moveTo>
                  <a:cubicBezTo>
                    <a:pt x="10800" y="5574"/>
                    <a:pt x="0" y="-1176"/>
                    <a:pt x="0" y="174"/>
                  </a:cubicBezTo>
                  <a:cubicBezTo>
                    <a:pt x="0" y="1524"/>
                    <a:pt x="10800" y="10974"/>
                    <a:pt x="21600" y="204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5" name="Line"/>
            <p:cNvSpPr/>
            <p:nvPr/>
          </p:nvSpPr>
          <p:spPr>
            <a:xfrm>
              <a:off x="6837954" y="2487816"/>
              <a:ext cx="112890" cy="2103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3" h="21254" fill="norm" stroke="1" extrusionOk="0">
                  <a:moveTo>
                    <a:pt x="14400" y="4319"/>
                  </a:moveTo>
                  <a:cubicBezTo>
                    <a:pt x="13600" y="3250"/>
                    <a:pt x="12800" y="2180"/>
                    <a:pt x="11200" y="1325"/>
                  </a:cubicBezTo>
                  <a:cubicBezTo>
                    <a:pt x="9600" y="470"/>
                    <a:pt x="7200" y="-172"/>
                    <a:pt x="5800" y="42"/>
                  </a:cubicBezTo>
                  <a:cubicBezTo>
                    <a:pt x="4400" y="256"/>
                    <a:pt x="4000" y="1325"/>
                    <a:pt x="3800" y="2501"/>
                  </a:cubicBezTo>
                  <a:cubicBezTo>
                    <a:pt x="3600" y="3678"/>
                    <a:pt x="3600" y="4961"/>
                    <a:pt x="6000" y="6992"/>
                  </a:cubicBezTo>
                  <a:cubicBezTo>
                    <a:pt x="8400" y="9024"/>
                    <a:pt x="13200" y="11804"/>
                    <a:pt x="16200" y="13729"/>
                  </a:cubicBezTo>
                  <a:cubicBezTo>
                    <a:pt x="19200" y="15654"/>
                    <a:pt x="20400" y="16723"/>
                    <a:pt x="21000" y="17792"/>
                  </a:cubicBezTo>
                  <a:cubicBezTo>
                    <a:pt x="21600" y="18862"/>
                    <a:pt x="21600" y="19931"/>
                    <a:pt x="19200" y="20573"/>
                  </a:cubicBezTo>
                  <a:cubicBezTo>
                    <a:pt x="16800" y="21214"/>
                    <a:pt x="12000" y="21428"/>
                    <a:pt x="8400" y="21107"/>
                  </a:cubicBezTo>
                  <a:cubicBezTo>
                    <a:pt x="4800" y="20786"/>
                    <a:pt x="2400" y="19931"/>
                    <a:pt x="0" y="190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6" name="Line"/>
            <p:cNvSpPr/>
            <p:nvPr/>
          </p:nvSpPr>
          <p:spPr>
            <a:xfrm>
              <a:off x="7485654" y="2496375"/>
              <a:ext cx="133351" cy="2359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22" fill="norm" stroke="1" extrusionOk="0">
                  <a:moveTo>
                    <a:pt x="21600" y="4765"/>
                  </a:moveTo>
                  <a:cubicBezTo>
                    <a:pt x="19543" y="3250"/>
                    <a:pt x="17486" y="1734"/>
                    <a:pt x="14571" y="881"/>
                  </a:cubicBezTo>
                  <a:cubicBezTo>
                    <a:pt x="11657" y="28"/>
                    <a:pt x="7886" y="-161"/>
                    <a:pt x="5143" y="123"/>
                  </a:cubicBezTo>
                  <a:cubicBezTo>
                    <a:pt x="2400" y="407"/>
                    <a:pt x="686" y="1165"/>
                    <a:pt x="686" y="3060"/>
                  </a:cubicBezTo>
                  <a:cubicBezTo>
                    <a:pt x="686" y="4955"/>
                    <a:pt x="2400" y="7986"/>
                    <a:pt x="5314" y="10639"/>
                  </a:cubicBezTo>
                  <a:cubicBezTo>
                    <a:pt x="8229" y="13292"/>
                    <a:pt x="12343" y="15565"/>
                    <a:pt x="14400" y="17176"/>
                  </a:cubicBezTo>
                  <a:cubicBezTo>
                    <a:pt x="16457" y="18786"/>
                    <a:pt x="16457" y="19734"/>
                    <a:pt x="14914" y="20397"/>
                  </a:cubicBezTo>
                  <a:cubicBezTo>
                    <a:pt x="13371" y="21060"/>
                    <a:pt x="10286" y="21439"/>
                    <a:pt x="7543" y="20776"/>
                  </a:cubicBezTo>
                  <a:cubicBezTo>
                    <a:pt x="4800" y="20113"/>
                    <a:pt x="2400" y="18407"/>
                    <a:pt x="0" y="167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7" name="Line"/>
            <p:cNvSpPr/>
            <p:nvPr/>
          </p:nvSpPr>
          <p:spPr>
            <a:xfrm>
              <a:off x="7639330" y="2553661"/>
              <a:ext cx="138425" cy="148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3" h="21322" fill="norm" stroke="1" extrusionOk="0">
                  <a:moveTo>
                    <a:pt x="15512" y="7632"/>
                  </a:moveTo>
                  <a:cubicBezTo>
                    <a:pt x="15839" y="6111"/>
                    <a:pt x="16167" y="4590"/>
                    <a:pt x="15839" y="3221"/>
                  </a:cubicBezTo>
                  <a:cubicBezTo>
                    <a:pt x="15512" y="1852"/>
                    <a:pt x="14530" y="635"/>
                    <a:pt x="13221" y="178"/>
                  </a:cubicBezTo>
                  <a:cubicBezTo>
                    <a:pt x="11912" y="-278"/>
                    <a:pt x="10276" y="26"/>
                    <a:pt x="7985" y="2460"/>
                  </a:cubicBezTo>
                  <a:cubicBezTo>
                    <a:pt x="5694" y="4894"/>
                    <a:pt x="2748" y="9457"/>
                    <a:pt x="1276" y="12499"/>
                  </a:cubicBezTo>
                  <a:cubicBezTo>
                    <a:pt x="-197" y="15542"/>
                    <a:pt x="-197" y="17063"/>
                    <a:pt x="294" y="18432"/>
                  </a:cubicBezTo>
                  <a:cubicBezTo>
                    <a:pt x="785" y="19801"/>
                    <a:pt x="1767" y="21018"/>
                    <a:pt x="3076" y="21018"/>
                  </a:cubicBezTo>
                  <a:cubicBezTo>
                    <a:pt x="4385" y="21018"/>
                    <a:pt x="6021" y="19801"/>
                    <a:pt x="7494" y="18432"/>
                  </a:cubicBezTo>
                  <a:cubicBezTo>
                    <a:pt x="8967" y="17063"/>
                    <a:pt x="10276" y="15542"/>
                    <a:pt x="11748" y="14021"/>
                  </a:cubicBezTo>
                  <a:cubicBezTo>
                    <a:pt x="13221" y="12499"/>
                    <a:pt x="14858" y="10978"/>
                    <a:pt x="16003" y="11587"/>
                  </a:cubicBezTo>
                  <a:cubicBezTo>
                    <a:pt x="17148" y="12195"/>
                    <a:pt x="17803" y="14933"/>
                    <a:pt x="18621" y="16911"/>
                  </a:cubicBezTo>
                  <a:cubicBezTo>
                    <a:pt x="19439" y="18888"/>
                    <a:pt x="20421" y="20105"/>
                    <a:pt x="21403" y="213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8" name="Line"/>
            <p:cNvSpPr/>
            <p:nvPr/>
          </p:nvSpPr>
          <p:spPr>
            <a:xfrm>
              <a:off x="7816217" y="2563252"/>
              <a:ext cx="348888" cy="1557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8" h="21197" fill="norm" stroke="1" extrusionOk="0">
                  <a:moveTo>
                    <a:pt x="368" y="5920"/>
                  </a:moveTo>
                  <a:cubicBezTo>
                    <a:pt x="108" y="13120"/>
                    <a:pt x="-152" y="20320"/>
                    <a:pt x="108" y="20608"/>
                  </a:cubicBezTo>
                  <a:cubicBezTo>
                    <a:pt x="368" y="20896"/>
                    <a:pt x="1149" y="14272"/>
                    <a:pt x="1735" y="10384"/>
                  </a:cubicBezTo>
                  <a:cubicBezTo>
                    <a:pt x="2320" y="6496"/>
                    <a:pt x="2711" y="5344"/>
                    <a:pt x="3231" y="4624"/>
                  </a:cubicBezTo>
                  <a:cubicBezTo>
                    <a:pt x="3752" y="3904"/>
                    <a:pt x="4402" y="3616"/>
                    <a:pt x="4858" y="4192"/>
                  </a:cubicBezTo>
                  <a:cubicBezTo>
                    <a:pt x="5313" y="4768"/>
                    <a:pt x="5573" y="6208"/>
                    <a:pt x="5703" y="8656"/>
                  </a:cubicBezTo>
                  <a:cubicBezTo>
                    <a:pt x="5834" y="11104"/>
                    <a:pt x="5834" y="14560"/>
                    <a:pt x="5703" y="17008"/>
                  </a:cubicBezTo>
                  <a:cubicBezTo>
                    <a:pt x="5573" y="19456"/>
                    <a:pt x="5313" y="20896"/>
                    <a:pt x="5118" y="20896"/>
                  </a:cubicBezTo>
                  <a:cubicBezTo>
                    <a:pt x="4923" y="20896"/>
                    <a:pt x="4793" y="19456"/>
                    <a:pt x="5248" y="16720"/>
                  </a:cubicBezTo>
                  <a:cubicBezTo>
                    <a:pt x="5703" y="13984"/>
                    <a:pt x="6744" y="9952"/>
                    <a:pt x="7590" y="7504"/>
                  </a:cubicBezTo>
                  <a:cubicBezTo>
                    <a:pt x="8436" y="5056"/>
                    <a:pt x="9087" y="4192"/>
                    <a:pt x="9477" y="4480"/>
                  </a:cubicBezTo>
                  <a:cubicBezTo>
                    <a:pt x="9867" y="4768"/>
                    <a:pt x="9997" y="6208"/>
                    <a:pt x="10062" y="7648"/>
                  </a:cubicBezTo>
                  <a:cubicBezTo>
                    <a:pt x="10128" y="9088"/>
                    <a:pt x="10128" y="10528"/>
                    <a:pt x="10128" y="12112"/>
                  </a:cubicBezTo>
                  <a:cubicBezTo>
                    <a:pt x="10128" y="13696"/>
                    <a:pt x="10128" y="15424"/>
                    <a:pt x="10062" y="17008"/>
                  </a:cubicBezTo>
                  <a:cubicBezTo>
                    <a:pt x="9997" y="18592"/>
                    <a:pt x="9867" y="20032"/>
                    <a:pt x="10128" y="20752"/>
                  </a:cubicBezTo>
                  <a:cubicBezTo>
                    <a:pt x="10388" y="21472"/>
                    <a:pt x="11038" y="21472"/>
                    <a:pt x="12340" y="19600"/>
                  </a:cubicBezTo>
                  <a:cubicBezTo>
                    <a:pt x="13641" y="17728"/>
                    <a:pt x="15593" y="13984"/>
                    <a:pt x="16829" y="11248"/>
                  </a:cubicBezTo>
                  <a:cubicBezTo>
                    <a:pt x="18065" y="8512"/>
                    <a:pt x="18585" y="6784"/>
                    <a:pt x="19041" y="5344"/>
                  </a:cubicBezTo>
                  <a:cubicBezTo>
                    <a:pt x="19496" y="3904"/>
                    <a:pt x="19887" y="2752"/>
                    <a:pt x="19821" y="1744"/>
                  </a:cubicBezTo>
                  <a:cubicBezTo>
                    <a:pt x="19756" y="736"/>
                    <a:pt x="19236" y="-128"/>
                    <a:pt x="18520" y="16"/>
                  </a:cubicBezTo>
                  <a:cubicBezTo>
                    <a:pt x="17805" y="160"/>
                    <a:pt x="16894" y="1312"/>
                    <a:pt x="16048" y="3472"/>
                  </a:cubicBezTo>
                  <a:cubicBezTo>
                    <a:pt x="15202" y="5632"/>
                    <a:pt x="14421" y="8800"/>
                    <a:pt x="14031" y="11248"/>
                  </a:cubicBezTo>
                  <a:cubicBezTo>
                    <a:pt x="13641" y="13696"/>
                    <a:pt x="13641" y="15424"/>
                    <a:pt x="14942" y="16864"/>
                  </a:cubicBezTo>
                  <a:cubicBezTo>
                    <a:pt x="16243" y="18304"/>
                    <a:pt x="18846" y="19456"/>
                    <a:pt x="21448" y="206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9" name="Line"/>
            <p:cNvSpPr/>
            <p:nvPr/>
          </p:nvSpPr>
          <p:spPr>
            <a:xfrm>
              <a:off x="8285754" y="2682960"/>
              <a:ext cx="63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0" name="Line"/>
            <p:cNvSpPr/>
            <p:nvPr/>
          </p:nvSpPr>
          <p:spPr>
            <a:xfrm>
              <a:off x="907054" y="3349714"/>
              <a:ext cx="151028" cy="3174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5" h="21457" fill="norm" stroke="1" extrusionOk="0">
                  <a:moveTo>
                    <a:pt x="0" y="2575"/>
                  </a:moveTo>
                  <a:cubicBezTo>
                    <a:pt x="1200" y="3147"/>
                    <a:pt x="2400" y="3719"/>
                    <a:pt x="5400" y="3791"/>
                  </a:cubicBezTo>
                  <a:cubicBezTo>
                    <a:pt x="8400" y="3862"/>
                    <a:pt x="13200" y="3433"/>
                    <a:pt x="16200" y="3004"/>
                  </a:cubicBezTo>
                  <a:cubicBezTo>
                    <a:pt x="19200" y="2575"/>
                    <a:pt x="20400" y="2146"/>
                    <a:pt x="21000" y="1574"/>
                  </a:cubicBezTo>
                  <a:cubicBezTo>
                    <a:pt x="21600" y="1001"/>
                    <a:pt x="21600" y="286"/>
                    <a:pt x="20550" y="72"/>
                  </a:cubicBezTo>
                  <a:cubicBezTo>
                    <a:pt x="19500" y="-143"/>
                    <a:pt x="17400" y="143"/>
                    <a:pt x="14850" y="715"/>
                  </a:cubicBezTo>
                  <a:cubicBezTo>
                    <a:pt x="12300" y="1287"/>
                    <a:pt x="9300" y="2146"/>
                    <a:pt x="8100" y="3433"/>
                  </a:cubicBezTo>
                  <a:cubicBezTo>
                    <a:pt x="6900" y="4721"/>
                    <a:pt x="7500" y="6437"/>
                    <a:pt x="7800" y="8011"/>
                  </a:cubicBezTo>
                  <a:cubicBezTo>
                    <a:pt x="8100" y="9584"/>
                    <a:pt x="8100" y="11015"/>
                    <a:pt x="6900" y="12588"/>
                  </a:cubicBezTo>
                  <a:cubicBezTo>
                    <a:pt x="5700" y="14162"/>
                    <a:pt x="3300" y="15878"/>
                    <a:pt x="2100" y="17094"/>
                  </a:cubicBezTo>
                  <a:cubicBezTo>
                    <a:pt x="900" y="18310"/>
                    <a:pt x="900" y="19025"/>
                    <a:pt x="3600" y="19669"/>
                  </a:cubicBezTo>
                  <a:cubicBezTo>
                    <a:pt x="6300" y="20313"/>
                    <a:pt x="11700" y="20885"/>
                    <a:pt x="17100" y="214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1" name="Line"/>
            <p:cNvSpPr/>
            <p:nvPr/>
          </p:nvSpPr>
          <p:spPr>
            <a:xfrm>
              <a:off x="1062924" y="3591736"/>
              <a:ext cx="117181" cy="3074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3" h="21345" fill="norm" stroke="1" extrusionOk="0">
                  <a:moveTo>
                    <a:pt x="21353" y="832"/>
                  </a:moveTo>
                  <a:cubicBezTo>
                    <a:pt x="17110" y="538"/>
                    <a:pt x="12867" y="244"/>
                    <a:pt x="9782" y="97"/>
                  </a:cubicBezTo>
                  <a:cubicBezTo>
                    <a:pt x="6696" y="-50"/>
                    <a:pt x="4767" y="-50"/>
                    <a:pt x="3224" y="244"/>
                  </a:cubicBezTo>
                  <a:cubicBezTo>
                    <a:pt x="1682" y="538"/>
                    <a:pt x="524" y="1126"/>
                    <a:pt x="139" y="1787"/>
                  </a:cubicBezTo>
                  <a:cubicBezTo>
                    <a:pt x="-247" y="2448"/>
                    <a:pt x="139" y="3183"/>
                    <a:pt x="1682" y="3550"/>
                  </a:cubicBezTo>
                  <a:cubicBezTo>
                    <a:pt x="3224" y="3917"/>
                    <a:pt x="5924" y="3917"/>
                    <a:pt x="8239" y="3917"/>
                  </a:cubicBezTo>
                  <a:cubicBezTo>
                    <a:pt x="10553" y="3917"/>
                    <a:pt x="12482" y="3917"/>
                    <a:pt x="14024" y="4358"/>
                  </a:cubicBezTo>
                  <a:cubicBezTo>
                    <a:pt x="15567" y="4799"/>
                    <a:pt x="16724" y="5681"/>
                    <a:pt x="17303" y="7664"/>
                  </a:cubicBezTo>
                  <a:cubicBezTo>
                    <a:pt x="17882" y="9648"/>
                    <a:pt x="17882" y="12734"/>
                    <a:pt x="16532" y="15085"/>
                  </a:cubicBezTo>
                  <a:cubicBezTo>
                    <a:pt x="15182" y="17436"/>
                    <a:pt x="12482" y="19052"/>
                    <a:pt x="9589" y="20081"/>
                  </a:cubicBezTo>
                  <a:cubicBezTo>
                    <a:pt x="6696" y="21109"/>
                    <a:pt x="3610" y="21550"/>
                    <a:pt x="1874" y="21256"/>
                  </a:cubicBezTo>
                  <a:cubicBezTo>
                    <a:pt x="139" y="20962"/>
                    <a:pt x="-247" y="19934"/>
                    <a:pt x="1489" y="18832"/>
                  </a:cubicBezTo>
                  <a:cubicBezTo>
                    <a:pt x="3224" y="17730"/>
                    <a:pt x="7082" y="16554"/>
                    <a:pt x="10939" y="153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2" name="Line"/>
            <p:cNvSpPr/>
            <p:nvPr/>
          </p:nvSpPr>
          <p:spPr>
            <a:xfrm>
              <a:off x="875304" y="3756110"/>
              <a:ext cx="31750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888" y="16800"/>
                    <a:pt x="7776" y="12000"/>
                    <a:pt x="11376" y="8400"/>
                  </a:cubicBezTo>
                  <a:cubicBezTo>
                    <a:pt x="14976" y="4800"/>
                    <a:pt x="18288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3" name="Line"/>
            <p:cNvSpPr/>
            <p:nvPr/>
          </p:nvSpPr>
          <p:spPr>
            <a:xfrm>
              <a:off x="1004993" y="3781510"/>
              <a:ext cx="98912" cy="34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8" h="20806" fill="norm" stroke="1" extrusionOk="0">
                  <a:moveTo>
                    <a:pt x="8878" y="11435"/>
                  </a:moveTo>
                  <a:cubicBezTo>
                    <a:pt x="4828" y="15247"/>
                    <a:pt x="778" y="19059"/>
                    <a:pt x="103" y="20329"/>
                  </a:cubicBezTo>
                  <a:cubicBezTo>
                    <a:pt x="-572" y="21600"/>
                    <a:pt x="2128" y="20329"/>
                    <a:pt x="6178" y="16518"/>
                  </a:cubicBezTo>
                  <a:cubicBezTo>
                    <a:pt x="10228" y="12706"/>
                    <a:pt x="15628" y="6353"/>
                    <a:pt x="2102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4" name="Line"/>
            <p:cNvSpPr/>
            <p:nvPr/>
          </p:nvSpPr>
          <p:spPr>
            <a:xfrm>
              <a:off x="1300754" y="3591010"/>
              <a:ext cx="63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5" name="Line"/>
            <p:cNvSpPr/>
            <p:nvPr/>
          </p:nvSpPr>
          <p:spPr>
            <a:xfrm>
              <a:off x="1319804" y="3692610"/>
              <a:ext cx="127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6" name="Line"/>
            <p:cNvSpPr/>
            <p:nvPr/>
          </p:nvSpPr>
          <p:spPr>
            <a:xfrm>
              <a:off x="2005604" y="3546560"/>
              <a:ext cx="228601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200" y="3125"/>
                    <a:pt x="8400" y="6249"/>
                    <a:pt x="12000" y="9849"/>
                  </a:cubicBezTo>
                  <a:cubicBezTo>
                    <a:pt x="15600" y="13449"/>
                    <a:pt x="18600" y="1752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7" name="Line"/>
            <p:cNvSpPr/>
            <p:nvPr/>
          </p:nvSpPr>
          <p:spPr>
            <a:xfrm>
              <a:off x="2050058" y="3502110"/>
              <a:ext cx="222247" cy="412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6" h="21492" fill="norm" stroke="1" extrusionOk="0">
                  <a:moveTo>
                    <a:pt x="21396" y="0"/>
                  </a:moveTo>
                  <a:cubicBezTo>
                    <a:pt x="19154" y="1543"/>
                    <a:pt x="16913" y="3086"/>
                    <a:pt x="14060" y="5786"/>
                  </a:cubicBezTo>
                  <a:cubicBezTo>
                    <a:pt x="11207" y="8486"/>
                    <a:pt x="7743" y="12343"/>
                    <a:pt x="5400" y="14933"/>
                  </a:cubicBezTo>
                  <a:cubicBezTo>
                    <a:pt x="3056" y="17522"/>
                    <a:pt x="1834" y="18845"/>
                    <a:pt x="1019" y="19782"/>
                  </a:cubicBezTo>
                  <a:cubicBezTo>
                    <a:pt x="204" y="20718"/>
                    <a:pt x="-204" y="21269"/>
                    <a:pt x="102" y="21435"/>
                  </a:cubicBezTo>
                  <a:cubicBezTo>
                    <a:pt x="407" y="21600"/>
                    <a:pt x="1426" y="21380"/>
                    <a:pt x="2445" y="211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8" name="Line"/>
            <p:cNvSpPr/>
            <p:nvPr/>
          </p:nvSpPr>
          <p:spPr>
            <a:xfrm>
              <a:off x="2343600" y="3677955"/>
              <a:ext cx="297005" cy="1248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5" h="20549" fill="norm" stroke="1" extrusionOk="0">
                  <a:moveTo>
                    <a:pt x="3572" y="8683"/>
                  </a:moveTo>
                  <a:cubicBezTo>
                    <a:pt x="3112" y="10077"/>
                    <a:pt x="2652" y="11471"/>
                    <a:pt x="2040" y="12342"/>
                  </a:cubicBezTo>
                  <a:cubicBezTo>
                    <a:pt x="1427" y="13212"/>
                    <a:pt x="661" y="13561"/>
                    <a:pt x="278" y="12864"/>
                  </a:cubicBezTo>
                  <a:cubicBezTo>
                    <a:pt x="-105" y="12167"/>
                    <a:pt x="-105" y="10425"/>
                    <a:pt x="355" y="7812"/>
                  </a:cubicBezTo>
                  <a:cubicBezTo>
                    <a:pt x="814" y="5200"/>
                    <a:pt x="1733" y="1716"/>
                    <a:pt x="3035" y="496"/>
                  </a:cubicBezTo>
                  <a:cubicBezTo>
                    <a:pt x="4338" y="-723"/>
                    <a:pt x="6023" y="322"/>
                    <a:pt x="7708" y="3458"/>
                  </a:cubicBezTo>
                  <a:cubicBezTo>
                    <a:pt x="9393" y="6593"/>
                    <a:pt x="11078" y="11819"/>
                    <a:pt x="12150" y="15129"/>
                  </a:cubicBezTo>
                  <a:cubicBezTo>
                    <a:pt x="13223" y="18438"/>
                    <a:pt x="13682" y="19832"/>
                    <a:pt x="14295" y="20354"/>
                  </a:cubicBezTo>
                  <a:cubicBezTo>
                    <a:pt x="14908" y="20877"/>
                    <a:pt x="15674" y="20529"/>
                    <a:pt x="16899" y="17045"/>
                  </a:cubicBezTo>
                  <a:cubicBezTo>
                    <a:pt x="18125" y="13561"/>
                    <a:pt x="19810" y="6942"/>
                    <a:pt x="21495" y="3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9" name="Line"/>
            <p:cNvSpPr/>
            <p:nvPr/>
          </p:nvSpPr>
          <p:spPr>
            <a:xfrm>
              <a:off x="2939054" y="3514810"/>
              <a:ext cx="247651" cy="402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3752"/>
                  </a:moveTo>
                  <a:cubicBezTo>
                    <a:pt x="1108" y="7389"/>
                    <a:pt x="2215" y="11027"/>
                    <a:pt x="2769" y="13813"/>
                  </a:cubicBezTo>
                  <a:cubicBezTo>
                    <a:pt x="3323" y="16598"/>
                    <a:pt x="3323" y="18531"/>
                    <a:pt x="3231" y="19781"/>
                  </a:cubicBezTo>
                  <a:cubicBezTo>
                    <a:pt x="3138" y="21032"/>
                    <a:pt x="2954" y="21600"/>
                    <a:pt x="2677" y="21600"/>
                  </a:cubicBezTo>
                  <a:cubicBezTo>
                    <a:pt x="2400" y="21600"/>
                    <a:pt x="2031" y="21032"/>
                    <a:pt x="1754" y="18985"/>
                  </a:cubicBezTo>
                  <a:cubicBezTo>
                    <a:pt x="1477" y="16939"/>
                    <a:pt x="1292" y="13415"/>
                    <a:pt x="1569" y="10118"/>
                  </a:cubicBezTo>
                  <a:cubicBezTo>
                    <a:pt x="1846" y="6821"/>
                    <a:pt x="2585" y="3752"/>
                    <a:pt x="3323" y="2046"/>
                  </a:cubicBezTo>
                  <a:cubicBezTo>
                    <a:pt x="4062" y="341"/>
                    <a:pt x="4800" y="0"/>
                    <a:pt x="5354" y="114"/>
                  </a:cubicBezTo>
                  <a:cubicBezTo>
                    <a:pt x="5908" y="227"/>
                    <a:pt x="6277" y="796"/>
                    <a:pt x="7385" y="3013"/>
                  </a:cubicBezTo>
                  <a:cubicBezTo>
                    <a:pt x="8492" y="5229"/>
                    <a:pt x="10338" y="9095"/>
                    <a:pt x="11631" y="11766"/>
                  </a:cubicBezTo>
                  <a:cubicBezTo>
                    <a:pt x="12923" y="14438"/>
                    <a:pt x="13662" y="15916"/>
                    <a:pt x="14308" y="16996"/>
                  </a:cubicBezTo>
                  <a:cubicBezTo>
                    <a:pt x="14954" y="18076"/>
                    <a:pt x="15508" y="18758"/>
                    <a:pt x="16062" y="18872"/>
                  </a:cubicBezTo>
                  <a:cubicBezTo>
                    <a:pt x="16615" y="18985"/>
                    <a:pt x="17169" y="18531"/>
                    <a:pt x="18000" y="16768"/>
                  </a:cubicBezTo>
                  <a:cubicBezTo>
                    <a:pt x="18831" y="15006"/>
                    <a:pt x="19938" y="11937"/>
                    <a:pt x="20585" y="8924"/>
                  </a:cubicBezTo>
                  <a:cubicBezTo>
                    <a:pt x="21231" y="5912"/>
                    <a:pt x="21415" y="295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0" name="Line"/>
            <p:cNvSpPr/>
            <p:nvPr/>
          </p:nvSpPr>
          <p:spPr>
            <a:xfrm>
              <a:off x="3229935" y="3692047"/>
              <a:ext cx="71070" cy="1699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1" h="20900" fill="norm" stroke="1" extrusionOk="0">
                  <a:moveTo>
                    <a:pt x="21331" y="850"/>
                  </a:moveTo>
                  <a:cubicBezTo>
                    <a:pt x="18155" y="329"/>
                    <a:pt x="14978" y="-191"/>
                    <a:pt x="11802" y="69"/>
                  </a:cubicBezTo>
                  <a:cubicBezTo>
                    <a:pt x="8625" y="329"/>
                    <a:pt x="5449" y="1370"/>
                    <a:pt x="3225" y="4363"/>
                  </a:cubicBezTo>
                  <a:cubicBezTo>
                    <a:pt x="1002" y="7356"/>
                    <a:pt x="-269" y="12301"/>
                    <a:pt x="49" y="15293"/>
                  </a:cubicBezTo>
                  <a:cubicBezTo>
                    <a:pt x="366" y="18286"/>
                    <a:pt x="2272" y="19327"/>
                    <a:pt x="4813" y="20108"/>
                  </a:cubicBezTo>
                  <a:cubicBezTo>
                    <a:pt x="7355" y="20889"/>
                    <a:pt x="10531" y="21409"/>
                    <a:pt x="13390" y="20108"/>
                  </a:cubicBezTo>
                  <a:cubicBezTo>
                    <a:pt x="16249" y="18807"/>
                    <a:pt x="18790" y="15684"/>
                    <a:pt x="19107" y="12170"/>
                  </a:cubicBezTo>
                  <a:cubicBezTo>
                    <a:pt x="19425" y="8657"/>
                    <a:pt x="17519" y="4754"/>
                    <a:pt x="15613" y="8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1" name="Line"/>
            <p:cNvSpPr/>
            <p:nvPr/>
          </p:nvSpPr>
          <p:spPr>
            <a:xfrm>
              <a:off x="3320054" y="3667210"/>
              <a:ext cx="114301" cy="1934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29" fill="norm" stroke="1" extrusionOk="0">
                  <a:moveTo>
                    <a:pt x="0" y="4181"/>
                  </a:moveTo>
                  <a:cubicBezTo>
                    <a:pt x="1600" y="3484"/>
                    <a:pt x="3200" y="2787"/>
                    <a:pt x="5000" y="2671"/>
                  </a:cubicBezTo>
                  <a:cubicBezTo>
                    <a:pt x="6800" y="2555"/>
                    <a:pt x="8800" y="3019"/>
                    <a:pt x="11600" y="4994"/>
                  </a:cubicBezTo>
                  <a:cubicBezTo>
                    <a:pt x="14400" y="6968"/>
                    <a:pt x="18000" y="10452"/>
                    <a:pt x="19000" y="13471"/>
                  </a:cubicBezTo>
                  <a:cubicBezTo>
                    <a:pt x="20000" y="16490"/>
                    <a:pt x="18400" y="19045"/>
                    <a:pt x="16600" y="20323"/>
                  </a:cubicBezTo>
                  <a:cubicBezTo>
                    <a:pt x="14800" y="21600"/>
                    <a:pt x="12800" y="21600"/>
                    <a:pt x="11000" y="19858"/>
                  </a:cubicBezTo>
                  <a:cubicBezTo>
                    <a:pt x="9200" y="18116"/>
                    <a:pt x="7600" y="14632"/>
                    <a:pt x="8400" y="11265"/>
                  </a:cubicBezTo>
                  <a:cubicBezTo>
                    <a:pt x="9200" y="7897"/>
                    <a:pt x="12400" y="4645"/>
                    <a:pt x="15000" y="2787"/>
                  </a:cubicBezTo>
                  <a:cubicBezTo>
                    <a:pt x="17600" y="929"/>
                    <a:pt x="19600" y="46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2" name="Line"/>
            <p:cNvSpPr/>
            <p:nvPr/>
          </p:nvSpPr>
          <p:spPr>
            <a:xfrm>
              <a:off x="3516904" y="3669014"/>
              <a:ext cx="203201" cy="1691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794" fill="norm" stroke="1" extrusionOk="0">
                  <a:moveTo>
                    <a:pt x="0" y="559"/>
                  </a:moveTo>
                  <a:cubicBezTo>
                    <a:pt x="675" y="6545"/>
                    <a:pt x="1350" y="12530"/>
                    <a:pt x="1575" y="16173"/>
                  </a:cubicBezTo>
                  <a:cubicBezTo>
                    <a:pt x="1800" y="19817"/>
                    <a:pt x="1575" y="21118"/>
                    <a:pt x="1575" y="20728"/>
                  </a:cubicBezTo>
                  <a:cubicBezTo>
                    <a:pt x="1575" y="20337"/>
                    <a:pt x="1800" y="18255"/>
                    <a:pt x="2475" y="15653"/>
                  </a:cubicBezTo>
                  <a:cubicBezTo>
                    <a:pt x="3150" y="13051"/>
                    <a:pt x="4275" y="9928"/>
                    <a:pt x="5175" y="7716"/>
                  </a:cubicBezTo>
                  <a:cubicBezTo>
                    <a:pt x="6075" y="5504"/>
                    <a:pt x="6750" y="4202"/>
                    <a:pt x="7312" y="4332"/>
                  </a:cubicBezTo>
                  <a:cubicBezTo>
                    <a:pt x="7875" y="4463"/>
                    <a:pt x="8325" y="6024"/>
                    <a:pt x="8438" y="7976"/>
                  </a:cubicBezTo>
                  <a:cubicBezTo>
                    <a:pt x="8550" y="9928"/>
                    <a:pt x="8325" y="12270"/>
                    <a:pt x="8213" y="12790"/>
                  </a:cubicBezTo>
                  <a:cubicBezTo>
                    <a:pt x="8100" y="13311"/>
                    <a:pt x="8100" y="12010"/>
                    <a:pt x="8662" y="9928"/>
                  </a:cubicBezTo>
                  <a:cubicBezTo>
                    <a:pt x="9225" y="7846"/>
                    <a:pt x="10350" y="4983"/>
                    <a:pt x="11812" y="2901"/>
                  </a:cubicBezTo>
                  <a:cubicBezTo>
                    <a:pt x="13275" y="819"/>
                    <a:pt x="15075" y="-482"/>
                    <a:pt x="16200" y="169"/>
                  </a:cubicBezTo>
                  <a:cubicBezTo>
                    <a:pt x="17325" y="819"/>
                    <a:pt x="17775" y="3422"/>
                    <a:pt x="18562" y="6805"/>
                  </a:cubicBezTo>
                  <a:cubicBezTo>
                    <a:pt x="19350" y="10188"/>
                    <a:pt x="20475" y="14352"/>
                    <a:pt x="21600" y="185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3" name="Line"/>
            <p:cNvSpPr/>
            <p:nvPr/>
          </p:nvSpPr>
          <p:spPr>
            <a:xfrm>
              <a:off x="3749843" y="3440726"/>
              <a:ext cx="217912" cy="3678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2" h="21452" fill="norm" stroke="1" extrusionOk="0">
                  <a:moveTo>
                    <a:pt x="9544" y="19502"/>
                  </a:moveTo>
                  <a:cubicBezTo>
                    <a:pt x="9751" y="18885"/>
                    <a:pt x="9959" y="18267"/>
                    <a:pt x="9440" y="17465"/>
                  </a:cubicBezTo>
                  <a:cubicBezTo>
                    <a:pt x="8920" y="16663"/>
                    <a:pt x="7674" y="15675"/>
                    <a:pt x="6013" y="15367"/>
                  </a:cubicBezTo>
                  <a:cubicBezTo>
                    <a:pt x="4351" y="15058"/>
                    <a:pt x="2274" y="15429"/>
                    <a:pt x="1132" y="15922"/>
                  </a:cubicBezTo>
                  <a:cubicBezTo>
                    <a:pt x="-10" y="16416"/>
                    <a:pt x="-218" y="17033"/>
                    <a:pt x="197" y="17959"/>
                  </a:cubicBezTo>
                  <a:cubicBezTo>
                    <a:pt x="613" y="18885"/>
                    <a:pt x="1651" y="20119"/>
                    <a:pt x="2690" y="20798"/>
                  </a:cubicBezTo>
                  <a:cubicBezTo>
                    <a:pt x="3728" y="21477"/>
                    <a:pt x="4767" y="21600"/>
                    <a:pt x="6013" y="21291"/>
                  </a:cubicBezTo>
                  <a:cubicBezTo>
                    <a:pt x="7259" y="20983"/>
                    <a:pt x="8713" y="20242"/>
                    <a:pt x="10270" y="19502"/>
                  </a:cubicBezTo>
                  <a:cubicBezTo>
                    <a:pt x="11828" y="18761"/>
                    <a:pt x="13490" y="18021"/>
                    <a:pt x="15359" y="16107"/>
                  </a:cubicBezTo>
                  <a:cubicBezTo>
                    <a:pt x="17228" y="14194"/>
                    <a:pt x="19305" y="11109"/>
                    <a:pt x="20344" y="8393"/>
                  </a:cubicBezTo>
                  <a:cubicBezTo>
                    <a:pt x="21382" y="5678"/>
                    <a:pt x="21382" y="3333"/>
                    <a:pt x="21070" y="1913"/>
                  </a:cubicBezTo>
                  <a:cubicBezTo>
                    <a:pt x="20759" y="494"/>
                    <a:pt x="20136" y="0"/>
                    <a:pt x="19513" y="0"/>
                  </a:cubicBezTo>
                  <a:cubicBezTo>
                    <a:pt x="18890" y="0"/>
                    <a:pt x="18267" y="494"/>
                    <a:pt x="17747" y="2283"/>
                  </a:cubicBezTo>
                  <a:cubicBezTo>
                    <a:pt x="17228" y="4073"/>
                    <a:pt x="16813" y="7159"/>
                    <a:pt x="16605" y="10183"/>
                  </a:cubicBezTo>
                  <a:cubicBezTo>
                    <a:pt x="16397" y="13207"/>
                    <a:pt x="16397" y="16169"/>
                    <a:pt x="16605" y="18021"/>
                  </a:cubicBezTo>
                  <a:cubicBezTo>
                    <a:pt x="16813" y="19872"/>
                    <a:pt x="17228" y="20613"/>
                    <a:pt x="18059" y="20983"/>
                  </a:cubicBezTo>
                  <a:cubicBezTo>
                    <a:pt x="18890" y="21353"/>
                    <a:pt x="20136" y="21353"/>
                    <a:pt x="21382" y="213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4" name="Line"/>
            <p:cNvSpPr/>
            <p:nvPr/>
          </p:nvSpPr>
          <p:spPr>
            <a:xfrm>
              <a:off x="4218232" y="3467576"/>
              <a:ext cx="117823" cy="3774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4" h="21398" fill="norm" stroke="1" extrusionOk="0">
                  <a:moveTo>
                    <a:pt x="21094" y="4118"/>
                  </a:moveTo>
                  <a:cubicBezTo>
                    <a:pt x="20336" y="3518"/>
                    <a:pt x="19578" y="2918"/>
                    <a:pt x="18441" y="2138"/>
                  </a:cubicBezTo>
                  <a:cubicBezTo>
                    <a:pt x="17305" y="1358"/>
                    <a:pt x="15789" y="398"/>
                    <a:pt x="14083" y="98"/>
                  </a:cubicBezTo>
                  <a:cubicBezTo>
                    <a:pt x="12378" y="-202"/>
                    <a:pt x="10483" y="158"/>
                    <a:pt x="8020" y="1598"/>
                  </a:cubicBezTo>
                  <a:cubicBezTo>
                    <a:pt x="5557" y="3038"/>
                    <a:pt x="2526" y="5558"/>
                    <a:pt x="1010" y="8438"/>
                  </a:cubicBezTo>
                  <a:cubicBezTo>
                    <a:pt x="-506" y="11318"/>
                    <a:pt x="-506" y="14558"/>
                    <a:pt x="2336" y="16778"/>
                  </a:cubicBezTo>
                  <a:cubicBezTo>
                    <a:pt x="5178" y="18998"/>
                    <a:pt x="10862" y="20198"/>
                    <a:pt x="16547" y="213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5" name="Line"/>
            <p:cNvSpPr/>
            <p:nvPr/>
          </p:nvSpPr>
          <p:spPr>
            <a:xfrm>
              <a:off x="4385723" y="3552910"/>
              <a:ext cx="45582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3" h="21600" fill="norm" stroke="1" extrusionOk="0">
                  <a:moveTo>
                    <a:pt x="9361" y="0"/>
                  </a:moveTo>
                  <a:cubicBezTo>
                    <a:pt x="4452" y="2810"/>
                    <a:pt x="-457" y="5620"/>
                    <a:pt x="34" y="8956"/>
                  </a:cubicBezTo>
                  <a:cubicBezTo>
                    <a:pt x="525" y="12293"/>
                    <a:pt x="6416" y="16156"/>
                    <a:pt x="10834" y="18351"/>
                  </a:cubicBezTo>
                  <a:cubicBezTo>
                    <a:pt x="15252" y="20546"/>
                    <a:pt x="18198" y="21073"/>
                    <a:pt x="2114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6" name="Line"/>
            <p:cNvSpPr/>
            <p:nvPr/>
          </p:nvSpPr>
          <p:spPr>
            <a:xfrm>
              <a:off x="4489065" y="3563123"/>
              <a:ext cx="90622" cy="2046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7" h="21314" fill="norm" stroke="1" extrusionOk="0">
                  <a:moveTo>
                    <a:pt x="14585" y="5549"/>
                  </a:moveTo>
                  <a:cubicBezTo>
                    <a:pt x="9676" y="8634"/>
                    <a:pt x="4767" y="11720"/>
                    <a:pt x="2313" y="13924"/>
                  </a:cubicBezTo>
                  <a:cubicBezTo>
                    <a:pt x="-142" y="16128"/>
                    <a:pt x="-142" y="17451"/>
                    <a:pt x="103" y="18773"/>
                  </a:cubicBezTo>
                  <a:cubicBezTo>
                    <a:pt x="349" y="20096"/>
                    <a:pt x="840" y="21418"/>
                    <a:pt x="4276" y="21308"/>
                  </a:cubicBezTo>
                  <a:cubicBezTo>
                    <a:pt x="7713" y="21198"/>
                    <a:pt x="14094" y="19655"/>
                    <a:pt x="17531" y="16238"/>
                  </a:cubicBezTo>
                  <a:cubicBezTo>
                    <a:pt x="20967" y="12822"/>
                    <a:pt x="21458" y="7532"/>
                    <a:pt x="20722" y="4447"/>
                  </a:cubicBezTo>
                  <a:cubicBezTo>
                    <a:pt x="19985" y="1361"/>
                    <a:pt x="18022" y="479"/>
                    <a:pt x="15813" y="149"/>
                  </a:cubicBezTo>
                  <a:cubicBezTo>
                    <a:pt x="13603" y="-182"/>
                    <a:pt x="11149" y="38"/>
                    <a:pt x="9922" y="810"/>
                  </a:cubicBezTo>
                  <a:cubicBezTo>
                    <a:pt x="8694" y="1581"/>
                    <a:pt x="8694" y="2904"/>
                    <a:pt x="8694" y="42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7" name="Line"/>
            <p:cNvSpPr/>
            <p:nvPr/>
          </p:nvSpPr>
          <p:spPr>
            <a:xfrm>
              <a:off x="4615454" y="3838660"/>
              <a:ext cx="57151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8" name="Line"/>
            <p:cNvSpPr/>
            <p:nvPr/>
          </p:nvSpPr>
          <p:spPr>
            <a:xfrm>
              <a:off x="4840791" y="3593026"/>
              <a:ext cx="200114" cy="2412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6" h="21220" fill="norm" stroke="1" extrusionOk="0">
                  <a:moveTo>
                    <a:pt x="3079" y="2616"/>
                  </a:moveTo>
                  <a:cubicBezTo>
                    <a:pt x="3989" y="1685"/>
                    <a:pt x="4898" y="754"/>
                    <a:pt x="5921" y="289"/>
                  </a:cubicBezTo>
                  <a:cubicBezTo>
                    <a:pt x="6944" y="-177"/>
                    <a:pt x="8081" y="-177"/>
                    <a:pt x="8991" y="1033"/>
                  </a:cubicBezTo>
                  <a:cubicBezTo>
                    <a:pt x="9900" y="2244"/>
                    <a:pt x="10582" y="4664"/>
                    <a:pt x="9332" y="7830"/>
                  </a:cubicBezTo>
                  <a:cubicBezTo>
                    <a:pt x="8081" y="10995"/>
                    <a:pt x="4898" y="14906"/>
                    <a:pt x="2852" y="17326"/>
                  </a:cubicBezTo>
                  <a:cubicBezTo>
                    <a:pt x="805" y="19747"/>
                    <a:pt x="-104" y="20678"/>
                    <a:pt x="10" y="21051"/>
                  </a:cubicBezTo>
                  <a:cubicBezTo>
                    <a:pt x="123" y="21423"/>
                    <a:pt x="1260" y="21237"/>
                    <a:pt x="5012" y="19933"/>
                  </a:cubicBezTo>
                  <a:cubicBezTo>
                    <a:pt x="8763" y="18630"/>
                    <a:pt x="15130" y="16209"/>
                    <a:pt x="21496" y="137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9" name="Line"/>
            <p:cNvSpPr/>
            <p:nvPr/>
          </p:nvSpPr>
          <p:spPr>
            <a:xfrm>
              <a:off x="5109778" y="3547338"/>
              <a:ext cx="111179" cy="272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28" h="21373" fill="norm" stroke="1" extrusionOk="0">
                  <a:moveTo>
                    <a:pt x="11963" y="2431"/>
                  </a:moveTo>
                  <a:cubicBezTo>
                    <a:pt x="10785" y="1767"/>
                    <a:pt x="9607" y="1102"/>
                    <a:pt x="7447" y="604"/>
                  </a:cubicBezTo>
                  <a:cubicBezTo>
                    <a:pt x="5287" y="105"/>
                    <a:pt x="2145" y="-227"/>
                    <a:pt x="771" y="188"/>
                  </a:cubicBezTo>
                  <a:cubicBezTo>
                    <a:pt x="-604" y="604"/>
                    <a:pt x="-211" y="1767"/>
                    <a:pt x="2538" y="4176"/>
                  </a:cubicBezTo>
                  <a:cubicBezTo>
                    <a:pt x="5287" y="6585"/>
                    <a:pt x="10392" y="10241"/>
                    <a:pt x="13731" y="12816"/>
                  </a:cubicBezTo>
                  <a:cubicBezTo>
                    <a:pt x="17069" y="15391"/>
                    <a:pt x="18640" y="16887"/>
                    <a:pt x="19621" y="18133"/>
                  </a:cubicBezTo>
                  <a:cubicBezTo>
                    <a:pt x="20603" y="19379"/>
                    <a:pt x="20996" y="20376"/>
                    <a:pt x="20211" y="20875"/>
                  </a:cubicBezTo>
                  <a:cubicBezTo>
                    <a:pt x="19425" y="21373"/>
                    <a:pt x="17461" y="21373"/>
                    <a:pt x="15498" y="213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0" name="Line"/>
            <p:cNvSpPr/>
            <p:nvPr/>
          </p:nvSpPr>
          <p:spPr>
            <a:xfrm>
              <a:off x="5123454" y="3540210"/>
              <a:ext cx="22860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200" y="16800"/>
                    <a:pt x="10400" y="12000"/>
                    <a:pt x="14000" y="8400"/>
                  </a:cubicBezTo>
                  <a:cubicBezTo>
                    <a:pt x="17600" y="4800"/>
                    <a:pt x="19600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1" name="Line"/>
            <p:cNvSpPr/>
            <p:nvPr/>
          </p:nvSpPr>
          <p:spPr>
            <a:xfrm>
              <a:off x="5371104" y="3400510"/>
              <a:ext cx="118064" cy="463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72" h="21600" fill="norm" stroke="1" extrusionOk="0">
                  <a:moveTo>
                    <a:pt x="10055" y="0"/>
                  </a:moveTo>
                  <a:cubicBezTo>
                    <a:pt x="14152" y="3551"/>
                    <a:pt x="18248" y="7101"/>
                    <a:pt x="19924" y="10208"/>
                  </a:cubicBezTo>
                  <a:cubicBezTo>
                    <a:pt x="21600" y="13315"/>
                    <a:pt x="20855" y="15978"/>
                    <a:pt x="17131" y="17803"/>
                  </a:cubicBezTo>
                  <a:cubicBezTo>
                    <a:pt x="13407" y="19627"/>
                    <a:pt x="6703" y="2061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2" name="Line"/>
            <p:cNvSpPr/>
            <p:nvPr/>
          </p:nvSpPr>
          <p:spPr>
            <a:xfrm>
              <a:off x="6736354" y="3485480"/>
              <a:ext cx="165101" cy="207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0" fill="norm" stroke="1" extrusionOk="0">
                  <a:moveTo>
                    <a:pt x="0" y="3023"/>
                  </a:moveTo>
                  <a:cubicBezTo>
                    <a:pt x="0" y="1714"/>
                    <a:pt x="0" y="405"/>
                    <a:pt x="692" y="77"/>
                  </a:cubicBezTo>
                  <a:cubicBezTo>
                    <a:pt x="1385" y="-250"/>
                    <a:pt x="2769" y="405"/>
                    <a:pt x="5262" y="3023"/>
                  </a:cubicBezTo>
                  <a:cubicBezTo>
                    <a:pt x="7754" y="5641"/>
                    <a:pt x="11354" y="10223"/>
                    <a:pt x="14262" y="13605"/>
                  </a:cubicBezTo>
                  <a:cubicBezTo>
                    <a:pt x="17169" y="16986"/>
                    <a:pt x="19385" y="19168"/>
                    <a:pt x="21600" y="213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3" name="Line"/>
            <p:cNvSpPr/>
            <p:nvPr/>
          </p:nvSpPr>
          <p:spPr>
            <a:xfrm>
              <a:off x="6831967" y="3527510"/>
              <a:ext cx="132988" cy="412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5" h="21600" fill="norm" stroke="1" extrusionOk="0">
                  <a:moveTo>
                    <a:pt x="21205" y="0"/>
                  </a:moveTo>
                  <a:cubicBezTo>
                    <a:pt x="17493" y="1662"/>
                    <a:pt x="13780" y="3323"/>
                    <a:pt x="11080" y="5428"/>
                  </a:cubicBezTo>
                  <a:cubicBezTo>
                    <a:pt x="8380" y="7532"/>
                    <a:pt x="6693" y="10080"/>
                    <a:pt x="4836" y="12517"/>
                  </a:cubicBezTo>
                  <a:cubicBezTo>
                    <a:pt x="2980" y="14954"/>
                    <a:pt x="955" y="17280"/>
                    <a:pt x="280" y="18775"/>
                  </a:cubicBezTo>
                  <a:cubicBezTo>
                    <a:pt x="-395" y="20271"/>
                    <a:pt x="280" y="20935"/>
                    <a:pt x="95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4" name="Line"/>
            <p:cNvSpPr/>
            <p:nvPr/>
          </p:nvSpPr>
          <p:spPr>
            <a:xfrm>
              <a:off x="7073699" y="3744220"/>
              <a:ext cx="234156" cy="107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7" h="20229" fill="norm" stroke="1" extrusionOk="0">
                  <a:moveTo>
                    <a:pt x="2846" y="16647"/>
                  </a:moveTo>
                  <a:cubicBezTo>
                    <a:pt x="1873" y="16247"/>
                    <a:pt x="900" y="15847"/>
                    <a:pt x="413" y="14247"/>
                  </a:cubicBezTo>
                  <a:cubicBezTo>
                    <a:pt x="-73" y="12647"/>
                    <a:pt x="-73" y="9847"/>
                    <a:pt x="122" y="7447"/>
                  </a:cubicBezTo>
                  <a:cubicBezTo>
                    <a:pt x="316" y="5047"/>
                    <a:pt x="705" y="3047"/>
                    <a:pt x="1386" y="1647"/>
                  </a:cubicBezTo>
                  <a:cubicBezTo>
                    <a:pt x="2068" y="247"/>
                    <a:pt x="3041" y="-553"/>
                    <a:pt x="3722" y="447"/>
                  </a:cubicBezTo>
                  <a:cubicBezTo>
                    <a:pt x="4403" y="1447"/>
                    <a:pt x="4792" y="4247"/>
                    <a:pt x="5473" y="7847"/>
                  </a:cubicBezTo>
                  <a:cubicBezTo>
                    <a:pt x="6154" y="11447"/>
                    <a:pt x="7127" y="15847"/>
                    <a:pt x="8586" y="18247"/>
                  </a:cubicBezTo>
                  <a:cubicBezTo>
                    <a:pt x="10046" y="20647"/>
                    <a:pt x="11992" y="21047"/>
                    <a:pt x="14230" y="18447"/>
                  </a:cubicBezTo>
                  <a:cubicBezTo>
                    <a:pt x="16468" y="15847"/>
                    <a:pt x="18997" y="10247"/>
                    <a:pt x="21527" y="46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5" name="Line"/>
            <p:cNvSpPr/>
            <p:nvPr/>
          </p:nvSpPr>
          <p:spPr>
            <a:xfrm>
              <a:off x="7660004" y="3524563"/>
              <a:ext cx="219351" cy="3797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3" h="21408" fill="norm" stroke="1" extrusionOk="0">
                  <a:moveTo>
                    <a:pt x="1585" y="8042"/>
                  </a:moveTo>
                  <a:cubicBezTo>
                    <a:pt x="1585" y="12100"/>
                    <a:pt x="1585" y="16157"/>
                    <a:pt x="1377" y="18484"/>
                  </a:cubicBezTo>
                  <a:cubicBezTo>
                    <a:pt x="1169" y="20811"/>
                    <a:pt x="754" y="21408"/>
                    <a:pt x="442" y="21408"/>
                  </a:cubicBezTo>
                  <a:cubicBezTo>
                    <a:pt x="131" y="21408"/>
                    <a:pt x="-77" y="20811"/>
                    <a:pt x="27" y="18544"/>
                  </a:cubicBezTo>
                  <a:cubicBezTo>
                    <a:pt x="131" y="16277"/>
                    <a:pt x="546" y="12338"/>
                    <a:pt x="858" y="9892"/>
                  </a:cubicBezTo>
                  <a:cubicBezTo>
                    <a:pt x="1169" y="7446"/>
                    <a:pt x="1377" y="6491"/>
                    <a:pt x="1896" y="5477"/>
                  </a:cubicBezTo>
                  <a:cubicBezTo>
                    <a:pt x="2415" y="4462"/>
                    <a:pt x="3246" y="3388"/>
                    <a:pt x="4181" y="2911"/>
                  </a:cubicBezTo>
                  <a:cubicBezTo>
                    <a:pt x="5115" y="2433"/>
                    <a:pt x="6154" y="2553"/>
                    <a:pt x="6985" y="3328"/>
                  </a:cubicBezTo>
                  <a:cubicBezTo>
                    <a:pt x="7815" y="4104"/>
                    <a:pt x="8438" y="5536"/>
                    <a:pt x="9269" y="7983"/>
                  </a:cubicBezTo>
                  <a:cubicBezTo>
                    <a:pt x="10100" y="10429"/>
                    <a:pt x="11138" y="13890"/>
                    <a:pt x="11865" y="15918"/>
                  </a:cubicBezTo>
                  <a:cubicBezTo>
                    <a:pt x="12592" y="17947"/>
                    <a:pt x="13008" y="18544"/>
                    <a:pt x="13423" y="19141"/>
                  </a:cubicBezTo>
                  <a:cubicBezTo>
                    <a:pt x="13838" y="19737"/>
                    <a:pt x="14254" y="20334"/>
                    <a:pt x="14669" y="20215"/>
                  </a:cubicBezTo>
                  <a:cubicBezTo>
                    <a:pt x="15085" y="20095"/>
                    <a:pt x="15500" y="19260"/>
                    <a:pt x="16019" y="16814"/>
                  </a:cubicBezTo>
                  <a:cubicBezTo>
                    <a:pt x="16538" y="14367"/>
                    <a:pt x="17161" y="10310"/>
                    <a:pt x="17681" y="7684"/>
                  </a:cubicBezTo>
                  <a:cubicBezTo>
                    <a:pt x="18200" y="5059"/>
                    <a:pt x="18615" y="3865"/>
                    <a:pt x="19031" y="2672"/>
                  </a:cubicBezTo>
                  <a:cubicBezTo>
                    <a:pt x="19446" y="1479"/>
                    <a:pt x="19861" y="285"/>
                    <a:pt x="20277" y="47"/>
                  </a:cubicBezTo>
                  <a:cubicBezTo>
                    <a:pt x="20692" y="-192"/>
                    <a:pt x="21108" y="524"/>
                    <a:pt x="21523" y="12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6" name="Line"/>
            <p:cNvSpPr/>
            <p:nvPr/>
          </p:nvSpPr>
          <p:spPr>
            <a:xfrm>
              <a:off x="7914937" y="3749760"/>
              <a:ext cx="84146" cy="1506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45" h="21355" fill="norm" stroke="1" extrusionOk="0">
                  <a:moveTo>
                    <a:pt x="14497" y="3600"/>
                  </a:moveTo>
                  <a:cubicBezTo>
                    <a:pt x="12440" y="2700"/>
                    <a:pt x="10383" y="1800"/>
                    <a:pt x="8069" y="1500"/>
                  </a:cubicBezTo>
                  <a:cubicBezTo>
                    <a:pt x="5754" y="1200"/>
                    <a:pt x="3183" y="1500"/>
                    <a:pt x="1640" y="4350"/>
                  </a:cubicBezTo>
                  <a:cubicBezTo>
                    <a:pt x="97" y="7200"/>
                    <a:pt x="-417" y="12600"/>
                    <a:pt x="354" y="16050"/>
                  </a:cubicBezTo>
                  <a:cubicBezTo>
                    <a:pt x="1126" y="19500"/>
                    <a:pt x="3183" y="21000"/>
                    <a:pt x="6526" y="21300"/>
                  </a:cubicBezTo>
                  <a:cubicBezTo>
                    <a:pt x="9869" y="21600"/>
                    <a:pt x="14497" y="20700"/>
                    <a:pt x="17326" y="17700"/>
                  </a:cubicBezTo>
                  <a:cubicBezTo>
                    <a:pt x="20154" y="14700"/>
                    <a:pt x="21183" y="9600"/>
                    <a:pt x="19897" y="6300"/>
                  </a:cubicBezTo>
                  <a:cubicBezTo>
                    <a:pt x="18612" y="3000"/>
                    <a:pt x="15012" y="1500"/>
                    <a:pt x="1141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7" name="Line"/>
            <p:cNvSpPr/>
            <p:nvPr/>
          </p:nvSpPr>
          <p:spPr>
            <a:xfrm>
              <a:off x="8038104" y="3724360"/>
              <a:ext cx="95251" cy="1810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5" fill="norm" stroke="1" extrusionOk="0">
                  <a:moveTo>
                    <a:pt x="0" y="3014"/>
                  </a:moveTo>
                  <a:cubicBezTo>
                    <a:pt x="1920" y="2260"/>
                    <a:pt x="3840" y="1507"/>
                    <a:pt x="5520" y="1633"/>
                  </a:cubicBezTo>
                  <a:cubicBezTo>
                    <a:pt x="7200" y="1758"/>
                    <a:pt x="8640" y="2763"/>
                    <a:pt x="10320" y="5149"/>
                  </a:cubicBezTo>
                  <a:cubicBezTo>
                    <a:pt x="12000" y="7535"/>
                    <a:pt x="13920" y="11302"/>
                    <a:pt x="14880" y="13940"/>
                  </a:cubicBezTo>
                  <a:cubicBezTo>
                    <a:pt x="15840" y="16577"/>
                    <a:pt x="15840" y="18084"/>
                    <a:pt x="15120" y="19340"/>
                  </a:cubicBezTo>
                  <a:cubicBezTo>
                    <a:pt x="14400" y="20595"/>
                    <a:pt x="12960" y="21600"/>
                    <a:pt x="11520" y="21474"/>
                  </a:cubicBezTo>
                  <a:cubicBezTo>
                    <a:pt x="10080" y="21349"/>
                    <a:pt x="8640" y="20093"/>
                    <a:pt x="8640" y="17079"/>
                  </a:cubicBezTo>
                  <a:cubicBezTo>
                    <a:pt x="8640" y="14065"/>
                    <a:pt x="10080" y="9293"/>
                    <a:pt x="12480" y="6153"/>
                  </a:cubicBezTo>
                  <a:cubicBezTo>
                    <a:pt x="14880" y="3014"/>
                    <a:pt x="18240" y="150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8" name="Line"/>
            <p:cNvSpPr/>
            <p:nvPr/>
          </p:nvSpPr>
          <p:spPr>
            <a:xfrm>
              <a:off x="8226609" y="3477916"/>
              <a:ext cx="468457" cy="3999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7" h="21370" fill="norm" stroke="1" extrusionOk="0">
                  <a:moveTo>
                    <a:pt x="963" y="14524"/>
                  </a:moveTo>
                  <a:cubicBezTo>
                    <a:pt x="770" y="16333"/>
                    <a:pt x="576" y="18142"/>
                    <a:pt x="431" y="19386"/>
                  </a:cubicBezTo>
                  <a:cubicBezTo>
                    <a:pt x="285" y="20630"/>
                    <a:pt x="189" y="21309"/>
                    <a:pt x="92" y="21365"/>
                  </a:cubicBezTo>
                  <a:cubicBezTo>
                    <a:pt x="-5" y="21422"/>
                    <a:pt x="-102" y="20857"/>
                    <a:pt x="237" y="19669"/>
                  </a:cubicBezTo>
                  <a:cubicBezTo>
                    <a:pt x="576" y="18482"/>
                    <a:pt x="1351" y="16672"/>
                    <a:pt x="1932" y="15541"/>
                  </a:cubicBezTo>
                  <a:cubicBezTo>
                    <a:pt x="2513" y="14410"/>
                    <a:pt x="2901" y="13958"/>
                    <a:pt x="3288" y="13902"/>
                  </a:cubicBezTo>
                  <a:cubicBezTo>
                    <a:pt x="3676" y="13845"/>
                    <a:pt x="4063" y="14184"/>
                    <a:pt x="4160" y="14693"/>
                  </a:cubicBezTo>
                  <a:cubicBezTo>
                    <a:pt x="4257" y="15202"/>
                    <a:pt x="4063" y="15881"/>
                    <a:pt x="3869" y="16672"/>
                  </a:cubicBezTo>
                  <a:cubicBezTo>
                    <a:pt x="3676" y="17464"/>
                    <a:pt x="3482" y="18369"/>
                    <a:pt x="3482" y="18538"/>
                  </a:cubicBezTo>
                  <a:cubicBezTo>
                    <a:pt x="3482" y="18708"/>
                    <a:pt x="3676" y="18142"/>
                    <a:pt x="4160" y="17351"/>
                  </a:cubicBezTo>
                  <a:cubicBezTo>
                    <a:pt x="4644" y="16559"/>
                    <a:pt x="5419" y="15541"/>
                    <a:pt x="6000" y="14863"/>
                  </a:cubicBezTo>
                  <a:cubicBezTo>
                    <a:pt x="6581" y="14184"/>
                    <a:pt x="6969" y="13845"/>
                    <a:pt x="7405" y="13675"/>
                  </a:cubicBezTo>
                  <a:cubicBezTo>
                    <a:pt x="7841" y="13506"/>
                    <a:pt x="8325" y="13506"/>
                    <a:pt x="8664" y="14467"/>
                  </a:cubicBezTo>
                  <a:cubicBezTo>
                    <a:pt x="9003" y="15428"/>
                    <a:pt x="9197" y="17351"/>
                    <a:pt x="9294" y="18595"/>
                  </a:cubicBezTo>
                  <a:cubicBezTo>
                    <a:pt x="9390" y="19839"/>
                    <a:pt x="9390" y="20404"/>
                    <a:pt x="9633" y="20743"/>
                  </a:cubicBezTo>
                  <a:cubicBezTo>
                    <a:pt x="9875" y="21083"/>
                    <a:pt x="10359" y="21196"/>
                    <a:pt x="10795" y="21026"/>
                  </a:cubicBezTo>
                  <a:cubicBezTo>
                    <a:pt x="11231" y="20857"/>
                    <a:pt x="11618" y="20404"/>
                    <a:pt x="12054" y="19499"/>
                  </a:cubicBezTo>
                  <a:cubicBezTo>
                    <a:pt x="12490" y="18595"/>
                    <a:pt x="12974" y="17238"/>
                    <a:pt x="13216" y="16276"/>
                  </a:cubicBezTo>
                  <a:cubicBezTo>
                    <a:pt x="13459" y="15315"/>
                    <a:pt x="13459" y="14750"/>
                    <a:pt x="13216" y="14467"/>
                  </a:cubicBezTo>
                  <a:cubicBezTo>
                    <a:pt x="12974" y="14184"/>
                    <a:pt x="12490" y="14184"/>
                    <a:pt x="11957" y="14693"/>
                  </a:cubicBezTo>
                  <a:cubicBezTo>
                    <a:pt x="11424" y="15202"/>
                    <a:pt x="10843" y="16220"/>
                    <a:pt x="10504" y="17068"/>
                  </a:cubicBezTo>
                  <a:cubicBezTo>
                    <a:pt x="10165" y="17916"/>
                    <a:pt x="10068" y="18595"/>
                    <a:pt x="10068" y="19217"/>
                  </a:cubicBezTo>
                  <a:cubicBezTo>
                    <a:pt x="10068" y="19839"/>
                    <a:pt x="10165" y="20404"/>
                    <a:pt x="10456" y="20687"/>
                  </a:cubicBezTo>
                  <a:cubicBezTo>
                    <a:pt x="10746" y="20970"/>
                    <a:pt x="11231" y="20970"/>
                    <a:pt x="12006" y="20970"/>
                  </a:cubicBezTo>
                  <a:cubicBezTo>
                    <a:pt x="12781" y="20970"/>
                    <a:pt x="13846" y="20970"/>
                    <a:pt x="14815" y="20291"/>
                  </a:cubicBezTo>
                  <a:cubicBezTo>
                    <a:pt x="15783" y="19613"/>
                    <a:pt x="16655" y="18256"/>
                    <a:pt x="17624" y="15937"/>
                  </a:cubicBezTo>
                  <a:cubicBezTo>
                    <a:pt x="18592" y="13619"/>
                    <a:pt x="19658" y="10339"/>
                    <a:pt x="20336" y="7682"/>
                  </a:cubicBezTo>
                  <a:cubicBezTo>
                    <a:pt x="21014" y="5024"/>
                    <a:pt x="21304" y="2988"/>
                    <a:pt x="21401" y="1688"/>
                  </a:cubicBezTo>
                  <a:cubicBezTo>
                    <a:pt x="21498" y="387"/>
                    <a:pt x="21401" y="-178"/>
                    <a:pt x="21111" y="48"/>
                  </a:cubicBezTo>
                  <a:cubicBezTo>
                    <a:pt x="20820" y="274"/>
                    <a:pt x="20336" y="1292"/>
                    <a:pt x="19706" y="3837"/>
                  </a:cubicBezTo>
                  <a:cubicBezTo>
                    <a:pt x="19076" y="6381"/>
                    <a:pt x="18302" y="10452"/>
                    <a:pt x="18108" y="13280"/>
                  </a:cubicBezTo>
                  <a:cubicBezTo>
                    <a:pt x="17914" y="16107"/>
                    <a:pt x="18302" y="17690"/>
                    <a:pt x="18689" y="192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9" name="Line"/>
            <p:cNvSpPr/>
            <p:nvPr/>
          </p:nvSpPr>
          <p:spPr>
            <a:xfrm>
              <a:off x="8891704" y="3511426"/>
              <a:ext cx="130651" cy="3907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2" h="21553" fill="norm" stroke="1" extrusionOk="0">
                  <a:moveTo>
                    <a:pt x="20832" y="2288"/>
                  </a:moveTo>
                  <a:cubicBezTo>
                    <a:pt x="20832" y="1704"/>
                    <a:pt x="20832" y="1121"/>
                    <a:pt x="19988" y="712"/>
                  </a:cubicBezTo>
                  <a:cubicBezTo>
                    <a:pt x="19145" y="303"/>
                    <a:pt x="17457" y="70"/>
                    <a:pt x="15770" y="11"/>
                  </a:cubicBezTo>
                  <a:cubicBezTo>
                    <a:pt x="14082" y="-47"/>
                    <a:pt x="12395" y="70"/>
                    <a:pt x="9863" y="1471"/>
                  </a:cubicBezTo>
                  <a:cubicBezTo>
                    <a:pt x="7332" y="2872"/>
                    <a:pt x="3957" y="5557"/>
                    <a:pt x="1932" y="8593"/>
                  </a:cubicBezTo>
                  <a:cubicBezTo>
                    <a:pt x="-93" y="11629"/>
                    <a:pt x="-768" y="15015"/>
                    <a:pt x="1088" y="17233"/>
                  </a:cubicBezTo>
                  <a:cubicBezTo>
                    <a:pt x="2944" y="19451"/>
                    <a:pt x="7332" y="20502"/>
                    <a:pt x="11720" y="215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0" name="Line"/>
            <p:cNvSpPr/>
            <p:nvPr/>
          </p:nvSpPr>
          <p:spPr>
            <a:xfrm>
              <a:off x="9072591" y="3610060"/>
              <a:ext cx="19614" cy="273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20015" y="0"/>
                  </a:moveTo>
                  <a:cubicBezTo>
                    <a:pt x="11375" y="5693"/>
                    <a:pt x="2735" y="11386"/>
                    <a:pt x="575" y="14986"/>
                  </a:cubicBezTo>
                  <a:cubicBezTo>
                    <a:pt x="-1585" y="18586"/>
                    <a:pt x="2735" y="20093"/>
                    <a:pt x="705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1" name="Line"/>
            <p:cNvSpPr/>
            <p:nvPr/>
          </p:nvSpPr>
          <p:spPr>
            <a:xfrm>
              <a:off x="9138771" y="3635460"/>
              <a:ext cx="96577" cy="2093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69" h="21148" fill="norm" stroke="1" extrusionOk="0">
                  <a:moveTo>
                    <a:pt x="13328" y="0"/>
                  </a:moveTo>
                  <a:cubicBezTo>
                    <a:pt x="11030" y="214"/>
                    <a:pt x="8732" y="428"/>
                    <a:pt x="5974" y="2780"/>
                  </a:cubicBezTo>
                  <a:cubicBezTo>
                    <a:pt x="3217" y="5133"/>
                    <a:pt x="0" y="9624"/>
                    <a:pt x="0" y="13152"/>
                  </a:cubicBezTo>
                  <a:cubicBezTo>
                    <a:pt x="0" y="16681"/>
                    <a:pt x="3217" y="19248"/>
                    <a:pt x="5974" y="20424"/>
                  </a:cubicBezTo>
                  <a:cubicBezTo>
                    <a:pt x="8732" y="21600"/>
                    <a:pt x="11030" y="21386"/>
                    <a:pt x="13787" y="19461"/>
                  </a:cubicBezTo>
                  <a:cubicBezTo>
                    <a:pt x="16545" y="17537"/>
                    <a:pt x="19762" y="13901"/>
                    <a:pt x="20681" y="10907"/>
                  </a:cubicBezTo>
                  <a:cubicBezTo>
                    <a:pt x="21600" y="7913"/>
                    <a:pt x="20221" y="5560"/>
                    <a:pt x="17923" y="4063"/>
                  </a:cubicBezTo>
                  <a:cubicBezTo>
                    <a:pt x="15626" y="2566"/>
                    <a:pt x="12409" y="1925"/>
                    <a:pt x="10800" y="2139"/>
                  </a:cubicBezTo>
                  <a:cubicBezTo>
                    <a:pt x="9191" y="2352"/>
                    <a:pt x="9191" y="3422"/>
                    <a:pt x="10111" y="4491"/>
                  </a:cubicBezTo>
                  <a:cubicBezTo>
                    <a:pt x="11030" y="5560"/>
                    <a:pt x="12868" y="6630"/>
                    <a:pt x="14706" y="76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2" name="Line"/>
            <p:cNvSpPr/>
            <p:nvPr/>
          </p:nvSpPr>
          <p:spPr>
            <a:xfrm>
              <a:off x="9257304" y="3902160"/>
              <a:ext cx="508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3" name="Line"/>
            <p:cNvSpPr/>
            <p:nvPr/>
          </p:nvSpPr>
          <p:spPr>
            <a:xfrm>
              <a:off x="9529253" y="3652528"/>
              <a:ext cx="128102" cy="2076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4" h="21192" fill="norm" stroke="1" extrusionOk="0">
                  <a:moveTo>
                    <a:pt x="2271" y="2794"/>
                  </a:moveTo>
                  <a:cubicBezTo>
                    <a:pt x="2271" y="1714"/>
                    <a:pt x="2271" y="634"/>
                    <a:pt x="3142" y="202"/>
                  </a:cubicBezTo>
                  <a:cubicBezTo>
                    <a:pt x="4013" y="-230"/>
                    <a:pt x="5755" y="-14"/>
                    <a:pt x="7149" y="1282"/>
                  </a:cubicBezTo>
                  <a:cubicBezTo>
                    <a:pt x="8542" y="2578"/>
                    <a:pt x="9587" y="4954"/>
                    <a:pt x="8716" y="8086"/>
                  </a:cubicBezTo>
                  <a:cubicBezTo>
                    <a:pt x="7845" y="11218"/>
                    <a:pt x="5058" y="15106"/>
                    <a:pt x="2968" y="17482"/>
                  </a:cubicBezTo>
                  <a:cubicBezTo>
                    <a:pt x="878" y="19858"/>
                    <a:pt x="-516" y="20722"/>
                    <a:pt x="181" y="21046"/>
                  </a:cubicBezTo>
                  <a:cubicBezTo>
                    <a:pt x="878" y="21370"/>
                    <a:pt x="3665" y="21154"/>
                    <a:pt x="7497" y="20398"/>
                  </a:cubicBezTo>
                  <a:cubicBezTo>
                    <a:pt x="11329" y="19642"/>
                    <a:pt x="16207" y="18346"/>
                    <a:pt x="21084" y="170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4" name="Line"/>
            <p:cNvSpPr/>
            <p:nvPr/>
          </p:nvSpPr>
          <p:spPr>
            <a:xfrm>
              <a:off x="9702750" y="3636405"/>
              <a:ext cx="100655" cy="240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9" h="21515" fill="norm" stroke="1" extrusionOk="0">
                  <a:moveTo>
                    <a:pt x="21399" y="1620"/>
                  </a:moveTo>
                  <a:cubicBezTo>
                    <a:pt x="15549" y="862"/>
                    <a:pt x="9699" y="104"/>
                    <a:pt x="5874" y="10"/>
                  </a:cubicBezTo>
                  <a:cubicBezTo>
                    <a:pt x="2049" y="-85"/>
                    <a:pt x="249" y="483"/>
                    <a:pt x="24" y="1810"/>
                  </a:cubicBezTo>
                  <a:cubicBezTo>
                    <a:pt x="-201" y="3136"/>
                    <a:pt x="1149" y="5220"/>
                    <a:pt x="4299" y="8062"/>
                  </a:cubicBezTo>
                  <a:cubicBezTo>
                    <a:pt x="7449" y="10904"/>
                    <a:pt x="12399" y="14504"/>
                    <a:pt x="14424" y="16873"/>
                  </a:cubicBezTo>
                  <a:cubicBezTo>
                    <a:pt x="16449" y="19241"/>
                    <a:pt x="15549" y="20378"/>
                    <a:pt x="13974" y="20947"/>
                  </a:cubicBezTo>
                  <a:cubicBezTo>
                    <a:pt x="12399" y="21515"/>
                    <a:pt x="10149" y="21515"/>
                    <a:pt x="7899" y="215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5" name="Line"/>
            <p:cNvSpPr/>
            <p:nvPr/>
          </p:nvSpPr>
          <p:spPr>
            <a:xfrm>
              <a:off x="9727204" y="3597360"/>
              <a:ext cx="19050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6" name="Line"/>
            <p:cNvSpPr/>
            <p:nvPr/>
          </p:nvSpPr>
          <p:spPr>
            <a:xfrm>
              <a:off x="9968504" y="3483060"/>
              <a:ext cx="113714" cy="476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58" h="21600" fill="norm" stroke="1" extrusionOk="0">
                  <a:moveTo>
                    <a:pt x="7958" y="0"/>
                  </a:moveTo>
                  <a:cubicBezTo>
                    <a:pt x="11747" y="2784"/>
                    <a:pt x="15537" y="5568"/>
                    <a:pt x="18000" y="8256"/>
                  </a:cubicBezTo>
                  <a:cubicBezTo>
                    <a:pt x="20463" y="10944"/>
                    <a:pt x="21600" y="13536"/>
                    <a:pt x="18379" y="15744"/>
                  </a:cubicBezTo>
                  <a:cubicBezTo>
                    <a:pt x="15158" y="17952"/>
                    <a:pt x="7579" y="1977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7" name="Line"/>
            <p:cNvSpPr/>
            <p:nvPr/>
          </p:nvSpPr>
          <p:spPr>
            <a:xfrm>
              <a:off x="10730504" y="3768810"/>
              <a:ext cx="704851" cy="1812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19" fill="norm" stroke="1" extrusionOk="0">
                  <a:moveTo>
                    <a:pt x="0" y="1473"/>
                  </a:moveTo>
                  <a:cubicBezTo>
                    <a:pt x="0" y="6382"/>
                    <a:pt x="0" y="11291"/>
                    <a:pt x="65" y="14482"/>
                  </a:cubicBezTo>
                  <a:cubicBezTo>
                    <a:pt x="130" y="17673"/>
                    <a:pt x="259" y="19145"/>
                    <a:pt x="681" y="20127"/>
                  </a:cubicBezTo>
                  <a:cubicBezTo>
                    <a:pt x="1103" y="21109"/>
                    <a:pt x="1816" y="21600"/>
                    <a:pt x="3178" y="19882"/>
                  </a:cubicBezTo>
                  <a:cubicBezTo>
                    <a:pt x="4541" y="18164"/>
                    <a:pt x="6551" y="14236"/>
                    <a:pt x="8854" y="10800"/>
                  </a:cubicBezTo>
                  <a:cubicBezTo>
                    <a:pt x="11157" y="7364"/>
                    <a:pt x="13751" y="4418"/>
                    <a:pt x="15924" y="2700"/>
                  </a:cubicBezTo>
                  <a:cubicBezTo>
                    <a:pt x="18097" y="982"/>
                    <a:pt x="19849" y="491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8" name="Line"/>
            <p:cNvSpPr/>
            <p:nvPr/>
          </p:nvSpPr>
          <p:spPr>
            <a:xfrm>
              <a:off x="1605554" y="4555940"/>
              <a:ext cx="628651" cy="7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91" fill="norm" stroke="1" extrusionOk="0">
                  <a:moveTo>
                    <a:pt x="0" y="21091"/>
                  </a:moveTo>
                  <a:cubicBezTo>
                    <a:pt x="2182" y="15837"/>
                    <a:pt x="4364" y="10583"/>
                    <a:pt x="6836" y="6496"/>
                  </a:cubicBezTo>
                  <a:cubicBezTo>
                    <a:pt x="9309" y="2410"/>
                    <a:pt x="12073" y="-509"/>
                    <a:pt x="14582" y="75"/>
                  </a:cubicBezTo>
                  <a:cubicBezTo>
                    <a:pt x="17091" y="659"/>
                    <a:pt x="19345" y="4745"/>
                    <a:pt x="21600" y="88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9" name="Line"/>
            <p:cNvSpPr/>
            <p:nvPr/>
          </p:nvSpPr>
          <p:spPr>
            <a:xfrm>
              <a:off x="1675404" y="4689560"/>
              <a:ext cx="43180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800" y="18514"/>
                    <a:pt x="3600" y="15429"/>
                    <a:pt x="6247" y="12857"/>
                  </a:cubicBezTo>
                  <a:cubicBezTo>
                    <a:pt x="8894" y="10286"/>
                    <a:pt x="12388" y="8229"/>
                    <a:pt x="15088" y="6171"/>
                  </a:cubicBezTo>
                  <a:cubicBezTo>
                    <a:pt x="17788" y="4114"/>
                    <a:pt x="19694" y="20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0" name="Line"/>
            <p:cNvSpPr/>
            <p:nvPr/>
          </p:nvSpPr>
          <p:spPr>
            <a:xfrm>
              <a:off x="2151654" y="4511760"/>
              <a:ext cx="123830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58" h="21600" fill="norm" stroke="1" extrusionOk="0">
                  <a:moveTo>
                    <a:pt x="0" y="0"/>
                  </a:moveTo>
                  <a:cubicBezTo>
                    <a:pt x="5829" y="1087"/>
                    <a:pt x="11657" y="2174"/>
                    <a:pt x="15600" y="4211"/>
                  </a:cubicBezTo>
                  <a:cubicBezTo>
                    <a:pt x="19543" y="6249"/>
                    <a:pt x="21600" y="9238"/>
                    <a:pt x="18686" y="12294"/>
                  </a:cubicBezTo>
                  <a:cubicBezTo>
                    <a:pt x="15771" y="15351"/>
                    <a:pt x="7886" y="1847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1" name="Line"/>
            <p:cNvSpPr/>
            <p:nvPr/>
          </p:nvSpPr>
          <p:spPr>
            <a:xfrm>
              <a:off x="3047510" y="4414352"/>
              <a:ext cx="278895" cy="5022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1" h="21445" fill="norm" stroke="1" extrusionOk="0">
                  <a:moveTo>
                    <a:pt x="19597" y="1719"/>
                  </a:moveTo>
                  <a:cubicBezTo>
                    <a:pt x="19761" y="1176"/>
                    <a:pt x="19925" y="634"/>
                    <a:pt x="19597" y="318"/>
                  </a:cubicBezTo>
                  <a:cubicBezTo>
                    <a:pt x="19270" y="1"/>
                    <a:pt x="18452" y="-89"/>
                    <a:pt x="16079" y="92"/>
                  </a:cubicBezTo>
                  <a:cubicBezTo>
                    <a:pt x="13706" y="273"/>
                    <a:pt x="9779" y="724"/>
                    <a:pt x="7406" y="1447"/>
                  </a:cubicBezTo>
                  <a:cubicBezTo>
                    <a:pt x="5034" y="2170"/>
                    <a:pt x="4216" y="3165"/>
                    <a:pt x="3643" y="4972"/>
                  </a:cubicBezTo>
                  <a:cubicBezTo>
                    <a:pt x="3070" y="6780"/>
                    <a:pt x="2743" y="9401"/>
                    <a:pt x="2252" y="11796"/>
                  </a:cubicBezTo>
                  <a:cubicBezTo>
                    <a:pt x="1761" y="14190"/>
                    <a:pt x="1106" y="16360"/>
                    <a:pt x="697" y="17715"/>
                  </a:cubicBezTo>
                  <a:cubicBezTo>
                    <a:pt x="288" y="19071"/>
                    <a:pt x="125" y="19613"/>
                    <a:pt x="43" y="20110"/>
                  </a:cubicBezTo>
                  <a:cubicBezTo>
                    <a:pt x="-39" y="20607"/>
                    <a:pt x="-39" y="21059"/>
                    <a:pt x="370" y="21285"/>
                  </a:cubicBezTo>
                  <a:cubicBezTo>
                    <a:pt x="779" y="21511"/>
                    <a:pt x="1597" y="21511"/>
                    <a:pt x="4052" y="21195"/>
                  </a:cubicBezTo>
                  <a:cubicBezTo>
                    <a:pt x="6506" y="20878"/>
                    <a:pt x="10597" y="20246"/>
                    <a:pt x="13788" y="19703"/>
                  </a:cubicBezTo>
                  <a:cubicBezTo>
                    <a:pt x="16979" y="19161"/>
                    <a:pt x="19270" y="18709"/>
                    <a:pt x="21561" y="182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2" name="Line"/>
            <p:cNvSpPr/>
            <p:nvPr/>
          </p:nvSpPr>
          <p:spPr>
            <a:xfrm>
              <a:off x="3110504" y="4651460"/>
              <a:ext cx="15875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3" name="Line"/>
            <p:cNvSpPr/>
            <p:nvPr/>
          </p:nvSpPr>
          <p:spPr>
            <a:xfrm>
              <a:off x="3385109" y="4435995"/>
              <a:ext cx="290546" cy="4684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5" h="21437" fill="norm" stroke="1" extrusionOk="0">
                  <a:moveTo>
                    <a:pt x="21485" y="1723"/>
                  </a:moveTo>
                  <a:cubicBezTo>
                    <a:pt x="21328" y="1239"/>
                    <a:pt x="21172" y="755"/>
                    <a:pt x="20311" y="416"/>
                  </a:cubicBezTo>
                  <a:cubicBezTo>
                    <a:pt x="19450" y="77"/>
                    <a:pt x="17885" y="-117"/>
                    <a:pt x="15381" y="77"/>
                  </a:cubicBezTo>
                  <a:cubicBezTo>
                    <a:pt x="12876" y="270"/>
                    <a:pt x="9433" y="852"/>
                    <a:pt x="7476" y="1869"/>
                  </a:cubicBezTo>
                  <a:cubicBezTo>
                    <a:pt x="5520" y="2886"/>
                    <a:pt x="5050" y="4339"/>
                    <a:pt x="4581" y="6373"/>
                  </a:cubicBezTo>
                  <a:cubicBezTo>
                    <a:pt x="4111" y="8407"/>
                    <a:pt x="3642" y="11022"/>
                    <a:pt x="2859" y="13395"/>
                  </a:cubicBezTo>
                  <a:cubicBezTo>
                    <a:pt x="2076" y="15768"/>
                    <a:pt x="981" y="17899"/>
                    <a:pt x="433" y="19207"/>
                  </a:cubicBezTo>
                  <a:cubicBezTo>
                    <a:pt x="-115" y="20514"/>
                    <a:pt x="-115" y="20999"/>
                    <a:pt x="276" y="21241"/>
                  </a:cubicBezTo>
                  <a:cubicBezTo>
                    <a:pt x="668" y="21483"/>
                    <a:pt x="1450" y="21483"/>
                    <a:pt x="3720" y="21338"/>
                  </a:cubicBezTo>
                  <a:cubicBezTo>
                    <a:pt x="5989" y="21192"/>
                    <a:pt x="9746" y="20902"/>
                    <a:pt x="13502" y="206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4" name="Line"/>
            <p:cNvSpPr/>
            <p:nvPr/>
          </p:nvSpPr>
          <p:spPr>
            <a:xfrm>
              <a:off x="3669304" y="4581610"/>
              <a:ext cx="241301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3247"/>
                    <a:pt x="7200" y="6494"/>
                    <a:pt x="10800" y="10094"/>
                  </a:cubicBezTo>
                  <a:cubicBezTo>
                    <a:pt x="14400" y="13694"/>
                    <a:pt x="18000" y="1764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5" name="Line"/>
            <p:cNvSpPr/>
            <p:nvPr/>
          </p:nvSpPr>
          <p:spPr>
            <a:xfrm>
              <a:off x="3702643" y="4657810"/>
              <a:ext cx="188912" cy="292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0" h="21600" fill="norm" stroke="1" extrusionOk="0">
                  <a:moveTo>
                    <a:pt x="21420" y="0"/>
                  </a:moveTo>
                  <a:cubicBezTo>
                    <a:pt x="16620" y="3443"/>
                    <a:pt x="11820" y="6887"/>
                    <a:pt x="8220" y="9861"/>
                  </a:cubicBezTo>
                  <a:cubicBezTo>
                    <a:pt x="4620" y="12835"/>
                    <a:pt x="2220" y="15339"/>
                    <a:pt x="1020" y="16983"/>
                  </a:cubicBezTo>
                  <a:cubicBezTo>
                    <a:pt x="-180" y="18626"/>
                    <a:pt x="-180" y="19409"/>
                    <a:pt x="300" y="20035"/>
                  </a:cubicBezTo>
                  <a:cubicBezTo>
                    <a:pt x="780" y="20661"/>
                    <a:pt x="1740" y="21130"/>
                    <a:pt x="27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6" name="Line"/>
            <p:cNvSpPr/>
            <p:nvPr/>
          </p:nvSpPr>
          <p:spPr>
            <a:xfrm>
              <a:off x="3946588" y="4445313"/>
              <a:ext cx="254938" cy="5355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4" h="21516" fill="norm" stroke="1" extrusionOk="0">
                  <a:moveTo>
                    <a:pt x="177" y="3179"/>
                  </a:moveTo>
                  <a:cubicBezTo>
                    <a:pt x="0" y="2669"/>
                    <a:pt x="-177" y="2159"/>
                    <a:pt x="354" y="1734"/>
                  </a:cubicBezTo>
                  <a:cubicBezTo>
                    <a:pt x="885" y="1309"/>
                    <a:pt x="2125" y="968"/>
                    <a:pt x="4957" y="671"/>
                  </a:cubicBezTo>
                  <a:cubicBezTo>
                    <a:pt x="7790" y="373"/>
                    <a:pt x="12216" y="118"/>
                    <a:pt x="14872" y="33"/>
                  </a:cubicBezTo>
                  <a:cubicBezTo>
                    <a:pt x="17528" y="-52"/>
                    <a:pt x="18413" y="33"/>
                    <a:pt x="19210" y="203"/>
                  </a:cubicBezTo>
                  <a:cubicBezTo>
                    <a:pt x="20007" y="373"/>
                    <a:pt x="20715" y="628"/>
                    <a:pt x="21069" y="1351"/>
                  </a:cubicBezTo>
                  <a:cubicBezTo>
                    <a:pt x="21423" y="2074"/>
                    <a:pt x="21423" y="3265"/>
                    <a:pt x="20980" y="4795"/>
                  </a:cubicBezTo>
                  <a:cubicBezTo>
                    <a:pt x="20538" y="6326"/>
                    <a:pt x="19653" y="8197"/>
                    <a:pt x="19210" y="10280"/>
                  </a:cubicBezTo>
                  <a:cubicBezTo>
                    <a:pt x="18767" y="12364"/>
                    <a:pt x="18767" y="14660"/>
                    <a:pt x="19121" y="16361"/>
                  </a:cubicBezTo>
                  <a:cubicBezTo>
                    <a:pt x="19475" y="18061"/>
                    <a:pt x="20184" y="19167"/>
                    <a:pt x="20449" y="19932"/>
                  </a:cubicBezTo>
                  <a:cubicBezTo>
                    <a:pt x="20715" y="20698"/>
                    <a:pt x="20538" y="21123"/>
                    <a:pt x="20007" y="21335"/>
                  </a:cubicBezTo>
                  <a:cubicBezTo>
                    <a:pt x="19475" y="21548"/>
                    <a:pt x="18590" y="21548"/>
                    <a:pt x="16908" y="21463"/>
                  </a:cubicBezTo>
                  <a:cubicBezTo>
                    <a:pt x="15226" y="21378"/>
                    <a:pt x="12748" y="21208"/>
                    <a:pt x="10269" y="210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7" name="Line"/>
            <p:cNvSpPr/>
            <p:nvPr/>
          </p:nvSpPr>
          <p:spPr>
            <a:xfrm>
              <a:off x="5358830" y="4563568"/>
              <a:ext cx="253575" cy="4295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4" h="21485" fill="norm" stroke="1" extrusionOk="0">
                  <a:moveTo>
                    <a:pt x="21564" y="1538"/>
                  </a:moveTo>
                  <a:cubicBezTo>
                    <a:pt x="21564" y="1009"/>
                    <a:pt x="21564" y="479"/>
                    <a:pt x="21114" y="215"/>
                  </a:cubicBezTo>
                  <a:cubicBezTo>
                    <a:pt x="20664" y="-50"/>
                    <a:pt x="19764" y="-50"/>
                    <a:pt x="17334" y="109"/>
                  </a:cubicBezTo>
                  <a:cubicBezTo>
                    <a:pt x="14904" y="268"/>
                    <a:pt x="10944" y="585"/>
                    <a:pt x="8064" y="1379"/>
                  </a:cubicBezTo>
                  <a:cubicBezTo>
                    <a:pt x="5184" y="2174"/>
                    <a:pt x="3384" y="3444"/>
                    <a:pt x="2304" y="5403"/>
                  </a:cubicBezTo>
                  <a:cubicBezTo>
                    <a:pt x="1224" y="7362"/>
                    <a:pt x="864" y="10009"/>
                    <a:pt x="594" y="12285"/>
                  </a:cubicBezTo>
                  <a:cubicBezTo>
                    <a:pt x="324" y="14562"/>
                    <a:pt x="144" y="16468"/>
                    <a:pt x="54" y="17738"/>
                  </a:cubicBezTo>
                  <a:cubicBezTo>
                    <a:pt x="-36" y="19009"/>
                    <a:pt x="-36" y="19644"/>
                    <a:pt x="234" y="20174"/>
                  </a:cubicBezTo>
                  <a:cubicBezTo>
                    <a:pt x="504" y="20703"/>
                    <a:pt x="1044" y="21126"/>
                    <a:pt x="2394" y="21338"/>
                  </a:cubicBezTo>
                  <a:cubicBezTo>
                    <a:pt x="3744" y="21550"/>
                    <a:pt x="5904" y="21550"/>
                    <a:pt x="8604" y="21232"/>
                  </a:cubicBezTo>
                  <a:cubicBezTo>
                    <a:pt x="11304" y="20915"/>
                    <a:pt x="14544" y="20279"/>
                    <a:pt x="17784" y="196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8" name="Line"/>
            <p:cNvSpPr/>
            <p:nvPr/>
          </p:nvSpPr>
          <p:spPr>
            <a:xfrm>
              <a:off x="5409204" y="4778460"/>
              <a:ext cx="1270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9" name="Line"/>
            <p:cNvSpPr/>
            <p:nvPr/>
          </p:nvSpPr>
          <p:spPr>
            <a:xfrm>
              <a:off x="5755425" y="4512554"/>
              <a:ext cx="269730" cy="4864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7" h="21488" fill="norm" stroke="1" extrusionOk="0">
                  <a:moveTo>
                    <a:pt x="21337" y="526"/>
                  </a:moveTo>
                  <a:cubicBezTo>
                    <a:pt x="18490" y="339"/>
                    <a:pt x="15644" y="152"/>
                    <a:pt x="13802" y="59"/>
                  </a:cubicBezTo>
                  <a:cubicBezTo>
                    <a:pt x="11960" y="-35"/>
                    <a:pt x="11123" y="-35"/>
                    <a:pt x="10370" y="199"/>
                  </a:cubicBezTo>
                  <a:cubicBezTo>
                    <a:pt x="9616" y="433"/>
                    <a:pt x="8946" y="900"/>
                    <a:pt x="8193" y="2349"/>
                  </a:cubicBezTo>
                  <a:cubicBezTo>
                    <a:pt x="7439" y="3799"/>
                    <a:pt x="6602" y="6230"/>
                    <a:pt x="5597" y="8848"/>
                  </a:cubicBezTo>
                  <a:cubicBezTo>
                    <a:pt x="4593" y="11466"/>
                    <a:pt x="3421" y="14271"/>
                    <a:pt x="2584" y="16001"/>
                  </a:cubicBezTo>
                  <a:cubicBezTo>
                    <a:pt x="1746" y="17731"/>
                    <a:pt x="1244" y="18386"/>
                    <a:pt x="742" y="19134"/>
                  </a:cubicBezTo>
                  <a:cubicBezTo>
                    <a:pt x="239" y="19882"/>
                    <a:pt x="-263" y="20723"/>
                    <a:pt x="156" y="21144"/>
                  </a:cubicBezTo>
                  <a:cubicBezTo>
                    <a:pt x="574" y="21565"/>
                    <a:pt x="1914" y="21565"/>
                    <a:pt x="4593" y="21331"/>
                  </a:cubicBezTo>
                  <a:cubicBezTo>
                    <a:pt x="7272" y="21097"/>
                    <a:pt x="11290" y="20630"/>
                    <a:pt x="15309" y="201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0" name="Line"/>
            <p:cNvSpPr/>
            <p:nvPr/>
          </p:nvSpPr>
          <p:spPr>
            <a:xfrm>
              <a:off x="6126754" y="4581610"/>
              <a:ext cx="95251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1" name="Line"/>
            <p:cNvSpPr/>
            <p:nvPr/>
          </p:nvSpPr>
          <p:spPr>
            <a:xfrm>
              <a:off x="6188002" y="4657810"/>
              <a:ext cx="161003" cy="3094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7" h="21482" fill="norm" stroke="1" extrusionOk="0">
                  <a:moveTo>
                    <a:pt x="21337" y="0"/>
                  </a:moveTo>
                  <a:cubicBezTo>
                    <a:pt x="19093" y="882"/>
                    <a:pt x="16849" y="1763"/>
                    <a:pt x="13903" y="4261"/>
                  </a:cubicBezTo>
                  <a:cubicBezTo>
                    <a:pt x="10958" y="6759"/>
                    <a:pt x="7311" y="10873"/>
                    <a:pt x="4927" y="13739"/>
                  </a:cubicBezTo>
                  <a:cubicBezTo>
                    <a:pt x="2542" y="16604"/>
                    <a:pt x="1420" y="18220"/>
                    <a:pt x="719" y="19396"/>
                  </a:cubicBezTo>
                  <a:cubicBezTo>
                    <a:pt x="18" y="20571"/>
                    <a:pt x="-263" y="21306"/>
                    <a:pt x="298" y="21453"/>
                  </a:cubicBezTo>
                  <a:cubicBezTo>
                    <a:pt x="859" y="21600"/>
                    <a:pt x="2262" y="21159"/>
                    <a:pt x="3664" y="207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2" name="Line"/>
            <p:cNvSpPr/>
            <p:nvPr/>
          </p:nvSpPr>
          <p:spPr>
            <a:xfrm>
              <a:off x="6399804" y="4518903"/>
              <a:ext cx="199480" cy="5135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8" h="21567" fill="norm" stroke="1" extrusionOk="0">
                  <a:moveTo>
                    <a:pt x="2046" y="767"/>
                  </a:moveTo>
                  <a:cubicBezTo>
                    <a:pt x="6594" y="500"/>
                    <a:pt x="11141" y="234"/>
                    <a:pt x="13983" y="100"/>
                  </a:cubicBezTo>
                  <a:cubicBezTo>
                    <a:pt x="16825" y="-33"/>
                    <a:pt x="17962" y="-33"/>
                    <a:pt x="18985" y="100"/>
                  </a:cubicBezTo>
                  <a:cubicBezTo>
                    <a:pt x="20008" y="234"/>
                    <a:pt x="20918" y="500"/>
                    <a:pt x="21259" y="1700"/>
                  </a:cubicBezTo>
                  <a:cubicBezTo>
                    <a:pt x="21600" y="2900"/>
                    <a:pt x="21373" y="5034"/>
                    <a:pt x="21032" y="7567"/>
                  </a:cubicBezTo>
                  <a:cubicBezTo>
                    <a:pt x="20691" y="10100"/>
                    <a:pt x="20236" y="13034"/>
                    <a:pt x="19895" y="14989"/>
                  </a:cubicBezTo>
                  <a:cubicBezTo>
                    <a:pt x="19554" y="16945"/>
                    <a:pt x="19326" y="17923"/>
                    <a:pt x="19326" y="18678"/>
                  </a:cubicBezTo>
                  <a:cubicBezTo>
                    <a:pt x="19326" y="19434"/>
                    <a:pt x="19554" y="19967"/>
                    <a:pt x="19099" y="20234"/>
                  </a:cubicBezTo>
                  <a:cubicBezTo>
                    <a:pt x="18644" y="20500"/>
                    <a:pt x="17507" y="20500"/>
                    <a:pt x="14211" y="20678"/>
                  </a:cubicBezTo>
                  <a:cubicBezTo>
                    <a:pt x="10914" y="20856"/>
                    <a:pt x="5457" y="21211"/>
                    <a:pt x="0" y="215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3" name="Line"/>
            <p:cNvSpPr/>
            <p:nvPr/>
          </p:nvSpPr>
          <p:spPr>
            <a:xfrm>
              <a:off x="4551954" y="4727660"/>
              <a:ext cx="2730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02" y="14400"/>
                    <a:pt x="1005" y="7200"/>
                    <a:pt x="4605" y="3600"/>
                  </a:cubicBezTo>
                  <a:cubicBezTo>
                    <a:pt x="8205" y="0"/>
                    <a:pt x="14902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4" name="Line"/>
            <p:cNvSpPr/>
            <p:nvPr/>
          </p:nvSpPr>
          <p:spPr>
            <a:xfrm>
              <a:off x="4571004" y="4861010"/>
              <a:ext cx="2222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5" name="Line"/>
            <p:cNvSpPr/>
            <p:nvPr/>
          </p:nvSpPr>
          <p:spPr>
            <a:xfrm>
              <a:off x="2912431" y="5488528"/>
              <a:ext cx="217124" cy="3990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1" h="21547" fill="norm" stroke="1" extrusionOk="0">
                  <a:moveTo>
                    <a:pt x="2008" y="3147"/>
                  </a:moveTo>
                  <a:cubicBezTo>
                    <a:pt x="1589" y="2576"/>
                    <a:pt x="1169" y="2004"/>
                    <a:pt x="750" y="1376"/>
                  </a:cubicBezTo>
                  <a:cubicBezTo>
                    <a:pt x="330" y="747"/>
                    <a:pt x="-89" y="61"/>
                    <a:pt x="16" y="176"/>
                  </a:cubicBezTo>
                  <a:cubicBezTo>
                    <a:pt x="121" y="290"/>
                    <a:pt x="750" y="1204"/>
                    <a:pt x="1379" y="3661"/>
                  </a:cubicBezTo>
                  <a:cubicBezTo>
                    <a:pt x="2008" y="6118"/>
                    <a:pt x="2637" y="10118"/>
                    <a:pt x="3161" y="13204"/>
                  </a:cubicBezTo>
                  <a:cubicBezTo>
                    <a:pt x="3686" y="16290"/>
                    <a:pt x="4105" y="18461"/>
                    <a:pt x="4629" y="19776"/>
                  </a:cubicBezTo>
                  <a:cubicBezTo>
                    <a:pt x="5154" y="21090"/>
                    <a:pt x="5783" y="21547"/>
                    <a:pt x="6517" y="21547"/>
                  </a:cubicBezTo>
                  <a:cubicBezTo>
                    <a:pt x="7251" y="21547"/>
                    <a:pt x="8090" y="21090"/>
                    <a:pt x="9348" y="19318"/>
                  </a:cubicBezTo>
                  <a:cubicBezTo>
                    <a:pt x="10606" y="17547"/>
                    <a:pt x="12284" y="14461"/>
                    <a:pt x="13752" y="11261"/>
                  </a:cubicBezTo>
                  <a:cubicBezTo>
                    <a:pt x="15220" y="8061"/>
                    <a:pt x="16478" y="4747"/>
                    <a:pt x="17422" y="2747"/>
                  </a:cubicBezTo>
                  <a:cubicBezTo>
                    <a:pt x="18365" y="747"/>
                    <a:pt x="18994" y="61"/>
                    <a:pt x="19414" y="4"/>
                  </a:cubicBezTo>
                  <a:cubicBezTo>
                    <a:pt x="19833" y="-53"/>
                    <a:pt x="20043" y="518"/>
                    <a:pt x="20358" y="1147"/>
                  </a:cubicBezTo>
                  <a:cubicBezTo>
                    <a:pt x="20672" y="1776"/>
                    <a:pt x="21092" y="2461"/>
                    <a:pt x="21511" y="31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6" name="Line"/>
            <p:cNvSpPr/>
            <p:nvPr/>
          </p:nvSpPr>
          <p:spPr>
            <a:xfrm>
              <a:off x="3118014" y="5701434"/>
              <a:ext cx="138541" cy="1570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1" h="21090" fill="norm" stroke="1" extrusionOk="0">
                  <a:moveTo>
                    <a:pt x="15530" y="8227"/>
                  </a:moveTo>
                  <a:cubicBezTo>
                    <a:pt x="14876" y="6806"/>
                    <a:pt x="14221" y="5385"/>
                    <a:pt x="13566" y="3964"/>
                  </a:cubicBezTo>
                  <a:cubicBezTo>
                    <a:pt x="12912" y="2543"/>
                    <a:pt x="12257" y="1122"/>
                    <a:pt x="11112" y="412"/>
                  </a:cubicBezTo>
                  <a:cubicBezTo>
                    <a:pt x="9966" y="-299"/>
                    <a:pt x="8330" y="-299"/>
                    <a:pt x="6366" y="2117"/>
                  </a:cubicBezTo>
                  <a:cubicBezTo>
                    <a:pt x="4403" y="4533"/>
                    <a:pt x="2112" y="9364"/>
                    <a:pt x="966" y="12490"/>
                  </a:cubicBezTo>
                  <a:cubicBezTo>
                    <a:pt x="-179" y="15617"/>
                    <a:pt x="-179" y="17038"/>
                    <a:pt x="312" y="18317"/>
                  </a:cubicBezTo>
                  <a:cubicBezTo>
                    <a:pt x="803" y="19596"/>
                    <a:pt x="1785" y="20733"/>
                    <a:pt x="3094" y="21017"/>
                  </a:cubicBezTo>
                  <a:cubicBezTo>
                    <a:pt x="4403" y="21301"/>
                    <a:pt x="6039" y="20733"/>
                    <a:pt x="9148" y="19596"/>
                  </a:cubicBezTo>
                  <a:cubicBezTo>
                    <a:pt x="12257" y="18459"/>
                    <a:pt x="16839" y="16754"/>
                    <a:pt x="21421" y="150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7" name="Line"/>
            <p:cNvSpPr/>
            <p:nvPr/>
          </p:nvSpPr>
          <p:spPr>
            <a:xfrm>
              <a:off x="3313704" y="5699210"/>
              <a:ext cx="165101" cy="1985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28" fill="norm" stroke="1" extrusionOk="0">
                  <a:moveTo>
                    <a:pt x="0" y="4093"/>
                  </a:moveTo>
                  <a:cubicBezTo>
                    <a:pt x="2769" y="8640"/>
                    <a:pt x="5538" y="13187"/>
                    <a:pt x="7062" y="16257"/>
                  </a:cubicBezTo>
                  <a:cubicBezTo>
                    <a:pt x="8585" y="19326"/>
                    <a:pt x="8862" y="20918"/>
                    <a:pt x="8446" y="21259"/>
                  </a:cubicBezTo>
                  <a:cubicBezTo>
                    <a:pt x="8031" y="21600"/>
                    <a:pt x="6923" y="20691"/>
                    <a:pt x="6231" y="18303"/>
                  </a:cubicBezTo>
                  <a:cubicBezTo>
                    <a:pt x="5538" y="15916"/>
                    <a:pt x="5262" y="12051"/>
                    <a:pt x="7892" y="8754"/>
                  </a:cubicBezTo>
                  <a:cubicBezTo>
                    <a:pt x="10523" y="5457"/>
                    <a:pt x="16062" y="2728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8" name="Line"/>
            <p:cNvSpPr/>
            <p:nvPr/>
          </p:nvSpPr>
          <p:spPr>
            <a:xfrm>
              <a:off x="3585353" y="5545391"/>
              <a:ext cx="115702" cy="340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4" h="21291" fill="norm" stroke="1" extrusionOk="0">
                  <a:moveTo>
                    <a:pt x="21084" y="2077"/>
                  </a:moveTo>
                  <a:cubicBezTo>
                    <a:pt x="19927" y="1282"/>
                    <a:pt x="18770" y="487"/>
                    <a:pt x="17227" y="155"/>
                  </a:cubicBezTo>
                  <a:cubicBezTo>
                    <a:pt x="15684" y="-176"/>
                    <a:pt x="13755" y="-43"/>
                    <a:pt x="10863" y="1215"/>
                  </a:cubicBezTo>
                  <a:cubicBezTo>
                    <a:pt x="7970" y="2474"/>
                    <a:pt x="4113" y="4860"/>
                    <a:pt x="1991" y="7974"/>
                  </a:cubicBezTo>
                  <a:cubicBezTo>
                    <a:pt x="-130" y="11088"/>
                    <a:pt x="-516" y="14931"/>
                    <a:pt x="641" y="17316"/>
                  </a:cubicBezTo>
                  <a:cubicBezTo>
                    <a:pt x="1798" y="19701"/>
                    <a:pt x="4498" y="20629"/>
                    <a:pt x="7970" y="21026"/>
                  </a:cubicBezTo>
                  <a:cubicBezTo>
                    <a:pt x="11441" y="21424"/>
                    <a:pt x="15684" y="21291"/>
                    <a:pt x="19927" y="211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9" name="Line"/>
            <p:cNvSpPr/>
            <p:nvPr/>
          </p:nvSpPr>
          <p:spPr>
            <a:xfrm>
              <a:off x="3821704" y="5623010"/>
              <a:ext cx="184151" cy="279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228" y="4255"/>
                    <a:pt x="6455" y="8509"/>
                    <a:pt x="9434" y="11864"/>
                  </a:cubicBezTo>
                  <a:cubicBezTo>
                    <a:pt x="12414" y="15218"/>
                    <a:pt x="15145" y="17673"/>
                    <a:pt x="17131" y="19145"/>
                  </a:cubicBezTo>
                  <a:cubicBezTo>
                    <a:pt x="19117" y="20618"/>
                    <a:pt x="20359" y="2110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0" name="Line"/>
            <p:cNvSpPr/>
            <p:nvPr/>
          </p:nvSpPr>
          <p:spPr>
            <a:xfrm>
              <a:off x="3885204" y="5654760"/>
              <a:ext cx="95251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880" y="4320"/>
                    <a:pt x="8160" y="8640"/>
                    <a:pt x="4560" y="12240"/>
                  </a:cubicBezTo>
                  <a:cubicBezTo>
                    <a:pt x="960" y="15840"/>
                    <a:pt x="480" y="1872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1" name="Line"/>
            <p:cNvSpPr/>
            <p:nvPr/>
          </p:nvSpPr>
          <p:spPr>
            <a:xfrm>
              <a:off x="4120154" y="5534110"/>
              <a:ext cx="109584" cy="508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32" h="21600" fill="norm" stroke="1" extrusionOk="0">
                  <a:moveTo>
                    <a:pt x="0" y="0"/>
                  </a:moveTo>
                  <a:cubicBezTo>
                    <a:pt x="5891" y="1800"/>
                    <a:pt x="11782" y="3600"/>
                    <a:pt x="15709" y="5985"/>
                  </a:cubicBezTo>
                  <a:cubicBezTo>
                    <a:pt x="19636" y="8370"/>
                    <a:pt x="21600" y="11340"/>
                    <a:pt x="19440" y="14040"/>
                  </a:cubicBezTo>
                  <a:cubicBezTo>
                    <a:pt x="17280" y="16740"/>
                    <a:pt x="10996" y="19170"/>
                    <a:pt x="471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2" name="Line"/>
            <p:cNvSpPr/>
            <p:nvPr/>
          </p:nvSpPr>
          <p:spPr>
            <a:xfrm>
              <a:off x="5406527" y="5610825"/>
              <a:ext cx="161428" cy="403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4" h="21337" fill="norm" stroke="1" extrusionOk="0">
                  <a:moveTo>
                    <a:pt x="355" y="3666"/>
                  </a:moveTo>
                  <a:cubicBezTo>
                    <a:pt x="75" y="6688"/>
                    <a:pt x="-206" y="9710"/>
                    <a:pt x="215" y="12284"/>
                  </a:cubicBezTo>
                  <a:cubicBezTo>
                    <a:pt x="636" y="14858"/>
                    <a:pt x="1758" y="16984"/>
                    <a:pt x="2739" y="18327"/>
                  </a:cubicBezTo>
                  <a:cubicBezTo>
                    <a:pt x="3721" y="19670"/>
                    <a:pt x="4563" y="20230"/>
                    <a:pt x="5545" y="20678"/>
                  </a:cubicBezTo>
                  <a:cubicBezTo>
                    <a:pt x="6526" y="21125"/>
                    <a:pt x="7649" y="21461"/>
                    <a:pt x="8490" y="21293"/>
                  </a:cubicBezTo>
                  <a:cubicBezTo>
                    <a:pt x="9332" y="21125"/>
                    <a:pt x="9893" y="20454"/>
                    <a:pt x="10875" y="18215"/>
                  </a:cubicBezTo>
                  <a:cubicBezTo>
                    <a:pt x="11856" y="15977"/>
                    <a:pt x="13259" y="12172"/>
                    <a:pt x="14381" y="9038"/>
                  </a:cubicBezTo>
                  <a:cubicBezTo>
                    <a:pt x="15503" y="5905"/>
                    <a:pt x="16345" y="3442"/>
                    <a:pt x="16765" y="1931"/>
                  </a:cubicBezTo>
                  <a:cubicBezTo>
                    <a:pt x="17186" y="421"/>
                    <a:pt x="17186" y="-139"/>
                    <a:pt x="17888" y="29"/>
                  </a:cubicBezTo>
                  <a:cubicBezTo>
                    <a:pt x="18589" y="197"/>
                    <a:pt x="19991" y="1092"/>
                    <a:pt x="21394" y="19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3" name="Line"/>
            <p:cNvSpPr/>
            <p:nvPr/>
          </p:nvSpPr>
          <p:spPr>
            <a:xfrm>
              <a:off x="5600884" y="5883223"/>
              <a:ext cx="113121" cy="133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7" h="20957" fill="norm" stroke="1" extrusionOk="0">
                  <a:moveTo>
                    <a:pt x="17777" y="7997"/>
                  </a:moveTo>
                  <a:cubicBezTo>
                    <a:pt x="15377" y="5339"/>
                    <a:pt x="12977" y="2680"/>
                    <a:pt x="10777" y="1185"/>
                  </a:cubicBezTo>
                  <a:cubicBezTo>
                    <a:pt x="8577" y="-311"/>
                    <a:pt x="6577" y="-643"/>
                    <a:pt x="4777" y="1683"/>
                  </a:cubicBezTo>
                  <a:cubicBezTo>
                    <a:pt x="2977" y="4009"/>
                    <a:pt x="1377" y="8994"/>
                    <a:pt x="577" y="12317"/>
                  </a:cubicBezTo>
                  <a:cubicBezTo>
                    <a:pt x="-223" y="15640"/>
                    <a:pt x="-223" y="17302"/>
                    <a:pt x="777" y="18132"/>
                  </a:cubicBezTo>
                  <a:cubicBezTo>
                    <a:pt x="1777" y="18963"/>
                    <a:pt x="3777" y="18963"/>
                    <a:pt x="5377" y="17966"/>
                  </a:cubicBezTo>
                  <a:cubicBezTo>
                    <a:pt x="6977" y="16969"/>
                    <a:pt x="8177" y="14975"/>
                    <a:pt x="9177" y="12483"/>
                  </a:cubicBezTo>
                  <a:cubicBezTo>
                    <a:pt x="10177" y="9991"/>
                    <a:pt x="10977" y="7000"/>
                    <a:pt x="11577" y="7000"/>
                  </a:cubicBezTo>
                  <a:cubicBezTo>
                    <a:pt x="12177" y="7000"/>
                    <a:pt x="12577" y="9991"/>
                    <a:pt x="14177" y="12815"/>
                  </a:cubicBezTo>
                  <a:cubicBezTo>
                    <a:pt x="15777" y="15640"/>
                    <a:pt x="18577" y="18299"/>
                    <a:pt x="21377" y="209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4" name="Line"/>
            <p:cNvSpPr/>
            <p:nvPr/>
          </p:nvSpPr>
          <p:spPr>
            <a:xfrm>
              <a:off x="5841004" y="5807160"/>
              <a:ext cx="139701" cy="2328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4713"/>
                  </a:moveTo>
                  <a:cubicBezTo>
                    <a:pt x="1636" y="5302"/>
                    <a:pt x="3273" y="5891"/>
                    <a:pt x="4418" y="8444"/>
                  </a:cubicBezTo>
                  <a:cubicBezTo>
                    <a:pt x="5564" y="10996"/>
                    <a:pt x="6218" y="15513"/>
                    <a:pt x="6055" y="18164"/>
                  </a:cubicBezTo>
                  <a:cubicBezTo>
                    <a:pt x="5891" y="20815"/>
                    <a:pt x="4909" y="21600"/>
                    <a:pt x="3927" y="21600"/>
                  </a:cubicBezTo>
                  <a:cubicBezTo>
                    <a:pt x="2945" y="21600"/>
                    <a:pt x="1964" y="20815"/>
                    <a:pt x="2127" y="18753"/>
                  </a:cubicBezTo>
                  <a:cubicBezTo>
                    <a:pt x="2291" y="16691"/>
                    <a:pt x="3600" y="13353"/>
                    <a:pt x="7036" y="10015"/>
                  </a:cubicBezTo>
                  <a:cubicBezTo>
                    <a:pt x="10473" y="6676"/>
                    <a:pt x="16036" y="3338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5" name="Line"/>
            <p:cNvSpPr/>
            <p:nvPr/>
          </p:nvSpPr>
          <p:spPr>
            <a:xfrm>
              <a:off x="6118671" y="5631279"/>
              <a:ext cx="160484" cy="4044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30" h="21498" fill="norm" stroke="1" extrusionOk="0">
                  <a:moveTo>
                    <a:pt x="20730" y="1248"/>
                  </a:moveTo>
                  <a:cubicBezTo>
                    <a:pt x="19910" y="798"/>
                    <a:pt x="19089" y="348"/>
                    <a:pt x="17449" y="123"/>
                  </a:cubicBezTo>
                  <a:cubicBezTo>
                    <a:pt x="15808" y="-102"/>
                    <a:pt x="13348" y="-102"/>
                    <a:pt x="10614" y="854"/>
                  </a:cubicBezTo>
                  <a:cubicBezTo>
                    <a:pt x="7879" y="1811"/>
                    <a:pt x="4872" y="3723"/>
                    <a:pt x="2684" y="6536"/>
                  </a:cubicBezTo>
                  <a:cubicBezTo>
                    <a:pt x="497" y="9348"/>
                    <a:pt x="-870" y="13060"/>
                    <a:pt x="634" y="15704"/>
                  </a:cubicBezTo>
                  <a:cubicBezTo>
                    <a:pt x="2138" y="18348"/>
                    <a:pt x="6512" y="19923"/>
                    <a:pt x="10887" y="214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6" name="Line"/>
            <p:cNvSpPr/>
            <p:nvPr/>
          </p:nvSpPr>
          <p:spPr>
            <a:xfrm>
              <a:off x="6444254" y="5603960"/>
              <a:ext cx="146051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817" y="4039"/>
                    <a:pt x="5635" y="8078"/>
                    <a:pt x="9235" y="11678"/>
                  </a:cubicBezTo>
                  <a:cubicBezTo>
                    <a:pt x="12835" y="15278"/>
                    <a:pt x="17217" y="1843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7" name="Line"/>
            <p:cNvSpPr/>
            <p:nvPr/>
          </p:nvSpPr>
          <p:spPr>
            <a:xfrm>
              <a:off x="6552204" y="5667460"/>
              <a:ext cx="152401" cy="419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300" y="1745"/>
                    <a:pt x="15000" y="3491"/>
                    <a:pt x="11850" y="6218"/>
                  </a:cubicBezTo>
                  <a:cubicBezTo>
                    <a:pt x="8700" y="8945"/>
                    <a:pt x="5700" y="12655"/>
                    <a:pt x="3750" y="15382"/>
                  </a:cubicBezTo>
                  <a:cubicBezTo>
                    <a:pt x="1800" y="18109"/>
                    <a:pt x="900" y="1985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8" name="Line"/>
            <p:cNvSpPr/>
            <p:nvPr/>
          </p:nvSpPr>
          <p:spPr>
            <a:xfrm>
              <a:off x="6710954" y="5597610"/>
              <a:ext cx="165807" cy="628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15390" y="0"/>
                  </a:moveTo>
                  <a:cubicBezTo>
                    <a:pt x="17550" y="1818"/>
                    <a:pt x="19710" y="3636"/>
                    <a:pt x="20655" y="5818"/>
                  </a:cubicBezTo>
                  <a:cubicBezTo>
                    <a:pt x="21600" y="8000"/>
                    <a:pt x="21330" y="10545"/>
                    <a:pt x="18630" y="12945"/>
                  </a:cubicBezTo>
                  <a:cubicBezTo>
                    <a:pt x="15930" y="15345"/>
                    <a:pt x="10800" y="17600"/>
                    <a:pt x="7290" y="19018"/>
                  </a:cubicBezTo>
                  <a:cubicBezTo>
                    <a:pt x="3780" y="20436"/>
                    <a:pt x="1890" y="2101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9" name="Line"/>
            <p:cNvSpPr/>
            <p:nvPr/>
          </p:nvSpPr>
          <p:spPr>
            <a:xfrm>
              <a:off x="4619541" y="5859139"/>
              <a:ext cx="224514" cy="30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2" h="20798" fill="norm" stroke="1" extrusionOk="0">
                  <a:moveTo>
                    <a:pt x="216" y="20798"/>
                  </a:moveTo>
                  <a:cubicBezTo>
                    <a:pt x="14" y="13598"/>
                    <a:pt x="-188" y="6398"/>
                    <a:pt x="317" y="2798"/>
                  </a:cubicBezTo>
                  <a:cubicBezTo>
                    <a:pt x="821" y="-802"/>
                    <a:pt x="2033" y="-802"/>
                    <a:pt x="5666" y="2078"/>
                  </a:cubicBezTo>
                  <a:cubicBezTo>
                    <a:pt x="9300" y="4958"/>
                    <a:pt x="15356" y="10718"/>
                    <a:pt x="21412" y="164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0" name="Line"/>
            <p:cNvSpPr/>
            <p:nvPr/>
          </p:nvSpPr>
          <p:spPr>
            <a:xfrm>
              <a:off x="4634504" y="6046016"/>
              <a:ext cx="184151" cy="278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6" fill="norm" stroke="1" extrusionOk="0">
                  <a:moveTo>
                    <a:pt x="0" y="20296"/>
                  </a:moveTo>
                  <a:cubicBezTo>
                    <a:pt x="5959" y="12582"/>
                    <a:pt x="11917" y="4867"/>
                    <a:pt x="15517" y="1782"/>
                  </a:cubicBezTo>
                  <a:cubicBezTo>
                    <a:pt x="19117" y="-1304"/>
                    <a:pt x="20359" y="239"/>
                    <a:pt x="21600" y="17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1" name="Line"/>
            <p:cNvSpPr/>
            <p:nvPr/>
          </p:nvSpPr>
          <p:spPr>
            <a:xfrm>
              <a:off x="2831104" y="6480260"/>
              <a:ext cx="107951" cy="431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482" y="2435"/>
                    <a:pt x="17365" y="4871"/>
                    <a:pt x="14400" y="7782"/>
                  </a:cubicBezTo>
                  <a:cubicBezTo>
                    <a:pt x="11435" y="10694"/>
                    <a:pt x="7624" y="14082"/>
                    <a:pt x="5082" y="16465"/>
                  </a:cubicBezTo>
                  <a:cubicBezTo>
                    <a:pt x="2541" y="18847"/>
                    <a:pt x="1271" y="2022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2" name="Line"/>
            <p:cNvSpPr/>
            <p:nvPr/>
          </p:nvSpPr>
          <p:spPr>
            <a:xfrm>
              <a:off x="2905576" y="6423110"/>
              <a:ext cx="287479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3" h="21600" fill="norm" stroke="1" extrusionOk="0">
                  <a:moveTo>
                    <a:pt x="128" y="21600"/>
                  </a:moveTo>
                  <a:cubicBezTo>
                    <a:pt x="-29" y="20215"/>
                    <a:pt x="-187" y="18831"/>
                    <a:pt x="601" y="16892"/>
                  </a:cubicBezTo>
                  <a:cubicBezTo>
                    <a:pt x="1390" y="14954"/>
                    <a:pt x="3124" y="12462"/>
                    <a:pt x="6356" y="9831"/>
                  </a:cubicBezTo>
                  <a:cubicBezTo>
                    <a:pt x="9588" y="7200"/>
                    <a:pt x="14318" y="4431"/>
                    <a:pt x="17077" y="2769"/>
                  </a:cubicBezTo>
                  <a:cubicBezTo>
                    <a:pt x="19836" y="1108"/>
                    <a:pt x="20625" y="554"/>
                    <a:pt x="2141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3" name="Line"/>
            <p:cNvSpPr/>
            <p:nvPr/>
          </p:nvSpPr>
          <p:spPr>
            <a:xfrm>
              <a:off x="2913654" y="6664410"/>
              <a:ext cx="12700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4" name="Line"/>
            <p:cNvSpPr/>
            <p:nvPr/>
          </p:nvSpPr>
          <p:spPr>
            <a:xfrm>
              <a:off x="2996204" y="6899360"/>
              <a:ext cx="107951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965" y="3600"/>
                    <a:pt x="5929" y="7200"/>
                    <a:pt x="9529" y="10800"/>
                  </a:cubicBezTo>
                  <a:cubicBezTo>
                    <a:pt x="13129" y="14400"/>
                    <a:pt x="17365" y="180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5" name="Line"/>
            <p:cNvSpPr/>
            <p:nvPr/>
          </p:nvSpPr>
          <p:spPr>
            <a:xfrm>
              <a:off x="3002554" y="6943810"/>
              <a:ext cx="114301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2925"/>
                    <a:pt x="14400" y="5850"/>
                    <a:pt x="10800" y="9112"/>
                  </a:cubicBezTo>
                  <a:cubicBezTo>
                    <a:pt x="7200" y="12375"/>
                    <a:pt x="3600" y="15975"/>
                    <a:pt x="1800" y="18113"/>
                  </a:cubicBezTo>
                  <a:cubicBezTo>
                    <a:pt x="0" y="20250"/>
                    <a:pt x="0" y="2092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6" name="Line"/>
            <p:cNvSpPr/>
            <p:nvPr/>
          </p:nvSpPr>
          <p:spPr>
            <a:xfrm>
              <a:off x="3265868" y="6552047"/>
              <a:ext cx="130387" cy="3219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0" h="21331" fill="norm" stroke="1" extrusionOk="0">
                  <a:moveTo>
                    <a:pt x="21120" y="3237"/>
                  </a:moveTo>
                  <a:cubicBezTo>
                    <a:pt x="20777" y="1975"/>
                    <a:pt x="20434" y="713"/>
                    <a:pt x="19406" y="222"/>
                  </a:cubicBezTo>
                  <a:cubicBezTo>
                    <a:pt x="18377" y="-269"/>
                    <a:pt x="16663" y="12"/>
                    <a:pt x="13577" y="1484"/>
                  </a:cubicBezTo>
                  <a:cubicBezTo>
                    <a:pt x="10491" y="2957"/>
                    <a:pt x="6034" y="5622"/>
                    <a:pt x="3291" y="8287"/>
                  </a:cubicBezTo>
                  <a:cubicBezTo>
                    <a:pt x="549" y="10952"/>
                    <a:pt x="-480" y="13617"/>
                    <a:pt x="206" y="15791"/>
                  </a:cubicBezTo>
                  <a:cubicBezTo>
                    <a:pt x="891" y="17965"/>
                    <a:pt x="3291" y="19648"/>
                    <a:pt x="5691" y="213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7" name="Line"/>
            <p:cNvSpPr/>
            <p:nvPr/>
          </p:nvSpPr>
          <p:spPr>
            <a:xfrm>
              <a:off x="3444144" y="6575510"/>
              <a:ext cx="237861" cy="2234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1" h="21514" fill="norm" stroke="1" extrusionOk="0">
                  <a:moveTo>
                    <a:pt x="19187" y="0"/>
                  </a:moveTo>
                  <a:cubicBezTo>
                    <a:pt x="18231" y="0"/>
                    <a:pt x="17276" y="0"/>
                    <a:pt x="15842" y="2445"/>
                  </a:cubicBezTo>
                  <a:cubicBezTo>
                    <a:pt x="14408" y="4891"/>
                    <a:pt x="12497" y="9781"/>
                    <a:pt x="10872" y="13143"/>
                  </a:cubicBezTo>
                  <a:cubicBezTo>
                    <a:pt x="9247" y="16506"/>
                    <a:pt x="7909" y="18340"/>
                    <a:pt x="6667" y="19562"/>
                  </a:cubicBezTo>
                  <a:cubicBezTo>
                    <a:pt x="5424" y="20785"/>
                    <a:pt x="4277" y="21396"/>
                    <a:pt x="3226" y="21498"/>
                  </a:cubicBezTo>
                  <a:cubicBezTo>
                    <a:pt x="2175" y="21600"/>
                    <a:pt x="1219" y="21192"/>
                    <a:pt x="646" y="20377"/>
                  </a:cubicBezTo>
                  <a:cubicBezTo>
                    <a:pt x="72" y="19562"/>
                    <a:pt x="-119" y="18340"/>
                    <a:pt x="72" y="16709"/>
                  </a:cubicBezTo>
                  <a:cubicBezTo>
                    <a:pt x="263" y="15079"/>
                    <a:pt x="837" y="13042"/>
                    <a:pt x="1506" y="11615"/>
                  </a:cubicBezTo>
                  <a:cubicBezTo>
                    <a:pt x="2175" y="10189"/>
                    <a:pt x="2939" y="9374"/>
                    <a:pt x="4660" y="9170"/>
                  </a:cubicBezTo>
                  <a:cubicBezTo>
                    <a:pt x="6380" y="8966"/>
                    <a:pt x="9056" y="9374"/>
                    <a:pt x="12019" y="11411"/>
                  </a:cubicBezTo>
                  <a:cubicBezTo>
                    <a:pt x="14982" y="13449"/>
                    <a:pt x="18231" y="17117"/>
                    <a:pt x="21481" y="207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8" name="Line"/>
            <p:cNvSpPr/>
            <p:nvPr/>
          </p:nvSpPr>
          <p:spPr>
            <a:xfrm>
              <a:off x="3809004" y="6492960"/>
              <a:ext cx="65240" cy="425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74" h="21600" fill="norm" stroke="1" extrusionOk="0">
                  <a:moveTo>
                    <a:pt x="0" y="0"/>
                  </a:moveTo>
                  <a:cubicBezTo>
                    <a:pt x="5891" y="2579"/>
                    <a:pt x="11782" y="5158"/>
                    <a:pt x="15709" y="8113"/>
                  </a:cubicBezTo>
                  <a:cubicBezTo>
                    <a:pt x="19636" y="11069"/>
                    <a:pt x="21600" y="14400"/>
                    <a:pt x="18982" y="16710"/>
                  </a:cubicBezTo>
                  <a:cubicBezTo>
                    <a:pt x="16364" y="19021"/>
                    <a:pt x="9164" y="20310"/>
                    <a:pt x="196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9" name="Line"/>
            <p:cNvSpPr/>
            <p:nvPr/>
          </p:nvSpPr>
          <p:spPr>
            <a:xfrm>
              <a:off x="5136154" y="6600910"/>
              <a:ext cx="88901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543" y="3537"/>
                    <a:pt x="17486" y="7074"/>
                    <a:pt x="15171" y="10358"/>
                  </a:cubicBezTo>
                  <a:cubicBezTo>
                    <a:pt x="12857" y="13642"/>
                    <a:pt x="10286" y="16674"/>
                    <a:pt x="7714" y="18505"/>
                  </a:cubicBezTo>
                  <a:cubicBezTo>
                    <a:pt x="5143" y="20337"/>
                    <a:pt x="2571" y="2096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0" name="Line"/>
            <p:cNvSpPr/>
            <p:nvPr/>
          </p:nvSpPr>
          <p:spPr>
            <a:xfrm>
              <a:off x="5244104" y="6531060"/>
              <a:ext cx="29210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8000"/>
                    <a:pt x="0" y="14400"/>
                    <a:pt x="313" y="11829"/>
                  </a:cubicBezTo>
                  <a:cubicBezTo>
                    <a:pt x="626" y="9257"/>
                    <a:pt x="1252" y="7714"/>
                    <a:pt x="3678" y="6171"/>
                  </a:cubicBezTo>
                  <a:cubicBezTo>
                    <a:pt x="6104" y="4629"/>
                    <a:pt x="10330" y="3086"/>
                    <a:pt x="13617" y="2057"/>
                  </a:cubicBezTo>
                  <a:cubicBezTo>
                    <a:pt x="16904" y="1029"/>
                    <a:pt x="19252" y="51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1" name="Line"/>
            <p:cNvSpPr/>
            <p:nvPr/>
          </p:nvSpPr>
          <p:spPr>
            <a:xfrm>
              <a:off x="5199654" y="6791410"/>
              <a:ext cx="1524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2" name="Line"/>
            <p:cNvSpPr/>
            <p:nvPr/>
          </p:nvSpPr>
          <p:spPr>
            <a:xfrm>
              <a:off x="5339354" y="6853736"/>
              <a:ext cx="133351" cy="1535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78" fill="norm" stroke="1" extrusionOk="0">
                  <a:moveTo>
                    <a:pt x="0" y="162"/>
                  </a:moveTo>
                  <a:cubicBezTo>
                    <a:pt x="1714" y="-130"/>
                    <a:pt x="3429" y="-422"/>
                    <a:pt x="7029" y="3081"/>
                  </a:cubicBezTo>
                  <a:cubicBezTo>
                    <a:pt x="10629" y="6583"/>
                    <a:pt x="16114" y="13881"/>
                    <a:pt x="21600" y="211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3" name="Line"/>
            <p:cNvSpPr/>
            <p:nvPr/>
          </p:nvSpPr>
          <p:spPr>
            <a:xfrm>
              <a:off x="5437961" y="6886660"/>
              <a:ext cx="123644" cy="250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6" h="21517" fill="norm" stroke="1" extrusionOk="0">
                  <a:moveTo>
                    <a:pt x="21386" y="0"/>
                  </a:moveTo>
                  <a:cubicBezTo>
                    <a:pt x="19555" y="182"/>
                    <a:pt x="17725" y="363"/>
                    <a:pt x="16444" y="1361"/>
                  </a:cubicBezTo>
                  <a:cubicBezTo>
                    <a:pt x="15162" y="2360"/>
                    <a:pt x="14430" y="4175"/>
                    <a:pt x="12233" y="7442"/>
                  </a:cubicBezTo>
                  <a:cubicBezTo>
                    <a:pt x="10037" y="10709"/>
                    <a:pt x="6376" y="15429"/>
                    <a:pt x="3996" y="18151"/>
                  </a:cubicBezTo>
                  <a:cubicBezTo>
                    <a:pt x="1617" y="20874"/>
                    <a:pt x="518" y="21600"/>
                    <a:pt x="152" y="21509"/>
                  </a:cubicBezTo>
                  <a:cubicBezTo>
                    <a:pt x="-214" y="21418"/>
                    <a:pt x="152" y="20511"/>
                    <a:pt x="518" y="196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4" name="Line"/>
            <p:cNvSpPr/>
            <p:nvPr/>
          </p:nvSpPr>
          <p:spPr>
            <a:xfrm>
              <a:off x="5745754" y="6599687"/>
              <a:ext cx="152401" cy="3250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1" fill="norm" stroke="1" extrusionOk="0">
                  <a:moveTo>
                    <a:pt x="21600" y="502"/>
                  </a:moveTo>
                  <a:cubicBezTo>
                    <a:pt x="20100" y="222"/>
                    <a:pt x="18600" y="-59"/>
                    <a:pt x="17250" y="11"/>
                  </a:cubicBezTo>
                  <a:cubicBezTo>
                    <a:pt x="15900" y="81"/>
                    <a:pt x="14700" y="502"/>
                    <a:pt x="12150" y="2325"/>
                  </a:cubicBezTo>
                  <a:cubicBezTo>
                    <a:pt x="9600" y="4149"/>
                    <a:pt x="5700" y="7375"/>
                    <a:pt x="3300" y="10110"/>
                  </a:cubicBezTo>
                  <a:cubicBezTo>
                    <a:pt x="900" y="12845"/>
                    <a:pt x="0" y="15089"/>
                    <a:pt x="0" y="16842"/>
                  </a:cubicBezTo>
                  <a:cubicBezTo>
                    <a:pt x="0" y="18596"/>
                    <a:pt x="900" y="19858"/>
                    <a:pt x="3150" y="20559"/>
                  </a:cubicBezTo>
                  <a:cubicBezTo>
                    <a:pt x="5400" y="21260"/>
                    <a:pt x="9000" y="21401"/>
                    <a:pt x="12600" y="215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5" name="Line"/>
            <p:cNvSpPr/>
            <p:nvPr/>
          </p:nvSpPr>
          <p:spPr>
            <a:xfrm>
              <a:off x="5923980" y="6639010"/>
              <a:ext cx="228175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0" h="21600" fill="norm" stroke="1" extrusionOk="0">
                  <a:moveTo>
                    <a:pt x="21560" y="0"/>
                  </a:moveTo>
                  <a:cubicBezTo>
                    <a:pt x="20560" y="0"/>
                    <a:pt x="19560" y="0"/>
                    <a:pt x="18460" y="1800"/>
                  </a:cubicBezTo>
                  <a:cubicBezTo>
                    <a:pt x="17360" y="3600"/>
                    <a:pt x="16160" y="7200"/>
                    <a:pt x="14160" y="10700"/>
                  </a:cubicBezTo>
                  <a:cubicBezTo>
                    <a:pt x="12160" y="14200"/>
                    <a:pt x="9360" y="17600"/>
                    <a:pt x="7460" y="19400"/>
                  </a:cubicBezTo>
                  <a:cubicBezTo>
                    <a:pt x="5560" y="21200"/>
                    <a:pt x="4560" y="21400"/>
                    <a:pt x="3560" y="21400"/>
                  </a:cubicBezTo>
                  <a:cubicBezTo>
                    <a:pt x="2560" y="21400"/>
                    <a:pt x="1560" y="21200"/>
                    <a:pt x="960" y="20600"/>
                  </a:cubicBezTo>
                  <a:cubicBezTo>
                    <a:pt x="360" y="20000"/>
                    <a:pt x="160" y="19000"/>
                    <a:pt x="60" y="18000"/>
                  </a:cubicBezTo>
                  <a:cubicBezTo>
                    <a:pt x="-40" y="17000"/>
                    <a:pt x="-40" y="16000"/>
                    <a:pt x="260" y="15100"/>
                  </a:cubicBezTo>
                  <a:cubicBezTo>
                    <a:pt x="560" y="14200"/>
                    <a:pt x="1160" y="13400"/>
                    <a:pt x="2960" y="13100"/>
                  </a:cubicBezTo>
                  <a:cubicBezTo>
                    <a:pt x="4760" y="12800"/>
                    <a:pt x="7760" y="13000"/>
                    <a:pt x="11060" y="14500"/>
                  </a:cubicBezTo>
                  <a:cubicBezTo>
                    <a:pt x="14360" y="16000"/>
                    <a:pt x="17960" y="18800"/>
                    <a:pt x="2156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6" name="Line"/>
            <p:cNvSpPr/>
            <p:nvPr/>
          </p:nvSpPr>
          <p:spPr>
            <a:xfrm>
              <a:off x="6266454" y="6588210"/>
              <a:ext cx="109815" cy="412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52" h="21600" fill="norm" stroke="1" extrusionOk="0">
                  <a:moveTo>
                    <a:pt x="2400" y="0"/>
                  </a:moveTo>
                  <a:cubicBezTo>
                    <a:pt x="8800" y="2769"/>
                    <a:pt x="15200" y="5538"/>
                    <a:pt x="18400" y="8474"/>
                  </a:cubicBezTo>
                  <a:cubicBezTo>
                    <a:pt x="21600" y="11409"/>
                    <a:pt x="21600" y="14511"/>
                    <a:pt x="18000" y="16726"/>
                  </a:cubicBezTo>
                  <a:cubicBezTo>
                    <a:pt x="14400" y="18942"/>
                    <a:pt x="7200" y="2027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7" name="Line"/>
            <p:cNvSpPr/>
            <p:nvPr/>
          </p:nvSpPr>
          <p:spPr>
            <a:xfrm>
              <a:off x="4297954" y="6689247"/>
              <a:ext cx="222251" cy="196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20015"/>
                  </a:moveTo>
                  <a:cubicBezTo>
                    <a:pt x="4526" y="11375"/>
                    <a:pt x="9051" y="2735"/>
                    <a:pt x="12651" y="575"/>
                  </a:cubicBezTo>
                  <a:cubicBezTo>
                    <a:pt x="16251" y="-1585"/>
                    <a:pt x="18926" y="2735"/>
                    <a:pt x="21600" y="70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8" name="Line"/>
            <p:cNvSpPr/>
            <p:nvPr/>
          </p:nvSpPr>
          <p:spPr>
            <a:xfrm>
              <a:off x="4278904" y="6867610"/>
              <a:ext cx="1651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9" name="Line"/>
            <p:cNvSpPr/>
            <p:nvPr/>
          </p:nvSpPr>
          <p:spPr>
            <a:xfrm>
              <a:off x="3682004" y="7475549"/>
              <a:ext cx="273051" cy="3382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7" fill="norm" stroke="1" extrusionOk="0">
                  <a:moveTo>
                    <a:pt x="0" y="105"/>
                  </a:moveTo>
                  <a:cubicBezTo>
                    <a:pt x="837" y="-29"/>
                    <a:pt x="1674" y="-163"/>
                    <a:pt x="2595" y="575"/>
                  </a:cubicBezTo>
                  <a:cubicBezTo>
                    <a:pt x="3516" y="1313"/>
                    <a:pt x="4521" y="2923"/>
                    <a:pt x="6698" y="5740"/>
                  </a:cubicBezTo>
                  <a:cubicBezTo>
                    <a:pt x="8874" y="8557"/>
                    <a:pt x="12223" y="12582"/>
                    <a:pt x="14902" y="15400"/>
                  </a:cubicBezTo>
                  <a:cubicBezTo>
                    <a:pt x="17581" y="18217"/>
                    <a:pt x="19591" y="19827"/>
                    <a:pt x="21600" y="214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0" name="Line"/>
            <p:cNvSpPr/>
            <p:nvPr/>
          </p:nvSpPr>
          <p:spPr>
            <a:xfrm>
              <a:off x="3696413" y="7445460"/>
              <a:ext cx="239592" cy="4088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7" h="21506" fill="norm" stroke="1" extrusionOk="0">
                  <a:moveTo>
                    <a:pt x="21447" y="0"/>
                  </a:moveTo>
                  <a:cubicBezTo>
                    <a:pt x="18794" y="1670"/>
                    <a:pt x="16142" y="3340"/>
                    <a:pt x="13300" y="6124"/>
                  </a:cubicBezTo>
                  <a:cubicBezTo>
                    <a:pt x="10458" y="8907"/>
                    <a:pt x="7426" y="12804"/>
                    <a:pt x="5342" y="15309"/>
                  </a:cubicBezTo>
                  <a:cubicBezTo>
                    <a:pt x="3258" y="17814"/>
                    <a:pt x="2121" y="18928"/>
                    <a:pt x="1268" y="19819"/>
                  </a:cubicBezTo>
                  <a:cubicBezTo>
                    <a:pt x="415" y="20709"/>
                    <a:pt x="-153" y="21377"/>
                    <a:pt x="36" y="21489"/>
                  </a:cubicBezTo>
                  <a:cubicBezTo>
                    <a:pt x="226" y="21600"/>
                    <a:pt x="1173" y="21155"/>
                    <a:pt x="2215" y="20654"/>
                  </a:cubicBezTo>
                  <a:cubicBezTo>
                    <a:pt x="3258" y="20153"/>
                    <a:pt x="4394" y="19596"/>
                    <a:pt x="5531" y="190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1" name="Line"/>
            <p:cNvSpPr/>
            <p:nvPr/>
          </p:nvSpPr>
          <p:spPr>
            <a:xfrm>
              <a:off x="4183654" y="7591510"/>
              <a:ext cx="2857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920" y="14400"/>
                    <a:pt x="11840" y="7200"/>
                    <a:pt x="15440" y="3600"/>
                  </a:cubicBezTo>
                  <a:cubicBezTo>
                    <a:pt x="19040" y="0"/>
                    <a:pt x="2032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2" name="Line"/>
            <p:cNvSpPr/>
            <p:nvPr/>
          </p:nvSpPr>
          <p:spPr>
            <a:xfrm>
              <a:off x="4183654" y="7712160"/>
              <a:ext cx="2921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165" y="15840"/>
                    <a:pt x="10330" y="10080"/>
                    <a:pt x="13930" y="6480"/>
                  </a:cubicBezTo>
                  <a:cubicBezTo>
                    <a:pt x="17530" y="2880"/>
                    <a:pt x="19565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3" name="Line"/>
            <p:cNvSpPr/>
            <p:nvPr/>
          </p:nvSpPr>
          <p:spPr>
            <a:xfrm>
              <a:off x="4698004" y="7407360"/>
              <a:ext cx="190501" cy="184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00" y="5214"/>
                    <a:pt x="9600" y="10428"/>
                    <a:pt x="12960" y="14028"/>
                  </a:cubicBezTo>
                  <a:cubicBezTo>
                    <a:pt x="16320" y="17628"/>
                    <a:pt x="18240" y="19614"/>
                    <a:pt x="19440" y="20607"/>
                  </a:cubicBezTo>
                  <a:cubicBezTo>
                    <a:pt x="20640" y="21600"/>
                    <a:pt x="21120" y="216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4" name="Line"/>
            <p:cNvSpPr/>
            <p:nvPr/>
          </p:nvSpPr>
          <p:spPr>
            <a:xfrm>
              <a:off x="4774204" y="7451810"/>
              <a:ext cx="228601" cy="431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1906"/>
                    <a:pt x="16800" y="3812"/>
                    <a:pt x="14000" y="6459"/>
                  </a:cubicBezTo>
                  <a:cubicBezTo>
                    <a:pt x="11200" y="9106"/>
                    <a:pt x="8000" y="12494"/>
                    <a:pt x="5600" y="15141"/>
                  </a:cubicBezTo>
                  <a:cubicBezTo>
                    <a:pt x="3200" y="17788"/>
                    <a:pt x="1600" y="1969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5" name="Line"/>
            <p:cNvSpPr/>
            <p:nvPr/>
          </p:nvSpPr>
          <p:spPr>
            <a:xfrm>
              <a:off x="4291604" y="7337510"/>
              <a:ext cx="203201" cy="647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475" y="2047"/>
                    <a:pt x="19350" y="4094"/>
                    <a:pt x="18225" y="6035"/>
                  </a:cubicBezTo>
                  <a:cubicBezTo>
                    <a:pt x="17100" y="7976"/>
                    <a:pt x="15975" y="9812"/>
                    <a:pt x="13612" y="11894"/>
                  </a:cubicBezTo>
                  <a:cubicBezTo>
                    <a:pt x="11250" y="13976"/>
                    <a:pt x="7650" y="16306"/>
                    <a:pt x="5175" y="17965"/>
                  </a:cubicBezTo>
                  <a:cubicBezTo>
                    <a:pt x="2700" y="19624"/>
                    <a:pt x="1350" y="2061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4" name="Drawing"/>
          <p:cNvGrpSpPr/>
          <p:nvPr/>
        </p:nvGrpSpPr>
        <p:grpSpPr>
          <a:xfrm>
            <a:off x="725061" y="1660439"/>
            <a:ext cx="11428839" cy="7648661"/>
            <a:chOff x="0" y="0"/>
            <a:chExt cx="11428839" cy="7648660"/>
          </a:xfrm>
        </p:grpSpPr>
        <p:sp>
          <p:nvSpPr>
            <p:cNvPr id="488" name="Line"/>
            <p:cNvSpPr/>
            <p:nvPr/>
          </p:nvSpPr>
          <p:spPr>
            <a:xfrm>
              <a:off x="678289" y="358860"/>
              <a:ext cx="31751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4871"/>
                    <a:pt x="8640" y="9741"/>
                    <a:pt x="12240" y="13341"/>
                  </a:cubicBezTo>
                  <a:cubicBezTo>
                    <a:pt x="15840" y="16941"/>
                    <a:pt x="18720" y="1927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9" name="Line"/>
            <p:cNvSpPr/>
            <p:nvPr/>
          </p:nvSpPr>
          <p:spPr>
            <a:xfrm>
              <a:off x="671939" y="165843"/>
              <a:ext cx="55449" cy="723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7" h="21100" fill="norm" stroke="1" extrusionOk="0">
                  <a:moveTo>
                    <a:pt x="16800" y="9991"/>
                  </a:moveTo>
                  <a:cubicBezTo>
                    <a:pt x="19200" y="6906"/>
                    <a:pt x="21600" y="3820"/>
                    <a:pt x="20800" y="1969"/>
                  </a:cubicBezTo>
                  <a:cubicBezTo>
                    <a:pt x="20000" y="117"/>
                    <a:pt x="16000" y="-500"/>
                    <a:pt x="12800" y="426"/>
                  </a:cubicBezTo>
                  <a:cubicBezTo>
                    <a:pt x="9600" y="1351"/>
                    <a:pt x="7200" y="3820"/>
                    <a:pt x="5200" y="7523"/>
                  </a:cubicBezTo>
                  <a:cubicBezTo>
                    <a:pt x="3200" y="11226"/>
                    <a:pt x="1600" y="16163"/>
                    <a:pt x="0" y="211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0" name="Line"/>
            <p:cNvSpPr/>
            <p:nvPr/>
          </p:nvSpPr>
          <p:spPr>
            <a:xfrm>
              <a:off x="805289" y="416010"/>
              <a:ext cx="317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1" name="Line"/>
            <p:cNvSpPr/>
            <p:nvPr/>
          </p:nvSpPr>
          <p:spPr>
            <a:xfrm>
              <a:off x="1046589" y="346160"/>
              <a:ext cx="9807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0" y="0"/>
                  </a:moveTo>
                  <a:cubicBezTo>
                    <a:pt x="8640" y="5891"/>
                    <a:pt x="17280" y="11782"/>
                    <a:pt x="19440" y="15382"/>
                  </a:cubicBezTo>
                  <a:cubicBezTo>
                    <a:pt x="21600" y="18982"/>
                    <a:pt x="17280" y="20291"/>
                    <a:pt x="1296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2" name="Line"/>
            <p:cNvSpPr/>
            <p:nvPr/>
          </p:nvSpPr>
          <p:spPr>
            <a:xfrm>
              <a:off x="1097389" y="238210"/>
              <a:ext cx="635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3" name="Line"/>
            <p:cNvSpPr/>
            <p:nvPr/>
          </p:nvSpPr>
          <p:spPr>
            <a:xfrm>
              <a:off x="1211689" y="416010"/>
              <a:ext cx="444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4" name="Line"/>
            <p:cNvSpPr/>
            <p:nvPr/>
          </p:nvSpPr>
          <p:spPr>
            <a:xfrm>
              <a:off x="1331824" y="96393"/>
              <a:ext cx="171540" cy="4208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0" h="21259" fill="norm" stroke="1" extrusionOk="0">
                  <a:moveTo>
                    <a:pt x="14897" y="15505"/>
                  </a:moveTo>
                  <a:cubicBezTo>
                    <a:pt x="14897" y="14970"/>
                    <a:pt x="14897" y="14436"/>
                    <a:pt x="13726" y="13848"/>
                  </a:cubicBezTo>
                  <a:cubicBezTo>
                    <a:pt x="12555" y="13259"/>
                    <a:pt x="10213" y="12618"/>
                    <a:pt x="7741" y="12885"/>
                  </a:cubicBezTo>
                  <a:cubicBezTo>
                    <a:pt x="5268" y="13152"/>
                    <a:pt x="2666" y="14329"/>
                    <a:pt x="1235" y="15826"/>
                  </a:cubicBezTo>
                  <a:cubicBezTo>
                    <a:pt x="-197" y="17323"/>
                    <a:pt x="-457" y="19141"/>
                    <a:pt x="844" y="20210"/>
                  </a:cubicBezTo>
                  <a:cubicBezTo>
                    <a:pt x="2145" y="21279"/>
                    <a:pt x="5008" y="21600"/>
                    <a:pt x="7741" y="20851"/>
                  </a:cubicBezTo>
                  <a:cubicBezTo>
                    <a:pt x="10473" y="20103"/>
                    <a:pt x="13076" y="18285"/>
                    <a:pt x="15157" y="15558"/>
                  </a:cubicBezTo>
                  <a:cubicBezTo>
                    <a:pt x="17239" y="12832"/>
                    <a:pt x="18801" y="9196"/>
                    <a:pt x="19712" y="6630"/>
                  </a:cubicBezTo>
                  <a:cubicBezTo>
                    <a:pt x="20623" y="4063"/>
                    <a:pt x="20883" y="2566"/>
                    <a:pt x="21013" y="1550"/>
                  </a:cubicBezTo>
                  <a:cubicBezTo>
                    <a:pt x="21143" y="535"/>
                    <a:pt x="21143" y="0"/>
                    <a:pt x="20753" y="0"/>
                  </a:cubicBezTo>
                  <a:cubicBezTo>
                    <a:pt x="20362" y="0"/>
                    <a:pt x="19582" y="535"/>
                    <a:pt x="18931" y="2459"/>
                  </a:cubicBezTo>
                  <a:cubicBezTo>
                    <a:pt x="18280" y="4384"/>
                    <a:pt x="17760" y="7699"/>
                    <a:pt x="17760" y="10853"/>
                  </a:cubicBezTo>
                  <a:cubicBezTo>
                    <a:pt x="17760" y="14008"/>
                    <a:pt x="18280" y="17002"/>
                    <a:pt x="18801" y="199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5" name="Line"/>
            <p:cNvSpPr/>
            <p:nvPr/>
          </p:nvSpPr>
          <p:spPr>
            <a:xfrm>
              <a:off x="1630789" y="428710"/>
              <a:ext cx="635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6" name="Line"/>
            <p:cNvSpPr/>
            <p:nvPr/>
          </p:nvSpPr>
          <p:spPr>
            <a:xfrm>
              <a:off x="2119739" y="352510"/>
              <a:ext cx="40005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400" y="17673"/>
                    <a:pt x="4800" y="13745"/>
                    <a:pt x="8400" y="10145"/>
                  </a:cubicBezTo>
                  <a:cubicBezTo>
                    <a:pt x="12000" y="6545"/>
                    <a:pt x="16800" y="327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7" name="Line"/>
            <p:cNvSpPr/>
            <p:nvPr/>
          </p:nvSpPr>
          <p:spPr>
            <a:xfrm>
              <a:off x="2126089" y="416010"/>
              <a:ext cx="36195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042" y="18000"/>
                    <a:pt x="8084" y="14400"/>
                    <a:pt x="11684" y="10800"/>
                  </a:cubicBezTo>
                  <a:cubicBezTo>
                    <a:pt x="15284" y="7200"/>
                    <a:pt x="18442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8" name="Line"/>
            <p:cNvSpPr/>
            <p:nvPr/>
          </p:nvSpPr>
          <p:spPr>
            <a:xfrm>
              <a:off x="2462639" y="269960"/>
              <a:ext cx="141940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2" h="21600" fill="norm" stroke="1" extrusionOk="0">
                  <a:moveTo>
                    <a:pt x="0" y="0"/>
                  </a:moveTo>
                  <a:cubicBezTo>
                    <a:pt x="5948" y="1200"/>
                    <a:pt x="11896" y="2400"/>
                    <a:pt x="15809" y="4300"/>
                  </a:cubicBezTo>
                  <a:cubicBezTo>
                    <a:pt x="19722" y="6200"/>
                    <a:pt x="21600" y="8800"/>
                    <a:pt x="20817" y="11800"/>
                  </a:cubicBezTo>
                  <a:cubicBezTo>
                    <a:pt x="20035" y="14800"/>
                    <a:pt x="16591" y="18200"/>
                    <a:pt x="1314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9" name="Line"/>
            <p:cNvSpPr/>
            <p:nvPr/>
          </p:nvSpPr>
          <p:spPr>
            <a:xfrm>
              <a:off x="3243689" y="320760"/>
              <a:ext cx="1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0" name="Line"/>
            <p:cNvSpPr/>
            <p:nvPr/>
          </p:nvSpPr>
          <p:spPr>
            <a:xfrm>
              <a:off x="3199239" y="219160"/>
              <a:ext cx="127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1" name="Line"/>
            <p:cNvSpPr/>
            <p:nvPr/>
          </p:nvSpPr>
          <p:spPr>
            <a:xfrm>
              <a:off x="3307189" y="268019"/>
              <a:ext cx="120651" cy="2517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5" fill="norm" stroke="1" extrusionOk="0">
                  <a:moveTo>
                    <a:pt x="0" y="7185"/>
                  </a:moveTo>
                  <a:cubicBezTo>
                    <a:pt x="758" y="11325"/>
                    <a:pt x="1516" y="15465"/>
                    <a:pt x="1516" y="17985"/>
                  </a:cubicBezTo>
                  <a:cubicBezTo>
                    <a:pt x="1516" y="20505"/>
                    <a:pt x="758" y="21405"/>
                    <a:pt x="379" y="21405"/>
                  </a:cubicBezTo>
                  <a:cubicBezTo>
                    <a:pt x="0" y="21405"/>
                    <a:pt x="0" y="20505"/>
                    <a:pt x="947" y="17265"/>
                  </a:cubicBezTo>
                  <a:cubicBezTo>
                    <a:pt x="1895" y="14025"/>
                    <a:pt x="3789" y="8445"/>
                    <a:pt x="5495" y="5115"/>
                  </a:cubicBezTo>
                  <a:cubicBezTo>
                    <a:pt x="7200" y="1785"/>
                    <a:pt x="8716" y="705"/>
                    <a:pt x="10421" y="255"/>
                  </a:cubicBezTo>
                  <a:cubicBezTo>
                    <a:pt x="12126" y="-195"/>
                    <a:pt x="14021" y="-15"/>
                    <a:pt x="15158" y="525"/>
                  </a:cubicBezTo>
                  <a:cubicBezTo>
                    <a:pt x="16295" y="1065"/>
                    <a:pt x="16674" y="1965"/>
                    <a:pt x="17621" y="5205"/>
                  </a:cubicBezTo>
                  <a:cubicBezTo>
                    <a:pt x="18568" y="8445"/>
                    <a:pt x="20084" y="14025"/>
                    <a:pt x="21600" y="196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2" name="Line"/>
            <p:cNvSpPr/>
            <p:nvPr/>
          </p:nvSpPr>
          <p:spPr>
            <a:xfrm>
              <a:off x="3494254" y="72856"/>
              <a:ext cx="149486" cy="4236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5" h="21404" fill="norm" stroke="1" extrusionOk="0">
                  <a:moveTo>
                    <a:pt x="15096" y="14128"/>
                  </a:moveTo>
                  <a:cubicBezTo>
                    <a:pt x="14792" y="13593"/>
                    <a:pt x="14488" y="13058"/>
                    <a:pt x="13575" y="12738"/>
                  </a:cubicBezTo>
                  <a:cubicBezTo>
                    <a:pt x="12662" y="12417"/>
                    <a:pt x="11141" y="12310"/>
                    <a:pt x="9012" y="12952"/>
                  </a:cubicBezTo>
                  <a:cubicBezTo>
                    <a:pt x="6882" y="13593"/>
                    <a:pt x="4144" y="14983"/>
                    <a:pt x="2471" y="16213"/>
                  </a:cubicBezTo>
                  <a:cubicBezTo>
                    <a:pt x="798" y="17443"/>
                    <a:pt x="189" y="18512"/>
                    <a:pt x="37" y="19367"/>
                  </a:cubicBezTo>
                  <a:cubicBezTo>
                    <a:pt x="-115" y="20223"/>
                    <a:pt x="189" y="20864"/>
                    <a:pt x="1102" y="21185"/>
                  </a:cubicBezTo>
                  <a:cubicBezTo>
                    <a:pt x="2015" y="21506"/>
                    <a:pt x="3536" y="21506"/>
                    <a:pt x="5361" y="20971"/>
                  </a:cubicBezTo>
                  <a:cubicBezTo>
                    <a:pt x="7186" y="20437"/>
                    <a:pt x="9316" y="19367"/>
                    <a:pt x="11598" y="16908"/>
                  </a:cubicBezTo>
                  <a:cubicBezTo>
                    <a:pt x="13879" y="14449"/>
                    <a:pt x="16313" y="10599"/>
                    <a:pt x="17834" y="7819"/>
                  </a:cubicBezTo>
                  <a:cubicBezTo>
                    <a:pt x="19355" y="5039"/>
                    <a:pt x="19964" y="3328"/>
                    <a:pt x="20116" y="2098"/>
                  </a:cubicBezTo>
                  <a:cubicBezTo>
                    <a:pt x="20268" y="868"/>
                    <a:pt x="19964" y="120"/>
                    <a:pt x="19355" y="13"/>
                  </a:cubicBezTo>
                  <a:cubicBezTo>
                    <a:pt x="18747" y="-94"/>
                    <a:pt x="17834" y="441"/>
                    <a:pt x="17226" y="2686"/>
                  </a:cubicBezTo>
                  <a:cubicBezTo>
                    <a:pt x="16617" y="4932"/>
                    <a:pt x="16313" y="8888"/>
                    <a:pt x="16313" y="11455"/>
                  </a:cubicBezTo>
                  <a:cubicBezTo>
                    <a:pt x="16313" y="14021"/>
                    <a:pt x="16617" y="15197"/>
                    <a:pt x="17530" y="15999"/>
                  </a:cubicBezTo>
                  <a:cubicBezTo>
                    <a:pt x="18443" y="16801"/>
                    <a:pt x="19964" y="17229"/>
                    <a:pt x="21485" y="176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3" name="Line"/>
            <p:cNvSpPr/>
            <p:nvPr/>
          </p:nvSpPr>
          <p:spPr>
            <a:xfrm>
              <a:off x="3689535" y="289639"/>
              <a:ext cx="100255" cy="2248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9" h="21249" fill="norm" stroke="1" extrusionOk="0">
                  <a:moveTo>
                    <a:pt x="2365" y="3541"/>
                  </a:moveTo>
                  <a:cubicBezTo>
                    <a:pt x="2365" y="4541"/>
                    <a:pt x="2365" y="5541"/>
                    <a:pt x="3467" y="6141"/>
                  </a:cubicBezTo>
                  <a:cubicBezTo>
                    <a:pt x="4569" y="6741"/>
                    <a:pt x="6773" y="6941"/>
                    <a:pt x="8757" y="6341"/>
                  </a:cubicBezTo>
                  <a:cubicBezTo>
                    <a:pt x="10740" y="5741"/>
                    <a:pt x="12503" y="4341"/>
                    <a:pt x="13606" y="3041"/>
                  </a:cubicBezTo>
                  <a:cubicBezTo>
                    <a:pt x="14708" y="1741"/>
                    <a:pt x="15148" y="541"/>
                    <a:pt x="14267" y="141"/>
                  </a:cubicBezTo>
                  <a:cubicBezTo>
                    <a:pt x="13385" y="-259"/>
                    <a:pt x="11181" y="141"/>
                    <a:pt x="8316" y="2041"/>
                  </a:cubicBezTo>
                  <a:cubicBezTo>
                    <a:pt x="5450" y="3941"/>
                    <a:pt x="1924" y="7341"/>
                    <a:pt x="601" y="10541"/>
                  </a:cubicBezTo>
                  <a:cubicBezTo>
                    <a:pt x="-721" y="13741"/>
                    <a:pt x="161" y="16741"/>
                    <a:pt x="3026" y="18641"/>
                  </a:cubicBezTo>
                  <a:cubicBezTo>
                    <a:pt x="5891" y="20541"/>
                    <a:pt x="10740" y="21341"/>
                    <a:pt x="14046" y="21241"/>
                  </a:cubicBezTo>
                  <a:cubicBezTo>
                    <a:pt x="17352" y="21141"/>
                    <a:pt x="19116" y="20141"/>
                    <a:pt x="20879" y="191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4" name="Line"/>
            <p:cNvSpPr/>
            <p:nvPr/>
          </p:nvSpPr>
          <p:spPr>
            <a:xfrm>
              <a:off x="3786344" y="278629"/>
              <a:ext cx="124802" cy="4373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8" h="21352" fill="norm" stroke="1" extrusionOk="0">
                  <a:moveTo>
                    <a:pt x="8012" y="5468"/>
                  </a:moveTo>
                  <a:cubicBezTo>
                    <a:pt x="6950" y="8258"/>
                    <a:pt x="5888" y="11049"/>
                    <a:pt x="5357" y="13477"/>
                  </a:cubicBezTo>
                  <a:cubicBezTo>
                    <a:pt x="4825" y="15906"/>
                    <a:pt x="4825" y="17973"/>
                    <a:pt x="4471" y="19368"/>
                  </a:cubicBezTo>
                  <a:cubicBezTo>
                    <a:pt x="4117" y="20764"/>
                    <a:pt x="3409" y="21487"/>
                    <a:pt x="2878" y="21332"/>
                  </a:cubicBezTo>
                  <a:cubicBezTo>
                    <a:pt x="2347" y="21177"/>
                    <a:pt x="1993" y="20143"/>
                    <a:pt x="1461" y="17508"/>
                  </a:cubicBezTo>
                  <a:cubicBezTo>
                    <a:pt x="930" y="14873"/>
                    <a:pt x="222" y="10635"/>
                    <a:pt x="45" y="7742"/>
                  </a:cubicBezTo>
                  <a:cubicBezTo>
                    <a:pt x="-132" y="4848"/>
                    <a:pt x="222" y="3298"/>
                    <a:pt x="930" y="2212"/>
                  </a:cubicBezTo>
                  <a:cubicBezTo>
                    <a:pt x="1638" y="1127"/>
                    <a:pt x="2701" y="507"/>
                    <a:pt x="4294" y="197"/>
                  </a:cubicBezTo>
                  <a:cubicBezTo>
                    <a:pt x="5888" y="-113"/>
                    <a:pt x="8012" y="-113"/>
                    <a:pt x="10845" y="610"/>
                  </a:cubicBezTo>
                  <a:cubicBezTo>
                    <a:pt x="13678" y="1334"/>
                    <a:pt x="17219" y="2781"/>
                    <a:pt x="19166" y="3763"/>
                  </a:cubicBezTo>
                  <a:cubicBezTo>
                    <a:pt x="21114" y="4744"/>
                    <a:pt x="21468" y="5261"/>
                    <a:pt x="19875" y="5830"/>
                  </a:cubicBezTo>
                  <a:cubicBezTo>
                    <a:pt x="18281" y="6398"/>
                    <a:pt x="14740" y="7018"/>
                    <a:pt x="11730" y="7380"/>
                  </a:cubicBezTo>
                  <a:cubicBezTo>
                    <a:pt x="8720" y="7742"/>
                    <a:pt x="6242" y="7845"/>
                    <a:pt x="3763" y="79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5" name="Line"/>
            <p:cNvSpPr/>
            <p:nvPr/>
          </p:nvSpPr>
          <p:spPr>
            <a:xfrm>
              <a:off x="3944481" y="281559"/>
              <a:ext cx="232659" cy="1944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9" h="20460" fill="norm" stroke="1" extrusionOk="0">
                  <a:moveTo>
                    <a:pt x="1540" y="8800"/>
                  </a:moveTo>
                  <a:cubicBezTo>
                    <a:pt x="3097" y="7241"/>
                    <a:pt x="4654" y="5682"/>
                    <a:pt x="5530" y="4124"/>
                  </a:cubicBezTo>
                  <a:cubicBezTo>
                    <a:pt x="6405" y="2565"/>
                    <a:pt x="6600" y="1006"/>
                    <a:pt x="6211" y="338"/>
                  </a:cubicBezTo>
                  <a:cubicBezTo>
                    <a:pt x="5821" y="-330"/>
                    <a:pt x="4848" y="-107"/>
                    <a:pt x="3681" y="1897"/>
                  </a:cubicBezTo>
                  <a:cubicBezTo>
                    <a:pt x="2513" y="3901"/>
                    <a:pt x="1151" y="7686"/>
                    <a:pt x="470" y="10915"/>
                  </a:cubicBezTo>
                  <a:cubicBezTo>
                    <a:pt x="-211" y="14144"/>
                    <a:pt x="-211" y="16816"/>
                    <a:pt x="859" y="18598"/>
                  </a:cubicBezTo>
                  <a:cubicBezTo>
                    <a:pt x="1930" y="20379"/>
                    <a:pt x="4070" y="21270"/>
                    <a:pt x="6211" y="19489"/>
                  </a:cubicBezTo>
                  <a:cubicBezTo>
                    <a:pt x="8351" y="17707"/>
                    <a:pt x="10492" y="13254"/>
                    <a:pt x="11757" y="10470"/>
                  </a:cubicBezTo>
                  <a:cubicBezTo>
                    <a:pt x="13021" y="7686"/>
                    <a:pt x="13411" y="6573"/>
                    <a:pt x="13703" y="5348"/>
                  </a:cubicBezTo>
                  <a:cubicBezTo>
                    <a:pt x="13994" y="4124"/>
                    <a:pt x="14189" y="2788"/>
                    <a:pt x="13994" y="2899"/>
                  </a:cubicBezTo>
                  <a:cubicBezTo>
                    <a:pt x="13800" y="3010"/>
                    <a:pt x="13216" y="4569"/>
                    <a:pt x="12827" y="6907"/>
                  </a:cubicBezTo>
                  <a:cubicBezTo>
                    <a:pt x="12438" y="9245"/>
                    <a:pt x="12243" y="12363"/>
                    <a:pt x="12146" y="14590"/>
                  </a:cubicBezTo>
                  <a:cubicBezTo>
                    <a:pt x="12048" y="16816"/>
                    <a:pt x="12048" y="18152"/>
                    <a:pt x="11951" y="18264"/>
                  </a:cubicBezTo>
                  <a:cubicBezTo>
                    <a:pt x="11854" y="18375"/>
                    <a:pt x="11659" y="17262"/>
                    <a:pt x="12048" y="15480"/>
                  </a:cubicBezTo>
                  <a:cubicBezTo>
                    <a:pt x="12438" y="13699"/>
                    <a:pt x="13411" y="11249"/>
                    <a:pt x="14286" y="9579"/>
                  </a:cubicBezTo>
                  <a:cubicBezTo>
                    <a:pt x="15162" y="7909"/>
                    <a:pt x="15940" y="7018"/>
                    <a:pt x="16719" y="6907"/>
                  </a:cubicBezTo>
                  <a:cubicBezTo>
                    <a:pt x="17497" y="6796"/>
                    <a:pt x="18275" y="7464"/>
                    <a:pt x="18567" y="9357"/>
                  </a:cubicBezTo>
                  <a:cubicBezTo>
                    <a:pt x="18859" y="11249"/>
                    <a:pt x="18665" y="14367"/>
                    <a:pt x="18567" y="16482"/>
                  </a:cubicBezTo>
                  <a:cubicBezTo>
                    <a:pt x="18470" y="18598"/>
                    <a:pt x="18470" y="19711"/>
                    <a:pt x="18957" y="20157"/>
                  </a:cubicBezTo>
                  <a:cubicBezTo>
                    <a:pt x="19443" y="20602"/>
                    <a:pt x="20416" y="20379"/>
                    <a:pt x="21389" y="201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6" name="Line"/>
            <p:cNvSpPr/>
            <p:nvPr/>
          </p:nvSpPr>
          <p:spPr>
            <a:xfrm>
              <a:off x="4183489" y="-1"/>
              <a:ext cx="351367" cy="5127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6" fill="norm" stroke="1" extrusionOk="0">
                  <a:moveTo>
                    <a:pt x="7417" y="16336"/>
                  </a:moveTo>
                  <a:cubicBezTo>
                    <a:pt x="7547" y="15451"/>
                    <a:pt x="7677" y="14566"/>
                    <a:pt x="7547" y="13946"/>
                  </a:cubicBezTo>
                  <a:cubicBezTo>
                    <a:pt x="7417" y="13326"/>
                    <a:pt x="7027" y="12972"/>
                    <a:pt x="6506" y="12839"/>
                  </a:cubicBezTo>
                  <a:cubicBezTo>
                    <a:pt x="5986" y="12707"/>
                    <a:pt x="5335" y="12795"/>
                    <a:pt x="4229" y="13813"/>
                  </a:cubicBezTo>
                  <a:cubicBezTo>
                    <a:pt x="3123" y="14831"/>
                    <a:pt x="1561" y="16779"/>
                    <a:pt x="781" y="17974"/>
                  </a:cubicBezTo>
                  <a:cubicBezTo>
                    <a:pt x="0" y="19169"/>
                    <a:pt x="0" y="19611"/>
                    <a:pt x="0" y="20054"/>
                  </a:cubicBezTo>
                  <a:cubicBezTo>
                    <a:pt x="0" y="20497"/>
                    <a:pt x="0" y="20939"/>
                    <a:pt x="325" y="21205"/>
                  </a:cubicBezTo>
                  <a:cubicBezTo>
                    <a:pt x="651" y="21470"/>
                    <a:pt x="1301" y="21559"/>
                    <a:pt x="2082" y="21249"/>
                  </a:cubicBezTo>
                  <a:cubicBezTo>
                    <a:pt x="2863" y="20939"/>
                    <a:pt x="3773" y="20231"/>
                    <a:pt x="4814" y="18416"/>
                  </a:cubicBezTo>
                  <a:cubicBezTo>
                    <a:pt x="5855" y="16602"/>
                    <a:pt x="7027" y="13680"/>
                    <a:pt x="8133" y="10582"/>
                  </a:cubicBezTo>
                  <a:cubicBezTo>
                    <a:pt x="9239" y="7484"/>
                    <a:pt x="10280" y="4208"/>
                    <a:pt x="10800" y="2349"/>
                  </a:cubicBezTo>
                  <a:cubicBezTo>
                    <a:pt x="11320" y="490"/>
                    <a:pt x="11320" y="48"/>
                    <a:pt x="11060" y="3"/>
                  </a:cubicBezTo>
                  <a:cubicBezTo>
                    <a:pt x="10800" y="-41"/>
                    <a:pt x="10280" y="313"/>
                    <a:pt x="9564" y="1818"/>
                  </a:cubicBezTo>
                  <a:cubicBezTo>
                    <a:pt x="8848" y="3323"/>
                    <a:pt x="7937" y="5979"/>
                    <a:pt x="7352" y="8546"/>
                  </a:cubicBezTo>
                  <a:cubicBezTo>
                    <a:pt x="6766" y="11113"/>
                    <a:pt x="6506" y="13592"/>
                    <a:pt x="6571" y="15052"/>
                  </a:cubicBezTo>
                  <a:cubicBezTo>
                    <a:pt x="6636" y="16513"/>
                    <a:pt x="7027" y="16956"/>
                    <a:pt x="7482" y="17354"/>
                  </a:cubicBezTo>
                  <a:cubicBezTo>
                    <a:pt x="7937" y="17752"/>
                    <a:pt x="8458" y="18107"/>
                    <a:pt x="9043" y="18195"/>
                  </a:cubicBezTo>
                  <a:cubicBezTo>
                    <a:pt x="9629" y="18284"/>
                    <a:pt x="10280" y="18107"/>
                    <a:pt x="10930" y="17310"/>
                  </a:cubicBezTo>
                  <a:cubicBezTo>
                    <a:pt x="11581" y="16513"/>
                    <a:pt x="12231" y="15097"/>
                    <a:pt x="12622" y="14167"/>
                  </a:cubicBezTo>
                  <a:cubicBezTo>
                    <a:pt x="13012" y="13238"/>
                    <a:pt x="13142" y="12795"/>
                    <a:pt x="13207" y="12308"/>
                  </a:cubicBezTo>
                  <a:cubicBezTo>
                    <a:pt x="13272" y="11821"/>
                    <a:pt x="13272" y="11290"/>
                    <a:pt x="12947" y="11069"/>
                  </a:cubicBezTo>
                  <a:cubicBezTo>
                    <a:pt x="12622" y="10848"/>
                    <a:pt x="11971" y="10936"/>
                    <a:pt x="11320" y="11423"/>
                  </a:cubicBezTo>
                  <a:cubicBezTo>
                    <a:pt x="10670" y="11910"/>
                    <a:pt x="10019" y="12795"/>
                    <a:pt x="9694" y="13946"/>
                  </a:cubicBezTo>
                  <a:cubicBezTo>
                    <a:pt x="9369" y="15097"/>
                    <a:pt x="9369" y="16513"/>
                    <a:pt x="9629" y="17443"/>
                  </a:cubicBezTo>
                  <a:cubicBezTo>
                    <a:pt x="9889" y="18372"/>
                    <a:pt x="10410" y="18815"/>
                    <a:pt x="11060" y="19036"/>
                  </a:cubicBezTo>
                  <a:cubicBezTo>
                    <a:pt x="11711" y="19257"/>
                    <a:pt x="12492" y="19257"/>
                    <a:pt x="13337" y="18815"/>
                  </a:cubicBezTo>
                  <a:cubicBezTo>
                    <a:pt x="14183" y="18372"/>
                    <a:pt x="15094" y="17487"/>
                    <a:pt x="15680" y="16823"/>
                  </a:cubicBezTo>
                  <a:cubicBezTo>
                    <a:pt x="16265" y="16159"/>
                    <a:pt x="16525" y="15716"/>
                    <a:pt x="16460" y="15716"/>
                  </a:cubicBezTo>
                  <a:cubicBezTo>
                    <a:pt x="16395" y="15716"/>
                    <a:pt x="16005" y="16159"/>
                    <a:pt x="15745" y="16602"/>
                  </a:cubicBezTo>
                  <a:cubicBezTo>
                    <a:pt x="15484" y="17044"/>
                    <a:pt x="15354" y="17487"/>
                    <a:pt x="15354" y="17443"/>
                  </a:cubicBezTo>
                  <a:cubicBezTo>
                    <a:pt x="15354" y="17398"/>
                    <a:pt x="15484" y="16867"/>
                    <a:pt x="15940" y="16115"/>
                  </a:cubicBezTo>
                  <a:cubicBezTo>
                    <a:pt x="16395" y="15362"/>
                    <a:pt x="17176" y="14389"/>
                    <a:pt x="17892" y="13680"/>
                  </a:cubicBezTo>
                  <a:cubicBezTo>
                    <a:pt x="18607" y="12972"/>
                    <a:pt x="19258" y="12529"/>
                    <a:pt x="19778" y="12485"/>
                  </a:cubicBezTo>
                  <a:cubicBezTo>
                    <a:pt x="20299" y="12441"/>
                    <a:pt x="20689" y="12795"/>
                    <a:pt x="21014" y="13636"/>
                  </a:cubicBezTo>
                  <a:cubicBezTo>
                    <a:pt x="21340" y="14477"/>
                    <a:pt x="21600" y="15805"/>
                    <a:pt x="21600" y="16690"/>
                  </a:cubicBezTo>
                  <a:cubicBezTo>
                    <a:pt x="21600" y="17575"/>
                    <a:pt x="21340" y="18018"/>
                    <a:pt x="21080" y="184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7" name="Line"/>
            <p:cNvSpPr/>
            <p:nvPr/>
          </p:nvSpPr>
          <p:spPr>
            <a:xfrm>
              <a:off x="4616083" y="54060"/>
              <a:ext cx="50007" cy="3921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2" h="21402" fill="norm" stroke="1" extrusionOk="0">
                  <a:moveTo>
                    <a:pt x="21262" y="0"/>
                  </a:moveTo>
                  <a:cubicBezTo>
                    <a:pt x="15862" y="3350"/>
                    <a:pt x="10462" y="6699"/>
                    <a:pt x="6862" y="9818"/>
                  </a:cubicBezTo>
                  <a:cubicBezTo>
                    <a:pt x="3262" y="12937"/>
                    <a:pt x="1462" y="15825"/>
                    <a:pt x="562" y="17788"/>
                  </a:cubicBezTo>
                  <a:cubicBezTo>
                    <a:pt x="-338" y="19752"/>
                    <a:pt x="-338" y="20791"/>
                    <a:pt x="1912" y="21196"/>
                  </a:cubicBezTo>
                  <a:cubicBezTo>
                    <a:pt x="4162" y="21600"/>
                    <a:pt x="8662" y="21369"/>
                    <a:pt x="12262" y="20849"/>
                  </a:cubicBezTo>
                  <a:cubicBezTo>
                    <a:pt x="15862" y="20329"/>
                    <a:pt x="18562" y="19521"/>
                    <a:pt x="21262" y="187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8" name="Line"/>
            <p:cNvSpPr/>
            <p:nvPr/>
          </p:nvSpPr>
          <p:spPr>
            <a:xfrm>
              <a:off x="4556022" y="250910"/>
              <a:ext cx="198968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298" y="21600"/>
                  </a:moveTo>
                  <a:cubicBezTo>
                    <a:pt x="1149" y="21600"/>
                    <a:pt x="0" y="21600"/>
                    <a:pt x="0" y="19800"/>
                  </a:cubicBezTo>
                  <a:cubicBezTo>
                    <a:pt x="0" y="18000"/>
                    <a:pt x="1149" y="14400"/>
                    <a:pt x="4940" y="10800"/>
                  </a:cubicBezTo>
                  <a:cubicBezTo>
                    <a:pt x="8732" y="7200"/>
                    <a:pt x="15166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9" name="Line"/>
            <p:cNvSpPr/>
            <p:nvPr/>
          </p:nvSpPr>
          <p:spPr>
            <a:xfrm>
              <a:off x="5294755" y="184145"/>
              <a:ext cx="153023" cy="2953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1" h="21529" fill="norm" stroke="1" extrusionOk="0">
                  <a:moveTo>
                    <a:pt x="17278" y="12735"/>
                  </a:moveTo>
                  <a:cubicBezTo>
                    <a:pt x="15838" y="12272"/>
                    <a:pt x="14398" y="11809"/>
                    <a:pt x="13966" y="10266"/>
                  </a:cubicBezTo>
                  <a:cubicBezTo>
                    <a:pt x="13534" y="8723"/>
                    <a:pt x="14110" y="6100"/>
                    <a:pt x="14830" y="4403"/>
                  </a:cubicBezTo>
                  <a:cubicBezTo>
                    <a:pt x="15550" y="2706"/>
                    <a:pt x="16414" y="1935"/>
                    <a:pt x="17422" y="1240"/>
                  </a:cubicBezTo>
                  <a:cubicBezTo>
                    <a:pt x="18430" y="546"/>
                    <a:pt x="19582" y="-71"/>
                    <a:pt x="20302" y="6"/>
                  </a:cubicBezTo>
                  <a:cubicBezTo>
                    <a:pt x="21022" y="83"/>
                    <a:pt x="21310" y="855"/>
                    <a:pt x="19006" y="3323"/>
                  </a:cubicBezTo>
                  <a:cubicBezTo>
                    <a:pt x="16702" y="5792"/>
                    <a:pt x="11806" y="9958"/>
                    <a:pt x="8350" y="12658"/>
                  </a:cubicBezTo>
                  <a:cubicBezTo>
                    <a:pt x="4894" y="15358"/>
                    <a:pt x="2878" y="16592"/>
                    <a:pt x="1582" y="17595"/>
                  </a:cubicBezTo>
                  <a:cubicBezTo>
                    <a:pt x="286" y="18598"/>
                    <a:pt x="-290" y="19369"/>
                    <a:pt x="142" y="19832"/>
                  </a:cubicBezTo>
                  <a:cubicBezTo>
                    <a:pt x="574" y="20295"/>
                    <a:pt x="2014" y="20449"/>
                    <a:pt x="3454" y="20449"/>
                  </a:cubicBezTo>
                  <a:cubicBezTo>
                    <a:pt x="4894" y="20449"/>
                    <a:pt x="6334" y="20295"/>
                    <a:pt x="7630" y="20449"/>
                  </a:cubicBezTo>
                  <a:cubicBezTo>
                    <a:pt x="8926" y="20603"/>
                    <a:pt x="10078" y="21066"/>
                    <a:pt x="11230" y="215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0" name="Line"/>
            <p:cNvSpPr/>
            <p:nvPr/>
          </p:nvSpPr>
          <p:spPr>
            <a:xfrm>
              <a:off x="6056739" y="346160"/>
              <a:ext cx="6351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1" name="Line"/>
            <p:cNvSpPr/>
            <p:nvPr/>
          </p:nvSpPr>
          <p:spPr>
            <a:xfrm>
              <a:off x="6044039" y="249169"/>
              <a:ext cx="38101" cy="334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04" fill="norm" stroke="1" extrusionOk="0">
                  <a:moveTo>
                    <a:pt x="0" y="20104"/>
                  </a:moveTo>
                  <a:cubicBezTo>
                    <a:pt x="1200" y="11210"/>
                    <a:pt x="2400" y="2316"/>
                    <a:pt x="6000" y="410"/>
                  </a:cubicBezTo>
                  <a:cubicBezTo>
                    <a:pt x="9600" y="-1496"/>
                    <a:pt x="15600" y="3586"/>
                    <a:pt x="21600" y="86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2" name="Line"/>
            <p:cNvSpPr/>
            <p:nvPr/>
          </p:nvSpPr>
          <p:spPr>
            <a:xfrm>
              <a:off x="6123135" y="96086"/>
              <a:ext cx="154039" cy="4148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9" h="21271" fill="norm" stroke="1" extrusionOk="0">
                  <a:moveTo>
                    <a:pt x="12566" y="11521"/>
                  </a:moveTo>
                  <a:cubicBezTo>
                    <a:pt x="11126" y="11195"/>
                    <a:pt x="9686" y="10870"/>
                    <a:pt x="8390" y="10870"/>
                  </a:cubicBezTo>
                  <a:cubicBezTo>
                    <a:pt x="7094" y="10870"/>
                    <a:pt x="5942" y="11195"/>
                    <a:pt x="4358" y="12335"/>
                  </a:cubicBezTo>
                  <a:cubicBezTo>
                    <a:pt x="2774" y="13475"/>
                    <a:pt x="758" y="15429"/>
                    <a:pt x="182" y="17057"/>
                  </a:cubicBezTo>
                  <a:cubicBezTo>
                    <a:pt x="-394" y="18685"/>
                    <a:pt x="470" y="19987"/>
                    <a:pt x="1766" y="20693"/>
                  </a:cubicBezTo>
                  <a:cubicBezTo>
                    <a:pt x="3062" y="21398"/>
                    <a:pt x="4790" y="21507"/>
                    <a:pt x="6662" y="20747"/>
                  </a:cubicBezTo>
                  <a:cubicBezTo>
                    <a:pt x="8534" y="19987"/>
                    <a:pt x="10550" y="18359"/>
                    <a:pt x="12998" y="14994"/>
                  </a:cubicBezTo>
                  <a:cubicBezTo>
                    <a:pt x="15446" y="11630"/>
                    <a:pt x="18326" y="6528"/>
                    <a:pt x="19766" y="3652"/>
                  </a:cubicBezTo>
                  <a:cubicBezTo>
                    <a:pt x="21206" y="775"/>
                    <a:pt x="21206" y="124"/>
                    <a:pt x="20486" y="16"/>
                  </a:cubicBezTo>
                  <a:cubicBezTo>
                    <a:pt x="19766" y="-93"/>
                    <a:pt x="18326" y="341"/>
                    <a:pt x="16598" y="1861"/>
                  </a:cubicBezTo>
                  <a:cubicBezTo>
                    <a:pt x="14870" y="3380"/>
                    <a:pt x="12854" y="5985"/>
                    <a:pt x="11558" y="8808"/>
                  </a:cubicBezTo>
                  <a:cubicBezTo>
                    <a:pt x="10262" y="11630"/>
                    <a:pt x="9686" y="14669"/>
                    <a:pt x="10262" y="16677"/>
                  </a:cubicBezTo>
                  <a:cubicBezTo>
                    <a:pt x="10838" y="18685"/>
                    <a:pt x="12566" y="19662"/>
                    <a:pt x="14294" y="20096"/>
                  </a:cubicBezTo>
                  <a:cubicBezTo>
                    <a:pt x="16022" y="20530"/>
                    <a:pt x="17750" y="20422"/>
                    <a:pt x="19478" y="203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3" name="Line"/>
            <p:cNvSpPr/>
            <p:nvPr/>
          </p:nvSpPr>
          <p:spPr>
            <a:xfrm>
              <a:off x="6287430" y="295461"/>
              <a:ext cx="217254" cy="1817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7" h="20609" fill="norm" stroke="1" extrusionOk="0">
                  <a:moveTo>
                    <a:pt x="418" y="12949"/>
                  </a:moveTo>
                  <a:cubicBezTo>
                    <a:pt x="2287" y="11269"/>
                    <a:pt x="4157" y="9589"/>
                    <a:pt x="5299" y="7909"/>
                  </a:cubicBezTo>
                  <a:cubicBezTo>
                    <a:pt x="6441" y="6229"/>
                    <a:pt x="6857" y="4549"/>
                    <a:pt x="7064" y="3109"/>
                  </a:cubicBezTo>
                  <a:cubicBezTo>
                    <a:pt x="7272" y="1669"/>
                    <a:pt x="7272" y="469"/>
                    <a:pt x="6753" y="109"/>
                  </a:cubicBezTo>
                  <a:cubicBezTo>
                    <a:pt x="6233" y="-251"/>
                    <a:pt x="5195" y="229"/>
                    <a:pt x="3949" y="2389"/>
                  </a:cubicBezTo>
                  <a:cubicBezTo>
                    <a:pt x="2703" y="4549"/>
                    <a:pt x="1249" y="8389"/>
                    <a:pt x="522" y="11269"/>
                  </a:cubicBezTo>
                  <a:cubicBezTo>
                    <a:pt x="-205" y="14149"/>
                    <a:pt x="-205" y="16069"/>
                    <a:pt x="730" y="17869"/>
                  </a:cubicBezTo>
                  <a:cubicBezTo>
                    <a:pt x="1664" y="19669"/>
                    <a:pt x="3533" y="21349"/>
                    <a:pt x="5507" y="20269"/>
                  </a:cubicBezTo>
                  <a:cubicBezTo>
                    <a:pt x="7480" y="19189"/>
                    <a:pt x="9557" y="15349"/>
                    <a:pt x="10803" y="12829"/>
                  </a:cubicBezTo>
                  <a:cubicBezTo>
                    <a:pt x="12049" y="10309"/>
                    <a:pt x="12464" y="9109"/>
                    <a:pt x="12464" y="9109"/>
                  </a:cubicBezTo>
                  <a:cubicBezTo>
                    <a:pt x="12464" y="9109"/>
                    <a:pt x="12049" y="10309"/>
                    <a:pt x="11530" y="12229"/>
                  </a:cubicBezTo>
                  <a:cubicBezTo>
                    <a:pt x="11010" y="14149"/>
                    <a:pt x="10387" y="16789"/>
                    <a:pt x="10076" y="17389"/>
                  </a:cubicBezTo>
                  <a:cubicBezTo>
                    <a:pt x="9764" y="17989"/>
                    <a:pt x="9764" y="16549"/>
                    <a:pt x="10595" y="13789"/>
                  </a:cubicBezTo>
                  <a:cubicBezTo>
                    <a:pt x="11426" y="11029"/>
                    <a:pt x="13087" y="6949"/>
                    <a:pt x="14645" y="4549"/>
                  </a:cubicBezTo>
                  <a:cubicBezTo>
                    <a:pt x="16203" y="2149"/>
                    <a:pt x="17657" y="1429"/>
                    <a:pt x="18695" y="1909"/>
                  </a:cubicBezTo>
                  <a:cubicBezTo>
                    <a:pt x="19733" y="2389"/>
                    <a:pt x="20357" y="4069"/>
                    <a:pt x="20772" y="6709"/>
                  </a:cubicBezTo>
                  <a:cubicBezTo>
                    <a:pt x="21187" y="9349"/>
                    <a:pt x="21395" y="12949"/>
                    <a:pt x="21291" y="15349"/>
                  </a:cubicBezTo>
                  <a:cubicBezTo>
                    <a:pt x="21187" y="17749"/>
                    <a:pt x="20772" y="18949"/>
                    <a:pt x="20564" y="19189"/>
                  </a:cubicBezTo>
                  <a:cubicBezTo>
                    <a:pt x="20357" y="19429"/>
                    <a:pt x="20357" y="18709"/>
                    <a:pt x="20357" y="179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4" name="Line"/>
            <p:cNvSpPr/>
            <p:nvPr/>
          </p:nvSpPr>
          <p:spPr>
            <a:xfrm>
              <a:off x="6580524" y="92160"/>
              <a:ext cx="174716" cy="3860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1" h="21408" fill="norm" stroke="1" extrusionOk="0">
                  <a:moveTo>
                    <a:pt x="9770" y="0"/>
                  </a:moveTo>
                  <a:cubicBezTo>
                    <a:pt x="7948" y="3052"/>
                    <a:pt x="6127" y="6104"/>
                    <a:pt x="4826" y="9274"/>
                  </a:cubicBezTo>
                  <a:cubicBezTo>
                    <a:pt x="3524" y="12443"/>
                    <a:pt x="2744" y="15730"/>
                    <a:pt x="2483" y="17843"/>
                  </a:cubicBezTo>
                  <a:cubicBezTo>
                    <a:pt x="2223" y="19957"/>
                    <a:pt x="2483" y="20896"/>
                    <a:pt x="3264" y="21248"/>
                  </a:cubicBezTo>
                  <a:cubicBezTo>
                    <a:pt x="4045" y="21600"/>
                    <a:pt x="5346" y="21365"/>
                    <a:pt x="6387" y="20602"/>
                  </a:cubicBezTo>
                  <a:cubicBezTo>
                    <a:pt x="7428" y="19839"/>
                    <a:pt x="8209" y="18548"/>
                    <a:pt x="8079" y="17198"/>
                  </a:cubicBezTo>
                  <a:cubicBezTo>
                    <a:pt x="7948" y="15848"/>
                    <a:pt x="6908" y="14439"/>
                    <a:pt x="5736" y="13617"/>
                  </a:cubicBezTo>
                  <a:cubicBezTo>
                    <a:pt x="4565" y="12796"/>
                    <a:pt x="3264" y="12561"/>
                    <a:pt x="2093" y="12267"/>
                  </a:cubicBezTo>
                  <a:cubicBezTo>
                    <a:pt x="922" y="11974"/>
                    <a:pt x="-119" y="11622"/>
                    <a:pt x="11" y="11387"/>
                  </a:cubicBezTo>
                  <a:cubicBezTo>
                    <a:pt x="141" y="11152"/>
                    <a:pt x="1442" y="11035"/>
                    <a:pt x="3915" y="11152"/>
                  </a:cubicBezTo>
                  <a:cubicBezTo>
                    <a:pt x="6387" y="11270"/>
                    <a:pt x="10030" y="11622"/>
                    <a:pt x="12633" y="12385"/>
                  </a:cubicBezTo>
                  <a:cubicBezTo>
                    <a:pt x="15235" y="13148"/>
                    <a:pt x="16797" y="14322"/>
                    <a:pt x="17447" y="15554"/>
                  </a:cubicBezTo>
                  <a:cubicBezTo>
                    <a:pt x="18098" y="16787"/>
                    <a:pt x="17838" y="18078"/>
                    <a:pt x="17708" y="19017"/>
                  </a:cubicBezTo>
                  <a:cubicBezTo>
                    <a:pt x="17577" y="19957"/>
                    <a:pt x="17577" y="20543"/>
                    <a:pt x="18228" y="18724"/>
                  </a:cubicBezTo>
                  <a:cubicBezTo>
                    <a:pt x="18879" y="16904"/>
                    <a:pt x="20180" y="12678"/>
                    <a:pt x="21481" y="84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5" name="Line"/>
            <p:cNvSpPr/>
            <p:nvPr/>
          </p:nvSpPr>
          <p:spPr>
            <a:xfrm>
              <a:off x="6776485" y="115982"/>
              <a:ext cx="613284" cy="5413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6" h="21249" fill="norm" stroke="1" extrusionOk="0">
                  <a:moveTo>
                    <a:pt x="2595" y="8038"/>
                  </a:moveTo>
                  <a:cubicBezTo>
                    <a:pt x="2224" y="7955"/>
                    <a:pt x="1853" y="7871"/>
                    <a:pt x="1408" y="8245"/>
                  </a:cubicBezTo>
                  <a:cubicBezTo>
                    <a:pt x="962" y="8619"/>
                    <a:pt x="443" y="9450"/>
                    <a:pt x="183" y="10239"/>
                  </a:cubicBezTo>
                  <a:cubicBezTo>
                    <a:pt x="-77" y="11028"/>
                    <a:pt x="-77" y="11776"/>
                    <a:pt x="294" y="12275"/>
                  </a:cubicBezTo>
                  <a:cubicBezTo>
                    <a:pt x="665" y="12773"/>
                    <a:pt x="1408" y="13022"/>
                    <a:pt x="2521" y="12856"/>
                  </a:cubicBezTo>
                  <a:cubicBezTo>
                    <a:pt x="3634" y="12690"/>
                    <a:pt x="5119" y="12108"/>
                    <a:pt x="6047" y="11361"/>
                  </a:cubicBezTo>
                  <a:cubicBezTo>
                    <a:pt x="6975" y="10613"/>
                    <a:pt x="7346" y="9699"/>
                    <a:pt x="7531" y="9035"/>
                  </a:cubicBezTo>
                  <a:cubicBezTo>
                    <a:pt x="7717" y="8370"/>
                    <a:pt x="7717" y="7955"/>
                    <a:pt x="7531" y="7705"/>
                  </a:cubicBezTo>
                  <a:cubicBezTo>
                    <a:pt x="7346" y="7456"/>
                    <a:pt x="6975" y="7373"/>
                    <a:pt x="6641" y="7456"/>
                  </a:cubicBezTo>
                  <a:cubicBezTo>
                    <a:pt x="6307" y="7539"/>
                    <a:pt x="6010" y="7788"/>
                    <a:pt x="5787" y="8370"/>
                  </a:cubicBezTo>
                  <a:cubicBezTo>
                    <a:pt x="5564" y="8951"/>
                    <a:pt x="5416" y="9865"/>
                    <a:pt x="5342" y="10571"/>
                  </a:cubicBezTo>
                  <a:cubicBezTo>
                    <a:pt x="5267" y="11278"/>
                    <a:pt x="5267" y="11776"/>
                    <a:pt x="5416" y="12150"/>
                  </a:cubicBezTo>
                  <a:cubicBezTo>
                    <a:pt x="5564" y="12524"/>
                    <a:pt x="5861" y="12773"/>
                    <a:pt x="6158" y="12731"/>
                  </a:cubicBezTo>
                  <a:cubicBezTo>
                    <a:pt x="6455" y="12690"/>
                    <a:pt x="6752" y="12358"/>
                    <a:pt x="7012" y="12025"/>
                  </a:cubicBezTo>
                  <a:cubicBezTo>
                    <a:pt x="7271" y="11693"/>
                    <a:pt x="7494" y="11361"/>
                    <a:pt x="7754" y="11319"/>
                  </a:cubicBezTo>
                  <a:cubicBezTo>
                    <a:pt x="8014" y="11278"/>
                    <a:pt x="8311" y="11527"/>
                    <a:pt x="8645" y="11485"/>
                  </a:cubicBezTo>
                  <a:cubicBezTo>
                    <a:pt x="8979" y="11444"/>
                    <a:pt x="9350" y="11111"/>
                    <a:pt x="10092" y="9948"/>
                  </a:cubicBezTo>
                  <a:cubicBezTo>
                    <a:pt x="10834" y="8785"/>
                    <a:pt x="11948" y="6791"/>
                    <a:pt x="12690" y="5379"/>
                  </a:cubicBezTo>
                  <a:cubicBezTo>
                    <a:pt x="13432" y="3967"/>
                    <a:pt x="13803" y="3136"/>
                    <a:pt x="14063" y="2222"/>
                  </a:cubicBezTo>
                  <a:cubicBezTo>
                    <a:pt x="14323" y="1308"/>
                    <a:pt x="14471" y="311"/>
                    <a:pt x="14360" y="62"/>
                  </a:cubicBezTo>
                  <a:cubicBezTo>
                    <a:pt x="14249" y="-187"/>
                    <a:pt x="13878" y="311"/>
                    <a:pt x="13395" y="1641"/>
                  </a:cubicBezTo>
                  <a:cubicBezTo>
                    <a:pt x="12913" y="2970"/>
                    <a:pt x="12319" y="5130"/>
                    <a:pt x="11948" y="6916"/>
                  </a:cubicBezTo>
                  <a:cubicBezTo>
                    <a:pt x="11577" y="8702"/>
                    <a:pt x="11428" y="10115"/>
                    <a:pt x="11428" y="11028"/>
                  </a:cubicBezTo>
                  <a:cubicBezTo>
                    <a:pt x="11428" y="11942"/>
                    <a:pt x="11577" y="12358"/>
                    <a:pt x="11836" y="12565"/>
                  </a:cubicBezTo>
                  <a:cubicBezTo>
                    <a:pt x="12096" y="12773"/>
                    <a:pt x="12467" y="12773"/>
                    <a:pt x="13135" y="11984"/>
                  </a:cubicBezTo>
                  <a:cubicBezTo>
                    <a:pt x="13803" y="11195"/>
                    <a:pt x="14768" y="9616"/>
                    <a:pt x="15696" y="7705"/>
                  </a:cubicBezTo>
                  <a:cubicBezTo>
                    <a:pt x="16624" y="5795"/>
                    <a:pt x="17515" y="3551"/>
                    <a:pt x="17997" y="2222"/>
                  </a:cubicBezTo>
                  <a:cubicBezTo>
                    <a:pt x="18480" y="893"/>
                    <a:pt x="18554" y="478"/>
                    <a:pt x="18405" y="395"/>
                  </a:cubicBezTo>
                  <a:cubicBezTo>
                    <a:pt x="18257" y="311"/>
                    <a:pt x="17886" y="561"/>
                    <a:pt x="17403" y="1433"/>
                  </a:cubicBezTo>
                  <a:cubicBezTo>
                    <a:pt x="16921" y="2305"/>
                    <a:pt x="16327" y="3801"/>
                    <a:pt x="15956" y="5255"/>
                  </a:cubicBezTo>
                  <a:cubicBezTo>
                    <a:pt x="15585" y="6708"/>
                    <a:pt x="15436" y="8121"/>
                    <a:pt x="15399" y="9118"/>
                  </a:cubicBezTo>
                  <a:cubicBezTo>
                    <a:pt x="15362" y="10115"/>
                    <a:pt x="15436" y="10696"/>
                    <a:pt x="15696" y="10987"/>
                  </a:cubicBezTo>
                  <a:cubicBezTo>
                    <a:pt x="15956" y="11278"/>
                    <a:pt x="16401" y="11278"/>
                    <a:pt x="16958" y="11070"/>
                  </a:cubicBezTo>
                  <a:cubicBezTo>
                    <a:pt x="17515" y="10862"/>
                    <a:pt x="18183" y="10447"/>
                    <a:pt x="18702" y="10281"/>
                  </a:cubicBezTo>
                  <a:cubicBezTo>
                    <a:pt x="19222" y="10115"/>
                    <a:pt x="19593" y="10198"/>
                    <a:pt x="19890" y="10073"/>
                  </a:cubicBezTo>
                  <a:cubicBezTo>
                    <a:pt x="20187" y="9948"/>
                    <a:pt x="20410" y="9616"/>
                    <a:pt x="20669" y="9284"/>
                  </a:cubicBezTo>
                  <a:cubicBezTo>
                    <a:pt x="20929" y="8951"/>
                    <a:pt x="21226" y="8619"/>
                    <a:pt x="21375" y="8744"/>
                  </a:cubicBezTo>
                  <a:cubicBezTo>
                    <a:pt x="21523" y="8868"/>
                    <a:pt x="21523" y="9450"/>
                    <a:pt x="21486" y="11278"/>
                  </a:cubicBezTo>
                  <a:cubicBezTo>
                    <a:pt x="21449" y="13105"/>
                    <a:pt x="21375" y="16179"/>
                    <a:pt x="21337" y="17965"/>
                  </a:cubicBezTo>
                  <a:cubicBezTo>
                    <a:pt x="21300" y="19751"/>
                    <a:pt x="21300" y="20250"/>
                    <a:pt x="20855" y="20665"/>
                  </a:cubicBezTo>
                  <a:cubicBezTo>
                    <a:pt x="20410" y="21081"/>
                    <a:pt x="19519" y="21413"/>
                    <a:pt x="18739" y="21164"/>
                  </a:cubicBezTo>
                  <a:cubicBezTo>
                    <a:pt x="17960" y="20915"/>
                    <a:pt x="17292" y="20084"/>
                    <a:pt x="16624" y="192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6" name="Line"/>
            <p:cNvSpPr/>
            <p:nvPr/>
          </p:nvSpPr>
          <p:spPr>
            <a:xfrm>
              <a:off x="7934512" y="61653"/>
              <a:ext cx="166016" cy="4417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7" h="21263" fill="norm" stroke="1" extrusionOk="0">
                  <a:moveTo>
                    <a:pt x="17243" y="14306"/>
                  </a:moveTo>
                  <a:cubicBezTo>
                    <a:pt x="16163" y="13695"/>
                    <a:pt x="15083" y="13083"/>
                    <a:pt x="13193" y="12981"/>
                  </a:cubicBezTo>
                  <a:cubicBezTo>
                    <a:pt x="11303" y="12880"/>
                    <a:pt x="8603" y="13287"/>
                    <a:pt x="6308" y="14357"/>
                  </a:cubicBezTo>
                  <a:cubicBezTo>
                    <a:pt x="4013" y="15427"/>
                    <a:pt x="2123" y="17159"/>
                    <a:pt x="1043" y="18381"/>
                  </a:cubicBezTo>
                  <a:cubicBezTo>
                    <a:pt x="-37" y="19604"/>
                    <a:pt x="-307" y="20317"/>
                    <a:pt x="368" y="20776"/>
                  </a:cubicBezTo>
                  <a:cubicBezTo>
                    <a:pt x="1043" y="21234"/>
                    <a:pt x="2663" y="21438"/>
                    <a:pt x="4553" y="21081"/>
                  </a:cubicBezTo>
                  <a:cubicBezTo>
                    <a:pt x="6443" y="20725"/>
                    <a:pt x="8603" y="19808"/>
                    <a:pt x="10898" y="17719"/>
                  </a:cubicBezTo>
                  <a:cubicBezTo>
                    <a:pt x="13193" y="15630"/>
                    <a:pt x="15623" y="12370"/>
                    <a:pt x="17378" y="9568"/>
                  </a:cubicBezTo>
                  <a:cubicBezTo>
                    <a:pt x="19133" y="6766"/>
                    <a:pt x="20213" y="4423"/>
                    <a:pt x="20753" y="2793"/>
                  </a:cubicBezTo>
                  <a:cubicBezTo>
                    <a:pt x="21293" y="1163"/>
                    <a:pt x="21293" y="246"/>
                    <a:pt x="20888" y="42"/>
                  </a:cubicBezTo>
                  <a:cubicBezTo>
                    <a:pt x="20483" y="-162"/>
                    <a:pt x="19673" y="347"/>
                    <a:pt x="18863" y="2181"/>
                  </a:cubicBezTo>
                  <a:cubicBezTo>
                    <a:pt x="18053" y="4015"/>
                    <a:pt x="17243" y="7174"/>
                    <a:pt x="16838" y="9976"/>
                  </a:cubicBezTo>
                  <a:cubicBezTo>
                    <a:pt x="16433" y="12778"/>
                    <a:pt x="16433" y="15223"/>
                    <a:pt x="16973" y="16802"/>
                  </a:cubicBezTo>
                  <a:cubicBezTo>
                    <a:pt x="17513" y="18381"/>
                    <a:pt x="18593" y="19095"/>
                    <a:pt x="19673" y="198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7" name="Line"/>
            <p:cNvSpPr/>
            <p:nvPr/>
          </p:nvSpPr>
          <p:spPr>
            <a:xfrm>
              <a:off x="8126839" y="244560"/>
              <a:ext cx="31751" cy="1799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320" y="13722"/>
                  </a:moveTo>
                  <a:cubicBezTo>
                    <a:pt x="2880" y="14993"/>
                    <a:pt x="1440" y="16264"/>
                    <a:pt x="720" y="17915"/>
                  </a:cubicBezTo>
                  <a:cubicBezTo>
                    <a:pt x="0" y="19567"/>
                    <a:pt x="0" y="21600"/>
                    <a:pt x="0" y="21600"/>
                  </a:cubicBezTo>
                  <a:cubicBezTo>
                    <a:pt x="0" y="21600"/>
                    <a:pt x="0" y="19567"/>
                    <a:pt x="3600" y="15628"/>
                  </a:cubicBezTo>
                  <a:cubicBezTo>
                    <a:pt x="7200" y="11689"/>
                    <a:pt x="14400" y="584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8" name="Line"/>
            <p:cNvSpPr/>
            <p:nvPr/>
          </p:nvSpPr>
          <p:spPr>
            <a:xfrm>
              <a:off x="8184485" y="257260"/>
              <a:ext cx="88405" cy="2016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0" h="21439" fill="norm" stroke="1" extrusionOk="0">
                  <a:moveTo>
                    <a:pt x="20980" y="0"/>
                  </a:moveTo>
                  <a:cubicBezTo>
                    <a:pt x="15454" y="225"/>
                    <a:pt x="9929" y="450"/>
                    <a:pt x="5910" y="1912"/>
                  </a:cubicBezTo>
                  <a:cubicBezTo>
                    <a:pt x="1892" y="3375"/>
                    <a:pt x="-620" y="6075"/>
                    <a:pt x="133" y="8213"/>
                  </a:cubicBezTo>
                  <a:cubicBezTo>
                    <a:pt x="887" y="10350"/>
                    <a:pt x="4906" y="11925"/>
                    <a:pt x="7920" y="13050"/>
                  </a:cubicBezTo>
                  <a:cubicBezTo>
                    <a:pt x="10933" y="14175"/>
                    <a:pt x="12943" y="14850"/>
                    <a:pt x="14701" y="15862"/>
                  </a:cubicBezTo>
                  <a:cubicBezTo>
                    <a:pt x="16459" y="16875"/>
                    <a:pt x="17966" y="18225"/>
                    <a:pt x="17715" y="19238"/>
                  </a:cubicBezTo>
                  <a:cubicBezTo>
                    <a:pt x="17464" y="20250"/>
                    <a:pt x="15454" y="20925"/>
                    <a:pt x="12692" y="21262"/>
                  </a:cubicBezTo>
                  <a:cubicBezTo>
                    <a:pt x="9929" y="21600"/>
                    <a:pt x="6413" y="21600"/>
                    <a:pt x="4906" y="19912"/>
                  </a:cubicBezTo>
                  <a:cubicBezTo>
                    <a:pt x="3399" y="18225"/>
                    <a:pt x="3901" y="14850"/>
                    <a:pt x="4403" y="114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9" name="Line"/>
            <p:cNvSpPr/>
            <p:nvPr/>
          </p:nvSpPr>
          <p:spPr>
            <a:xfrm>
              <a:off x="8350268" y="60410"/>
              <a:ext cx="87722" cy="4384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3" h="21509" fill="norm" stroke="1" extrusionOk="0">
                  <a:moveTo>
                    <a:pt x="21313" y="0"/>
                  </a:moveTo>
                  <a:cubicBezTo>
                    <a:pt x="16684" y="1973"/>
                    <a:pt x="12056" y="3946"/>
                    <a:pt x="8456" y="6646"/>
                  </a:cubicBezTo>
                  <a:cubicBezTo>
                    <a:pt x="4856" y="9346"/>
                    <a:pt x="2284" y="12773"/>
                    <a:pt x="999" y="15213"/>
                  </a:cubicBezTo>
                  <a:cubicBezTo>
                    <a:pt x="-287" y="17654"/>
                    <a:pt x="-287" y="19108"/>
                    <a:pt x="742" y="20094"/>
                  </a:cubicBezTo>
                  <a:cubicBezTo>
                    <a:pt x="1770" y="21081"/>
                    <a:pt x="3827" y="21600"/>
                    <a:pt x="6913" y="21496"/>
                  </a:cubicBezTo>
                  <a:cubicBezTo>
                    <a:pt x="9999" y="21392"/>
                    <a:pt x="14113" y="20665"/>
                    <a:pt x="18227" y="199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0" name="Line"/>
            <p:cNvSpPr/>
            <p:nvPr/>
          </p:nvSpPr>
          <p:spPr>
            <a:xfrm>
              <a:off x="8342739" y="308060"/>
              <a:ext cx="177801" cy="1500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68" fill="norm" stroke="1" extrusionOk="0">
                  <a:moveTo>
                    <a:pt x="0" y="0"/>
                  </a:moveTo>
                  <a:cubicBezTo>
                    <a:pt x="3857" y="1200"/>
                    <a:pt x="7714" y="2400"/>
                    <a:pt x="10543" y="4950"/>
                  </a:cubicBezTo>
                  <a:cubicBezTo>
                    <a:pt x="13371" y="7500"/>
                    <a:pt x="15171" y="11400"/>
                    <a:pt x="15943" y="14100"/>
                  </a:cubicBezTo>
                  <a:cubicBezTo>
                    <a:pt x="16714" y="16800"/>
                    <a:pt x="16457" y="18300"/>
                    <a:pt x="15686" y="19500"/>
                  </a:cubicBezTo>
                  <a:cubicBezTo>
                    <a:pt x="14914" y="20700"/>
                    <a:pt x="13629" y="21600"/>
                    <a:pt x="12986" y="21150"/>
                  </a:cubicBezTo>
                  <a:cubicBezTo>
                    <a:pt x="12343" y="20700"/>
                    <a:pt x="12343" y="18900"/>
                    <a:pt x="13886" y="15300"/>
                  </a:cubicBezTo>
                  <a:cubicBezTo>
                    <a:pt x="15429" y="11700"/>
                    <a:pt x="18514" y="6300"/>
                    <a:pt x="21600" y="9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1" name="Line"/>
            <p:cNvSpPr/>
            <p:nvPr/>
          </p:nvSpPr>
          <p:spPr>
            <a:xfrm>
              <a:off x="8571603" y="225510"/>
              <a:ext cx="50537" cy="2233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8" h="21505" fill="norm" stroke="1" extrusionOk="0">
                  <a:moveTo>
                    <a:pt x="2588" y="15894"/>
                  </a:moveTo>
                  <a:cubicBezTo>
                    <a:pt x="1688" y="16913"/>
                    <a:pt x="788" y="17932"/>
                    <a:pt x="338" y="19053"/>
                  </a:cubicBezTo>
                  <a:cubicBezTo>
                    <a:pt x="-112" y="20174"/>
                    <a:pt x="-112" y="21396"/>
                    <a:pt x="338" y="21498"/>
                  </a:cubicBezTo>
                  <a:cubicBezTo>
                    <a:pt x="788" y="21600"/>
                    <a:pt x="1688" y="20581"/>
                    <a:pt x="5288" y="16811"/>
                  </a:cubicBezTo>
                  <a:cubicBezTo>
                    <a:pt x="8888" y="13042"/>
                    <a:pt x="15188" y="6521"/>
                    <a:pt x="2148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2" name="Line"/>
            <p:cNvSpPr/>
            <p:nvPr/>
          </p:nvSpPr>
          <p:spPr>
            <a:xfrm>
              <a:off x="8641967" y="98510"/>
              <a:ext cx="122390" cy="4107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16" h="21495" fill="norm" stroke="1" extrusionOk="0">
                  <a:moveTo>
                    <a:pt x="10668" y="0"/>
                  </a:moveTo>
                  <a:cubicBezTo>
                    <a:pt x="8868" y="3323"/>
                    <a:pt x="7068" y="6646"/>
                    <a:pt x="5448" y="9415"/>
                  </a:cubicBezTo>
                  <a:cubicBezTo>
                    <a:pt x="3828" y="12185"/>
                    <a:pt x="2388" y="14400"/>
                    <a:pt x="1308" y="15785"/>
                  </a:cubicBezTo>
                  <a:cubicBezTo>
                    <a:pt x="228" y="17169"/>
                    <a:pt x="-492" y="17723"/>
                    <a:pt x="408" y="17668"/>
                  </a:cubicBezTo>
                  <a:cubicBezTo>
                    <a:pt x="1308" y="17612"/>
                    <a:pt x="3828" y="16948"/>
                    <a:pt x="6528" y="15840"/>
                  </a:cubicBezTo>
                  <a:cubicBezTo>
                    <a:pt x="9228" y="14732"/>
                    <a:pt x="12108" y="13182"/>
                    <a:pt x="14448" y="12185"/>
                  </a:cubicBezTo>
                  <a:cubicBezTo>
                    <a:pt x="16788" y="11188"/>
                    <a:pt x="18588" y="10745"/>
                    <a:pt x="19668" y="10855"/>
                  </a:cubicBezTo>
                  <a:cubicBezTo>
                    <a:pt x="20748" y="10966"/>
                    <a:pt x="21108" y="11631"/>
                    <a:pt x="20568" y="13237"/>
                  </a:cubicBezTo>
                  <a:cubicBezTo>
                    <a:pt x="20028" y="14843"/>
                    <a:pt x="18588" y="17391"/>
                    <a:pt x="16608" y="18942"/>
                  </a:cubicBezTo>
                  <a:cubicBezTo>
                    <a:pt x="14628" y="20492"/>
                    <a:pt x="12108" y="21046"/>
                    <a:pt x="9768" y="21323"/>
                  </a:cubicBezTo>
                  <a:cubicBezTo>
                    <a:pt x="7428" y="21600"/>
                    <a:pt x="5268" y="21600"/>
                    <a:pt x="4188" y="20880"/>
                  </a:cubicBezTo>
                  <a:cubicBezTo>
                    <a:pt x="3108" y="20160"/>
                    <a:pt x="3108" y="18720"/>
                    <a:pt x="3108" y="172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3" name="Line"/>
            <p:cNvSpPr/>
            <p:nvPr/>
          </p:nvSpPr>
          <p:spPr>
            <a:xfrm>
              <a:off x="8807468" y="67355"/>
              <a:ext cx="326905" cy="4090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2" h="21191" fill="norm" stroke="1" extrusionOk="0">
                  <a:moveTo>
                    <a:pt x="1594" y="13456"/>
                  </a:moveTo>
                  <a:cubicBezTo>
                    <a:pt x="1037" y="15539"/>
                    <a:pt x="479" y="17622"/>
                    <a:pt x="201" y="18938"/>
                  </a:cubicBezTo>
                  <a:cubicBezTo>
                    <a:pt x="-78" y="20254"/>
                    <a:pt x="-78" y="20802"/>
                    <a:pt x="270" y="20966"/>
                  </a:cubicBezTo>
                  <a:cubicBezTo>
                    <a:pt x="619" y="21131"/>
                    <a:pt x="1316" y="20911"/>
                    <a:pt x="2221" y="20254"/>
                  </a:cubicBezTo>
                  <a:cubicBezTo>
                    <a:pt x="3127" y="19596"/>
                    <a:pt x="4242" y="18499"/>
                    <a:pt x="5008" y="17677"/>
                  </a:cubicBezTo>
                  <a:cubicBezTo>
                    <a:pt x="5775" y="16855"/>
                    <a:pt x="6193" y="16306"/>
                    <a:pt x="6193" y="16361"/>
                  </a:cubicBezTo>
                  <a:cubicBezTo>
                    <a:pt x="6193" y="16416"/>
                    <a:pt x="5775" y="17074"/>
                    <a:pt x="5496" y="17677"/>
                  </a:cubicBezTo>
                  <a:cubicBezTo>
                    <a:pt x="5217" y="18280"/>
                    <a:pt x="5078" y="18828"/>
                    <a:pt x="5008" y="19486"/>
                  </a:cubicBezTo>
                  <a:cubicBezTo>
                    <a:pt x="4939" y="20144"/>
                    <a:pt x="4939" y="20911"/>
                    <a:pt x="5287" y="21131"/>
                  </a:cubicBezTo>
                  <a:cubicBezTo>
                    <a:pt x="5636" y="21350"/>
                    <a:pt x="6332" y="21021"/>
                    <a:pt x="7865" y="19322"/>
                  </a:cubicBezTo>
                  <a:cubicBezTo>
                    <a:pt x="9398" y="17622"/>
                    <a:pt x="11767" y="14552"/>
                    <a:pt x="13997" y="11592"/>
                  </a:cubicBezTo>
                  <a:cubicBezTo>
                    <a:pt x="16227" y="8631"/>
                    <a:pt x="18317" y="5780"/>
                    <a:pt x="19641" y="3752"/>
                  </a:cubicBezTo>
                  <a:cubicBezTo>
                    <a:pt x="20965" y="1724"/>
                    <a:pt x="21522" y="518"/>
                    <a:pt x="21522" y="134"/>
                  </a:cubicBezTo>
                  <a:cubicBezTo>
                    <a:pt x="21522" y="-250"/>
                    <a:pt x="20965" y="189"/>
                    <a:pt x="19989" y="1504"/>
                  </a:cubicBezTo>
                  <a:cubicBezTo>
                    <a:pt x="19014" y="2820"/>
                    <a:pt x="17620" y="5013"/>
                    <a:pt x="16436" y="7590"/>
                  </a:cubicBezTo>
                  <a:cubicBezTo>
                    <a:pt x="15251" y="10166"/>
                    <a:pt x="14276" y="13127"/>
                    <a:pt x="13788" y="15045"/>
                  </a:cubicBezTo>
                  <a:cubicBezTo>
                    <a:pt x="13300" y="16964"/>
                    <a:pt x="13300" y="17841"/>
                    <a:pt x="13370" y="18554"/>
                  </a:cubicBezTo>
                  <a:cubicBezTo>
                    <a:pt x="13439" y="19267"/>
                    <a:pt x="13579" y="19815"/>
                    <a:pt x="14415" y="20034"/>
                  </a:cubicBezTo>
                  <a:cubicBezTo>
                    <a:pt x="15251" y="20254"/>
                    <a:pt x="16784" y="20144"/>
                    <a:pt x="17829" y="19705"/>
                  </a:cubicBezTo>
                  <a:cubicBezTo>
                    <a:pt x="18874" y="19267"/>
                    <a:pt x="19432" y="18499"/>
                    <a:pt x="19989" y="177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4" name="Line"/>
            <p:cNvSpPr/>
            <p:nvPr/>
          </p:nvSpPr>
          <p:spPr>
            <a:xfrm>
              <a:off x="9028539" y="289010"/>
              <a:ext cx="1143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5" name="Line"/>
            <p:cNvSpPr/>
            <p:nvPr/>
          </p:nvSpPr>
          <p:spPr>
            <a:xfrm>
              <a:off x="9152297" y="263711"/>
              <a:ext cx="193743" cy="1548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9" h="20793" fill="norm" stroke="1" extrusionOk="0">
                  <a:moveTo>
                    <a:pt x="1053" y="7660"/>
                  </a:moveTo>
                  <a:cubicBezTo>
                    <a:pt x="3607" y="6239"/>
                    <a:pt x="6162" y="4818"/>
                    <a:pt x="7672" y="3397"/>
                  </a:cubicBezTo>
                  <a:cubicBezTo>
                    <a:pt x="9182" y="1976"/>
                    <a:pt x="9646" y="555"/>
                    <a:pt x="9298" y="128"/>
                  </a:cubicBezTo>
                  <a:cubicBezTo>
                    <a:pt x="8949" y="-298"/>
                    <a:pt x="7788" y="270"/>
                    <a:pt x="6046" y="2828"/>
                  </a:cubicBezTo>
                  <a:cubicBezTo>
                    <a:pt x="4304" y="5386"/>
                    <a:pt x="1982" y="9934"/>
                    <a:pt x="820" y="13060"/>
                  </a:cubicBezTo>
                  <a:cubicBezTo>
                    <a:pt x="-341" y="16186"/>
                    <a:pt x="-341" y="17891"/>
                    <a:pt x="1285" y="19170"/>
                  </a:cubicBezTo>
                  <a:cubicBezTo>
                    <a:pt x="2911" y="20449"/>
                    <a:pt x="6162" y="21302"/>
                    <a:pt x="9762" y="20449"/>
                  </a:cubicBezTo>
                  <a:cubicBezTo>
                    <a:pt x="13362" y="19597"/>
                    <a:pt x="17311" y="17039"/>
                    <a:pt x="21259" y="144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6" name="Line"/>
            <p:cNvSpPr/>
            <p:nvPr/>
          </p:nvSpPr>
          <p:spPr>
            <a:xfrm>
              <a:off x="9266958" y="44422"/>
              <a:ext cx="239048" cy="3969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2" h="21435" fill="norm" stroke="1" extrusionOk="0">
                  <a:moveTo>
                    <a:pt x="9835" y="15606"/>
                  </a:moveTo>
                  <a:cubicBezTo>
                    <a:pt x="9459" y="15035"/>
                    <a:pt x="9083" y="14464"/>
                    <a:pt x="8144" y="14121"/>
                  </a:cubicBezTo>
                  <a:cubicBezTo>
                    <a:pt x="7205" y="13778"/>
                    <a:pt x="5703" y="13664"/>
                    <a:pt x="4294" y="14292"/>
                  </a:cubicBezTo>
                  <a:cubicBezTo>
                    <a:pt x="2885" y="14921"/>
                    <a:pt x="1570" y="16292"/>
                    <a:pt x="819" y="17264"/>
                  </a:cubicBezTo>
                  <a:cubicBezTo>
                    <a:pt x="68" y="18235"/>
                    <a:pt x="-120" y="18806"/>
                    <a:pt x="68" y="19321"/>
                  </a:cubicBezTo>
                  <a:cubicBezTo>
                    <a:pt x="256" y="19835"/>
                    <a:pt x="819" y="20292"/>
                    <a:pt x="1570" y="20464"/>
                  </a:cubicBezTo>
                  <a:cubicBezTo>
                    <a:pt x="2322" y="20635"/>
                    <a:pt x="3261" y="20521"/>
                    <a:pt x="5233" y="19264"/>
                  </a:cubicBezTo>
                  <a:cubicBezTo>
                    <a:pt x="7205" y="18006"/>
                    <a:pt x="10210" y="15606"/>
                    <a:pt x="13028" y="12521"/>
                  </a:cubicBezTo>
                  <a:cubicBezTo>
                    <a:pt x="15845" y="9435"/>
                    <a:pt x="18475" y="5664"/>
                    <a:pt x="19883" y="3378"/>
                  </a:cubicBezTo>
                  <a:cubicBezTo>
                    <a:pt x="21292" y="1092"/>
                    <a:pt x="21480" y="292"/>
                    <a:pt x="20917" y="64"/>
                  </a:cubicBezTo>
                  <a:cubicBezTo>
                    <a:pt x="20353" y="-165"/>
                    <a:pt x="19038" y="178"/>
                    <a:pt x="17254" y="1892"/>
                  </a:cubicBezTo>
                  <a:cubicBezTo>
                    <a:pt x="15470" y="3606"/>
                    <a:pt x="13216" y="6692"/>
                    <a:pt x="11713" y="10178"/>
                  </a:cubicBezTo>
                  <a:cubicBezTo>
                    <a:pt x="10210" y="13664"/>
                    <a:pt x="9459" y="17549"/>
                    <a:pt x="8708" y="214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7" name="Line"/>
            <p:cNvSpPr/>
            <p:nvPr/>
          </p:nvSpPr>
          <p:spPr>
            <a:xfrm>
              <a:off x="-1" y="854160"/>
              <a:ext cx="9765140" cy="38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3" h="21600" fill="norm" stroke="1" extrusionOk="0">
                  <a:moveTo>
                    <a:pt x="40" y="21600"/>
                  </a:moveTo>
                  <a:cubicBezTo>
                    <a:pt x="16" y="21246"/>
                    <a:pt x="-7" y="20892"/>
                    <a:pt x="2" y="20715"/>
                  </a:cubicBezTo>
                  <a:cubicBezTo>
                    <a:pt x="12" y="20538"/>
                    <a:pt x="54" y="20538"/>
                    <a:pt x="157" y="20361"/>
                  </a:cubicBezTo>
                  <a:cubicBezTo>
                    <a:pt x="260" y="20184"/>
                    <a:pt x="424" y="19830"/>
                    <a:pt x="606" y="19298"/>
                  </a:cubicBezTo>
                  <a:cubicBezTo>
                    <a:pt x="789" y="18767"/>
                    <a:pt x="990" y="18059"/>
                    <a:pt x="1165" y="17469"/>
                  </a:cubicBezTo>
                  <a:cubicBezTo>
                    <a:pt x="1341" y="16879"/>
                    <a:pt x="1491" y="16407"/>
                    <a:pt x="1655" y="15934"/>
                  </a:cubicBezTo>
                  <a:cubicBezTo>
                    <a:pt x="1818" y="15462"/>
                    <a:pt x="1996" y="14990"/>
                    <a:pt x="2186" y="14459"/>
                  </a:cubicBezTo>
                  <a:cubicBezTo>
                    <a:pt x="2375" y="13928"/>
                    <a:pt x="2577" y="13338"/>
                    <a:pt x="2752" y="12866"/>
                  </a:cubicBezTo>
                  <a:cubicBezTo>
                    <a:pt x="2928" y="12393"/>
                    <a:pt x="3077" y="12039"/>
                    <a:pt x="3241" y="11685"/>
                  </a:cubicBezTo>
                  <a:cubicBezTo>
                    <a:pt x="3405" y="11331"/>
                    <a:pt x="3583" y="10977"/>
                    <a:pt x="3761" y="10623"/>
                  </a:cubicBezTo>
                  <a:cubicBezTo>
                    <a:pt x="3939" y="10269"/>
                    <a:pt x="4116" y="9915"/>
                    <a:pt x="4308" y="9561"/>
                  </a:cubicBezTo>
                  <a:cubicBezTo>
                    <a:pt x="4500" y="9207"/>
                    <a:pt x="4706" y="8852"/>
                    <a:pt x="4863" y="8557"/>
                  </a:cubicBezTo>
                  <a:cubicBezTo>
                    <a:pt x="5020" y="8262"/>
                    <a:pt x="5127" y="8026"/>
                    <a:pt x="5233" y="7849"/>
                  </a:cubicBezTo>
                  <a:cubicBezTo>
                    <a:pt x="5338" y="7672"/>
                    <a:pt x="5441" y="7554"/>
                    <a:pt x="5553" y="7377"/>
                  </a:cubicBezTo>
                  <a:cubicBezTo>
                    <a:pt x="5666" y="7200"/>
                    <a:pt x="5787" y="6964"/>
                    <a:pt x="5904" y="6787"/>
                  </a:cubicBezTo>
                  <a:cubicBezTo>
                    <a:pt x="6021" y="6610"/>
                    <a:pt x="6134" y="6492"/>
                    <a:pt x="6314" y="6256"/>
                  </a:cubicBezTo>
                  <a:cubicBezTo>
                    <a:pt x="6494" y="6020"/>
                    <a:pt x="6742" y="5666"/>
                    <a:pt x="6941" y="5370"/>
                  </a:cubicBezTo>
                  <a:cubicBezTo>
                    <a:pt x="7140" y="5075"/>
                    <a:pt x="7290" y="4839"/>
                    <a:pt x="7432" y="4662"/>
                  </a:cubicBezTo>
                  <a:cubicBezTo>
                    <a:pt x="7575" y="4485"/>
                    <a:pt x="7711" y="4367"/>
                    <a:pt x="7842" y="4249"/>
                  </a:cubicBezTo>
                  <a:cubicBezTo>
                    <a:pt x="7973" y="4131"/>
                    <a:pt x="8099" y="4013"/>
                    <a:pt x="8233" y="3836"/>
                  </a:cubicBezTo>
                  <a:cubicBezTo>
                    <a:pt x="8366" y="3659"/>
                    <a:pt x="8507" y="3423"/>
                    <a:pt x="8654" y="3246"/>
                  </a:cubicBezTo>
                  <a:cubicBezTo>
                    <a:pt x="8801" y="3069"/>
                    <a:pt x="8956" y="2951"/>
                    <a:pt x="9103" y="2774"/>
                  </a:cubicBezTo>
                  <a:cubicBezTo>
                    <a:pt x="9251" y="2597"/>
                    <a:pt x="9391" y="2361"/>
                    <a:pt x="9539" y="2184"/>
                  </a:cubicBezTo>
                  <a:cubicBezTo>
                    <a:pt x="9686" y="2007"/>
                    <a:pt x="9841" y="1889"/>
                    <a:pt x="9988" y="1770"/>
                  </a:cubicBezTo>
                  <a:cubicBezTo>
                    <a:pt x="10135" y="1652"/>
                    <a:pt x="10276" y="1534"/>
                    <a:pt x="10426" y="1416"/>
                  </a:cubicBezTo>
                  <a:cubicBezTo>
                    <a:pt x="10575" y="1298"/>
                    <a:pt x="10734" y="1180"/>
                    <a:pt x="10891" y="1062"/>
                  </a:cubicBezTo>
                  <a:cubicBezTo>
                    <a:pt x="11048" y="944"/>
                    <a:pt x="11203" y="826"/>
                    <a:pt x="11359" y="708"/>
                  </a:cubicBezTo>
                  <a:cubicBezTo>
                    <a:pt x="11516" y="590"/>
                    <a:pt x="11675" y="472"/>
                    <a:pt x="11830" y="413"/>
                  </a:cubicBezTo>
                  <a:cubicBezTo>
                    <a:pt x="11984" y="354"/>
                    <a:pt x="12134" y="354"/>
                    <a:pt x="12293" y="295"/>
                  </a:cubicBezTo>
                  <a:cubicBezTo>
                    <a:pt x="12452" y="236"/>
                    <a:pt x="12621" y="118"/>
                    <a:pt x="12787" y="59"/>
                  </a:cubicBezTo>
                  <a:cubicBezTo>
                    <a:pt x="12953" y="0"/>
                    <a:pt x="13117" y="0"/>
                    <a:pt x="13285" y="0"/>
                  </a:cubicBezTo>
                  <a:cubicBezTo>
                    <a:pt x="13454" y="0"/>
                    <a:pt x="13627" y="0"/>
                    <a:pt x="13791" y="0"/>
                  </a:cubicBezTo>
                  <a:cubicBezTo>
                    <a:pt x="13955" y="0"/>
                    <a:pt x="14109" y="0"/>
                    <a:pt x="14275" y="0"/>
                  </a:cubicBezTo>
                  <a:cubicBezTo>
                    <a:pt x="14441" y="0"/>
                    <a:pt x="14619" y="0"/>
                    <a:pt x="14795" y="59"/>
                  </a:cubicBezTo>
                  <a:cubicBezTo>
                    <a:pt x="14970" y="118"/>
                    <a:pt x="15143" y="236"/>
                    <a:pt x="15317" y="354"/>
                  </a:cubicBezTo>
                  <a:cubicBezTo>
                    <a:pt x="15490" y="472"/>
                    <a:pt x="15663" y="590"/>
                    <a:pt x="15827" y="767"/>
                  </a:cubicBezTo>
                  <a:cubicBezTo>
                    <a:pt x="15991" y="944"/>
                    <a:pt x="16145" y="1180"/>
                    <a:pt x="16311" y="1416"/>
                  </a:cubicBezTo>
                  <a:cubicBezTo>
                    <a:pt x="16477" y="1652"/>
                    <a:pt x="16655" y="1889"/>
                    <a:pt x="16826" y="2125"/>
                  </a:cubicBezTo>
                  <a:cubicBezTo>
                    <a:pt x="16997" y="2361"/>
                    <a:pt x="17161" y="2597"/>
                    <a:pt x="17395" y="3010"/>
                  </a:cubicBezTo>
                  <a:cubicBezTo>
                    <a:pt x="17629" y="3423"/>
                    <a:pt x="17933" y="4013"/>
                    <a:pt x="18167" y="4485"/>
                  </a:cubicBezTo>
                  <a:cubicBezTo>
                    <a:pt x="18401" y="4957"/>
                    <a:pt x="18565" y="5311"/>
                    <a:pt x="18794" y="5843"/>
                  </a:cubicBezTo>
                  <a:cubicBezTo>
                    <a:pt x="19023" y="6374"/>
                    <a:pt x="19318" y="7082"/>
                    <a:pt x="19534" y="7613"/>
                  </a:cubicBezTo>
                  <a:cubicBezTo>
                    <a:pt x="19749" y="8144"/>
                    <a:pt x="19885" y="8498"/>
                    <a:pt x="20093" y="9089"/>
                  </a:cubicBezTo>
                  <a:cubicBezTo>
                    <a:pt x="20301" y="9679"/>
                    <a:pt x="20582" y="10505"/>
                    <a:pt x="20844" y="11331"/>
                  </a:cubicBezTo>
                  <a:cubicBezTo>
                    <a:pt x="21106" y="12157"/>
                    <a:pt x="21350" y="12984"/>
                    <a:pt x="21593" y="138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8" name="Line"/>
            <p:cNvSpPr/>
            <p:nvPr/>
          </p:nvSpPr>
          <p:spPr>
            <a:xfrm>
              <a:off x="297289" y="1495510"/>
              <a:ext cx="196851" cy="273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787" y="2847"/>
                    <a:pt x="5574" y="5693"/>
                    <a:pt x="8361" y="8958"/>
                  </a:cubicBezTo>
                  <a:cubicBezTo>
                    <a:pt x="11148" y="12223"/>
                    <a:pt x="13935" y="15907"/>
                    <a:pt x="16142" y="18084"/>
                  </a:cubicBezTo>
                  <a:cubicBezTo>
                    <a:pt x="18348" y="20260"/>
                    <a:pt x="19974" y="2093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9" name="Line"/>
            <p:cNvSpPr/>
            <p:nvPr/>
          </p:nvSpPr>
          <p:spPr>
            <a:xfrm>
              <a:off x="320060" y="1438360"/>
              <a:ext cx="148680" cy="4167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9" h="21480" fill="norm" stroke="1" extrusionOk="0">
                  <a:moveTo>
                    <a:pt x="21369" y="0"/>
                  </a:moveTo>
                  <a:cubicBezTo>
                    <a:pt x="18023" y="2727"/>
                    <a:pt x="14676" y="5455"/>
                    <a:pt x="11482" y="8509"/>
                  </a:cubicBezTo>
                  <a:cubicBezTo>
                    <a:pt x="8287" y="11564"/>
                    <a:pt x="5245" y="14945"/>
                    <a:pt x="3420" y="16909"/>
                  </a:cubicBezTo>
                  <a:cubicBezTo>
                    <a:pt x="1594" y="18873"/>
                    <a:pt x="986" y="19418"/>
                    <a:pt x="530" y="20018"/>
                  </a:cubicBezTo>
                  <a:cubicBezTo>
                    <a:pt x="73" y="20618"/>
                    <a:pt x="-231" y="21273"/>
                    <a:pt x="225" y="21436"/>
                  </a:cubicBezTo>
                  <a:cubicBezTo>
                    <a:pt x="682" y="21600"/>
                    <a:pt x="1899" y="21273"/>
                    <a:pt x="3115" y="209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0" name="Line"/>
            <p:cNvSpPr/>
            <p:nvPr/>
          </p:nvSpPr>
          <p:spPr>
            <a:xfrm>
              <a:off x="602089" y="1711410"/>
              <a:ext cx="12701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1" name="Line"/>
            <p:cNvSpPr/>
            <p:nvPr/>
          </p:nvSpPr>
          <p:spPr>
            <a:xfrm>
              <a:off x="1118145" y="1480929"/>
              <a:ext cx="137995" cy="2601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6" h="21406" fill="norm" stroke="1" extrusionOk="0">
                  <a:moveTo>
                    <a:pt x="21336" y="14787"/>
                  </a:moveTo>
                  <a:cubicBezTo>
                    <a:pt x="18391" y="13219"/>
                    <a:pt x="15445" y="11651"/>
                    <a:pt x="13809" y="9735"/>
                  </a:cubicBezTo>
                  <a:cubicBezTo>
                    <a:pt x="12172" y="7819"/>
                    <a:pt x="11845" y="5554"/>
                    <a:pt x="11845" y="3900"/>
                  </a:cubicBezTo>
                  <a:cubicBezTo>
                    <a:pt x="11845" y="2245"/>
                    <a:pt x="12172" y="1200"/>
                    <a:pt x="13154" y="590"/>
                  </a:cubicBezTo>
                  <a:cubicBezTo>
                    <a:pt x="14136" y="-20"/>
                    <a:pt x="15772" y="-194"/>
                    <a:pt x="16754" y="241"/>
                  </a:cubicBezTo>
                  <a:cubicBezTo>
                    <a:pt x="17736" y="677"/>
                    <a:pt x="18063" y="1722"/>
                    <a:pt x="16263" y="4422"/>
                  </a:cubicBezTo>
                  <a:cubicBezTo>
                    <a:pt x="14463" y="7122"/>
                    <a:pt x="10536" y="11477"/>
                    <a:pt x="7754" y="14003"/>
                  </a:cubicBezTo>
                  <a:cubicBezTo>
                    <a:pt x="4972" y="16529"/>
                    <a:pt x="3336" y="17225"/>
                    <a:pt x="2027" y="18096"/>
                  </a:cubicBezTo>
                  <a:cubicBezTo>
                    <a:pt x="718" y="18967"/>
                    <a:pt x="-264" y="20012"/>
                    <a:pt x="63" y="20622"/>
                  </a:cubicBezTo>
                  <a:cubicBezTo>
                    <a:pt x="391" y="21232"/>
                    <a:pt x="2027" y="21406"/>
                    <a:pt x="4645" y="21406"/>
                  </a:cubicBezTo>
                  <a:cubicBezTo>
                    <a:pt x="7263" y="21406"/>
                    <a:pt x="10863" y="21232"/>
                    <a:pt x="14463" y="210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2" name="Line"/>
            <p:cNvSpPr/>
            <p:nvPr/>
          </p:nvSpPr>
          <p:spPr>
            <a:xfrm>
              <a:off x="1649839" y="1451060"/>
              <a:ext cx="209551" cy="273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091" y="0"/>
                    <a:pt x="2182" y="0"/>
                    <a:pt x="4145" y="1674"/>
                  </a:cubicBezTo>
                  <a:cubicBezTo>
                    <a:pt x="6109" y="3349"/>
                    <a:pt x="8945" y="6698"/>
                    <a:pt x="12000" y="10298"/>
                  </a:cubicBezTo>
                  <a:cubicBezTo>
                    <a:pt x="15055" y="13898"/>
                    <a:pt x="18327" y="1774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3" name="Line"/>
            <p:cNvSpPr/>
            <p:nvPr/>
          </p:nvSpPr>
          <p:spPr>
            <a:xfrm>
              <a:off x="1706989" y="1374860"/>
              <a:ext cx="139701" cy="431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636" y="847"/>
                    <a:pt x="17673" y="1694"/>
                    <a:pt x="15055" y="3865"/>
                  </a:cubicBezTo>
                  <a:cubicBezTo>
                    <a:pt x="12436" y="6035"/>
                    <a:pt x="9164" y="9529"/>
                    <a:pt x="6545" y="12706"/>
                  </a:cubicBezTo>
                  <a:cubicBezTo>
                    <a:pt x="3927" y="15882"/>
                    <a:pt x="1964" y="1874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4" name="Line"/>
            <p:cNvSpPr/>
            <p:nvPr/>
          </p:nvSpPr>
          <p:spPr>
            <a:xfrm>
              <a:off x="1897489" y="1664549"/>
              <a:ext cx="177801" cy="152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26" fill="norm" stroke="1" extrusionOk="0">
                  <a:moveTo>
                    <a:pt x="0" y="2960"/>
                  </a:moveTo>
                  <a:cubicBezTo>
                    <a:pt x="1029" y="1792"/>
                    <a:pt x="2057" y="625"/>
                    <a:pt x="3214" y="187"/>
                  </a:cubicBezTo>
                  <a:cubicBezTo>
                    <a:pt x="4371" y="-251"/>
                    <a:pt x="5657" y="41"/>
                    <a:pt x="6943" y="1500"/>
                  </a:cubicBezTo>
                  <a:cubicBezTo>
                    <a:pt x="8229" y="2960"/>
                    <a:pt x="9514" y="5587"/>
                    <a:pt x="9514" y="8214"/>
                  </a:cubicBezTo>
                  <a:cubicBezTo>
                    <a:pt x="9514" y="10841"/>
                    <a:pt x="8229" y="13468"/>
                    <a:pt x="7200" y="15365"/>
                  </a:cubicBezTo>
                  <a:cubicBezTo>
                    <a:pt x="6171" y="17263"/>
                    <a:pt x="5400" y="18430"/>
                    <a:pt x="5529" y="19452"/>
                  </a:cubicBezTo>
                  <a:cubicBezTo>
                    <a:pt x="5657" y="20473"/>
                    <a:pt x="6686" y="21349"/>
                    <a:pt x="9514" y="20911"/>
                  </a:cubicBezTo>
                  <a:cubicBezTo>
                    <a:pt x="12343" y="20473"/>
                    <a:pt x="16971" y="18722"/>
                    <a:pt x="21600" y="169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5" name="Line"/>
            <p:cNvSpPr/>
            <p:nvPr/>
          </p:nvSpPr>
          <p:spPr>
            <a:xfrm>
              <a:off x="2609868" y="1444181"/>
              <a:ext cx="195672" cy="210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1" h="20831" fill="norm" stroke="1" extrusionOk="0">
                  <a:moveTo>
                    <a:pt x="14503" y="4456"/>
                  </a:moveTo>
                  <a:cubicBezTo>
                    <a:pt x="14039" y="2988"/>
                    <a:pt x="13574" y="1520"/>
                    <a:pt x="12761" y="682"/>
                  </a:cubicBezTo>
                  <a:cubicBezTo>
                    <a:pt x="11948" y="-157"/>
                    <a:pt x="10787" y="-367"/>
                    <a:pt x="9045" y="891"/>
                  </a:cubicBezTo>
                  <a:cubicBezTo>
                    <a:pt x="7303" y="2150"/>
                    <a:pt x="4981" y="4876"/>
                    <a:pt x="3355" y="7707"/>
                  </a:cubicBezTo>
                  <a:cubicBezTo>
                    <a:pt x="1729" y="10538"/>
                    <a:pt x="800" y="13474"/>
                    <a:pt x="336" y="15676"/>
                  </a:cubicBezTo>
                  <a:cubicBezTo>
                    <a:pt x="-129" y="17878"/>
                    <a:pt x="-129" y="19346"/>
                    <a:pt x="452" y="20184"/>
                  </a:cubicBezTo>
                  <a:cubicBezTo>
                    <a:pt x="1032" y="21023"/>
                    <a:pt x="2194" y="21233"/>
                    <a:pt x="3936" y="19660"/>
                  </a:cubicBezTo>
                  <a:cubicBezTo>
                    <a:pt x="5677" y="18087"/>
                    <a:pt x="8000" y="14732"/>
                    <a:pt x="9277" y="12530"/>
                  </a:cubicBezTo>
                  <a:cubicBezTo>
                    <a:pt x="10555" y="10328"/>
                    <a:pt x="10787" y="9280"/>
                    <a:pt x="11019" y="8231"/>
                  </a:cubicBezTo>
                  <a:cubicBezTo>
                    <a:pt x="11252" y="7183"/>
                    <a:pt x="11484" y="6134"/>
                    <a:pt x="11600" y="6449"/>
                  </a:cubicBezTo>
                  <a:cubicBezTo>
                    <a:pt x="11716" y="6763"/>
                    <a:pt x="11716" y="8441"/>
                    <a:pt x="12181" y="10328"/>
                  </a:cubicBezTo>
                  <a:cubicBezTo>
                    <a:pt x="12645" y="12216"/>
                    <a:pt x="13574" y="14313"/>
                    <a:pt x="15200" y="15466"/>
                  </a:cubicBezTo>
                  <a:cubicBezTo>
                    <a:pt x="16826" y="16619"/>
                    <a:pt x="19148" y="16829"/>
                    <a:pt x="21471" y="170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6" name="Line"/>
            <p:cNvSpPr/>
            <p:nvPr/>
          </p:nvSpPr>
          <p:spPr>
            <a:xfrm>
              <a:off x="2856339" y="1463760"/>
              <a:ext cx="114301" cy="1690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3" fill="norm" stroke="1" extrusionOk="0">
                  <a:moveTo>
                    <a:pt x="0" y="0"/>
                  </a:moveTo>
                  <a:cubicBezTo>
                    <a:pt x="3200" y="4800"/>
                    <a:pt x="6400" y="9600"/>
                    <a:pt x="8200" y="12933"/>
                  </a:cubicBezTo>
                  <a:cubicBezTo>
                    <a:pt x="10000" y="16267"/>
                    <a:pt x="10400" y="18133"/>
                    <a:pt x="9800" y="19467"/>
                  </a:cubicBezTo>
                  <a:cubicBezTo>
                    <a:pt x="9200" y="20800"/>
                    <a:pt x="7600" y="21600"/>
                    <a:pt x="6600" y="21200"/>
                  </a:cubicBezTo>
                  <a:cubicBezTo>
                    <a:pt x="5600" y="20800"/>
                    <a:pt x="5200" y="19200"/>
                    <a:pt x="5000" y="16667"/>
                  </a:cubicBezTo>
                  <a:cubicBezTo>
                    <a:pt x="4800" y="14133"/>
                    <a:pt x="4800" y="10667"/>
                    <a:pt x="6600" y="8000"/>
                  </a:cubicBezTo>
                  <a:cubicBezTo>
                    <a:pt x="8400" y="5333"/>
                    <a:pt x="12000" y="3467"/>
                    <a:pt x="14800" y="2533"/>
                  </a:cubicBezTo>
                  <a:cubicBezTo>
                    <a:pt x="17600" y="1600"/>
                    <a:pt x="19600" y="1600"/>
                    <a:pt x="21600" y="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7" name="Line"/>
            <p:cNvSpPr/>
            <p:nvPr/>
          </p:nvSpPr>
          <p:spPr>
            <a:xfrm>
              <a:off x="2972351" y="1442728"/>
              <a:ext cx="137989" cy="1555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5" h="21171" fill="norm" stroke="1" extrusionOk="0">
                  <a:moveTo>
                    <a:pt x="717" y="7182"/>
                  </a:moveTo>
                  <a:cubicBezTo>
                    <a:pt x="2353" y="7470"/>
                    <a:pt x="3990" y="7758"/>
                    <a:pt x="5462" y="7182"/>
                  </a:cubicBezTo>
                  <a:cubicBezTo>
                    <a:pt x="6935" y="6606"/>
                    <a:pt x="8244" y="5166"/>
                    <a:pt x="9226" y="3726"/>
                  </a:cubicBezTo>
                  <a:cubicBezTo>
                    <a:pt x="10208" y="2286"/>
                    <a:pt x="10862" y="846"/>
                    <a:pt x="10371" y="270"/>
                  </a:cubicBezTo>
                  <a:cubicBezTo>
                    <a:pt x="9880" y="-306"/>
                    <a:pt x="8244" y="-18"/>
                    <a:pt x="6280" y="1710"/>
                  </a:cubicBezTo>
                  <a:cubicBezTo>
                    <a:pt x="4317" y="3438"/>
                    <a:pt x="2026" y="6606"/>
                    <a:pt x="880" y="9918"/>
                  </a:cubicBezTo>
                  <a:cubicBezTo>
                    <a:pt x="-265" y="13230"/>
                    <a:pt x="-265" y="16686"/>
                    <a:pt x="717" y="18702"/>
                  </a:cubicBezTo>
                  <a:cubicBezTo>
                    <a:pt x="1699" y="20718"/>
                    <a:pt x="3662" y="21294"/>
                    <a:pt x="7262" y="21150"/>
                  </a:cubicBezTo>
                  <a:cubicBezTo>
                    <a:pt x="10862" y="21006"/>
                    <a:pt x="16099" y="20142"/>
                    <a:pt x="21335" y="192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8" name="Line"/>
            <p:cNvSpPr/>
            <p:nvPr/>
          </p:nvSpPr>
          <p:spPr>
            <a:xfrm>
              <a:off x="3774095" y="1463760"/>
              <a:ext cx="15695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8" h="21600" fill="norm" stroke="1" extrusionOk="0">
                  <a:moveTo>
                    <a:pt x="20018" y="0"/>
                  </a:moveTo>
                  <a:cubicBezTo>
                    <a:pt x="11918" y="5486"/>
                    <a:pt x="3818" y="10971"/>
                    <a:pt x="1118" y="14571"/>
                  </a:cubicBezTo>
                  <a:cubicBezTo>
                    <a:pt x="-1582" y="18171"/>
                    <a:pt x="1118" y="19886"/>
                    <a:pt x="381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9" name="Line"/>
            <p:cNvSpPr/>
            <p:nvPr/>
          </p:nvSpPr>
          <p:spPr>
            <a:xfrm>
              <a:off x="3783439" y="1362160"/>
              <a:ext cx="190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0" name="Line"/>
            <p:cNvSpPr/>
            <p:nvPr/>
          </p:nvSpPr>
          <p:spPr>
            <a:xfrm>
              <a:off x="3879330" y="1400260"/>
              <a:ext cx="18410" cy="1471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3" h="21456" fill="norm" stroke="1" extrusionOk="0">
                  <a:moveTo>
                    <a:pt x="20873" y="0"/>
                  </a:moveTo>
                  <a:cubicBezTo>
                    <a:pt x="13673" y="6171"/>
                    <a:pt x="6473" y="12343"/>
                    <a:pt x="2873" y="16200"/>
                  </a:cubicBezTo>
                  <a:cubicBezTo>
                    <a:pt x="-727" y="20057"/>
                    <a:pt x="-727" y="21600"/>
                    <a:pt x="1673" y="21446"/>
                  </a:cubicBezTo>
                  <a:cubicBezTo>
                    <a:pt x="4073" y="21291"/>
                    <a:pt x="8873" y="19440"/>
                    <a:pt x="13673" y="175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1" name="Line"/>
            <p:cNvSpPr/>
            <p:nvPr/>
          </p:nvSpPr>
          <p:spPr>
            <a:xfrm>
              <a:off x="3891389" y="1330309"/>
              <a:ext cx="19051" cy="50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978" fill="norm" stroke="1" extrusionOk="0">
                  <a:moveTo>
                    <a:pt x="0" y="19978"/>
                  </a:moveTo>
                  <a:cubicBezTo>
                    <a:pt x="0" y="11670"/>
                    <a:pt x="0" y="3363"/>
                    <a:pt x="3600" y="870"/>
                  </a:cubicBezTo>
                  <a:cubicBezTo>
                    <a:pt x="7200" y="-1622"/>
                    <a:pt x="14400" y="1701"/>
                    <a:pt x="21600" y="50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2" name="Line"/>
            <p:cNvSpPr/>
            <p:nvPr/>
          </p:nvSpPr>
          <p:spPr>
            <a:xfrm>
              <a:off x="3956065" y="1120478"/>
              <a:ext cx="163198" cy="4491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1" h="21316" fill="norm" stroke="1" extrusionOk="0">
                  <a:moveTo>
                    <a:pt x="16253" y="13882"/>
                  </a:moveTo>
                  <a:cubicBezTo>
                    <a:pt x="15160" y="13581"/>
                    <a:pt x="14066" y="13279"/>
                    <a:pt x="12289" y="13279"/>
                  </a:cubicBezTo>
                  <a:cubicBezTo>
                    <a:pt x="10512" y="13279"/>
                    <a:pt x="8051" y="13581"/>
                    <a:pt x="5727" y="14736"/>
                  </a:cubicBezTo>
                  <a:cubicBezTo>
                    <a:pt x="3403" y="15891"/>
                    <a:pt x="1216" y="17901"/>
                    <a:pt x="395" y="19157"/>
                  </a:cubicBezTo>
                  <a:cubicBezTo>
                    <a:pt x="-425" y="20412"/>
                    <a:pt x="122" y="20915"/>
                    <a:pt x="1216" y="21166"/>
                  </a:cubicBezTo>
                  <a:cubicBezTo>
                    <a:pt x="2309" y="21417"/>
                    <a:pt x="3950" y="21417"/>
                    <a:pt x="6274" y="20664"/>
                  </a:cubicBezTo>
                  <a:cubicBezTo>
                    <a:pt x="8598" y="19910"/>
                    <a:pt x="11605" y="18403"/>
                    <a:pt x="13929" y="16092"/>
                  </a:cubicBezTo>
                  <a:cubicBezTo>
                    <a:pt x="16253" y="13782"/>
                    <a:pt x="17894" y="10667"/>
                    <a:pt x="18988" y="8206"/>
                  </a:cubicBezTo>
                  <a:cubicBezTo>
                    <a:pt x="20081" y="5744"/>
                    <a:pt x="20628" y="3936"/>
                    <a:pt x="20902" y="2580"/>
                  </a:cubicBezTo>
                  <a:cubicBezTo>
                    <a:pt x="21175" y="1224"/>
                    <a:pt x="21175" y="319"/>
                    <a:pt x="20628" y="68"/>
                  </a:cubicBezTo>
                  <a:cubicBezTo>
                    <a:pt x="20081" y="-183"/>
                    <a:pt x="18988" y="219"/>
                    <a:pt x="17894" y="1927"/>
                  </a:cubicBezTo>
                  <a:cubicBezTo>
                    <a:pt x="16800" y="3635"/>
                    <a:pt x="15707" y="6649"/>
                    <a:pt x="15433" y="9562"/>
                  </a:cubicBezTo>
                  <a:cubicBezTo>
                    <a:pt x="15160" y="12476"/>
                    <a:pt x="15707" y="15289"/>
                    <a:pt x="16253" y="181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3" name="Line"/>
            <p:cNvSpPr/>
            <p:nvPr/>
          </p:nvSpPr>
          <p:spPr>
            <a:xfrm>
              <a:off x="5174666" y="1181034"/>
              <a:ext cx="189924" cy="3602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5" h="21252" fill="norm" stroke="1" extrusionOk="0">
                  <a:moveTo>
                    <a:pt x="20095" y="3193"/>
                  </a:moveTo>
                  <a:cubicBezTo>
                    <a:pt x="20335" y="2069"/>
                    <a:pt x="20575" y="946"/>
                    <a:pt x="19855" y="384"/>
                  </a:cubicBezTo>
                  <a:cubicBezTo>
                    <a:pt x="19135" y="-178"/>
                    <a:pt x="17455" y="-178"/>
                    <a:pt x="14935" y="758"/>
                  </a:cubicBezTo>
                  <a:cubicBezTo>
                    <a:pt x="12415" y="1695"/>
                    <a:pt x="9055" y="3568"/>
                    <a:pt x="6415" y="6252"/>
                  </a:cubicBezTo>
                  <a:cubicBezTo>
                    <a:pt x="3775" y="8936"/>
                    <a:pt x="1855" y="12432"/>
                    <a:pt x="895" y="14742"/>
                  </a:cubicBezTo>
                  <a:cubicBezTo>
                    <a:pt x="-65" y="17052"/>
                    <a:pt x="-65" y="18176"/>
                    <a:pt x="55" y="19050"/>
                  </a:cubicBezTo>
                  <a:cubicBezTo>
                    <a:pt x="175" y="19924"/>
                    <a:pt x="415" y="20548"/>
                    <a:pt x="1255" y="20923"/>
                  </a:cubicBezTo>
                  <a:cubicBezTo>
                    <a:pt x="2095" y="21297"/>
                    <a:pt x="3535" y="21422"/>
                    <a:pt x="7015" y="20923"/>
                  </a:cubicBezTo>
                  <a:cubicBezTo>
                    <a:pt x="10495" y="20423"/>
                    <a:pt x="16015" y="19299"/>
                    <a:pt x="21535" y="181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4" name="Line"/>
            <p:cNvSpPr/>
            <p:nvPr/>
          </p:nvSpPr>
          <p:spPr>
            <a:xfrm>
              <a:off x="5167739" y="1349460"/>
              <a:ext cx="1397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5" name="Line"/>
            <p:cNvSpPr/>
            <p:nvPr/>
          </p:nvSpPr>
          <p:spPr>
            <a:xfrm>
              <a:off x="5413018" y="1147504"/>
              <a:ext cx="275422" cy="4411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5" h="21336" fill="norm" stroke="1" extrusionOk="0">
                  <a:moveTo>
                    <a:pt x="21455" y="246"/>
                  </a:moveTo>
                  <a:cubicBezTo>
                    <a:pt x="18652" y="42"/>
                    <a:pt x="15849" y="-163"/>
                    <a:pt x="13128" y="195"/>
                  </a:cubicBezTo>
                  <a:cubicBezTo>
                    <a:pt x="10408" y="554"/>
                    <a:pt x="7770" y="1475"/>
                    <a:pt x="6121" y="2908"/>
                  </a:cubicBezTo>
                  <a:cubicBezTo>
                    <a:pt x="4472" y="4341"/>
                    <a:pt x="3812" y="6286"/>
                    <a:pt x="3153" y="8743"/>
                  </a:cubicBezTo>
                  <a:cubicBezTo>
                    <a:pt x="2493" y="11200"/>
                    <a:pt x="1834" y="14169"/>
                    <a:pt x="1339" y="15909"/>
                  </a:cubicBezTo>
                  <a:cubicBezTo>
                    <a:pt x="844" y="17649"/>
                    <a:pt x="515" y="18161"/>
                    <a:pt x="267" y="18878"/>
                  </a:cubicBezTo>
                  <a:cubicBezTo>
                    <a:pt x="20" y="19594"/>
                    <a:pt x="-145" y="20516"/>
                    <a:pt x="185" y="20976"/>
                  </a:cubicBezTo>
                  <a:cubicBezTo>
                    <a:pt x="515" y="21437"/>
                    <a:pt x="1339" y="21437"/>
                    <a:pt x="3235" y="21079"/>
                  </a:cubicBezTo>
                  <a:cubicBezTo>
                    <a:pt x="5131" y="20720"/>
                    <a:pt x="8099" y="20004"/>
                    <a:pt x="11067" y="192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6" name="Line"/>
            <p:cNvSpPr/>
            <p:nvPr/>
          </p:nvSpPr>
          <p:spPr>
            <a:xfrm>
              <a:off x="5612239" y="1292310"/>
              <a:ext cx="196851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484" y="3497"/>
                    <a:pt x="6968" y="6994"/>
                    <a:pt x="10568" y="10594"/>
                  </a:cubicBezTo>
                  <a:cubicBezTo>
                    <a:pt x="14168" y="14194"/>
                    <a:pt x="17884" y="1789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7" name="Line"/>
            <p:cNvSpPr/>
            <p:nvPr/>
          </p:nvSpPr>
          <p:spPr>
            <a:xfrm>
              <a:off x="5662988" y="1216110"/>
              <a:ext cx="165152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3" h="21600" fill="norm" stroke="1" extrusionOk="0">
                  <a:moveTo>
                    <a:pt x="21333" y="0"/>
                  </a:moveTo>
                  <a:cubicBezTo>
                    <a:pt x="18599" y="1895"/>
                    <a:pt x="15865" y="3789"/>
                    <a:pt x="12857" y="6442"/>
                  </a:cubicBezTo>
                  <a:cubicBezTo>
                    <a:pt x="9849" y="9095"/>
                    <a:pt x="6568" y="12505"/>
                    <a:pt x="4244" y="14842"/>
                  </a:cubicBezTo>
                  <a:cubicBezTo>
                    <a:pt x="1920" y="17179"/>
                    <a:pt x="553" y="18442"/>
                    <a:pt x="143" y="19389"/>
                  </a:cubicBezTo>
                  <a:cubicBezTo>
                    <a:pt x="-267" y="20337"/>
                    <a:pt x="280" y="20968"/>
                    <a:pt x="82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8" name="Line"/>
            <p:cNvSpPr/>
            <p:nvPr/>
          </p:nvSpPr>
          <p:spPr>
            <a:xfrm>
              <a:off x="5840839" y="1470110"/>
              <a:ext cx="1270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9" name="Line"/>
            <p:cNvSpPr/>
            <p:nvPr/>
          </p:nvSpPr>
          <p:spPr>
            <a:xfrm>
              <a:off x="5904339" y="1191799"/>
              <a:ext cx="154918" cy="3764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3" h="21462" fill="norm" stroke="1" extrusionOk="0">
                  <a:moveTo>
                    <a:pt x="0" y="2834"/>
                  </a:moveTo>
                  <a:cubicBezTo>
                    <a:pt x="292" y="2231"/>
                    <a:pt x="584" y="1627"/>
                    <a:pt x="3357" y="1145"/>
                  </a:cubicBezTo>
                  <a:cubicBezTo>
                    <a:pt x="6130" y="662"/>
                    <a:pt x="11384" y="300"/>
                    <a:pt x="14741" y="119"/>
                  </a:cubicBezTo>
                  <a:cubicBezTo>
                    <a:pt x="18097" y="-62"/>
                    <a:pt x="19557" y="-62"/>
                    <a:pt x="20432" y="300"/>
                  </a:cubicBezTo>
                  <a:cubicBezTo>
                    <a:pt x="21308" y="662"/>
                    <a:pt x="21600" y="1386"/>
                    <a:pt x="21162" y="3437"/>
                  </a:cubicBezTo>
                  <a:cubicBezTo>
                    <a:pt x="20724" y="5489"/>
                    <a:pt x="19557" y="8868"/>
                    <a:pt x="19265" y="11764"/>
                  </a:cubicBezTo>
                  <a:cubicBezTo>
                    <a:pt x="18973" y="14660"/>
                    <a:pt x="19557" y="17073"/>
                    <a:pt x="19849" y="18582"/>
                  </a:cubicBezTo>
                  <a:cubicBezTo>
                    <a:pt x="20141" y="20090"/>
                    <a:pt x="20141" y="20693"/>
                    <a:pt x="19411" y="21055"/>
                  </a:cubicBezTo>
                  <a:cubicBezTo>
                    <a:pt x="18681" y="21417"/>
                    <a:pt x="17222" y="21538"/>
                    <a:pt x="14741" y="21417"/>
                  </a:cubicBezTo>
                  <a:cubicBezTo>
                    <a:pt x="12259" y="21297"/>
                    <a:pt x="8757" y="20935"/>
                    <a:pt x="5254" y="205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0" name="Line"/>
            <p:cNvSpPr/>
            <p:nvPr/>
          </p:nvSpPr>
          <p:spPr>
            <a:xfrm>
              <a:off x="6240889" y="1387560"/>
              <a:ext cx="698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1" name="Line"/>
            <p:cNvSpPr/>
            <p:nvPr/>
          </p:nvSpPr>
          <p:spPr>
            <a:xfrm>
              <a:off x="6183739" y="1495510"/>
              <a:ext cx="1968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2" name="Line"/>
            <p:cNvSpPr/>
            <p:nvPr/>
          </p:nvSpPr>
          <p:spPr>
            <a:xfrm>
              <a:off x="6463139" y="1282699"/>
              <a:ext cx="311151" cy="2699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2" fill="norm" stroke="1" extrusionOk="0">
                  <a:moveTo>
                    <a:pt x="0" y="21522"/>
                  </a:moveTo>
                  <a:cubicBezTo>
                    <a:pt x="2204" y="17641"/>
                    <a:pt x="4408" y="13759"/>
                    <a:pt x="6024" y="10469"/>
                  </a:cubicBezTo>
                  <a:cubicBezTo>
                    <a:pt x="7641" y="7178"/>
                    <a:pt x="8669" y="4478"/>
                    <a:pt x="9331" y="2706"/>
                  </a:cubicBezTo>
                  <a:cubicBezTo>
                    <a:pt x="9992" y="934"/>
                    <a:pt x="10286" y="91"/>
                    <a:pt x="10212" y="6"/>
                  </a:cubicBezTo>
                  <a:cubicBezTo>
                    <a:pt x="10139" y="-78"/>
                    <a:pt x="9698" y="597"/>
                    <a:pt x="8963" y="3128"/>
                  </a:cubicBezTo>
                  <a:cubicBezTo>
                    <a:pt x="8229" y="5659"/>
                    <a:pt x="7200" y="10047"/>
                    <a:pt x="6612" y="12747"/>
                  </a:cubicBezTo>
                  <a:cubicBezTo>
                    <a:pt x="6024" y="15447"/>
                    <a:pt x="5878" y="16460"/>
                    <a:pt x="5804" y="17472"/>
                  </a:cubicBezTo>
                  <a:cubicBezTo>
                    <a:pt x="5731" y="18485"/>
                    <a:pt x="5731" y="19497"/>
                    <a:pt x="6098" y="20088"/>
                  </a:cubicBezTo>
                  <a:cubicBezTo>
                    <a:pt x="6465" y="20678"/>
                    <a:pt x="7200" y="20847"/>
                    <a:pt x="8669" y="19750"/>
                  </a:cubicBezTo>
                  <a:cubicBezTo>
                    <a:pt x="10139" y="18653"/>
                    <a:pt x="12343" y="16291"/>
                    <a:pt x="14253" y="13253"/>
                  </a:cubicBezTo>
                  <a:cubicBezTo>
                    <a:pt x="16163" y="10216"/>
                    <a:pt x="17780" y="6503"/>
                    <a:pt x="18661" y="4141"/>
                  </a:cubicBezTo>
                  <a:cubicBezTo>
                    <a:pt x="19543" y="1778"/>
                    <a:pt x="19690" y="766"/>
                    <a:pt x="19396" y="597"/>
                  </a:cubicBezTo>
                  <a:cubicBezTo>
                    <a:pt x="19102" y="428"/>
                    <a:pt x="18367" y="1103"/>
                    <a:pt x="17706" y="2959"/>
                  </a:cubicBezTo>
                  <a:cubicBezTo>
                    <a:pt x="17045" y="4816"/>
                    <a:pt x="16457" y="7853"/>
                    <a:pt x="16678" y="10469"/>
                  </a:cubicBezTo>
                  <a:cubicBezTo>
                    <a:pt x="16898" y="13085"/>
                    <a:pt x="17927" y="15278"/>
                    <a:pt x="18882" y="16544"/>
                  </a:cubicBezTo>
                  <a:cubicBezTo>
                    <a:pt x="19837" y="17810"/>
                    <a:pt x="20718" y="18147"/>
                    <a:pt x="21600" y="184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3" name="Line"/>
            <p:cNvSpPr/>
            <p:nvPr/>
          </p:nvSpPr>
          <p:spPr>
            <a:xfrm>
              <a:off x="7764889" y="1278504"/>
              <a:ext cx="228601" cy="3545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9" fill="norm" stroke="1" extrusionOk="0">
                  <a:moveTo>
                    <a:pt x="0" y="3539"/>
                  </a:moveTo>
                  <a:cubicBezTo>
                    <a:pt x="400" y="2896"/>
                    <a:pt x="800" y="2253"/>
                    <a:pt x="1200" y="2318"/>
                  </a:cubicBezTo>
                  <a:cubicBezTo>
                    <a:pt x="1600" y="2382"/>
                    <a:pt x="2000" y="3153"/>
                    <a:pt x="2800" y="5660"/>
                  </a:cubicBezTo>
                  <a:cubicBezTo>
                    <a:pt x="3600" y="8168"/>
                    <a:pt x="4800" y="12410"/>
                    <a:pt x="5700" y="15175"/>
                  </a:cubicBezTo>
                  <a:cubicBezTo>
                    <a:pt x="6600" y="17939"/>
                    <a:pt x="7200" y="19225"/>
                    <a:pt x="7900" y="20125"/>
                  </a:cubicBezTo>
                  <a:cubicBezTo>
                    <a:pt x="8600" y="21025"/>
                    <a:pt x="9400" y="21539"/>
                    <a:pt x="10200" y="21539"/>
                  </a:cubicBezTo>
                  <a:cubicBezTo>
                    <a:pt x="11000" y="21539"/>
                    <a:pt x="11800" y="21025"/>
                    <a:pt x="12700" y="18839"/>
                  </a:cubicBezTo>
                  <a:cubicBezTo>
                    <a:pt x="13600" y="16653"/>
                    <a:pt x="14600" y="12796"/>
                    <a:pt x="15300" y="9775"/>
                  </a:cubicBezTo>
                  <a:cubicBezTo>
                    <a:pt x="16000" y="6753"/>
                    <a:pt x="16400" y="4568"/>
                    <a:pt x="16900" y="2896"/>
                  </a:cubicBezTo>
                  <a:cubicBezTo>
                    <a:pt x="17400" y="1225"/>
                    <a:pt x="18000" y="68"/>
                    <a:pt x="18800" y="3"/>
                  </a:cubicBezTo>
                  <a:cubicBezTo>
                    <a:pt x="19600" y="-61"/>
                    <a:pt x="20600" y="968"/>
                    <a:pt x="21600" y="19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4" name="Line"/>
            <p:cNvSpPr/>
            <p:nvPr/>
          </p:nvSpPr>
          <p:spPr>
            <a:xfrm>
              <a:off x="7987139" y="1489160"/>
              <a:ext cx="114301" cy="1375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600" y="0"/>
                  </a:moveTo>
                  <a:cubicBezTo>
                    <a:pt x="13600" y="0"/>
                    <a:pt x="11600" y="0"/>
                    <a:pt x="9400" y="1329"/>
                  </a:cubicBezTo>
                  <a:cubicBezTo>
                    <a:pt x="7200" y="2658"/>
                    <a:pt x="4800" y="5317"/>
                    <a:pt x="3000" y="8474"/>
                  </a:cubicBezTo>
                  <a:cubicBezTo>
                    <a:pt x="1200" y="11631"/>
                    <a:pt x="0" y="15286"/>
                    <a:pt x="0" y="17778"/>
                  </a:cubicBezTo>
                  <a:cubicBezTo>
                    <a:pt x="0" y="20271"/>
                    <a:pt x="1200" y="21600"/>
                    <a:pt x="2400" y="21600"/>
                  </a:cubicBezTo>
                  <a:cubicBezTo>
                    <a:pt x="3600" y="21600"/>
                    <a:pt x="4800" y="20271"/>
                    <a:pt x="6400" y="17778"/>
                  </a:cubicBezTo>
                  <a:cubicBezTo>
                    <a:pt x="8000" y="15286"/>
                    <a:pt x="10000" y="11631"/>
                    <a:pt x="11400" y="8972"/>
                  </a:cubicBezTo>
                  <a:cubicBezTo>
                    <a:pt x="12800" y="6314"/>
                    <a:pt x="13600" y="4652"/>
                    <a:pt x="14000" y="4652"/>
                  </a:cubicBezTo>
                  <a:cubicBezTo>
                    <a:pt x="14400" y="4652"/>
                    <a:pt x="14400" y="6314"/>
                    <a:pt x="14400" y="7975"/>
                  </a:cubicBezTo>
                  <a:cubicBezTo>
                    <a:pt x="14400" y="9637"/>
                    <a:pt x="14400" y="11298"/>
                    <a:pt x="15200" y="12628"/>
                  </a:cubicBezTo>
                  <a:cubicBezTo>
                    <a:pt x="16000" y="13957"/>
                    <a:pt x="17600" y="14954"/>
                    <a:pt x="18800" y="15286"/>
                  </a:cubicBezTo>
                  <a:cubicBezTo>
                    <a:pt x="20000" y="15618"/>
                    <a:pt x="20800" y="15286"/>
                    <a:pt x="21600" y="149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5" name="Line"/>
            <p:cNvSpPr/>
            <p:nvPr/>
          </p:nvSpPr>
          <p:spPr>
            <a:xfrm>
              <a:off x="8152239" y="1482810"/>
              <a:ext cx="69851" cy="1627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0" fill="norm" stroke="1" extrusionOk="0">
                  <a:moveTo>
                    <a:pt x="0" y="0"/>
                  </a:moveTo>
                  <a:cubicBezTo>
                    <a:pt x="3927" y="4154"/>
                    <a:pt x="7855" y="8308"/>
                    <a:pt x="9818" y="11631"/>
                  </a:cubicBezTo>
                  <a:cubicBezTo>
                    <a:pt x="11782" y="14954"/>
                    <a:pt x="11782" y="17446"/>
                    <a:pt x="10473" y="19108"/>
                  </a:cubicBezTo>
                  <a:cubicBezTo>
                    <a:pt x="9164" y="20769"/>
                    <a:pt x="6545" y="21600"/>
                    <a:pt x="4909" y="21185"/>
                  </a:cubicBezTo>
                  <a:cubicBezTo>
                    <a:pt x="3273" y="20769"/>
                    <a:pt x="2618" y="19108"/>
                    <a:pt x="2291" y="16754"/>
                  </a:cubicBezTo>
                  <a:cubicBezTo>
                    <a:pt x="1964" y="14400"/>
                    <a:pt x="1964" y="11354"/>
                    <a:pt x="5236" y="8446"/>
                  </a:cubicBezTo>
                  <a:cubicBezTo>
                    <a:pt x="8509" y="5538"/>
                    <a:pt x="15055" y="276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6" name="Line"/>
            <p:cNvSpPr/>
            <p:nvPr/>
          </p:nvSpPr>
          <p:spPr>
            <a:xfrm>
              <a:off x="8344191" y="1336760"/>
              <a:ext cx="100149" cy="274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1" h="21530" fill="norm" stroke="1" extrusionOk="0">
                  <a:moveTo>
                    <a:pt x="21291" y="997"/>
                  </a:moveTo>
                  <a:cubicBezTo>
                    <a:pt x="19491" y="498"/>
                    <a:pt x="17691" y="0"/>
                    <a:pt x="15891" y="0"/>
                  </a:cubicBezTo>
                  <a:cubicBezTo>
                    <a:pt x="14091" y="0"/>
                    <a:pt x="12291" y="498"/>
                    <a:pt x="9591" y="2742"/>
                  </a:cubicBezTo>
                  <a:cubicBezTo>
                    <a:pt x="6891" y="4985"/>
                    <a:pt x="3291" y="8972"/>
                    <a:pt x="1491" y="12212"/>
                  </a:cubicBezTo>
                  <a:cubicBezTo>
                    <a:pt x="-309" y="15452"/>
                    <a:pt x="-309" y="17945"/>
                    <a:pt x="591" y="19440"/>
                  </a:cubicBezTo>
                  <a:cubicBezTo>
                    <a:pt x="1491" y="20935"/>
                    <a:pt x="3291" y="21434"/>
                    <a:pt x="5541" y="21517"/>
                  </a:cubicBezTo>
                  <a:cubicBezTo>
                    <a:pt x="7791" y="21600"/>
                    <a:pt x="10491" y="21268"/>
                    <a:pt x="13191" y="209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7" name="Line"/>
            <p:cNvSpPr/>
            <p:nvPr/>
          </p:nvSpPr>
          <p:spPr>
            <a:xfrm>
              <a:off x="8469739" y="1368510"/>
              <a:ext cx="133351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771" y="4741"/>
                    <a:pt x="7543" y="9483"/>
                    <a:pt x="11143" y="13083"/>
                  </a:cubicBezTo>
                  <a:cubicBezTo>
                    <a:pt x="14743" y="16683"/>
                    <a:pt x="18171" y="1914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8" name="Line"/>
            <p:cNvSpPr/>
            <p:nvPr/>
          </p:nvSpPr>
          <p:spPr>
            <a:xfrm>
              <a:off x="8476156" y="1349460"/>
              <a:ext cx="145984" cy="3069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2" h="21600" fill="norm" stroke="1" extrusionOk="0">
                  <a:moveTo>
                    <a:pt x="21282" y="0"/>
                  </a:moveTo>
                  <a:cubicBezTo>
                    <a:pt x="18196" y="2532"/>
                    <a:pt x="15111" y="5065"/>
                    <a:pt x="11716" y="8417"/>
                  </a:cubicBezTo>
                  <a:cubicBezTo>
                    <a:pt x="8322" y="11768"/>
                    <a:pt x="4619" y="15939"/>
                    <a:pt x="2459" y="18397"/>
                  </a:cubicBezTo>
                  <a:cubicBezTo>
                    <a:pt x="299" y="20855"/>
                    <a:pt x="-318" y="21600"/>
                    <a:pt x="145" y="21600"/>
                  </a:cubicBezTo>
                  <a:cubicBezTo>
                    <a:pt x="608" y="21600"/>
                    <a:pt x="2151" y="20855"/>
                    <a:pt x="3693" y="201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9" name="Line"/>
            <p:cNvSpPr/>
            <p:nvPr/>
          </p:nvSpPr>
          <p:spPr>
            <a:xfrm>
              <a:off x="8653889" y="1546310"/>
              <a:ext cx="3175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0" name="Line"/>
            <p:cNvSpPr/>
            <p:nvPr/>
          </p:nvSpPr>
          <p:spPr>
            <a:xfrm>
              <a:off x="8761839" y="1362160"/>
              <a:ext cx="87958" cy="2990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1" h="21488" fill="norm" stroke="1" extrusionOk="0">
                  <a:moveTo>
                    <a:pt x="0" y="0"/>
                  </a:moveTo>
                  <a:cubicBezTo>
                    <a:pt x="2571" y="0"/>
                    <a:pt x="5143" y="0"/>
                    <a:pt x="7971" y="761"/>
                  </a:cubicBezTo>
                  <a:cubicBezTo>
                    <a:pt x="10800" y="1521"/>
                    <a:pt x="13886" y="3042"/>
                    <a:pt x="16457" y="5704"/>
                  </a:cubicBezTo>
                  <a:cubicBezTo>
                    <a:pt x="19029" y="8366"/>
                    <a:pt x="21086" y="12169"/>
                    <a:pt x="21343" y="14755"/>
                  </a:cubicBezTo>
                  <a:cubicBezTo>
                    <a:pt x="21600" y="17341"/>
                    <a:pt x="20057" y="18710"/>
                    <a:pt x="18257" y="19699"/>
                  </a:cubicBezTo>
                  <a:cubicBezTo>
                    <a:pt x="16457" y="20687"/>
                    <a:pt x="14400" y="21296"/>
                    <a:pt x="12086" y="21448"/>
                  </a:cubicBezTo>
                  <a:cubicBezTo>
                    <a:pt x="9771" y="21600"/>
                    <a:pt x="7200" y="21296"/>
                    <a:pt x="4629" y="209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1" name="Line"/>
            <p:cNvSpPr/>
            <p:nvPr/>
          </p:nvSpPr>
          <p:spPr>
            <a:xfrm>
              <a:off x="9028539" y="1520910"/>
              <a:ext cx="889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2" name="Line"/>
            <p:cNvSpPr/>
            <p:nvPr/>
          </p:nvSpPr>
          <p:spPr>
            <a:xfrm>
              <a:off x="9022189" y="1597110"/>
              <a:ext cx="1460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3" name="Line"/>
            <p:cNvSpPr/>
            <p:nvPr/>
          </p:nvSpPr>
          <p:spPr>
            <a:xfrm>
              <a:off x="9298595" y="1515171"/>
              <a:ext cx="244295" cy="115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7" h="20984" fill="norm" stroke="1" extrusionOk="0">
                  <a:moveTo>
                    <a:pt x="5799" y="2203"/>
                  </a:moveTo>
                  <a:cubicBezTo>
                    <a:pt x="5799" y="6832"/>
                    <a:pt x="5799" y="11460"/>
                    <a:pt x="5430" y="14546"/>
                  </a:cubicBezTo>
                  <a:cubicBezTo>
                    <a:pt x="5061" y="17632"/>
                    <a:pt x="4322" y="19175"/>
                    <a:pt x="3492" y="20139"/>
                  </a:cubicBezTo>
                  <a:cubicBezTo>
                    <a:pt x="2661" y="21103"/>
                    <a:pt x="1738" y="21489"/>
                    <a:pt x="999" y="19946"/>
                  </a:cubicBezTo>
                  <a:cubicBezTo>
                    <a:pt x="261" y="18403"/>
                    <a:pt x="-293" y="14932"/>
                    <a:pt x="169" y="11268"/>
                  </a:cubicBezTo>
                  <a:cubicBezTo>
                    <a:pt x="630" y="7603"/>
                    <a:pt x="2107" y="3746"/>
                    <a:pt x="5430" y="1818"/>
                  </a:cubicBezTo>
                  <a:cubicBezTo>
                    <a:pt x="8753" y="-111"/>
                    <a:pt x="13922" y="-111"/>
                    <a:pt x="16876" y="82"/>
                  </a:cubicBezTo>
                  <a:cubicBezTo>
                    <a:pt x="19830" y="275"/>
                    <a:pt x="20569" y="660"/>
                    <a:pt x="21307" y="10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4" name="Line"/>
            <p:cNvSpPr/>
            <p:nvPr/>
          </p:nvSpPr>
          <p:spPr>
            <a:xfrm>
              <a:off x="9587339" y="1331589"/>
              <a:ext cx="101601" cy="1004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9" fill="norm" stroke="1" extrusionOk="0">
                  <a:moveTo>
                    <a:pt x="0" y="5149"/>
                  </a:moveTo>
                  <a:cubicBezTo>
                    <a:pt x="1350" y="3349"/>
                    <a:pt x="2700" y="1549"/>
                    <a:pt x="4500" y="649"/>
                  </a:cubicBezTo>
                  <a:cubicBezTo>
                    <a:pt x="6300" y="-251"/>
                    <a:pt x="8550" y="-251"/>
                    <a:pt x="9900" y="874"/>
                  </a:cubicBezTo>
                  <a:cubicBezTo>
                    <a:pt x="11250" y="1999"/>
                    <a:pt x="11700" y="4249"/>
                    <a:pt x="11250" y="6499"/>
                  </a:cubicBezTo>
                  <a:cubicBezTo>
                    <a:pt x="10800" y="8749"/>
                    <a:pt x="9450" y="10999"/>
                    <a:pt x="8100" y="13249"/>
                  </a:cubicBezTo>
                  <a:cubicBezTo>
                    <a:pt x="6750" y="15499"/>
                    <a:pt x="5400" y="17749"/>
                    <a:pt x="5850" y="19099"/>
                  </a:cubicBezTo>
                  <a:cubicBezTo>
                    <a:pt x="6300" y="20449"/>
                    <a:pt x="8550" y="20899"/>
                    <a:pt x="11475" y="21124"/>
                  </a:cubicBezTo>
                  <a:cubicBezTo>
                    <a:pt x="14400" y="21349"/>
                    <a:pt x="18000" y="21349"/>
                    <a:pt x="21600" y="213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5" name="Line"/>
            <p:cNvSpPr/>
            <p:nvPr/>
          </p:nvSpPr>
          <p:spPr>
            <a:xfrm>
              <a:off x="612989" y="2600410"/>
              <a:ext cx="249451" cy="4403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1" h="21499" fill="norm" stroke="1" extrusionOk="0">
                  <a:moveTo>
                    <a:pt x="21391" y="0"/>
                  </a:moveTo>
                  <a:cubicBezTo>
                    <a:pt x="17216" y="413"/>
                    <a:pt x="13041" y="827"/>
                    <a:pt x="10137" y="1395"/>
                  </a:cubicBezTo>
                  <a:cubicBezTo>
                    <a:pt x="7233" y="1964"/>
                    <a:pt x="5599" y="2687"/>
                    <a:pt x="4601" y="3927"/>
                  </a:cubicBezTo>
                  <a:cubicBezTo>
                    <a:pt x="3603" y="5167"/>
                    <a:pt x="3240" y="6924"/>
                    <a:pt x="2967" y="8888"/>
                  </a:cubicBezTo>
                  <a:cubicBezTo>
                    <a:pt x="2695" y="10852"/>
                    <a:pt x="2514" y="13022"/>
                    <a:pt x="2060" y="14934"/>
                  </a:cubicBezTo>
                  <a:cubicBezTo>
                    <a:pt x="1606" y="16846"/>
                    <a:pt x="880" y="18500"/>
                    <a:pt x="426" y="19585"/>
                  </a:cubicBezTo>
                  <a:cubicBezTo>
                    <a:pt x="-27" y="20670"/>
                    <a:pt x="-209" y="21187"/>
                    <a:pt x="336" y="21393"/>
                  </a:cubicBezTo>
                  <a:cubicBezTo>
                    <a:pt x="880" y="21600"/>
                    <a:pt x="2151" y="21497"/>
                    <a:pt x="4420" y="21135"/>
                  </a:cubicBezTo>
                  <a:cubicBezTo>
                    <a:pt x="6688" y="20773"/>
                    <a:pt x="9956" y="20153"/>
                    <a:pt x="13223" y="195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6" name="Line"/>
            <p:cNvSpPr/>
            <p:nvPr/>
          </p:nvSpPr>
          <p:spPr>
            <a:xfrm>
              <a:off x="621139" y="2797260"/>
              <a:ext cx="17780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914" y="15840"/>
                    <a:pt x="11829" y="10080"/>
                    <a:pt x="15429" y="6480"/>
                  </a:cubicBezTo>
                  <a:cubicBezTo>
                    <a:pt x="19029" y="2880"/>
                    <a:pt x="20314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7" name="Line"/>
            <p:cNvSpPr/>
            <p:nvPr/>
          </p:nvSpPr>
          <p:spPr>
            <a:xfrm>
              <a:off x="988282" y="2518803"/>
              <a:ext cx="255158" cy="5451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3" h="21563" fill="norm" stroke="1" extrusionOk="0">
                  <a:moveTo>
                    <a:pt x="21343" y="716"/>
                  </a:moveTo>
                  <a:cubicBezTo>
                    <a:pt x="20812" y="382"/>
                    <a:pt x="20281" y="47"/>
                    <a:pt x="18864" y="5"/>
                  </a:cubicBezTo>
                  <a:cubicBezTo>
                    <a:pt x="17448" y="-37"/>
                    <a:pt x="15146" y="214"/>
                    <a:pt x="13022" y="591"/>
                  </a:cubicBezTo>
                  <a:cubicBezTo>
                    <a:pt x="10897" y="968"/>
                    <a:pt x="8950" y="1470"/>
                    <a:pt x="7710" y="2391"/>
                  </a:cubicBezTo>
                  <a:cubicBezTo>
                    <a:pt x="6471" y="3312"/>
                    <a:pt x="5940" y="4651"/>
                    <a:pt x="5409" y="6451"/>
                  </a:cubicBezTo>
                  <a:cubicBezTo>
                    <a:pt x="4877" y="8251"/>
                    <a:pt x="4346" y="10512"/>
                    <a:pt x="3461" y="12814"/>
                  </a:cubicBezTo>
                  <a:cubicBezTo>
                    <a:pt x="2576" y="15116"/>
                    <a:pt x="1336" y="17461"/>
                    <a:pt x="628" y="18884"/>
                  </a:cubicBezTo>
                  <a:cubicBezTo>
                    <a:pt x="-80" y="20307"/>
                    <a:pt x="-257" y="20810"/>
                    <a:pt x="451" y="20977"/>
                  </a:cubicBezTo>
                  <a:cubicBezTo>
                    <a:pt x="1159" y="21144"/>
                    <a:pt x="2753" y="20977"/>
                    <a:pt x="4966" y="21019"/>
                  </a:cubicBezTo>
                  <a:cubicBezTo>
                    <a:pt x="7179" y="21061"/>
                    <a:pt x="10012" y="21312"/>
                    <a:pt x="12845" y="215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8" name="Line"/>
            <p:cNvSpPr/>
            <p:nvPr/>
          </p:nvSpPr>
          <p:spPr>
            <a:xfrm>
              <a:off x="1442485" y="2618237"/>
              <a:ext cx="118455" cy="4330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7" h="21556" fill="norm" stroke="1" extrusionOk="0">
                  <a:moveTo>
                    <a:pt x="21207" y="377"/>
                  </a:moveTo>
                  <a:cubicBezTo>
                    <a:pt x="19312" y="167"/>
                    <a:pt x="17418" y="-44"/>
                    <a:pt x="15712" y="9"/>
                  </a:cubicBezTo>
                  <a:cubicBezTo>
                    <a:pt x="14007" y="61"/>
                    <a:pt x="12491" y="377"/>
                    <a:pt x="9839" y="2063"/>
                  </a:cubicBezTo>
                  <a:cubicBezTo>
                    <a:pt x="7186" y="3749"/>
                    <a:pt x="3396" y="6805"/>
                    <a:pt x="1502" y="9755"/>
                  </a:cubicBezTo>
                  <a:cubicBezTo>
                    <a:pt x="-393" y="12705"/>
                    <a:pt x="-393" y="15550"/>
                    <a:pt x="933" y="17499"/>
                  </a:cubicBezTo>
                  <a:cubicBezTo>
                    <a:pt x="2260" y="19449"/>
                    <a:pt x="4912" y="20502"/>
                    <a:pt x="7565" y="215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9" name="Line"/>
            <p:cNvSpPr/>
            <p:nvPr/>
          </p:nvSpPr>
          <p:spPr>
            <a:xfrm>
              <a:off x="1738739" y="2644860"/>
              <a:ext cx="165101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046" y="2038"/>
                    <a:pt x="6092" y="4075"/>
                    <a:pt x="8723" y="6996"/>
                  </a:cubicBezTo>
                  <a:cubicBezTo>
                    <a:pt x="11354" y="9917"/>
                    <a:pt x="13569" y="13721"/>
                    <a:pt x="15646" y="16302"/>
                  </a:cubicBezTo>
                  <a:cubicBezTo>
                    <a:pt x="17723" y="18883"/>
                    <a:pt x="19662" y="2024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0" name="Line"/>
            <p:cNvSpPr/>
            <p:nvPr/>
          </p:nvSpPr>
          <p:spPr>
            <a:xfrm>
              <a:off x="1737020" y="2630485"/>
              <a:ext cx="185870" cy="3590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2" h="21300" fill="norm" stroke="1" extrusionOk="0">
                  <a:moveTo>
                    <a:pt x="21312" y="1983"/>
                  </a:moveTo>
                  <a:cubicBezTo>
                    <a:pt x="21069" y="1104"/>
                    <a:pt x="20827" y="225"/>
                    <a:pt x="20341" y="36"/>
                  </a:cubicBezTo>
                  <a:cubicBezTo>
                    <a:pt x="19856" y="-152"/>
                    <a:pt x="19128" y="350"/>
                    <a:pt x="17308" y="2422"/>
                  </a:cubicBezTo>
                  <a:cubicBezTo>
                    <a:pt x="15487" y="4495"/>
                    <a:pt x="12575" y="8136"/>
                    <a:pt x="9784" y="11213"/>
                  </a:cubicBezTo>
                  <a:cubicBezTo>
                    <a:pt x="6993" y="14290"/>
                    <a:pt x="4323" y="16801"/>
                    <a:pt x="2503" y="18497"/>
                  </a:cubicBezTo>
                  <a:cubicBezTo>
                    <a:pt x="683" y="20192"/>
                    <a:pt x="-288" y="21071"/>
                    <a:pt x="76" y="21260"/>
                  </a:cubicBezTo>
                  <a:cubicBezTo>
                    <a:pt x="440" y="21448"/>
                    <a:pt x="2139" y="20946"/>
                    <a:pt x="3838" y="204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1" name="Line"/>
            <p:cNvSpPr/>
            <p:nvPr/>
          </p:nvSpPr>
          <p:spPr>
            <a:xfrm>
              <a:off x="1973689" y="2873460"/>
              <a:ext cx="8467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0800" y="4926"/>
                    <a:pt x="21600" y="9853"/>
                    <a:pt x="21600" y="13453"/>
                  </a:cubicBezTo>
                  <a:cubicBezTo>
                    <a:pt x="21600" y="17053"/>
                    <a:pt x="10800" y="1932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2" name="Line"/>
            <p:cNvSpPr/>
            <p:nvPr/>
          </p:nvSpPr>
          <p:spPr>
            <a:xfrm>
              <a:off x="2119739" y="2829010"/>
              <a:ext cx="20320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3" name="Line"/>
            <p:cNvSpPr/>
            <p:nvPr/>
          </p:nvSpPr>
          <p:spPr>
            <a:xfrm>
              <a:off x="2234039" y="2740110"/>
              <a:ext cx="12701" cy="241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4358"/>
                    <a:pt x="7200" y="8716"/>
                    <a:pt x="3600" y="12316"/>
                  </a:cubicBezTo>
                  <a:cubicBezTo>
                    <a:pt x="0" y="15916"/>
                    <a:pt x="0" y="1875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4" name="Line"/>
            <p:cNvSpPr/>
            <p:nvPr/>
          </p:nvSpPr>
          <p:spPr>
            <a:xfrm>
              <a:off x="2570589" y="2668886"/>
              <a:ext cx="209551" cy="2744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7" fill="norm" stroke="1" extrusionOk="0">
                  <a:moveTo>
                    <a:pt x="0" y="107"/>
                  </a:moveTo>
                  <a:cubicBezTo>
                    <a:pt x="1091" y="-58"/>
                    <a:pt x="2182" y="-223"/>
                    <a:pt x="4473" y="1179"/>
                  </a:cubicBezTo>
                  <a:cubicBezTo>
                    <a:pt x="6764" y="2580"/>
                    <a:pt x="10255" y="5548"/>
                    <a:pt x="13309" y="9175"/>
                  </a:cubicBezTo>
                  <a:cubicBezTo>
                    <a:pt x="16364" y="12803"/>
                    <a:pt x="18982" y="17090"/>
                    <a:pt x="21600" y="213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5" name="Line"/>
            <p:cNvSpPr/>
            <p:nvPr/>
          </p:nvSpPr>
          <p:spPr>
            <a:xfrm>
              <a:off x="2653139" y="2625810"/>
              <a:ext cx="146051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783" y="1902"/>
                    <a:pt x="15965" y="3804"/>
                    <a:pt x="12678" y="6792"/>
                  </a:cubicBezTo>
                  <a:cubicBezTo>
                    <a:pt x="9391" y="9781"/>
                    <a:pt x="5635" y="13857"/>
                    <a:pt x="3443" y="16506"/>
                  </a:cubicBezTo>
                  <a:cubicBezTo>
                    <a:pt x="1252" y="19155"/>
                    <a:pt x="626" y="2037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6" name="Line"/>
            <p:cNvSpPr/>
            <p:nvPr/>
          </p:nvSpPr>
          <p:spPr>
            <a:xfrm>
              <a:off x="2884824" y="2881926"/>
              <a:ext cx="117566" cy="1047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4" h="21384" fill="norm" stroke="1" extrusionOk="0">
                  <a:moveTo>
                    <a:pt x="1753" y="3456"/>
                  </a:moveTo>
                  <a:cubicBezTo>
                    <a:pt x="2910" y="1728"/>
                    <a:pt x="4067" y="0"/>
                    <a:pt x="5224" y="0"/>
                  </a:cubicBezTo>
                  <a:cubicBezTo>
                    <a:pt x="6381" y="0"/>
                    <a:pt x="7538" y="1728"/>
                    <a:pt x="7924" y="3672"/>
                  </a:cubicBezTo>
                  <a:cubicBezTo>
                    <a:pt x="8310" y="5616"/>
                    <a:pt x="7924" y="7776"/>
                    <a:pt x="6960" y="9936"/>
                  </a:cubicBezTo>
                  <a:cubicBezTo>
                    <a:pt x="5995" y="12096"/>
                    <a:pt x="4453" y="14256"/>
                    <a:pt x="2910" y="16200"/>
                  </a:cubicBezTo>
                  <a:cubicBezTo>
                    <a:pt x="1367" y="18144"/>
                    <a:pt x="-176" y="19872"/>
                    <a:pt x="17" y="20736"/>
                  </a:cubicBezTo>
                  <a:cubicBezTo>
                    <a:pt x="210" y="21600"/>
                    <a:pt x="2138" y="21600"/>
                    <a:pt x="5995" y="20736"/>
                  </a:cubicBezTo>
                  <a:cubicBezTo>
                    <a:pt x="9853" y="19872"/>
                    <a:pt x="15638" y="18144"/>
                    <a:pt x="21424" y="164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7" name="Line"/>
            <p:cNvSpPr/>
            <p:nvPr/>
          </p:nvSpPr>
          <p:spPr>
            <a:xfrm>
              <a:off x="3097639" y="2619460"/>
              <a:ext cx="100604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8" h="21600" fill="norm" stroke="1" extrusionOk="0">
                  <a:moveTo>
                    <a:pt x="0" y="0"/>
                  </a:moveTo>
                  <a:cubicBezTo>
                    <a:pt x="2250" y="0"/>
                    <a:pt x="4500" y="0"/>
                    <a:pt x="7200" y="720"/>
                  </a:cubicBezTo>
                  <a:cubicBezTo>
                    <a:pt x="9900" y="1440"/>
                    <a:pt x="13050" y="2880"/>
                    <a:pt x="15975" y="5580"/>
                  </a:cubicBezTo>
                  <a:cubicBezTo>
                    <a:pt x="18900" y="8280"/>
                    <a:pt x="21600" y="12240"/>
                    <a:pt x="21375" y="15120"/>
                  </a:cubicBezTo>
                  <a:cubicBezTo>
                    <a:pt x="21150" y="18000"/>
                    <a:pt x="18000" y="19800"/>
                    <a:pt x="1485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8" name="Line"/>
            <p:cNvSpPr/>
            <p:nvPr/>
          </p:nvSpPr>
          <p:spPr>
            <a:xfrm>
              <a:off x="3275439" y="2471293"/>
              <a:ext cx="120651" cy="1344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9" fill="norm" stroke="1" extrusionOk="0">
                  <a:moveTo>
                    <a:pt x="0" y="8437"/>
                  </a:moveTo>
                  <a:cubicBezTo>
                    <a:pt x="0" y="6750"/>
                    <a:pt x="0" y="5062"/>
                    <a:pt x="758" y="3375"/>
                  </a:cubicBezTo>
                  <a:cubicBezTo>
                    <a:pt x="1516" y="1687"/>
                    <a:pt x="3032" y="0"/>
                    <a:pt x="5305" y="0"/>
                  </a:cubicBezTo>
                  <a:cubicBezTo>
                    <a:pt x="7579" y="0"/>
                    <a:pt x="10611" y="1687"/>
                    <a:pt x="11179" y="4725"/>
                  </a:cubicBezTo>
                  <a:cubicBezTo>
                    <a:pt x="11747" y="7762"/>
                    <a:pt x="9853" y="12150"/>
                    <a:pt x="8147" y="15187"/>
                  </a:cubicBezTo>
                  <a:cubicBezTo>
                    <a:pt x="6442" y="18225"/>
                    <a:pt x="4926" y="19912"/>
                    <a:pt x="5116" y="20756"/>
                  </a:cubicBezTo>
                  <a:cubicBezTo>
                    <a:pt x="5305" y="21600"/>
                    <a:pt x="7200" y="21600"/>
                    <a:pt x="10232" y="21094"/>
                  </a:cubicBezTo>
                  <a:cubicBezTo>
                    <a:pt x="13263" y="20588"/>
                    <a:pt x="17432" y="19575"/>
                    <a:pt x="21600" y="185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9" name="Line"/>
            <p:cNvSpPr/>
            <p:nvPr/>
          </p:nvSpPr>
          <p:spPr>
            <a:xfrm>
              <a:off x="3383389" y="2442983"/>
              <a:ext cx="218811" cy="5897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0" h="21495" fill="norm" stroke="1" extrusionOk="0">
                  <a:moveTo>
                    <a:pt x="9969" y="1109"/>
                  </a:moveTo>
                  <a:cubicBezTo>
                    <a:pt x="12669" y="723"/>
                    <a:pt x="15369" y="338"/>
                    <a:pt x="17238" y="145"/>
                  </a:cubicBezTo>
                  <a:cubicBezTo>
                    <a:pt x="19108" y="-48"/>
                    <a:pt x="20146" y="-48"/>
                    <a:pt x="20769" y="145"/>
                  </a:cubicBezTo>
                  <a:cubicBezTo>
                    <a:pt x="21392" y="338"/>
                    <a:pt x="21600" y="723"/>
                    <a:pt x="21392" y="1688"/>
                  </a:cubicBezTo>
                  <a:cubicBezTo>
                    <a:pt x="21185" y="2652"/>
                    <a:pt x="20562" y="4195"/>
                    <a:pt x="19835" y="6355"/>
                  </a:cubicBezTo>
                  <a:cubicBezTo>
                    <a:pt x="19108" y="8515"/>
                    <a:pt x="18277" y="11292"/>
                    <a:pt x="18173" y="13606"/>
                  </a:cubicBezTo>
                  <a:cubicBezTo>
                    <a:pt x="18069" y="15921"/>
                    <a:pt x="18692" y="17772"/>
                    <a:pt x="19004" y="18891"/>
                  </a:cubicBezTo>
                  <a:cubicBezTo>
                    <a:pt x="19315" y="20009"/>
                    <a:pt x="19315" y="20395"/>
                    <a:pt x="18900" y="20742"/>
                  </a:cubicBezTo>
                  <a:cubicBezTo>
                    <a:pt x="18485" y="21089"/>
                    <a:pt x="17654" y="21398"/>
                    <a:pt x="14435" y="21475"/>
                  </a:cubicBezTo>
                  <a:cubicBezTo>
                    <a:pt x="11215" y="21552"/>
                    <a:pt x="5608" y="21398"/>
                    <a:pt x="0" y="212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0" name="Line"/>
            <p:cNvSpPr/>
            <p:nvPr/>
          </p:nvSpPr>
          <p:spPr>
            <a:xfrm>
              <a:off x="8526889" y="2454360"/>
              <a:ext cx="183886" cy="519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9" h="21600" fill="norm" stroke="1" extrusionOk="0">
                  <a:moveTo>
                    <a:pt x="8938" y="0"/>
                  </a:moveTo>
                  <a:cubicBezTo>
                    <a:pt x="9683" y="220"/>
                    <a:pt x="10428" y="440"/>
                    <a:pt x="11297" y="717"/>
                  </a:cubicBezTo>
                  <a:cubicBezTo>
                    <a:pt x="12166" y="995"/>
                    <a:pt x="13159" y="1329"/>
                    <a:pt x="14028" y="1655"/>
                  </a:cubicBezTo>
                  <a:cubicBezTo>
                    <a:pt x="14897" y="1980"/>
                    <a:pt x="15641" y="2297"/>
                    <a:pt x="16386" y="2601"/>
                  </a:cubicBezTo>
                  <a:cubicBezTo>
                    <a:pt x="17131" y="2905"/>
                    <a:pt x="17876" y="3195"/>
                    <a:pt x="18621" y="3499"/>
                  </a:cubicBezTo>
                  <a:cubicBezTo>
                    <a:pt x="19366" y="3802"/>
                    <a:pt x="20110" y="4119"/>
                    <a:pt x="20607" y="4445"/>
                  </a:cubicBezTo>
                  <a:cubicBezTo>
                    <a:pt x="21103" y="4771"/>
                    <a:pt x="21352" y="5105"/>
                    <a:pt x="21476" y="5448"/>
                  </a:cubicBezTo>
                  <a:cubicBezTo>
                    <a:pt x="21600" y="5792"/>
                    <a:pt x="21600" y="6144"/>
                    <a:pt x="21476" y="6469"/>
                  </a:cubicBezTo>
                  <a:cubicBezTo>
                    <a:pt x="21352" y="6795"/>
                    <a:pt x="21103" y="7094"/>
                    <a:pt x="20731" y="7402"/>
                  </a:cubicBezTo>
                  <a:cubicBezTo>
                    <a:pt x="20359" y="7711"/>
                    <a:pt x="19862" y="8027"/>
                    <a:pt x="19366" y="8349"/>
                  </a:cubicBezTo>
                  <a:cubicBezTo>
                    <a:pt x="18869" y="8670"/>
                    <a:pt x="18372" y="8996"/>
                    <a:pt x="17876" y="9334"/>
                  </a:cubicBezTo>
                  <a:cubicBezTo>
                    <a:pt x="17379" y="9673"/>
                    <a:pt x="16883" y="10025"/>
                    <a:pt x="16386" y="10386"/>
                  </a:cubicBezTo>
                  <a:cubicBezTo>
                    <a:pt x="15890" y="10747"/>
                    <a:pt x="15393" y="11117"/>
                    <a:pt x="14772" y="11482"/>
                  </a:cubicBezTo>
                  <a:cubicBezTo>
                    <a:pt x="14152" y="11847"/>
                    <a:pt x="13407" y="12208"/>
                    <a:pt x="12538" y="12574"/>
                  </a:cubicBezTo>
                  <a:cubicBezTo>
                    <a:pt x="11669" y="12939"/>
                    <a:pt x="10676" y="13309"/>
                    <a:pt x="9683" y="13674"/>
                  </a:cubicBezTo>
                  <a:cubicBezTo>
                    <a:pt x="8690" y="14039"/>
                    <a:pt x="7697" y="14400"/>
                    <a:pt x="6703" y="14756"/>
                  </a:cubicBezTo>
                  <a:cubicBezTo>
                    <a:pt x="5710" y="15113"/>
                    <a:pt x="4717" y="15465"/>
                    <a:pt x="3848" y="15804"/>
                  </a:cubicBezTo>
                  <a:cubicBezTo>
                    <a:pt x="2979" y="16143"/>
                    <a:pt x="2234" y="16468"/>
                    <a:pt x="1614" y="16794"/>
                  </a:cubicBezTo>
                  <a:cubicBezTo>
                    <a:pt x="993" y="17120"/>
                    <a:pt x="497" y="17445"/>
                    <a:pt x="248" y="17789"/>
                  </a:cubicBezTo>
                  <a:cubicBezTo>
                    <a:pt x="0" y="18132"/>
                    <a:pt x="0" y="18493"/>
                    <a:pt x="0" y="18858"/>
                  </a:cubicBezTo>
                  <a:cubicBezTo>
                    <a:pt x="0" y="19223"/>
                    <a:pt x="0" y="19593"/>
                    <a:pt x="124" y="19945"/>
                  </a:cubicBezTo>
                  <a:cubicBezTo>
                    <a:pt x="248" y="20297"/>
                    <a:pt x="497" y="20632"/>
                    <a:pt x="621" y="20874"/>
                  </a:cubicBezTo>
                  <a:cubicBezTo>
                    <a:pt x="745" y="21116"/>
                    <a:pt x="745" y="21266"/>
                    <a:pt x="1862" y="21371"/>
                  </a:cubicBezTo>
                  <a:cubicBezTo>
                    <a:pt x="2979" y="21477"/>
                    <a:pt x="5214" y="21538"/>
                    <a:pt x="744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1" name="Line"/>
            <p:cNvSpPr/>
            <p:nvPr/>
          </p:nvSpPr>
          <p:spPr>
            <a:xfrm>
              <a:off x="3834239" y="2755703"/>
              <a:ext cx="139701" cy="9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20015"/>
                  </a:moveTo>
                  <a:cubicBezTo>
                    <a:pt x="5564" y="11375"/>
                    <a:pt x="11127" y="2735"/>
                    <a:pt x="14727" y="575"/>
                  </a:cubicBezTo>
                  <a:cubicBezTo>
                    <a:pt x="18327" y="-1585"/>
                    <a:pt x="19964" y="2735"/>
                    <a:pt x="21600" y="70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2" name="Line"/>
            <p:cNvSpPr/>
            <p:nvPr/>
          </p:nvSpPr>
          <p:spPr>
            <a:xfrm>
              <a:off x="3859639" y="2854410"/>
              <a:ext cx="1524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3" name="Line"/>
            <p:cNvSpPr/>
            <p:nvPr/>
          </p:nvSpPr>
          <p:spPr>
            <a:xfrm>
              <a:off x="4545439" y="2502643"/>
              <a:ext cx="203201" cy="4201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8" fill="norm" stroke="1" extrusionOk="0">
                  <a:moveTo>
                    <a:pt x="21600" y="1748"/>
                  </a:moveTo>
                  <a:cubicBezTo>
                    <a:pt x="21600" y="1208"/>
                    <a:pt x="21600" y="668"/>
                    <a:pt x="21037" y="344"/>
                  </a:cubicBezTo>
                  <a:cubicBezTo>
                    <a:pt x="20475" y="20"/>
                    <a:pt x="19350" y="-88"/>
                    <a:pt x="17550" y="74"/>
                  </a:cubicBezTo>
                  <a:cubicBezTo>
                    <a:pt x="15750" y="236"/>
                    <a:pt x="13275" y="668"/>
                    <a:pt x="10462" y="1748"/>
                  </a:cubicBezTo>
                  <a:cubicBezTo>
                    <a:pt x="7650" y="2828"/>
                    <a:pt x="4500" y="4556"/>
                    <a:pt x="2700" y="7202"/>
                  </a:cubicBezTo>
                  <a:cubicBezTo>
                    <a:pt x="900" y="9848"/>
                    <a:pt x="450" y="13412"/>
                    <a:pt x="225" y="15518"/>
                  </a:cubicBezTo>
                  <a:cubicBezTo>
                    <a:pt x="0" y="17624"/>
                    <a:pt x="0" y="18272"/>
                    <a:pt x="0" y="19028"/>
                  </a:cubicBezTo>
                  <a:cubicBezTo>
                    <a:pt x="0" y="19784"/>
                    <a:pt x="0" y="20648"/>
                    <a:pt x="1012" y="21080"/>
                  </a:cubicBezTo>
                  <a:cubicBezTo>
                    <a:pt x="2025" y="21512"/>
                    <a:pt x="4050" y="21512"/>
                    <a:pt x="6412" y="21296"/>
                  </a:cubicBezTo>
                  <a:cubicBezTo>
                    <a:pt x="8775" y="21080"/>
                    <a:pt x="11475" y="20648"/>
                    <a:pt x="14175" y="202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4" name="Line"/>
            <p:cNvSpPr/>
            <p:nvPr/>
          </p:nvSpPr>
          <p:spPr>
            <a:xfrm>
              <a:off x="4526389" y="2721060"/>
              <a:ext cx="1333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5" name="Line"/>
            <p:cNvSpPr/>
            <p:nvPr/>
          </p:nvSpPr>
          <p:spPr>
            <a:xfrm>
              <a:off x="4765531" y="2511510"/>
              <a:ext cx="230759" cy="400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7" h="21600" fill="norm" stroke="1" extrusionOk="0">
                  <a:moveTo>
                    <a:pt x="21407" y="0"/>
                  </a:moveTo>
                  <a:cubicBezTo>
                    <a:pt x="18462" y="114"/>
                    <a:pt x="15516" y="229"/>
                    <a:pt x="12571" y="800"/>
                  </a:cubicBezTo>
                  <a:cubicBezTo>
                    <a:pt x="9625" y="1371"/>
                    <a:pt x="6680" y="2400"/>
                    <a:pt x="5207" y="4171"/>
                  </a:cubicBezTo>
                  <a:cubicBezTo>
                    <a:pt x="3734" y="5943"/>
                    <a:pt x="3734" y="8457"/>
                    <a:pt x="3145" y="11029"/>
                  </a:cubicBezTo>
                  <a:cubicBezTo>
                    <a:pt x="2556" y="13600"/>
                    <a:pt x="1378" y="16229"/>
                    <a:pt x="691" y="17943"/>
                  </a:cubicBezTo>
                  <a:cubicBezTo>
                    <a:pt x="3" y="19657"/>
                    <a:pt x="-193" y="20457"/>
                    <a:pt x="200" y="20857"/>
                  </a:cubicBezTo>
                  <a:cubicBezTo>
                    <a:pt x="592" y="21257"/>
                    <a:pt x="1574" y="21257"/>
                    <a:pt x="3538" y="21314"/>
                  </a:cubicBezTo>
                  <a:cubicBezTo>
                    <a:pt x="5502" y="21371"/>
                    <a:pt x="8447" y="21486"/>
                    <a:pt x="1139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6" name="Line"/>
            <p:cNvSpPr/>
            <p:nvPr/>
          </p:nvSpPr>
          <p:spPr>
            <a:xfrm>
              <a:off x="4964539" y="2657560"/>
              <a:ext cx="171451" cy="241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7" fill="norm" stroke="1" extrusionOk="0">
                  <a:moveTo>
                    <a:pt x="0" y="0"/>
                  </a:moveTo>
                  <a:cubicBezTo>
                    <a:pt x="5867" y="5447"/>
                    <a:pt x="11733" y="10894"/>
                    <a:pt x="15067" y="14087"/>
                  </a:cubicBezTo>
                  <a:cubicBezTo>
                    <a:pt x="18400" y="17280"/>
                    <a:pt x="19200" y="18219"/>
                    <a:pt x="19867" y="19158"/>
                  </a:cubicBezTo>
                  <a:cubicBezTo>
                    <a:pt x="20533" y="20097"/>
                    <a:pt x="21067" y="21037"/>
                    <a:pt x="21333" y="21318"/>
                  </a:cubicBezTo>
                  <a:cubicBezTo>
                    <a:pt x="21600" y="21600"/>
                    <a:pt x="21600" y="21224"/>
                    <a:pt x="21600" y="208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7" name="Line"/>
            <p:cNvSpPr/>
            <p:nvPr/>
          </p:nvSpPr>
          <p:spPr>
            <a:xfrm>
              <a:off x="5002639" y="2638510"/>
              <a:ext cx="146051" cy="317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035" y="0"/>
                    <a:pt x="18470" y="0"/>
                    <a:pt x="17217" y="360"/>
                  </a:cubicBezTo>
                  <a:cubicBezTo>
                    <a:pt x="15965" y="720"/>
                    <a:pt x="15026" y="1440"/>
                    <a:pt x="12678" y="3816"/>
                  </a:cubicBezTo>
                  <a:cubicBezTo>
                    <a:pt x="10330" y="6192"/>
                    <a:pt x="6574" y="10224"/>
                    <a:pt x="4226" y="13464"/>
                  </a:cubicBezTo>
                  <a:cubicBezTo>
                    <a:pt x="1878" y="16704"/>
                    <a:pt x="939" y="1915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8" name="Line"/>
            <p:cNvSpPr/>
            <p:nvPr/>
          </p:nvSpPr>
          <p:spPr>
            <a:xfrm>
              <a:off x="5218539" y="2841710"/>
              <a:ext cx="635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9" name="Line"/>
            <p:cNvSpPr/>
            <p:nvPr/>
          </p:nvSpPr>
          <p:spPr>
            <a:xfrm>
              <a:off x="5231239" y="2579157"/>
              <a:ext cx="127001" cy="1409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54" fill="norm" stroke="1" extrusionOk="0">
                  <a:moveTo>
                    <a:pt x="0" y="5095"/>
                  </a:moveTo>
                  <a:cubicBezTo>
                    <a:pt x="1080" y="3507"/>
                    <a:pt x="2160" y="1919"/>
                    <a:pt x="3780" y="966"/>
                  </a:cubicBezTo>
                  <a:cubicBezTo>
                    <a:pt x="5400" y="13"/>
                    <a:pt x="7560" y="-305"/>
                    <a:pt x="8820" y="330"/>
                  </a:cubicBezTo>
                  <a:cubicBezTo>
                    <a:pt x="10080" y="966"/>
                    <a:pt x="10440" y="2554"/>
                    <a:pt x="9900" y="5095"/>
                  </a:cubicBezTo>
                  <a:cubicBezTo>
                    <a:pt x="9360" y="7636"/>
                    <a:pt x="7920" y="11130"/>
                    <a:pt x="6480" y="13671"/>
                  </a:cubicBezTo>
                  <a:cubicBezTo>
                    <a:pt x="5040" y="16213"/>
                    <a:pt x="3600" y="17801"/>
                    <a:pt x="3780" y="19071"/>
                  </a:cubicBezTo>
                  <a:cubicBezTo>
                    <a:pt x="3960" y="20342"/>
                    <a:pt x="5760" y="21295"/>
                    <a:pt x="9000" y="21136"/>
                  </a:cubicBezTo>
                  <a:cubicBezTo>
                    <a:pt x="12240" y="20977"/>
                    <a:pt x="16920" y="19707"/>
                    <a:pt x="21600" y="184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0" name="Line"/>
            <p:cNvSpPr/>
            <p:nvPr/>
          </p:nvSpPr>
          <p:spPr>
            <a:xfrm>
              <a:off x="5389989" y="2797260"/>
              <a:ext cx="1778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1" name="Line"/>
            <p:cNvSpPr/>
            <p:nvPr/>
          </p:nvSpPr>
          <p:spPr>
            <a:xfrm>
              <a:off x="5494482" y="2714710"/>
              <a:ext cx="9808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20015" y="0"/>
                  </a:moveTo>
                  <a:cubicBezTo>
                    <a:pt x="11375" y="5850"/>
                    <a:pt x="2735" y="11700"/>
                    <a:pt x="575" y="15300"/>
                  </a:cubicBezTo>
                  <a:cubicBezTo>
                    <a:pt x="-1585" y="18900"/>
                    <a:pt x="2735" y="20250"/>
                    <a:pt x="705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2" name="Line"/>
            <p:cNvSpPr/>
            <p:nvPr/>
          </p:nvSpPr>
          <p:spPr>
            <a:xfrm>
              <a:off x="5747297" y="2652371"/>
              <a:ext cx="188793" cy="2640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6" h="21220" fill="norm" stroke="1" extrusionOk="0">
                  <a:moveTo>
                    <a:pt x="3406" y="3989"/>
                  </a:moveTo>
                  <a:cubicBezTo>
                    <a:pt x="3646" y="3139"/>
                    <a:pt x="3886" y="2288"/>
                    <a:pt x="5566" y="1438"/>
                  </a:cubicBezTo>
                  <a:cubicBezTo>
                    <a:pt x="7246" y="587"/>
                    <a:pt x="10366" y="-263"/>
                    <a:pt x="12406" y="77"/>
                  </a:cubicBezTo>
                  <a:cubicBezTo>
                    <a:pt x="14446" y="417"/>
                    <a:pt x="15406" y="1948"/>
                    <a:pt x="14086" y="4669"/>
                  </a:cubicBezTo>
                  <a:cubicBezTo>
                    <a:pt x="12766" y="7391"/>
                    <a:pt x="9166" y="11302"/>
                    <a:pt x="6646" y="13854"/>
                  </a:cubicBezTo>
                  <a:cubicBezTo>
                    <a:pt x="4126" y="16405"/>
                    <a:pt x="2686" y="17595"/>
                    <a:pt x="1606" y="18616"/>
                  </a:cubicBezTo>
                  <a:cubicBezTo>
                    <a:pt x="526" y="19636"/>
                    <a:pt x="-194" y="20487"/>
                    <a:pt x="46" y="20912"/>
                  </a:cubicBezTo>
                  <a:cubicBezTo>
                    <a:pt x="286" y="21337"/>
                    <a:pt x="1486" y="21337"/>
                    <a:pt x="5206" y="20827"/>
                  </a:cubicBezTo>
                  <a:cubicBezTo>
                    <a:pt x="8926" y="20317"/>
                    <a:pt x="15166" y="19296"/>
                    <a:pt x="21406" y="182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3" name="Line"/>
            <p:cNvSpPr/>
            <p:nvPr/>
          </p:nvSpPr>
          <p:spPr>
            <a:xfrm>
              <a:off x="5993239" y="2676610"/>
              <a:ext cx="184151" cy="2312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6" fill="norm" stroke="1" extrusionOk="0">
                  <a:moveTo>
                    <a:pt x="0" y="0"/>
                  </a:moveTo>
                  <a:cubicBezTo>
                    <a:pt x="3724" y="3535"/>
                    <a:pt x="7448" y="7069"/>
                    <a:pt x="10552" y="10309"/>
                  </a:cubicBezTo>
                  <a:cubicBezTo>
                    <a:pt x="13655" y="13549"/>
                    <a:pt x="16138" y="16495"/>
                    <a:pt x="17752" y="18360"/>
                  </a:cubicBezTo>
                  <a:cubicBezTo>
                    <a:pt x="19366" y="20225"/>
                    <a:pt x="20110" y="21011"/>
                    <a:pt x="20607" y="21305"/>
                  </a:cubicBezTo>
                  <a:cubicBezTo>
                    <a:pt x="21103" y="21600"/>
                    <a:pt x="21352" y="21404"/>
                    <a:pt x="21600" y="212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4" name="Line"/>
            <p:cNvSpPr/>
            <p:nvPr/>
          </p:nvSpPr>
          <p:spPr>
            <a:xfrm>
              <a:off x="6031339" y="2651210"/>
              <a:ext cx="152401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300" y="1694"/>
                    <a:pt x="15000" y="3388"/>
                    <a:pt x="12000" y="6000"/>
                  </a:cubicBezTo>
                  <a:cubicBezTo>
                    <a:pt x="9000" y="8612"/>
                    <a:pt x="6300" y="12141"/>
                    <a:pt x="4350" y="14894"/>
                  </a:cubicBezTo>
                  <a:cubicBezTo>
                    <a:pt x="2400" y="17647"/>
                    <a:pt x="1200" y="1962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5" name="Line"/>
            <p:cNvSpPr/>
            <p:nvPr/>
          </p:nvSpPr>
          <p:spPr>
            <a:xfrm>
              <a:off x="6228189" y="2829010"/>
              <a:ext cx="12701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6" name="Line"/>
            <p:cNvSpPr/>
            <p:nvPr/>
          </p:nvSpPr>
          <p:spPr>
            <a:xfrm>
              <a:off x="6348839" y="2663910"/>
              <a:ext cx="171451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00" y="4457"/>
                    <a:pt x="9600" y="8914"/>
                    <a:pt x="13200" y="12514"/>
                  </a:cubicBezTo>
                  <a:cubicBezTo>
                    <a:pt x="16800" y="16114"/>
                    <a:pt x="19200" y="1885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7" name="Line"/>
            <p:cNvSpPr/>
            <p:nvPr/>
          </p:nvSpPr>
          <p:spPr>
            <a:xfrm>
              <a:off x="6367889" y="2644860"/>
              <a:ext cx="158751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160" y="136"/>
                    <a:pt x="18720" y="272"/>
                    <a:pt x="16848" y="1087"/>
                  </a:cubicBezTo>
                  <a:cubicBezTo>
                    <a:pt x="14976" y="1902"/>
                    <a:pt x="12672" y="3396"/>
                    <a:pt x="9792" y="5909"/>
                  </a:cubicBezTo>
                  <a:cubicBezTo>
                    <a:pt x="6912" y="8423"/>
                    <a:pt x="3456" y="11955"/>
                    <a:pt x="1728" y="14740"/>
                  </a:cubicBezTo>
                  <a:cubicBezTo>
                    <a:pt x="0" y="17525"/>
                    <a:pt x="0" y="1956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8" name="Line"/>
            <p:cNvSpPr/>
            <p:nvPr/>
          </p:nvSpPr>
          <p:spPr>
            <a:xfrm>
              <a:off x="6532989" y="2853847"/>
              <a:ext cx="114301" cy="1339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25" fill="norm" stroke="1" extrusionOk="0">
                  <a:moveTo>
                    <a:pt x="0" y="1085"/>
                  </a:moveTo>
                  <a:cubicBezTo>
                    <a:pt x="2000" y="421"/>
                    <a:pt x="4000" y="-244"/>
                    <a:pt x="5800" y="88"/>
                  </a:cubicBezTo>
                  <a:cubicBezTo>
                    <a:pt x="7600" y="421"/>
                    <a:pt x="9200" y="1750"/>
                    <a:pt x="9200" y="4741"/>
                  </a:cubicBezTo>
                  <a:cubicBezTo>
                    <a:pt x="9200" y="7731"/>
                    <a:pt x="7600" y="12384"/>
                    <a:pt x="6200" y="15541"/>
                  </a:cubicBezTo>
                  <a:cubicBezTo>
                    <a:pt x="4800" y="18698"/>
                    <a:pt x="3600" y="20359"/>
                    <a:pt x="4200" y="20858"/>
                  </a:cubicBezTo>
                  <a:cubicBezTo>
                    <a:pt x="4800" y="21356"/>
                    <a:pt x="7200" y="20691"/>
                    <a:pt x="10400" y="19528"/>
                  </a:cubicBezTo>
                  <a:cubicBezTo>
                    <a:pt x="13600" y="18365"/>
                    <a:pt x="17600" y="16704"/>
                    <a:pt x="21600" y="150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9" name="Line"/>
            <p:cNvSpPr/>
            <p:nvPr/>
          </p:nvSpPr>
          <p:spPr>
            <a:xfrm>
              <a:off x="6729839" y="2841710"/>
              <a:ext cx="1587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0" name="Line"/>
            <p:cNvSpPr/>
            <p:nvPr/>
          </p:nvSpPr>
          <p:spPr>
            <a:xfrm>
              <a:off x="6806039" y="2759160"/>
              <a:ext cx="6351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2182"/>
                    <a:pt x="7200" y="4364"/>
                    <a:pt x="7200" y="7309"/>
                  </a:cubicBezTo>
                  <a:cubicBezTo>
                    <a:pt x="7200" y="10255"/>
                    <a:pt x="14400" y="13964"/>
                    <a:pt x="14400" y="16473"/>
                  </a:cubicBezTo>
                  <a:cubicBezTo>
                    <a:pt x="14400" y="18982"/>
                    <a:pt x="7200" y="2029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1" name="Line"/>
            <p:cNvSpPr/>
            <p:nvPr/>
          </p:nvSpPr>
          <p:spPr>
            <a:xfrm>
              <a:off x="6977489" y="2702010"/>
              <a:ext cx="222251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029" y="0"/>
                    <a:pt x="2057" y="0"/>
                    <a:pt x="3806" y="1530"/>
                  </a:cubicBezTo>
                  <a:cubicBezTo>
                    <a:pt x="5554" y="3060"/>
                    <a:pt x="8023" y="6120"/>
                    <a:pt x="11109" y="9720"/>
                  </a:cubicBezTo>
                  <a:cubicBezTo>
                    <a:pt x="14194" y="13320"/>
                    <a:pt x="17897" y="1746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2" name="Line"/>
            <p:cNvSpPr/>
            <p:nvPr/>
          </p:nvSpPr>
          <p:spPr>
            <a:xfrm>
              <a:off x="7079089" y="2702010"/>
              <a:ext cx="133351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829" y="2077"/>
                    <a:pt x="14057" y="4154"/>
                    <a:pt x="10457" y="7200"/>
                  </a:cubicBezTo>
                  <a:cubicBezTo>
                    <a:pt x="6857" y="10246"/>
                    <a:pt x="3429" y="14262"/>
                    <a:pt x="1714" y="16823"/>
                  </a:cubicBezTo>
                  <a:cubicBezTo>
                    <a:pt x="0" y="19385"/>
                    <a:pt x="0" y="2049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3" name="Line"/>
            <p:cNvSpPr/>
            <p:nvPr/>
          </p:nvSpPr>
          <p:spPr>
            <a:xfrm>
              <a:off x="7244189" y="2959989"/>
              <a:ext cx="101601" cy="1091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26" fill="norm" stroke="1" extrusionOk="0">
                  <a:moveTo>
                    <a:pt x="0" y="2848"/>
                  </a:moveTo>
                  <a:cubicBezTo>
                    <a:pt x="2250" y="2048"/>
                    <a:pt x="4500" y="1248"/>
                    <a:pt x="6750" y="648"/>
                  </a:cubicBezTo>
                  <a:cubicBezTo>
                    <a:pt x="9000" y="48"/>
                    <a:pt x="11250" y="-352"/>
                    <a:pt x="12825" y="448"/>
                  </a:cubicBezTo>
                  <a:cubicBezTo>
                    <a:pt x="14400" y="1248"/>
                    <a:pt x="15300" y="3248"/>
                    <a:pt x="15525" y="5248"/>
                  </a:cubicBezTo>
                  <a:cubicBezTo>
                    <a:pt x="15750" y="7248"/>
                    <a:pt x="15300" y="9248"/>
                    <a:pt x="14175" y="12048"/>
                  </a:cubicBezTo>
                  <a:cubicBezTo>
                    <a:pt x="13050" y="14848"/>
                    <a:pt x="11250" y="18448"/>
                    <a:pt x="11700" y="19848"/>
                  </a:cubicBezTo>
                  <a:cubicBezTo>
                    <a:pt x="12150" y="21248"/>
                    <a:pt x="14850" y="20448"/>
                    <a:pt x="16875" y="19848"/>
                  </a:cubicBezTo>
                  <a:cubicBezTo>
                    <a:pt x="18900" y="19248"/>
                    <a:pt x="20250" y="18848"/>
                    <a:pt x="21600" y="184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4" name="Line"/>
            <p:cNvSpPr/>
            <p:nvPr/>
          </p:nvSpPr>
          <p:spPr>
            <a:xfrm>
              <a:off x="7333089" y="2636514"/>
              <a:ext cx="101601" cy="964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42" fill="norm" stroke="1" extrusionOk="0">
                  <a:moveTo>
                    <a:pt x="0" y="433"/>
                  </a:moveTo>
                  <a:cubicBezTo>
                    <a:pt x="2250" y="-26"/>
                    <a:pt x="4500" y="-486"/>
                    <a:pt x="6975" y="1123"/>
                  </a:cubicBezTo>
                  <a:cubicBezTo>
                    <a:pt x="9450" y="2731"/>
                    <a:pt x="12150" y="6408"/>
                    <a:pt x="13050" y="9395"/>
                  </a:cubicBezTo>
                  <a:cubicBezTo>
                    <a:pt x="13950" y="12382"/>
                    <a:pt x="13050" y="14680"/>
                    <a:pt x="11700" y="16518"/>
                  </a:cubicBezTo>
                  <a:cubicBezTo>
                    <a:pt x="10350" y="18357"/>
                    <a:pt x="8550" y="19735"/>
                    <a:pt x="8775" y="20425"/>
                  </a:cubicBezTo>
                  <a:cubicBezTo>
                    <a:pt x="9000" y="21114"/>
                    <a:pt x="11250" y="21114"/>
                    <a:pt x="13725" y="20425"/>
                  </a:cubicBezTo>
                  <a:cubicBezTo>
                    <a:pt x="16200" y="19735"/>
                    <a:pt x="18900" y="18357"/>
                    <a:pt x="21600" y="169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5" name="Line"/>
            <p:cNvSpPr/>
            <p:nvPr/>
          </p:nvSpPr>
          <p:spPr>
            <a:xfrm>
              <a:off x="7421989" y="2584782"/>
              <a:ext cx="214842" cy="5109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4" h="21545" fill="norm" stroke="1" extrusionOk="0">
                  <a:moveTo>
                    <a:pt x="8259" y="1195"/>
                  </a:moveTo>
                  <a:cubicBezTo>
                    <a:pt x="8894" y="838"/>
                    <a:pt x="9529" y="481"/>
                    <a:pt x="11329" y="257"/>
                  </a:cubicBezTo>
                  <a:cubicBezTo>
                    <a:pt x="13129" y="34"/>
                    <a:pt x="16094" y="-55"/>
                    <a:pt x="18000" y="34"/>
                  </a:cubicBezTo>
                  <a:cubicBezTo>
                    <a:pt x="19906" y="124"/>
                    <a:pt x="20753" y="391"/>
                    <a:pt x="21176" y="1016"/>
                  </a:cubicBezTo>
                  <a:cubicBezTo>
                    <a:pt x="21600" y="1641"/>
                    <a:pt x="21600" y="2623"/>
                    <a:pt x="21176" y="4274"/>
                  </a:cubicBezTo>
                  <a:cubicBezTo>
                    <a:pt x="20753" y="5925"/>
                    <a:pt x="19906" y="8246"/>
                    <a:pt x="19271" y="10656"/>
                  </a:cubicBezTo>
                  <a:cubicBezTo>
                    <a:pt x="18635" y="13066"/>
                    <a:pt x="18212" y="15565"/>
                    <a:pt x="18000" y="17216"/>
                  </a:cubicBezTo>
                  <a:cubicBezTo>
                    <a:pt x="17788" y="18867"/>
                    <a:pt x="17788" y="19671"/>
                    <a:pt x="15882" y="20251"/>
                  </a:cubicBezTo>
                  <a:cubicBezTo>
                    <a:pt x="13976" y="20831"/>
                    <a:pt x="10165" y="21188"/>
                    <a:pt x="7200" y="21366"/>
                  </a:cubicBezTo>
                  <a:cubicBezTo>
                    <a:pt x="4235" y="21545"/>
                    <a:pt x="2118" y="21545"/>
                    <a:pt x="0" y="215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6" name="Line"/>
            <p:cNvSpPr/>
            <p:nvPr/>
          </p:nvSpPr>
          <p:spPr>
            <a:xfrm>
              <a:off x="3597172" y="3648160"/>
              <a:ext cx="167218" cy="309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60" fill="norm" stroke="1" extrusionOk="0">
                  <a:moveTo>
                    <a:pt x="2734" y="12960"/>
                  </a:moveTo>
                  <a:cubicBezTo>
                    <a:pt x="1367" y="15840"/>
                    <a:pt x="0" y="18720"/>
                    <a:pt x="0" y="20160"/>
                  </a:cubicBezTo>
                  <a:cubicBezTo>
                    <a:pt x="0" y="21600"/>
                    <a:pt x="1367" y="21600"/>
                    <a:pt x="5195" y="18000"/>
                  </a:cubicBezTo>
                  <a:cubicBezTo>
                    <a:pt x="9023" y="14400"/>
                    <a:pt x="15311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7" name="Line"/>
            <p:cNvSpPr/>
            <p:nvPr/>
          </p:nvSpPr>
          <p:spPr>
            <a:xfrm>
              <a:off x="3567539" y="3775160"/>
              <a:ext cx="1016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8" name="Line"/>
            <p:cNvSpPr/>
            <p:nvPr/>
          </p:nvSpPr>
          <p:spPr>
            <a:xfrm>
              <a:off x="3516688" y="3387810"/>
              <a:ext cx="101652" cy="1632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0" h="21362" fill="norm" stroke="1" extrusionOk="0">
                  <a:moveTo>
                    <a:pt x="3978" y="0"/>
                  </a:moveTo>
                  <a:cubicBezTo>
                    <a:pt x="3097" y="4431"/>
                    <a:pt x="2215" y="8862"/>
                    <a:pt x="1333" y="12462"/>
                  </a:cubicBezTo>
                  <a:cubicBezTo>
                    <a:pt x="452" y="16062"/>
                    <a:pt x="-430" y="18831"/>
                    <a:pt x="231" y="20215"/>
                  </a:cubicBezTo>
                  <a:cubicBezTo>
                    <a:pt x="892" y="21600"/>
                    <a:pt x="3097" y="21600"/>
                    <a:pt x="6843" y="20908"/>
                  </a:cubicBezTo>
                  <a:cubicBezTo>
                    <a:pt x="10590" y="20215"/>
                    <a:pt x="15880" y="18831"/>
                    <a:pt x="21170" y="174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9" name="Line"/>
            <p:cNvSpPr/>
            <p:nvPr/>
          </p:nvSpPr>
          <p:spPr>
            <a:xfrm>
              <a:off x="3637894" y="3406860"/>
              <a:ext cx="86658" cy="1091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5" h="21015" fill="norm" stroke="1" extrusionOk="0">
                  <a:moveTo>
                    <a:pt x="13763" y="2445"/>
                  </a:moveTo>
                  <a:cubicBezTo>
                    <a:pt x="11191" y="1630"/>
                    <a:pt x="8620" y="815"/>
                    <a:pt x="6563" y="1223"/>
                  </a:cubicBezTo>
                  <a:cubicBezTo>
                    <a:pt x="4506" y="1630"/>
                    <a:pt x="2963" y="3260"/>
                    <a:pt x="1934" y="5706"/>
                  </a:cubicBezTo>
                  <a:cubicBezTo>
                    <a:pt x="906" y="8151"/>
                    <a:pt x="391" y="11411"/>
                    <a:pt x="134" y="14060"/>
                  </a:cubicBezTo>
                  <a:cubicBezTo>
                    <a:pt x="-123" y="16709"/>
                    <a:pt x="-123" y="18747"/>
                    <a:pt x="1163" y="19970"/>
                  </a:cubicBezTo>
                  <a:cubicBezTo>
                    <a:pt x="2448" y="21192"/>
                    <a:pt x="5020" y="21600"/>
                    <a:pt x="8620" y="19766"/>
                  </a:cubicBezTo>
                  <a:cubicBezTo>
                    <a:pt x="12220" y="17932"/>
                    <a:pt x="16848" y="13857"/>
                    <a:pt x="19163" y="10392"/>
                  </a:cubicBezTo>
                  <a:cubicBezTo>
                    <a:pt x="21477" y="6928"/>
                    <a:pt x="21477" y="4075"/>
                    <a:pt x="20191" y="2445"/>
                  </a:cubicBezTo>
                  <a:cubicBezTo>
                    <a:pt x="18906" y="815"/>
                    <a:pt x="16334" y="408"/>
                    <a:pt x="1376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0" name="Line"/>
            <p:cNvSpPr/>
            <p:nvPr/>
          </p:nvSpPr>
          <p:spPr>
            <a:xfrm>
              <a:off x="3775082" y="3305260"/>
              <a:ext cx="129008" cy="1893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4" h="21469" fill="norm" stroke="1" extrusionOk="0">
                  <a:moveTo>
                    <a:pt x="18099" y="1440"/>
                  </a:moveTo>
                  <a:cubicBezTo>
                    <a:pt x="16705" y="720"/>
                    <a:pt x="15311" y="0"/>
                    <a:pt x="13918" y="0"/>
                  </a:cubicBezTo>
                  <a:cubicBezTo>
                    <a:pt x="12524" y="0"/>
                    <a:pt x="11131" y="720"/>
                    <a:pt x="9563" y="2400"/>
                  </a:cubicBezTo>
                  <a:cubicBezTo>
                    <a:pt x="7995" y="4080"/>
                    <a:pt x="6253" y="6720"/>
                    <a:pt x="4686" y="9240"/>
                  </a:cubicBezTo>
                  <a:cubicBezTo>
                    <a:pt x="3118" y="11760"/>
                    <a:pt x="1724" y="14160"/>
                    <a:pt x="853" y="16200"/>
                  </a:cubicBezTo>
                  <a:cubicBezTo>
                    <a:pt x="-18" y="18240"/>
                    <a:pt x="-366" y="19920"/>
                    <a:pt x="505" y="20760"/>
                  </a:cubicBezTo>
                  <a:cubicBezTo>
                    <a:pt x="1376" y="21600"/>
                    <a:pt x="3466" y="21600"/>
                    <a:pt x="7124" y="21240"/>
                  </a:cubicBezTo>
                  <a:cubicBezTo>
                    <a:pt x="10782" y="20880"/>
                    <a:pt x="16008" y="20160"/>
                    <a:pt x="21234" y="194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1" name="Line"/>
            <p:cNvSpPr/>
            <p:nvPr/>
          </p:nvSpPr>
          <p:spPr>
            <a:xfrm>
              <a:off x="3815189" y="3413210"/>
              <a:ext cx="1079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2" name="Line"/>
            <p:cNvSpPr/>
            <p:nvPr/>
          </p:nvSpPr>
          <p:spPr>
            <a:xfrm>
              <a:off x="4171968" y="3504226"/>
              <a:ext cx="195672" cy="3812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1" h="21497" fill="norm" stroke="1" extrusionOk="0">
                  <a:moveTo>
                    <a:pt x="21471" y="955"/>
                  </a:moveTo>
                  <a:cubicBezTo>
                    <a:pt x="20774" y="477"/>
                    <a:pt x="20077" y="0"/>
                    <a:pt x="18452" y="0"/>
                  </a:cubicBezTo>
                  <a:cubicBezTo>
                    <a:pt x="16826" y="0"/>
                    <a:pt x="14271" y="477"/>
                    <a:pt x="11484" y="2088"/>
                  </a:cubicBezTo>
                  <a:cubicBezTo>
                    <a:pt x="8697" y="3699"/>
                    <a:pt x="5677" y="6444"/>
                    <a:pt x="3703" y="9308"/>
                  </a:cubicBezTo>
                  <a:cubicBezTo>
                    <a:pt x="1729" y="12172"/>
                    <a:pt x="800" y="15156"/>
                    <a:pt x="336" y="17185"/>
                  </a:cubicBezTo>
                  <a:cubicBezTo>
                    <a:pt x="-129" y="19213"/>
                    <a:pt x="-129" y="20287"/>
                    <a:pt x="452" y="20884"/>
                  </a:cubicBezTo>
                  <a:cubicBezTo>
                    <a:pt x="1032" y="21481"/>
                    <a:pt x="2194" y="21600"/>
                    <a:pt x="4632" y="21421"/>
                  </a:cubicBezTo>
                  <a:cubicBezTo>
                    <a:pt x="7071" y="21242"/>
                    <a:pt x="10787" y="20765"/>
                    <a:pt x="13110" y="20287"/>
                  </a:cubicBezTo>
                  <a:cubicBezTo>
                    <a:pt x="15432" y="19810"/>
                    <a:pt x="16361" y="19333"/>
                    <a:pt x="17290" y="188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3" name="Line"/>
            <p:cNvSpPr/>
            <p:nvPr/>
          </p:nvSpPr>
          <p:spPr>
            <a:xfrm>
              <a:off x="4188150" y="3686260"/>
              <a:ext cx="13504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9" h="21600" fill="norm" stroke="1" extrusionOk="0">
                  <a:moveTo>
                    <a:pt x="3206" y="21600"/>
                  </a:moveTo>
                  <a:cubicBezTo>
                    <a:pt x="1243" y="20571"/>
                    <a:pt x="-721" y="19543"/>
                    <a:pt x="261" y="16971"/>
                  </a:cubicBezTo>
                  <a:cubicBezTo>
                    <a:pt x="1243" y="14400"/>
                    <a:pt x="5170" y="10286"/>
                    <a:pt x="9097" y="7200"/>
                  </a:cubicBezTo>
                  <a:cubicBezTo>
                    <a:pt x="13024" y="4114"/>
                    <a:pt x="16952" y="2057"/>
                    <a:pt x="2087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4" name="Line"/>
            <p:cNvSpPr/>
            <p:nvPr/>
          </p:nvSpPr>
          <p:spPr>
            <a:xfrm>
              <a:off x="4434024" y="3474883"/>
              <a:ext cx="206666" cy="3813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3" h="21380" fill="norm" stroke="1" extrusionOk="0">
                  <a:moveTo>
                    <a:pt x="21303" y="1883"/>
                  </a:moveTo>
                  <a:cubicBezTo>
                    <a:pt x="21303" y="1170"/>
                    <a:pt x="21303" y="458"/>
                    <a:pt x="20758" y="162"/>
                  </a:cubicBezTo>
                  <a:cubicBezTo>
                    <a:pt x="20212" y="-135"/>
                    <a:pt x="19121" y="-16"/>
                    <a:pt x="16939" y="458"/>
                  </a:cubicBezTo>
                  <a:cubicBezTo>
                    <a:pt x="14758" y="933"/>
                    <a:pt x="11485" y="1764"/>
                    <a:pt x="9303" y="2713"/>
                  </a:cubicBezTo>
                  <a:cubicBezTo>
                    <a:pt x="7121" y="3663"/>
                    <a:pt x="6030" y="4731"/>
                    <a:pt x="5376" y="6274"/>
                  </a:cubicBezTo>
                  <a:cubicBezTo>
                    <a:pt x="4721" y="7817"/>
                    <a:pt x="4503" y="9834"/>
                    <a:pt x="3848" y="11911"/>
                  </a:cubicBezTo>
                  <a:cubicBezTo>
                    <a:pt x="3194" y="13988"/>
                    <a:pt x="2103" y="16124"/>
                    <a:pt x="1230" y="17727"/>
                  </a:cubicBezTo>
                  <a:cubicBezTo>
                    <a:pt x="358" y="19329"/>
                    <a:pt x="-297" y="20397"/>
                    <a:pt x="139" y="20931"/>
                  </a:cubicBezTo>
                  <a:cubicBezTo>
                    <a:pt x="576" y="21465"/>
                    <a:pt x="2103" y="21465"/>
                    <a:pt x="4394" y="21228"/>
                  </a:cubicBezTo>
                  <a:cubicBezTo>
                    <a:pt x="6685" y="20990"/>
                    <a:pt x="9739" y="20516"/>
                    <a:pt x="12794" y="200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5" name="Line"/>
            <p:cNvSpPr/>
            <p:nvPr/>
          </p:nvSpPr>
          <p:spPr>
            <a:xfrm>
              <a:off x="4659739" y="3546560"/>
              <a:ext cx="127001" cy="292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400" y="5165"/>
                    <a:pt x="10800" y="10330"/>
                    <a:pt x="14400" y="13930"/>
                  </a:cubicBezTo>
                  <a:cubicBezTo>
                    <a:pt x="18000" y="17530"/>
                    <a:pt x="19800" y="1956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6" name="Line"/>
            <p:cNvSpPr/>
            <p:nvPr/>
          </p:nvSpPr>
          <p:spPr>
            <a:xfrm>
              <a:off x="4672439" y="3502110"/>
              <a:ext cx="127001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800" y="124"/>
                    <a:pt x="18000" y="248"/>
                    <a:pt x="16020" y="1676"/>
                  </a:cubicBezTo>
                  <a:cubicBezTo>
                    <a:pt x="14040" y="3103"/>
                    <a:pt x="11880" y="5834"/>
                    <a:pt x="9360" y="9000"/>
                  </a:cubicBezTo>
                  <a:cubicBezTo>
                    <a:pt x="6840" y="12166"/>
                    <a:pt x="3960" y="15766"/>
                    <a:pt x="2340" y="17938"/>
                  </a:cubicBezTo>
                  <a:cubicBezTo>
                    <a:pt x="720" y="20110"/>
                    <a:pt x="360" y="2085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7" name="Line"/>
            <p:cNvSpPr/>
            <p:nvPr/>
          </p:nvSpPr>
          <p:spPr>
            <a:xfrm>
              <a:off x="4831189" y="3775160"/>
              <a:ext cx="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8" name="Line"/>
            <p:cNvSpPr/>
            <p:nvPr/>
          </p:nvSpPr>
          <p:spPr>
            <a:xfrm>
              <a:off x="4864643" y="3389926"/>
              <a:ext cx="93547" cy="1337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4" h="21332" fill="norm" stroke="1" extrusionOk="0">
                  <a:moveTo>
                    <a:pt x="3934" y="2700"/>
                  </a:moveTo>
                  <a:cubicBezTo>
                    <a:pt x="5374" y="1350"/>
                    <a:pt x="6814" y="0"/>
                    <a:pt x="8254" y="0"/>
                  </a:cubicBezTo>
                  <a:cubicBezTo>
                    <a:pt x="9694" y="0"/>
                    <a:pt x="11134" y="1350"/>
                    <a:pt x="11134" y="3712"/>
                  </a:cubicBezTo>
                  <a:cubicBezTo>
                    <a:pt x="11134" y="6075"/>
                    <a:pt x="9694" y="9450"/>
                    <a:pt x="8014" y="11812"/>
                  </a:cubicBezTo>
                  <a:cubicBezTo>
                    <a:pt x="6334" y="14175"/>
                    <a:pt x="4414" y="15525"/>
                    <a:pt x="2734" y="16875"/>
                  </a:cubicBezTo>
                  <a:cubicBezTo>
                    <a:pt x="1054" y="18225"/>
                    <a:pt x="-386" y="19575"/>
                    <a:pt x="94" y="20419"/>
                  </a:cubicBezTo>
                  <a:cubicBezTo>
                    <a:pt x="574" y="21262"/>
                    <a:pt x="2974" y="21600"/>
                    <a:pt x="6814" y="21094"/>
                  </a:cubicBezTo>
                  <a:cubicBezTo>
                    <a:pt x="10654" y="20588"/>
                    <a:pt x="15934" y="19237"/>
                    <a:pt x="21214" y="178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9" name="Line"/>
            <p:cNvSpPr/>
            <p:nvPr/>
          </p:nvSpPr>
          <p:spPr>
            <a:xfrm>
              <a:off x="4989939" y="3413835"/>
              <a:ext cx="88445" cy="4756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9" h="21572" fill="norm" stroke="1" extrusionOk="0">
                  <a:moveTo>
                    <a:pt x="0" y="1700"/>
                  </a:moveTo>
                  <a:cubicBezTo>
                    <a:pt x="1005" y="1220"/>
                    <a:pt x="2009" y="740"/>
                    <a:pt x="3767" y="452"/>
                  </a:cubicBezTo>
                  <a:cubicBezTo>
                    <a:pt x="5526" y="164"/>
                    <a:pt x="8037" y="68"/>
                    <a:pt x="10800" y="20"/>
                  </a:cubicBezTo>
                  <a:cubicBezTo>
                    <a:pt x="13563" y="-28"/>
                    <a:pt x="16577" y="-28"/>
                    <a:pt x="18586" y="500"/>
                  </a:cubicBezTo>
                  <a:cubicBezTo>
                    <a:pt x="20595" y="1028"/>
                    <a:pt x="21600" y="2084"/>
                    <a:pt x="20595" y="4292"/>
                  </a:cubicBezTo>
                  <a:cubicBezTo>
                    <a:pt x="19591" y="6500"/>
                    <a:pt x="16577" y="9860"/>
                    <a:pt x="14819" y="12308"/>
                  </a:cubicBezTo>
                  <a:cubicBezTo>
                    <a:pt x="13060" y="14756"/>
                    <a:pt x="12558" y="16292"/>
                    <a:pt x="12809" y="17300"/>
                  </a:cubicBezTo>
                  <a:cubicBezTo>
                    <a:pt x="13060" y="18308"/>
                    <a:pt x="14065" y="18788"/>
                    <a:pt x="15321" y="19364"/>
                  </a:cubicBezTo>
                  <a:cubicBezTo>
                    <a:pt x="16577" y="19940"/>
                    <a:pt x="18084" y="20612"/>
                    <a:pt x="16828" y="20948"/>
                  </a:cubicBezTo>
                  <a:cubicBezTo>
                    <a:pt x="15572" y="21284"/>
                    <a:pt x="11553" y="21284"/>
                    <a:pt x="8288" y="21332"/>
                  </a:cubicBezTo>
                  <a:cubicBezTo>
                    <a:pt x="5023" y="21380"/>
                    <a:pt x="2512" y="21476"/>
                    <a:pt x="0" y="215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0" name="Line"/>
            <p:cNvSpPr/>
            <p:nvPr/>
          </p:nvSpPr>
          <p:spPr>
            <a:xfrm>
              <a:off x="5269339" y="3724360"/>
              <a:ext cx="1968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06" y="17280"/>
                    <a:pt x="11613" y="12960"/>
                    <a:pt x="15213" y="9360"/>
                  </a:cubicBezTo>
                  <a:cubicBezTo>
                    <a:pt x="18813" y="5760"/>
                    <a:pt x="20206" y="28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1" name="Line"/>
            <p:cNvSpPr/>
            <p:nvPr/>
          </p:nvSpPr>
          <p:spPr>
            <a:xfrm>
              <a:off x="5366705" y="3641810"/>
              <a:ext cx="4235" cy="241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0800" y="6063"/>
                    <a:pt x="0" y="12126"/>
                    <a:pt x="0" y="15726"/>
                  </a:cubicBezTo>
                  <a:cubicBezTo>
                    <a:pt x="0" y="19326"/>
                    <a:pt x="10800" y="2046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2" name="Line"/>
            <p:cNvSpPr/>
            <p:nvPr/>
          </p:nvSpPr>
          <p:spPr>
            <a:xfrm>
              <a:off x="5694846" y="3600246"/>
              <a:ext cx="126944" cy="2950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6" h="21206" fill="norm" stroke="1" extrusionOk="0">
                  <a:moveTo>
                    <a:pt x="3177" y="2987"/>
                  </a:moveTo>
                  <a:cubicBezTo>
                    <a:pt x="3531" y="2227"/>
                    <a:pt x="3885" y="1466"/>
                    <a:pt x="5302" y="858"/>
                  </a:cubicBezTo>
                  <a:cubicBezTo>
                    <a:pt x="6718" y="249"/>
                    <a:pt x="9197" y="-207"/>
                    <a:pt x="12029" y="97"/>
                  </a:cubicBezTo>
                  <a:cubicBezTo>
                    <a:pt x="14862" y="401"/>
                    <a:pt x="18049" y="1466"/>
                    <a:pt x="18226" y="3520"/>
                  </a:cubicBezTo>
                  <a:cubicBezTo>
                    <a:pt x="18403" y="5573"/>
                    <a:pt x="15570" y="8616"/>
                    <a:pt x="12206" y="11354"/>
                  </a:cubicBezTo>
                  <a:cubicBezTo>
                    <a:pt x="8843" y="14092"/>
                    <a:pt x="4947" y="16525"/>
                    <a:pt x="2646" y="18199"/>
                  </a:cubicBezTo>
                  <a:cubicBezTo>
                    <a:pt x="344" y="19872"/>
                    <a:pt x="-364" y="20785"/>
                    <a:pt x="167" y="21089"/>
                  </a:cubicBezTo>
                  <a:cubicBezTo>
                    <a:pt x="698" y="21393"/>
                    <a:pt x="2469" y="21089"/>
                    <a:pt x="6187" y="20404"/>
                  </a:cubicBezTo>
                  <a:cubicBezTo>
                    <a:pt x="9905" y="19720"/>
                    <a:pt x="15570" y="18655"/>
                    <a:pt x="21236" y="175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3" name="Line"/>
            <p:cNvSpPr/>
            <p:nvPr/>
          </p:nvSpPr>
          <p:spPr>
            <a:xfrm>
              <a:off x="5940187" y="3566315"/>
              <a:ext cx="173703" cy="3403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6" h="21309" fill="norm" stroke="1" extrusionOk="0">
                  <a:moveTo>
                    <a:pt x="21356" y="353"/>
                  </a:moveTo>
                  <a:cubicBezTo>
                    <a:pt x="20055" y="88"/>
                    <a:pt x="18754" y="-177"/>
                    <a:pt x="16151" y="154"/>
                  </a:cubicBezTo>
                  <a:cubicBezTo>
                    <a:pt x="13549" y="486"/>
                    <a:pt x="9645" y="1413"/>
                    <a:pt x="7303" y="3003"/>
                  </a:cubicBezTo>
                  <a:cubicBezTo>
                    <a:pt x="4961" y="4594"/>
                    <a:pt x="4180" y="6846"/>
                    <a:pt x="3269" y="9629"/>
                  </a:cubicBezTo>
                  <a:cubicBezTo>
                    <a:pt x="2358" y="12412"/>
                    <a:pt x="1317" y="15725"/>
                    <a:pt x="667" y="17779"/>
                  </a:cubicBezTo>
                  <a:cubicBezTo>
                    <a:pt x="16" y="19833"/>
                    <a:pt x="-244" y="20628"/>
                    <a:pt x="276" y="21025"/>
                  </a:cubicBezTo>
                  <a:cubicBezTo>
                    <a:pt x="797" y="21423"/>
                    <a:pt x="2098" y="21423"/>
                    <a:pt x="5091" y="20893"/>
                  </a:cubicBezTo>
                  <a:cubicBezTo>
                    <a:pt x="8084" y="20363"/>
                    <a:pt x="12768" y="19303"/>
                    <a:pt x="17452" y="182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4" name="Line"/>
            <p:cNvSpPr/>
            <p:nvPr/>
          </p:nvSpPr>
          <p:spPr>
            <a:xfrm>
              <a:off x="5980539" y="3756110"/>
              <a:ext cx="762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5" name="Line"/>
            <p:cNvSpPr/>
            <p:nvPr/>
          </p:nvSpPr>
          <p:spPr>
            <a:xfrm>
              <a:off x="6168881" y="3550232"/>
              <a:ext cx="205359" cy="3570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4" h="21436" fill="norm" stroke="1" extrusionOk="0">
                  <a:moveTo>
                    <a:pt x="21384" y="161"/>
                  </a:moveTo>
                  <a:cubicBezTo>
                    <a:pt x="17857" y="34"/>
                    <a:pt x="14331" y="-93"/>
                    <a:pt x="11576" y="98"/>
                  </a:cubicBezTo>
                  <a:cubicBezTo>
                    <a:pt x="8821" y="288"/>
                    <a:pt x="6837" y="796"/>
                    <a:pt x="5845" y="1368"/>
                  </a:cubicBezTo>
                  <a:cubicBezTo>
                    <a:pt x="4853" y="1940"/>
                    <a:pt x="4853" y="2575"/>
                    <a:pt x="4743" y="4608"/>
                  </a:cubicBezTo>
                  <a:cubicBezTo>
                    <a:pt x="4633" y="6641"/>
                    <a:pt x="4413" y="10072"/>
                    <a:pt x="3641" y="12803"/>
                  </a:cubicBezTo>
                  <a:cubicBezTo>
                    <a:pt x="2870" y="15535"/>
                    <a:pt x="1547" y="17568"/>
                    <a:pt x="776" y="18902"/>
                  </a:cubicBezTo>
                  <a:cubicBezTo>
                    <a:pt x="4" y="20236"/>
                    <a:pt x="-216" y="20872"/>
                    <a:pt x="225" y="21189"/>
                  </a:cubicBezTo>
                  <a:cubicBezTo>
                    <a:pt x="666" y="21507"/>
                    <a:pt x="1768" y="21507"/>
                    <a:pt x="3751" y="21253"/>
                  </a:cubicBezTo>
                  <a:cubicBezTo>
                    <a:pt x="5735" y="20999"/>
                    <a:pt x="8600" y="20491"/>
                    <a:pt x="11466" y="199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6" name="Line"/>
            <p:cNvSpPr/>
            <p:nvPr/>
          </p:nvSpPr>
          <p:spPr>
            <a:xfrm>
              <a:off x="6342489" y="3622760"/>
              <a:ext cx="158751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96" y="5908"/>
                    <a:pt x="9792" y="11815"/>
                    <a:pt x="13392" y="15415"/>
                  </a:cubicBezTo>
                  <a:cubicBezTo>
                    <a:pt x="16992" y="19015"/>
                    <a:pt x="19296" y="2030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7" name="Line"/>
            <p:cNvSpPr/>
            <p:nvPr/>
          </p:nvSpPr>
          <p:spPr>
            <a:xfrm>
              <a:off x="6378577" y="3597360"/>
              <a:ext cx="122663" cy="2897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6" h="21428" fill="norm" stroke="1" extrusionOk="0">
                  <a:moveTo>
                    <a:pt x="21216" y="0"/>
                  </a:moveTo>
                  <a:cubicBezTo>
                    <a:pt x="17921" y="2504"/>
                    <a:pt x="14626" y="5009"/>
                    <a:pt x="11148" y="8217"/>
                  </a:cubicBezTo>
                  <a:cubicBezTo>
                    <a:pt x="7670" y="11426"/>
                    <a:pt x="4009" y="15339"/>
                    <a:pt x="1996" y="17765"/>
                  </a:cubicBezTo>
                  <a:cubicBezTo>
                    <a:pt x="-18" y="20191"/>
                    <a:pt x="-384" y="21130"/>
                    <a:pt x="348" y="21365"/>
                  </a:cubicBezTo>
                  <a:cubicBezTo>
                    <a:pt x="1080" y="21600"/>
                    <a:pt x="2911" y="21130"/>
                    <a:pt x="4741" y="206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8" name="Line"/>
            <p:cNvSpPr/>
            <p:nvPr/>
          </p:nvSpPr>
          <p:spPr>
            <a:xfrm>
              <a:off x="6552039" y="3781510"/>
              <a:ext cx="6351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9" name="Line"/>
            <p:cNvSpPr/>
            <p:nvPr/>
          </p:nvSpPr>
          <p:spPr>
            <a:xfrm>
              <a:off x="6621889" y="3622760"/>
              <a:ext cx="152401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400" y="2141"/>
                    <a:pt x="4800" y="4281"/>
                    <a:pt x="7800" y="7492"/>
                  </a:cubicBezTo>
                  <a:cubicBezTo>
                    <a:pt x="10800" y="10703"/>
                    <a:pt x="14400" y="14984"/>
                    <a:pt x="16800" y="17514"/>
                  </a:cubicBezTo>
                  <a:cubicBezTo>
                    <a:pt x="19200" y="20043"/>
                    <a:pt x="20400" y="2082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0" name="Line"/>
            <p:cNvSpPr/>
            <p:nvPr/>
          </p:nvSpPr>
          <p:spPr>
            <a:xfrm>
              <a:off x="6628239" y="3603710"/>
              <a:ext cx="133351" cy="317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857" y="2736"/>
                    <a:pt x="16114" y="5472"/>
                    <a:pt x="12514" y="9072"/>
                  </a:cubicBezTo>
                  <a:cubicBezTo>
                    <a:pt x="8914" y="12672"/>
                    <a:pt x="4457" y="1713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1" name="Line"/>
            <p:cNvSpPr/>
            <p:nvPr/>
          </p:nvSpPr>
          <p:spPr>
            <a:xfrm>
              <a:off x="6774289" y="3814583"/>
              <a:ext cx="114301" cy="1310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33" fill="norm" stroke="1" extrusionOk="0">
                  <a:moveTo>
                    <a:pt x="0" y="4929"/>
                  </a:moveTo>
                  <a:cubicBezTo>
                    <a:pt x="1200" y="3215"/>
                    <a:pt x="2400" y="1500"/>
                    <a:pt x="4200" y="643"/>
                  </a:cubicBezTo>
                  <a:cubicBezTo>
                    <a:pt x="6000" y="-214"/>
                    <a:pt x="8400" y="-214"/>
                    <a:pt x="10000" y="643"/>
                  </a:cubicBezTo>
                  <a:cubicBezTo>
                    <a:pt x="11600" y="1500"/>
                    <a:pt x="12400" y="3215"/>
                    <a:pt x="11800" y="5615"/>
                  </a:cubicBezTo>
                  <a:cubicBezTo>
                    <a:pt x="11200" y="8015"/>
                    <a:pt x="9200" y="11100"/>
                    <a:pt x="7800" y="13500"/>
                  </a:cubicBezTo>
                  <a:cubicBezTo>
                    <a:pt x="6400" y="15900"/>
                    <a:pt x="5600" y="17615"/>
                    <a:pt x="6200" y="18986"/>
                  </a:cubicBezTo>
                  <a:cubicBezTo>
                    <a:pt x="6800" y="20357"/>
                    <a:pt x="8800" y="21386"/>
                    <a:pt x="11600" y="21215"/>
                  </a:cubicBezTo>
                  <a:cubicBezTo>
                    <a:pt x="14400" y="21043"/>
                    <a:pt x="18000" y="19672"/>
                    <a:pt x="21600" y="183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2" name="Line"/>
            <p:cNvSpPr/>
            <p:nvPr/>
          </p:nvSpPr>
          <p:spPr>
            <a:xfrm>
              <a:off x="6901289" y="3587553"/>
              <a:ext cx="135232" cy="3844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1" h="21556" fill="norm" stroke="1" extrusionOk="0">
                  <a:moveTo>
                    <a:pt x="0" y="193"/>
                  </a:moveTo>
                  <a:cubicBezTo>
                    <a:pt x="4985" y="75"/>
                    <a:pt x="9969" y="-44"/>
                    <a:pt x="13458" y="15"/>
                  </a:cubicBezTo>
                  <a:cubicBezTo>
                    <a:pt x="16948" y="75"/>
                    <a:pt x="18942" y="312"/>
                    <a:pt x="20105" y="727"/>
                  </a:cubicBezTo>
                  <a:cubicBezTo>
                    <a:pt x="21268" y="1143"/>
                    <a:pt x="21600" y="1736"/>
                    <a:pt x="20769" y="3279"/>
                  </a:cubicBezTo>
                  <a:cubicBezTo>
                    <a:pt x="19938" y="4822"/>
                    <a:pt x="17945" y="7314"/>
                    <a:pt x="16615" y="9510"/>
                  </a:cubicBezTo>
                  <a:cubicBezTo>
                    <a:pt x="15286" y="11705"/>
                    <a:pt x="14622" y="13604"/>
                    <a:pt x="14622" y="14851"/>
                  </a:cubicBezTo>
                  <a:cubicBezTo>
                    <a:pt x="14622" y="16097"/>
                    <a:pt x="15286" y="16690"/>
                    <a:pt x="15120" y="17580"/>
                  </a:cubicBezTo>
                  <a:cubicBezTo>
                    <a:pt x="14954" y="18470"/>
                    <a:pt x="13957" y="19657"/>
                    <a:pt x="12295" y="20369"/>
                  </a:cubicBezTo>
                  <a:cubicBezTo>
                    <a:pt x="10634" y="21081"/>
                    <a:pt x="8308" y="21319"/>
                    <a:pt x="5982" y="215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3" name="Line"/>
            <p:cNvSpPr/>
            <p:nvPr/>
          </p:nvSpPr>
          <p:spPr>
            <a:xfrm>
              <a:off x="7180689" y="3800560"/>
              <a:ext cx="1270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4" name="Line"/>
            <p:cNvSpPr/>
            <p:nvPr/>
          </p:nvSpPr>
          <p:spPr>
            <a:xfrm>
              <a:off x="7218789" y="3749760"/>
              <a:ext cx="6351" cy="184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5" name="Line"/>
            <p:cNvSpPr/>
            <p:nvPr/>
          </p:nvSpPr>
          <p:spPr>
            <a:xfrm>
              <a:off x="7492372" y="3631972"/>
              <a:ext cx="177268" cy="3065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5" h="21281" fill="norm" stroke="1" extrusionOk="0">
                  <a:moveTo>
                    <a:pt x="21535" y="683"/>
                  </a:moveTo>
                  <a:cubicBezTo>
                    <a:pt x="18192" y="242"/>
                    <a:pt x="14849" y="-199"/>
                    <a:pt x="12021" y="95"/>
                  </a:cubicBezTo>
                  <a:cubicBezTo>
                    <a:pt x="9192" y="389"/>
                    <a:pt x="6878" y="1417"/>
                    <a:pt x="5078" y="3181"/>
                  </a:cubicBezTo>
                  <a:cubicBezTo>
                    <a:pt x="3278" y="4944"/>
                    <a:pt x="1992" y="7442"/>
                    <a:pt x="1221" y="9940"/>
                  </a:cubicBezTo>
                  <a:cubicBezTo>
                    <a:pt x="449" y="12438"/>
                    <a:pt x="192" y="14936"/>
                    <a:pt x="64" y="16846"/>
                  </a:cubicBezTo>
                  <a:cubicBezTo>
                    <a:pt x="-65" y="18756"/>
                    <a:pt x="-65" y="20079"/>
                    <a:pt x="706" y="20740"/>
                  </a:cubicBezTo>
                  <a:cubicBezTo>
                    <a:pt x="1478" y="21401"/>
                    <a:pt x="3021" y="21401"/>
                    <a:pt x="4949" y="21034"/>
                  </a:cubicBezTo>
                  <a:cubicBezTo>
                    <a:pt x="6878" y="20666"/>
                    <a:pt x="9192" y="19932"/>
                    <a:pt x="11506" y="191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6" name="Line"/>
            <p:cNvSpPr/>
            <p:nvPr/>
          </p:nvSpPr>
          <p:spPr>
            <a:xfrm>
              <a:off x="7466439" y="3800560"/>
              <a:ext cx="1460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7" name="Line"/>
            <p:cNvSpPr/>
            <p:nvPr/>
          </p:nvSpPr>
          <p:spPr>
            <a:xfrm>
              <a:off x="7743832" y="3617468"/>
              <a:ext cx="205208" cy="334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8" h="21447" fill="norm" stroke="1" extrusionOk="0">
                  <a:moveTo>
                    <a:pt x="21368" y="1562"/>
                  </a:moveTo>
                  <a:cubicBezTo>
                    <a:pt x="19164" y="1019"/>
                    <a:pt x="16960" y="475"/>
                    <a:pt x="15086" y="204"/>
                  </a:cubicBezTo>
                  <a:cubicBezTo>
                    <a:pt x="13213" y="-68"/>
                    <a:pt x="11670" y="-68"/>
                    <a:pt x="10568" y="204"/>
                  </a:cubicBezTo>
                  <a:cubicBezTo>
                    <a:pt x="9466" y="475"/>
                    <a:pt x="8805" y="1019"/>
                    <a:pt x="7592" y="2853"/>
                  </a:cubicBezTo>
                  <a:cubicBezTo>
                    <a:pt x="6380" y="4687"/>
                    <a:pt x="4617" y="7811"/>
                    <a:pt x="3295" y="10460"/>
                  </a:cubicBezTo>
                  <a:cubicBezTo>
                    <a:pt x="1972" y="13109"/>
                    <a:pt x="1090" y="15283"/>
                    <a:pt x="539" y="17049"/>
                  </a:cubicBezTo>
                  <a:cubicBezTo>
                    <a:pt x="-12" y="18815"/>
                    <a:pt x="-232" y="20174"/>
                    <a:pt x="319" y="20853"/>
                  </a:cubicBezTo>
                  <a:cubicBezTo>
                    <a:pt x="870" y="21532"/>
                    <a:pt x="2192" y="21532"/>
                    <a:pt x="3625" y="21328"/>
                  </a:cubicBezTo>
                  <a:cubicBezTo>
                    <a:pt x="5058" y="21124"/>
                    <a:pt x="6601" y="20717"/>
                    <a:pt x="8144" y="203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8" name="Line"/>
            <p:cNvSpPr/>
            <p:nvPr/>
          </p:nvSpPr>
          <p:spPr>
            <a:xfrm>
              <a:off x="7929989" y="3724360"/>
              <a:ext cx="127001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5718"/>
                    <a:pt x="8640" y="11435"/>
                    <a:pt x="12240" y="15035"/>
                  </a:cubicBezTo>
                  <a:cubicBezTo>
                    <a:pt x="15840" y="18635"/>
                    <a:pt x="18720" y="2011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9" name="Line"/>
            <p:cNvSpPr/>
            <p:nvPr/>
          </p:nvSpPr>
          <p:spPr>
            <a:xfrm>
              <a:off x="7917289" y="3711660"/>
              <a:ext cx="133351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829" y="2571"/>
                    <a:pt x="14057" y="5143"/>
                    <a:pt x="10629" y="8314"/>
                  </a:cubicBezTo>
                  <a:cubicBezTo>
                    <a:pt x="7200" y="11486"/>
                    <a:pt x="4114" y="15257"/>
                    <a:pt x="2400" y="17571"/>
                  </a:cubicBezTo>
                  <a:cubicBezTo>
                    <a:pt x="686" y="19886"/>
                    <a:pt x="343" y="2074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0" name="Line"/>
            <p:cNvSpPr/>
            <p:nvPr/>
          </p:nvSpPr>
          <p:spPr>
            <a:xfrm>
              <a:off x="8073836" y="3907947"/>
              <a:ext cx="97454" cy="1075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9" h="21097" fill="norm" stroke="1" extrusionOk="0">
                  <a:moveTo>
                    <a:pt x="478" y="1357"/>
                  </a:moveTo>
                  <a:cubicBezTo>
                    <a:pt x="2776" y="526"/>
                    <a:pt x="5074" y="-305"/>
                    <a:pt x="6912" y="110"/>
                  </a:cubicBezTo>
                  <a:cubicBezTo>
                    <a:pt x="8750" y="526"/>
                    <a:pt x="10129" y="2187"/>
                    <a:pt x="10129" y="4057"/>
                  </a:cubicBezTo>
                  <a:cubicBezTo>
                    <a:pt x="10129" y="5926"/>
                    <a:pt x="8750" y="8003"/>
                    <a:pt x="6912" y="9872"/>
                  </a:cubicBezTo>
                  <a:cubicBezTo>
                    <a:pt x="5074" y="11741"/>
                    <a:pt x="2776" y="13403"/>
                    <a:pt x="1397" y="15272"/>
                  </a:cubicBezTo>
                  <a:cubicBezTo>
                    <a:pt x="19" y="17141"/>
                    <a:pt x="-441" y="19218"/>
                    <a:pt x="478" y="20257"/>
                  </a:cubicBezTo>
                  <a:cubicBezTo>
                    <a:pt x="1397" y="21295"/>
                    <a:pt x="3695" y="21295"/>
                    <a:pt x="7372" y="20672"/>
                  </a:cubicBezTo>
                  <a:cubicBezTo>
                    <a:pt x="11048" y="20049"/>
                    <a:pt x="16104" y="18803"/>
                    <a:pt x="21159" y="175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1" name="Line"/>
            <p:cNvSpPr/>
            <p:nvPr/>
          </p:nvSpPr>
          <p:spPr>
            <a:xfrm>
              <a:off x="8152239" y="3630052"/>
              <a:ext cx="95251" cy="1006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0" fill="norm" stroke="1" extrusionOk="0">
                  <a:moveTo>
                    <a:pt x="0" y="2500"/>
                  </a:moveTo>
                  <a:cubicBezTo>
                    <a:pt x="1920" y="1150"/>
                    <a:pt x="3840" y="-200"/>
                    <a:pt x="5520" y="25"/>
                  </a:cubicBezTo>
                  <a:cubicBezTo>
                    <a:pt x="7200" y="250"/>
                    <a:pt x="8640" y="2050"/>
                    <a:pt x="9360" y="4075"/>
                  </a:cubicBezTo>
                  <a:cubicBezTo>
                    <a:pt x="10080" y="6100"/>
                    <a:pt x="10080" y="8350"/>
                    <a:pt x="9120" y="11050"/>
                  </a:cubicBezTo>
                  <a:cubicBezTo>
                    <a:pt x="8160" y="13750"/>
                    <a:pt x="6240" y="16900"/>
                    <a:pt x="6480" y="18475"/>
                  </a:cubicBezTo>
                  <a:cubicBezTo>
                    <a:pt x="6720" y="20050"/>
                    <a:pt x="9120" y="20050"/>
                    <a:pt x="12000" y="20275"/>
                  </a:cubicBezTo>
                  <a:cubicBezTo>
                    <a:pt x="14880" y="20500"/>
                    <a:pt x="18240" y="20950"/>
                    <a:pt x="21600" y="214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2" name="Line"/>
            <p:cNvSpPr/>
            <p:nvPr/>
          </p:nvSpPr>
          <p:spPr>
            <a:xfrm>
              <a:off x="8203039" y="3585749"/>
              <a:ext cx="161698" cy="4942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0" h="21552" fill="norm" stroke="1" extrusionOk="0">
                  <a:moveTo>
                    <a:pt x="10099" y="783"/>
                  </a:moveTo>
                  <a:cubicBezTo>
                    <a:pt x="11221" y="506"/>
                    <a:pt x="12343" y="229"/>
                    <a:pt x="13745" y="90"/>
                  </a:cubicBezTo>
                  <a:cubicBezTo>
                    <a:pt x="15148" y="-48"/>
                    <a:pt x="16831" y="-48"/>
                    <a:pt x="18094" y="229"/>
                  </a:cubicBezTo>
                  <a:cubicBezTo>
                    <a:pt x="19356" y="506"/>
                    <a:pt x="20197" y="1060"/>
                    <a:pt x="20758" y="2444"/>
                  </a:cubicBezTo>
                  <a:cubicBezTo>
                    <a:pt x="21319" y="3829"/>
                    <a:pt x="21600" y="6044"/>
                    <a:pt x="21319" y="8121"/>
                  </a:cubicBezTo>
                  <a:cubicBezTo>
                    <a:pt x="21039" y="10198"/>
                    <a:pt x="20197" y="12137"/>
                    <a:pt x="19496" y="13890"/>
                  </a:cubicBezTo>
                  <a:cubicBezTo>
                    <a:pt x="18795" y="15644"/>
                    <a:pt x="18234" y="17214"/>
                    <a:pt x="17953" y="18275"/>
                  </a:cubicBezTo>
                  <a:cubicBezTo>
                    <a:pt x="17673" y="19337"/>
                    <a:pt x="17673" y="19890"/>
                    <a:pt x="14727" y="20352"/>
                  </a:cubicBezTo>
                  <a:cubicBezTo>
                    <a:pt x="11782" y="20814"/>
                    <a:pt x="5891" y="21183"/>
                    <a:pt x="0" y="215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3" name="Line"/>
            <p:cNvSpPr/>
            <p:nvPr/>
          </p:nvSpPr>
          <p:spPr>
            <a:xfrm>
              <a:off x="5783689" y="4073610"/>
              <a:ext cx="10287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56" y="2618"/>
                    <a:pt x="1511" y="5236"/>
                    <a:pt x="2778" y="6545"/>
                  </a:cubicBezTo>
                  <a:cubicBezTo>
                    <a:pt x="4044" y="7855"/>
                    <a:pt x="5822" y="7855"/>
                    <a:pt x="7467" y="8509"/>
                  </a:cubicBezTo>
                  <a:cubicBezTo>
                    <a:pt x="9111" y="9164"/>
                    <a:pt x="10622" y="10473"/>
                    <a:pt x="12178" y="11782"/>
                  </a:cubicBezTo>
                  <a:cubicBezTo>
                    <a:pt x="13733" y="13091"/>
                    <a:pt x="15333" y="14400"/>
                    <a:pt x="16800" y="15382"/>
                  </a:cubicBezTo>
                  <a:cubicBezTo>
                    <a:pt x="18267" y="16364"/>
                    <a:pt x="19600" y="17018"/>
                    <a:pt x="20378" y="18000"/>
                  </a:cubicBezTo>
                  <a:cubicBezTo>
                    <a:pt x="21156" y="18982"/>
                    <a:pt x="21378" y="2029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4" name="Line"/>
            <p:cNvSpPr/>
            <p:nvPr/>
          </p:nvSpPr>
          <p:spPr>
            <a:xfrm>
              <a:off x="5853539" y="4226651"/>
              <a:ext cx="952501" cy="565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8" fill="norm" stroke="1" extrusionOk="0">
                  <a:moveTo>
                    <a:pt x="0" y="4558"/>
                  </a:moveTo>
                  <a:cubicBezTo>
                    <a:pt x="1632" y="2958"/>
                    <a:pt x="3264" y="1358"/>
                    <a:pt x="5040" y="558"/>
                  </a:cubicBezTo>
                  <a:cubicBezTo>
                    <a:pt x="6816" y="-242"/>
                    <a:pt x="8736" y="-242"/>
                    <a:pt x="10512" y="958"/>
                  </a:cubicBezTo>
                  <a:cubicBezTo>
                    <a:pt x="12288" y="2158"/>
                    <a:pt x="13920" y="4558"/>
                    <a:pt x="15624" y="6958"/>
                  </a:cubicBezTo>
                  <a:cubicBezTo>
                    <a:pt x="17328" y="9358"/>
                    <a:pt x="19104" y="11758"/>
                    <a:pt x="20112" y="14158"/>
                  </a:cubicBezTo>
                  <a:cubicBezTo>
                    <a:pt x="21120" y="16558"/>
                    <a:pt x="21360" y="18958"/>
                    <a:pt x="21600" y="213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5" name="Line"/>
            <p:cNvSpPr/>
            <p:nvPr/>
          </p:nvSpPr>
          <p:spPr>
            <a:xfrm>
              <a:off x="3478639" y="4721310"/>
              <a:ext cx="2413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305" y="14400"/>
                    <a:pt x="10611" y="7200"/>
                    <a:pt x="14211" y="3600"/>
                  </a:cubicBezTo>
                  <a:cubicBezTo>
                    <a:pt x="17811" y="0"/>
                    <a:pt x="19705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6" name="Line"/>
            <p:cNvSpPr/>
            <p:nvPr/>
          </p:nvSpPr>
          <p:spPr>
            <a:xfrm>
              <a:off x="3465939" y="4867360"/>
              <a:ext cx="2286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000" y="14400"/>
                    <a:pt x="10000" y="7200"/>
                    <a:pt x="13600" y="3600"/>
                  </a:cubicBezTo>
                  <a:cubicBezTo>
                    <a:pt x="17200" y="0"/>
                    <a:pt x="1940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7" name="Line"/>
            <p:cNvSpPr/>
            <p:nvPr/>
          </p:nvSpPr>
          <p:spPr>
            <a:xfrm>
              <a:off x="3417255" y="4319825"/>
              <a:ext cx="82081" cy="3073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0" h="21337" fill="norm" stroke="1" extrusionOk="0">
                  <a:moveTo>
                    <a:pt x="5940" y="8035"/>
                  </a:moveTo>
                  <a:cubicBezTo>
                    <a:pt x="4860" y="10826"/>
                    <a:pt x="3780" y="13618"/>
                    <a:pt x="3240" y="15602"/>
                  </a:cubicBezTo>
                  <a:cubicBezTo>
                    <a:pt x="2700" y="17586"/>
                    <a:pt x="2700" y="18761"/>
                    <a:pt x="2430" y="19716"/>
                  </a:cubicBezTo>
                  <a:cubicBezTo>
                    <a:pt x="2160" y="20671"/>
                    <a:pt x="1620" y="21406"/>
                    <a:pt x="1080" y="21333"/>
                  </a:cubicBezTo>
                  <a:cubicBezTo>
                    <a:pt x="540" y="21259"/>
                    <a:pt x="0" y="20377"/>
                    <a:pt x="0" y="17145"/>
                  </a:cubicBezTo>
                  <a:cubicBezTo>
                    <a:pt x="0" y="13912"/>
                    <a:pt x="540" y="8328"/>
                    <a:pt x="1350" y="5096"/>
                  </a:cubicBezTo>
                  <a:cubicBezTo>
                    <a:pt x="2160" y="1863"/>
                    <a:pt x="3240" y="982"/>
                    <a:pt x="5130" y="467"/>
                  </a:cubicBezTo>
                  <a:cubicBezTo>
                    <a:pt x="7020" y="-47"/>
                    <a:pt x="9720" y="-194"/>
                    <a:pt x="12690" y="320"/>
                  </a:cubicBezTo>
                  <a:cubicBezTo>
                    <a:pt x="15660" y="835"/>
                    <a:pt x="18900" y="2010"/>
                    <a:pt x="20250" y="3406"/>
                  </a:cubicBezTo>
                  <a:cubicBezTo>
                    <a:pt x="21600" y="4802"/>
                    <a:pt x="21060" y="6418"/>
                    <a:pt x="17820" y="7373"/>
                  </a:cubicBezTo>
                  <a:cubicBezTo>
                    <a:pt x="14580" y="8328"/>
                    <a:pt x="8640" y="8622"/>
                    <a:pt x="2700" y="89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8" name="Line"/>
            <p:cNvSpPr/>
            <p:nvPr/>
          </p:nvSpPr>
          <p:spPr>
            <a:xfrm>
              <a:off x="3517174" y="4394195"/>
              <a:ext cx="91888" cy="1882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8" h="21108" fill="norm" stroke="1" extrusionOk="0">
                  <a:moveTo>
                    <a:pt x="20061" y="3214"/>
                  </a:moveTo>
                  <a:cubicBezTo>
                    <a:pt x="15741" y="3214"/>
                    <a:pt x="11421" y="3214"/>
                    <a:pt x="7821" y="5588"/>
                  </a:cubicBezTo>
                  <a:cubicBezTo>
                    <a:pt x="4221" y="7961"/>
                    <a:pt x="1341" y="12709"/>
                    <a:pt x="381" y="15676"/>
                  </a:cubicBezTo>
                  <a:cubicBezTo>
                    <a:pt x="-579" y="18643"/>
                    <a:pt x="381" y="19829"/>
                    <a:pt x="2061" y="20542"/>
                  </a:cubicBezTo>
                  <a:cubicBezTo>
                    <a:pt x="3741" y="21254"/>
                    <a:pt x="6141" y="21491"/>
                    <a:pt x="9261" y="20067"/>
                  </a:cubicBezTo>
                  <a:cubicBezTo>
                    <a:pt x="12381" y="18643"/>
                    <a:pt x="16221" y="15557"/>
                    <a:pt x="18381" y="12353"/>
                  </a:cubicBezTo>
                  <a:cubicBezTo>
                    <a:pt x="20541" y="9148"/>
                    <a:pt x="21021" y="5825"/>
                    <a:pt x="20781" y="3570"/>
                  </a:cubicBezTo>
                  <a:cubicBezTo>
                    <a:pt x="20541" y="1315"/>
                    <a:pt x="19581" y="128"/>
                    <a:pt x="18381" y="10"/>
                  </a:cubicBezTo>
                  <a:cubicBezTo>
                    <a:pt x="17181" y="-109"/>
                    <a:pt x="15741" y="840"/>
                    <a:pt x="14301" y="17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9" name="Line"/>
            <p:cNvSpPr/>
            <p:nvPr/>
          </p:nvSpPr>
          <p:spPr>
            <a:xfrm>
              <a:off x="3671255" y="4347602"/>
              <a:ext cx="156635" cy="2230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2" fill="norm" stroke="1" extrusionOk="0">
                  <a:moveTo>
                    <a:pt x="18097" y="1121"/>
                  </a:moveTo>
                  <a:cubicBezTo>
                    <a:pt x="16930" y="516"/>
                    <a:pt x="15762" y="-90"/>
                    <a:pt x="13865" y="11"/>
                  </a:cubicBezTo>
                  <a:cubicBezTo>
                    <a:pt x="11968" y="112"/>
                    <a:pt x="9341" y="919"/>
                    <a:pt x="7005" y="3443"/>
                  </a:cubicBezTo>
                  <a:cubicBezTo>
                    <a:pt x="4670" y="5966"/>
                    <a:pt x="2627" y="10205"/>
                    <a:pt x="1459" y="12931"/>
                  </a:cubicBezTo>
                  <a:cubicBezTo>
                    <a:pt x="292" y="15656"/>
                    <a:pt x="0" y="16867"/>
                    <a:pt x="0" y="18179"/>
                  </a:cubicBezTo>
                  <a:cubicBezTo>
                    <a:pt x="0" y="19491"/>
                    <a:pt x="292" y="20904"/>
                    <a:pt x="3503" y="21207"/>
                  </a:cubicBezTo>
                  <a:cubicBezTo>
                    <a:pt x="6714" y="21510"/>
                    <a:pt x="12843" y="20703"/>
                    <a:pt x="16346" y="19794"/>
                  </a:cubicBezTo>
                  <a:cubicBezTo>
                    <a:pt x="19849" y="18886"/>
                    <a:pt x="20724" y="17876"/>
                    <a:pt x="21600" y="168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0" name="Line"/>
            <p:cNvSpPr/>
            <p:nvPr/>
          </p:nvSpPr>
          <p:spPr>
            <a:xfrm>
              <a:off x="3694539" y="4460960"/>
              <a:ext cx="16510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1" name="Line"/>
            <p:cNvSpPr/>
            <p:nvPr/>
          </p:nvSpPr>
          <p:spPr>
            <a:xfrm>
              <a:off x="4001072" y="4602310"/>
              <a:ext cx="195118" cy="373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0" h="21505" fill="norm" stroke="1" extrusionOk="0">
                  <a:moveTo>
                    <a:pt x="21410" y="1736"/>
                  </a:moveTo>
                  <a:cubicBezTo>
                    <a:pt x="21410" y="1125"/>
                    <a:pt x="21410" y="515"/>
                    <a:pt x="20829" y="210"/>
                  </a:cubicBezTo>
                  <a:cubicBezTo>
                    <a:pt x="20249" y="-95"/>
                    <a:pt x="19087" y="-95"/>
                    <a:pt x="17462" y="393"/>
                  </a:cubicBezTo>
                  <a:cubicBezTo>
                    <a:pt x="15836" y="881"/>
                    <a:pt x="13745" y="1858"/>
                    <a:pt x="11075" y="3932"/>
                  </a:cubicBezTo>
                  <a:cubicBezTo>
                    <a:pt x="8404" y="6007"/>
                    <a:pt x="5152" y="9180"/>
                    <a:pt x="3178" y="11925"/>
                  </a:cubicBezTo>
                  <a:cubicBezTo>
                    <a:pt x="1204" y="14671"/>
                    <a:pt x="507" y="16990"/>
                    <a:pt x="158" y="18454"/>
                  </a:cubicBezTo>
                  <a:cubicBezTo>
                    <a:pt x="-190" y="19919"/>
                    <a:pt x="-190" y="20529"/>
                    <a:pt x="2597" y="20895"/>
                  </a:cubicBezTo>
                  <a:cubicBezTo>
                    <a:pt x="5384" y="21261"/>
                    <a:pt x="10958" y="21383"/>
                    <a:pt x="16533" y="215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2" name="Line"/>
            <p:cNvSpPr/>
            <p:nvPr/>
          </p:nvSpPr>
          <p:spPr>
            <a:xfrm>
              <a:off x="3990872" y="4829260"/>
              <a:ext cx="148168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086" y="21600"/>
                  </a:moveTo>
                  <a:cubicBezTo>
                    <a:pt x="1543" y="20160"/>
                    <a:pt x="0" y="18720"/>
                    <a:pt x="0" y="16560"/>
                  </a:cubicBezTo>
                  <a:cubicBezTo>
                    <a:pt x="0" y="14400"/>
                    <a:pt x="1543" y="11520"/>
                    <a:pt x="5400" y="8640"/>
                  </a:cubicBezTo>
                  <a:cubicBezTo>
                    <a:pt x="9257" y="5760"/>
                    <a:pt x="15429" y="28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3" name="Line"/>
            <p:cNvSpPr/>
            <p:nvPr/>
          </p:nvSpPr>
          <p:spPr>
            <a:xfrm>
              <a:off x="4219593" y="4570647"/>
              <a:ext cx="306797" cy="4036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4" h="21454" fill="norm" stroke="1" extrusionOk="0">
                  <a:moveTo>
                    <a:pt x="21444" y="1596"/>
                  </a:moveTo>
                  <a:cubicBezTo>
                    <a:pt x="20852" y="1033"/>
                    <a:pt x="20260" y="471"/>
                    <a:pt x="19595" y="189"/>
                  </a:cubicBezTo>
                  <a:cubicBezTo>
                    <a:pt x="18929" y="-92"/>
                    <a:pt x="18189" y="-92"/>
                    <a:pt x="16414" y="414"/>
                  </a:cubicBezTo>
                  <a:cubicBezTo>
                    <a:pt x="14639" y="921"/>
                    <a:pt x="11828" y="1933"/>
                    <a:pt x="9608" y="3621"/>
                  </a:cubicBezTo>
                  <a:cubicBezTo>
                    <a:pt x="7389" y="5308"/>
                    <a:pt x="5762" y="7670"/>
                    <a:pt x="4430" y="10202"/>
                  </a:cubicBezTo>
                  <a:cubicBezTo>
                    <a:pt x="3099" y="12733"/>
                    <a:pt x="2063" y="15433"/>
                    <a:pt x="1397" y="17064"/>
                  </a:cubicBezTo>
                  <a:cubicBezTo>
                    <a:pt x="732" y="18696"/>
                    <a:pt x="436" y="19258"/>
                    <a:pt x="214" y="19820"/>
                  </a:cubicBezTo>
                  <a:cubicBezTo>
                    <a:pt x="-8" y="20383"/>
                    <a:pt x="-156" y="20946"/>
                    <a:pt x="288" y="21227"/>
                  </a:cubicBezTo>
                  <a:cubicBezTo>
                    <a:pt x="732" y="21508"/>
                    <a:pt x="1767" y="21508"/>
                    <a:pt x="3099" y="21339"/>
                  </a:cubicBezTo>
                  <a:cubicBezTo>
                    <a:pt x="4430" y="21170"/>
                    <a:pt x="6058" y="20833"/>
                    <a:pt x="7685" y="204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4" name="Line"/>
            <p:cNvSpPr/>
            <p:nvPr/>
          </p:nvSpPr>
          <p:spPr>
            <a:xfrm>
              <a:off x="4456539" y="4708610"/>
              <a:ext cx="203201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950" y="4971"/>
                    <a:pt x="9900" y="9943"/>
                    <a:pt x="13500" y="13543"/>
                  </a:cubicBezTo>
                  <a:cubicBezTo>
                    <a:pt x="17100" y="17143"/>
                    <a:pt x="19350" y="1937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5" name="Line"/>
            <p:cNvSpPr/>
            <p:nvPr/>
          </p:nvSpPr>
          <p:spPr>
            <a:xfrm>
              <a:off x="4483463" y="4670510"/>
              <a:ext cx="188977" cy="289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7" h="21388" fill="norm" stroke="1" extrusionOk="0">
                  <a:moveTo>
                    <a:pt x="21427" y="0"/>
                  </a:moveTo>
                  <a:cubicBezTo>
                    <a:pt x="19267" y="626"/>
                    <a:pt x="17107" y="1252"/>
                    <a:pt x="14587" y="3052"/>
                  </a:cubicBezTo>
                  <a:cubicBezTo>
                    <a:pt x="12067" y="4852"/>
                    <a:pt x="9187" y="7826"/>
                    <a:pt x="6667" y="10643"/>
                  </a:cubicBezTo>
                  <a:cubicBezTo>
                    <a:pt x="4147" y="13461"/>
                    <a:pt x="1987" y="16122"/>
                    <a:pt x="907" y="18000"/>
                  </a:cubicBezTo>
                  <a:cubicBezTo>
                    <a:pt x="-173" y="19878"/>
                    <a:pt x="-173" y="20974"/>
                    <a:pt x="307" y="21287"/>
                  </a:cubicBezTo>
                  <a:cubicBezTo>
                    <a:pt x="787" y="21600"/>
                    <a:pt x="1747" y="21130"/>
                    <a:pt x="2707" y="206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6" name="Line"/>
            <p:cNvSpPr/>
            <p:nvPr/>
          </p:nvSpPr>
          <p:spPr>
            <a:xfrm>
              <a:off x="4686228" y="4880060"/>
              <a:ext cx="37012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2" h="21600" fill="norm" stroke="1" extrusionOk="0">
                  <a:moveTo>
                    <a:pt x="20982" y="0"/>
                  </a:moveTo>
                  <a:cubicBezTo>
                    <a:pt x="13782" y="2700"/>
                    <a:pt x="6582" y="5400"/>
                    <a:pt x="2982" y="8400"/>
                  </a:cubicBezTo>
                  <a:cubicBezTo>
                    <a:pt x="-618" y="11400"/>
                    <a:pt x="-618" y="14700"/>
                    <a:pt x="1182" y="16950"/>
                  </a:cubicBezTo>
                  <a:cubicBezTo>
                    <a:pt x="2982" y="19200"/>
                    <a:pt x="6582" y="20400"/>
                    <a:pt x="1018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7" name="Line"/>
            <p:cNvSpPr/>
            <p:nvPr/>
          </p:nvSpPr>
          <p:spPr>
            <a:xfrm>
              <a:off x="4735939" y="4576203"/>
              <a:ext cx="146051" cy="137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56" fill="norm" stroke="1" extrusionOk="0">
                  <a:moveTo>
                    <a:pt x="0" y="6727"/>
                  </a:moveTo>
                  <a:cubicBezTo>
                    <a:pt x="313" y="5090"/>
                    <a:pt x="626" y="3454"/>
                    <a:pt x="1409" y="2145"/>
                  </a:cubicBezTo>
                  <a:cubicBezTo>
                    <a:pt x="2191" y="836"/>
                    <a:pt x="3443" y="-146"/>
                    <a:pt x="5478" y="18"/>
                  </a:cubicBezTo>
                  <a:cubicBezTo>
                    <a:pt x="7513" y="181"/>
                    <a:pt x="10330" y="1490"/>
                    <a:pt x="10957" y="4272"/>
                  </a:cubicBezTo>
                  <a:cubicBezTo>
                    <a:pt x="11583" y="7054"/>
                    <a:pt x="10017" y="11309"/>
                    <a:pt x="8609" y="14418"/>
                  </a:cubicBezTo>
                  <a:cubicBezTo>
                    <a:pt x="7200" y="17527"/>
                    <a:pt x="5948" y="19490"/>
                    <a:pt x="6104" y="20472"/>
                  </a:cubicBezTo>
                  <a:cubicBezTo>
                    <a:pt x="6261" y="21454"/>
                    <a:pt x="7826" y="21454"/>
                    <a:pt x="10643" y="20799"/>
                  </a:cubicBezTo>
                  <a:cubicBezTo>
                    <a:pt x="13461" y="20145"/>
                    <a:pt x="17530" y="18836"/>
                    <a:pt x="21600" y="175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8" name="Line"/>
            <p:cNvSpPr/>
            <p:nvPr/>
          </p:nvSpPr>
          <p:spPr>
            <a:xfrm>
              <a:off x="4894689" y="4538319"/>
              <a:ext cx="154918" cy="4653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3" h="21489" fill="norm" stroke="1" extrusionOk="0">
                  <a:moveTo>
                    <a:pt x="0" y="1998"/>
                  </a:moveTo>
                  <a:cubicBezTo>
                    <a:pt x="2919" y="1314"/>
                    <a:pt x="5838" y="630"/>
                    <a:pt x="8903" y="288"/>
                  </a:cubicBezTo>
                  <a:cubicBezTo>
                    <a:pt x="11968" y="-54"/>
                    <a:pt x="15178" y="-54"/>
                    <a:pt x="17368" y="93"/>
                  </a:cubicBezTo>
                  <a:cubicBezTo>
                    <a:pt x="19557" y="239"/>
                    <a:pt x="20724" y="532"/>
                    <a:pt x="21162" y="1754"/>
                  </a:cubicBezTo>
                  <a:cubicBezTo>
                    <a:pt x="21600" y="2976"/>
                    <a:pt x="21308" y="5126"/>
                    <a:pt x="20432" y="7765"/>
                  </a:cubicBezTo>
                  <a:cubicBezTo>
                    <a:pt x="19557" y="10404"/>
                    <a:pt x="18097" y="13532"/>
                    <a:pt x="17368" y="15779"/>
                  </a:cubicBezTo>
                  <a:cubicBezTo>
                    <a:pt x="16638" y="18027"/>
                    <a:pt x="16638" y="19396"/>
                    <a:pt x="16054" y="20227"/>
                  </a:cubicBezTo>
                  <a:cubicBezTo>
                    <a:pt x="15470" y="21057"/>
                    <a:pt x="14303" y="21351"/>
                    <a:pt x="12989" y="21448"/>
                  </a:cubicBezTo>
                  <a:cubicBezTo>
                    <a:pt x="11676" y="21546"/>
                    <a:pt x="10216" y="21448"/>
                    <a:pt x="8757" y="213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9" name="Line"/>
            <p:cNvSpPr/>
            <p:nvPr/>
          </p:nvSpPr>
          <p:spPr>
            <a:xfrm>
              <a:off x="5199489" y="4835610"/>
              <a:ext cx="1460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0" name="Line"/>
            <p:cNvSpPr/>
            <p:nvPr/>
          </p:nvSpPr>
          <p:spPr>
            <a:xfrm>
              <a:off x="5282039" y="4778460"/>
              <a:ext cx="1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1" name="Line"/>
            <p:cNvSpPr/>
            <p:nvPr/>
          </p:nvSpPr>
          <p:spPr>
            <a:xfrm>
              <a:off x="5618726" y="4643634"/>
              <a:ext cx="222114" cy="3045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3" h="21288" fill="norm" stroke="1" extrusionOk="0">
                  <a:moveTo>
                    <a:pt x="598" y="5429"/>
                  </a:moveTo>
                  <a:cubicBezTo>
                    <a:pt x="598" y="4393"/>
                    <a:pt x="598" y="3358"/>
                    <a:pt x="2228" y="2396"/>
                  </a:cubicBezTo>
                  <a:cubicBezTo>
                    <a:pt x="3858" y="1434"/>
                    <a:pt x="7119" y="547"/>
                    <a:pt x="9258" y="177"/>
                  </a:cubicBezTo>
                  <a:cubicBezTo>
                    <a:pt x="11398" y="-193"/>
                    <a:pt x="12417" y="-45"/>
                    <a:pt x="12926" y="1212"/>
                  </a:cubicBezTo>
                  <a:cubicBezTo>
                    <a:pt x="13436" y="2470"/>
                    <a:pt x="13436" y="4837"/>
                    <a:pt x="11296" y="7944"/>
                  </a:cubicBezTo>
                  <a:cubicBezTo>
                    <a:pt x="9157" y="11051"/>
                    <a:pt x="4877" y="14897"/>
                    <a:pt x="2534" y="17265"/>
                  </a:cubicBezTo>
                  <a:cubicBezTo>
                    <a:pt x="191" y="19632"/>
                    <a:pt x="-217" y="20519"/>
                    <a:pt x="89" y="20963"/>
                  </a:cubicBezTo>
                  <a:cubicBezTo>
                    <a:pt x="394" y="21407"/>
                    <a:pt x="1413" y="21407"/>
                    <a:pt x="4572" y="20889"/>
                  </a:cubicBezTo>
                  <a:cubicBezTo>
                    <a:pt x="7730" y="20371"/>
                    <a:pt x="13028" y="19336"/>
                    <a:pt x="16187" y="18670"/>
                  </a:cubicBezTo>
                  <a:cubicBezTo>
                    <a:pt x="19345" y="18004"/>
                    <a:pt x="20364" y="17708"/>
                    <a:pt x="21383" y="174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2" name="Line"/>
            <p:cNvSpPr/>
            <p:nvPr/>
          </p:nvSpPr>
          <p:spPr>
            <a:xfrm>
              <a:off x="5904339" y="4649049"/>
              <a:ext cx="152401" cy="2741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8" fill="norm" stroke="1" extrusionOk="0">
                  <a:moveTo>
                    <a:pt x="21600" y="1672"/>
                  </a:moveTo>
                  <a:cubicBezTo>
                    <a:pt x="20700" y="1012"/>
                    <a:pt x="19800" y="353"/>
                    <a:pt x="18600" y="105"/>
                  </a:cubicBezTo>
                  <a:cubicBezTo>
                    <a:pt x="17400" y="-142"/>
                    <a:pt x="15900" y="23"/>
                    <a:pt x="13350" y="847"/>
                  </a:cubicBezTo>
                  <a:cubicBezTo>
                    <a:pt x="10800" y="1672"/>
                    <a:pt x="7200" y="3156"/>
                    <a:pt x="4800" y="4722"/>
                  </a:cubicBezTo>
                  <a:cubicBezTo>
                    <a:pt x="2400" y="6289"/>
                    <a:pt x="1200" y="7937"/>
                    <a:pt x="600" y="9998"/>
                  </a:cubicBezTo>
                  <a:cubicBezTo>
                    <a:pt x="0" y="12060"/>
                    <a:pt x="0" y="14533"/>
                    <a:pt x="0" y="16182"/>
                  </a:cubicBezTo>
                  <a:cubicBezTo>
                    <a:pt x="0" y="17831"/>
                    <a:pt x="0" y="18655"/>
                    <a:pt x="600" y="19397"/>
                  </a:cubicBezTo>
                  <a:cubicBezTo>
                    <a:pt x="1200" y="20139"/>
                    <a:pt x="2400" y="20798"/>
                    <a:pt x="4650" y="21128"/>
                  </a:cubicBezTo>
                  <a:cubicBezTo>
                    <a:pt x="6900" y="21458"/>
                    <a:pt x="10200" y="21458"/>
                    <a:pt x="13050" y="20963"/>
                  </a:cubicBezTo>
                  <a:cubicBezTo>
                    <a:pt x="15900" y="20469"/>
                    <a:pt x="18300" y="19479"/>
                    <a:pt x="20700" y="184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3" name="Line"/>
            <p:cNvSpPr/>
            <p:nvPr/>
          </p:nvSpPr>
          <p:spPr>
            <a:xfrm>
              <a:off x="5891639" y="4778460"/>
              <a:ext cx="22860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400" y="17486"/>
                    <a:pt x="8800" y="13371"/>
                    <a:pt x="12400" y="9771"/>
                  </a:cubicBezTo>
                  <a:cubicBezTo>
                    <a:pt x="16000" y="6171"/>
                    <a:pt x="18800" y="308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4" name="Line"/>
            <p:cNvSpPr/>
            <p:nvPr/>
          </p:nvSpPr>
          <p:spPr>
            <a:xfrm>
              <a:off x="6137208" y="4629145"/>
              <a:ext cx="160832" cy="2890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5" h="21372" fill="norm" stroke="1" extrusionOk="0">
                  <a:moveTo>
                    <a:pt x="21315" y="1180"/>
                  </a:moveTo>
                  <a:cubicBezTo>
                    <a:pt x="20473" y="554"/>
                    <a:pt x="19632" y="-72"/>
                    <a:pt x="16406" y="6"/>
                  </a:cubicBezTo>
                  <a:cubicBezTo>
                    <a:pt x="13180" y="85"/>
                    <a:pt x="7570" y="867"/>
                    <a:pt x="4344" y="2119"/>
                  </a:cubicBezTo>
                  <a:cubicBezTo>
                    <a:pt x="1118" y="3371"/>
                    <a:pt x="276" y="5093"/>
                    <a:pt x="416" y="7285"/>
                  </a:cubicBezTo>
                  <a:cubicBezTo>
                    <a:pt x="557" y="9476"/>
                    <a:pt x="1679" y="12137"/>
                    <a:pt x="2240" y="13858"/>
                  </a:cubicBezTo>
                  <a:cubicBezTo>
                    <a:pt x="2801" y="15580"/>
                    <a:pt x="2801" y="16363"/>
                    <a:pt x="2380" y="17145"/>
                  </a:cubicBezTo>
                  <a:cubicBezTo>
                    <a:pt x="1959" y="17928"/>
                    <a:pt x="1118" y="18711"/>
                    <a:pt x="557" y="19493"/>
                  </a:cubicBezTo>
                  <a:cubicBezTo>
                    <a:pt x="-4" y="20276"/>
                    <a:pt x="-285" y="21058"/>
                    <a:pt x="416" y="21293"/>
                  </a:cubicBezTo>
                  <a:cubicBezTo>
                    <a:pt x="1118" y="21528"/>
                    <a:pt x="2801" y="21215"/>
                    <a:pt x="5746" y="20667"/>
                  </a:cubicBezTo>
                  <a:cubicBezTo>
                    <a:pt x="8692" y="20119"/>
                    <a:pt x="12899" y="19337"/>
                    <a:pt x="17107" y="185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5" name="Line"/>
            <p:cNvSpPr/>
            <p:nvPr/>
          </p:nvSpPr>
          <p:spPr>
            <a:xfrm>
              <a:off x="6298039" y="4712516"/>
              <a:ext cx="165101" cy="1802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8" fill="norm" stroke="1" extrusionOk="0">
                  <a:moveTo>
                    <a:pt x="0" y="290"/>
                  </a:moveTo>
                  <a:cubicBezTo>
                    <a:pt x="1385" y="39"/>
                    <a:pt x="2769" y="-212"/>
                    <a:pt x="4015" y="290"/>
                  </a:cubicBezTo>
                  <a:cubicBezTo>
                    <a:pt x="5262" y="793"/>
                    <a:pt x="6369" y="2048"/>
                    <a:pt x="8446" y="4937"/>
                  </a:cubicBezTo>
                  <a:cubicBezTo>
                    <a:pt x="10523" y="7825"/>
                    <a:pt x="13569" y="12346"/>
                    <a:pt x="15923" y="15360"/>
                  </a:cubicBezTo>
                  <a:cubicBezTo>
                    <a:pt x="18277" y="18374"/>
                    <a:pt x="19938" y="19881"/>
                    <a:pt x="21600" y="213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6" name="Line"/>
            <p:cNvSpPr/>
            <p:nvPr/>
          </p:nvSpPr>
          <p:spPr>
            <a:xfrm>
              <a:off x="6361539" y="4683210"/>
              <a:ext cx="101601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200" y="3508"/>
                    <a:pt x="10800" y="7015"/>
                    <a:pt x="7200" y="10615"/>
                  </a:cubicBezTo>
                  <a:cubicBezTo>
                    <a:pt x="3600" y="14215"/>
                    <a:pt x="1800" y="1790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7" name="Line"/>
            <p:cNvSpPr/>
            <p:nvPr/>
          </p:nvSpPr>
          <p:spPr>
            <a:xfrm>
              <a:off x="6507589" y="4841960"/>
              <a:ext cx="1905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8" name="Line"/>
            <p:cNvSpPr/>
            <p:nvPr/>
          </p:nvSpPr>
          <p:spPr>
            <a:xfrm>
              <a:off x="3504039" y="5026110"/>
              <a:ext cx="31751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160" y="4800"/>
                    <a:pt x="18720" y="9600"/>
                    <a:pt x="15840" y="13108"/>
                  </a:cubicBezTo>
                  <a:cubicBezTo>
                    <a:pt x="12960" y="16615"/>
                    <a:pt x="8640" y="18831"/>
                    <a:pt x="5760" y="20031"/>
                  </a:cubicBezTo>
                  <a:cubicBezTo>
                    <a:pt x="2880" y="21231"/>
                    <a:pt x="1440" y="2141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9" name="Line"/>
            <p:cNvSpPr/>
            <p:nvPr/>
          </p:nvSpPr>
          <p:spPr>
            <a:xfrm>
              <a:off x="3389739" y="5267410"/>
              <a:ext cx="21590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0" name="Line"/>
            <p:cNvSpPr/>
            <p:nvPr/>
          </p:nvSpPr>
          <p:spPr>
            <a:xfrm>
              <a:off x="6526639" y="4648491"/>
              <a:ext cx="132068" cy="3356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2" h="21405" fill="norm" stroke="1" extrusionOk="0">
                  <a:moveTo>
                    <a:pt x="0" y="999"/>
                  </a:moveTo>
                  <a:cubicBezTo>
                    <a:pt x="3429" y="594"/>
                    <a:pt x="6857" y="189"/>
                    <a:pt x="9429" y="54"/>
                  </a:cubicBezTo>
                  <a:cubicBezTo>
                    <a:pt x="12000" y="-81"/>
                    <a:pt x="13714" y="54"/>
                    <a:pt x="15600" y="257"/>
                  </a:cubicBezTo>
                  <a:cubicBezTo>
                    <a:pt x="17486" y="459"/>
                    <a:pt x="19543" y="729"/>
                    <a:pt x="20571" y="1202"/>
                  </a:cubicBezTo>
                  <a:cubicBezTo>
                    <a:pt x="21600" y="1674"/>
                    <a:pt x="21600" y="2349"/>
                    <a:pt x="20914" y="4644"/>
                  </a:cubicBezTo>
                  <a:cubicBezTo>
                    <a:pt x="20229" y="6939"/>
                    <a:pt x="18857" y="10854"/>
                    <a:pt x="18171" y="13622"/>
                  </a:cubicBezTo>
                  <a:cubicBezTo>
                    <a:pt x="17486" y="16389"/>
                    <a:pt x="17486" y="18009"/>
                    <a:pt x="17486" y="19156"/>
                  </a:cubicBezTo>
                  <a:cubicBezTo>
                    <a:pt x="17486" y="20304"/>
                    <a:pt x="17486" y="20979"/>
                    <a:pt x="16457" y="21249"/>
                  </a:cubicBezTo>
                  <a:cubicBezTo>
                    <a:pt x="15429" y="21519"/>
                    <a:pt x="13371" y="21384"/>
                    <a:pt x="11314" y="212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1" name="Line"/>
            <p:cNvSpPr/>
            <p:nvPr/>
          </p:nvSpPr>
          <p:spPr>
            <a:xfrm>
              <a:off x="6736189" y="4886410"/>
              <a:ext cx="63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2" name="Line"/>
            <p:cNvSpPr/>
            <p:nvPr/>
          </p:nvSpPr>
          <p:spPr>
            <a:xfrm>
              <a:off x="6826976" y="4647226"/>
              <a:ext cx="182264" cy="2882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9" h="21472" fill="norm" stroke="1" extrusionOk="0">
                  <a:moveTo>
                    <a:pt x="21379" y="1261"/>
                  </a:moveTo>
                  <a:cubicBezTo>
                    <a:pt x="20634" y="631"/>
                    <a:pt x="19889" y="0"/>
                    <a:pt x="18027" y="0"/>
                  </a:cubicBezTo>
                  <a:cubicBezTo>
                    <a:pt x="16165" y="0"/>
                    <a:pt x="13186" y="631"/>
                    <a:pt x="10579" y="2128"/>
                  </a:cubicBezTo>
                  <a:cubicBezTo>
                    <a:pt x="7972" y="3626"/>
                    <a:pt x="5738" y="5991"/>
                    <a:pt x="4000" y="8514"/>
                  </a:cubicBezTo>
                  <a:cubicBezTo>
                    <a:pt x="2262" y="11036"/>
                    <a:pt x="1020" y="13717"/>
                    <a:pt x="400" y="15766"/>
                  </a:cubicBezTo>
                  <a:cubicBezTo>
                    <a:pt x="-221" y="17816"/>
                    <a:pt x="-221" y="19235"/>
                    <a:pt x="1145" y="20181"/>
                  </a:cubicBezTo>
                  <a:cubicBezTo>
                    <a:pt x="2510" y="21127"/>
                    <a:pt x="5241" y="21600"/>
                    <a:pt x="7724" y="21442"/>
                  </a:cubicBezTo>
                  <a:cubicBezTo>
                    <a:pt x="10207" y="21285"/>
                    <a:pt x="12441" y="20496"/>
                    <a:pt x="14676" y="197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3" name="Line"/>
            <p:cNvSpPr/>
            <p:nvPr/>
          </p:nvSpPr>
          <p:spPr>
            <a:xfrm>
              <a:off x="6856839" y="4797510"/>
              <a:ext cx="1587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304" y="15429"/>
                    <a:pt x="4608" y="9257"/>
                    <a:pt x="8208" y="5657"/>
                  </a:cubicBezTo>
                  <a:cubicBezTo>
                    <a:pt x="11808" y="2057"/>
                    <a:pt x="16704" y="102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4" name="Line"/>
            <p:cNvSpPr/>
            <p:nvPr/>
          </p:nvSpPr>
          <p:spPr>
            <a:xfrm>
              <a:off x="7020210" y="4620653"/>
              <a:ext cx="192230" cy="2935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2" h="21395" fill="norm" stroke="1" extrusionOk="0">
                  <a:moveTo>
                    <a:pt x="21322" y="3171"/>
                  </a:moveTo>
                  <a:cubicBezTo>
                    <a:pt x="21322" y="2400"/>
                    <a:pt x="21322" y="1628"/>
                    <a:pt x="20852" y="1011"/>
                  </a:cubicBezTo>
                  <a:cubicBezTo>
                    <a:pt x="20383" y="394"/>
                    <a:pt x="19444" y="-69"/>
                    <a:pt x="17683" y="8"/>
                  </a:cubicBezTo>
                  <a:cubicBezTo>
                    <a:pt x="15922" y="85"/>
                    <a:pt x="13339" y="702"/>
                    <a:pt x="11461" y="2322"/>
                  </a:cubicBezTo>
                  <a:cubicBezTo>
                    <a:pt x="9583" y="3942"/>
                    <a:pt x="8409" y="6565"/>
                    <a:pt x="7000" y="9188"/>
                  </a:cubicBezTo>
                  <a:cubicBezTo>
                    <a:pt x="5592" y="11811"/>
                    <a:pt x="3948" y="14434"/>
                    <a:pt x="2774" y="16131"/>
                  </a:cubicBezTo>
                  <a:cubicBezTo>
                    <a:pt x="1600" y="17828"/>
                    <a:pt x="896" y="18600"/>
                    <a:pt x="426" y="19371"/>
                  </a:cubicBezTo>
                  <a:cubicBezTo>
                    <a:pt x="-43" y="20142"/>
                    <a:pt x="-278" y="20914"/>
                    <a:pt x="544" y="21222"/>
                  </a:cubicBezTo>
                  <a:cubicBezTo>
                    <a:pt x="1365" y="21531"/>
                    <a:pt x="3244" y="21377"/>
                    <a:pt x="6061" y="21145"/>
                  </a:cubicBezTo>
                  <a:cubicBezTo>
                    <a:pt x="8879" y="20914"/>
                    <a:pt x="12635" y="20605"/>
                    <a:pt x="16392" y="202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5" name="Line"/>
            <p:cNvSpPr/>
            <p:nvPr/>
          </p:nvSpPr>
          <p:spPr>
            <a:xfrm>
              <a:off x="7180689" y="4714960"/>
              <a:ext cx="76201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6000" y="2314"/>
                    <a:pt x="12000" y="4629"/>
                    <a:pt x="15600" y="8229"/>
                  </a:cubicBezTo>
                  <a:cubicBezTo>
                    <a:pt x="19200" y="11829"/>
                    <a:pt x="20400" y="1671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6" name="Line"/>
            <p:cNvSpPr/>
            <p:nvPr/>
          </p:nvSpPr>
          <p:spPr>
            <a:xfrm>
              <a:off x="7174339" y="4670510"/>
              <a:ext cx="158751" cy="273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568" y="3181"/>
                    <a:pt x="13536" y="6363"/>
                    <a:pt x="9936" y="9963"/>
                  </a:cubicBezTo>
                  <a:cubicBezTo>
                    <a:pt x="6336" y="13563"/>
                    <a:pt x="3168" y="1758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7" name="Line"/>
            <p:cNvSpPr/>
            <p:nvPr/>
          </p:nvSpPr>
          <p:spPr>
            <a:xfrm>
              <a:off x="7314039" y="4839652"/>
              <a:ext cx="82551" cy="1102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38" fill="norm" stroke="1" extrusionOk="0">
                  <a:moveTo>
                    <a:pt x="0" y="4036"/>
                  </a:moveTo>
                  <a:cubicBezTo>
                    <a:pt x="2215" y="2836"/>
                    <a:pt x="4431" y="1636"/>
                    <a:pt x="7477" y="836"/>
                  </a:cubicBezTo>
                  <a:cubicBezTo>
                    <a:pt x="10523" y="36"/>
                    <a:pt x="14400" y="-364"/>
                    <a:pt x="16338" y="436"/>
                  </a:cubicBezTo>
                  <a:cubicBezTo>
                    <a:pt x="18277" y="1236"/>
                    <a:pt x="18277" y="3236"/>
                    <a:pt x="16338" y="5636"/>
                  </a:cubicBezTo>
                  <a:cubicBezTo>
                    <a:pt x="14400" y="8036"/>
                    <a:pt x="10523" y="10836"/>
                    <a:pt x="7477" y="13236"/>
                  </a:cubicBezTo>
                  <a:cubicBezTo>
                    <a:pt x="4431" y="15636"/>
                    <a:pt x="2215" y="17636"/>
                    <a:pt x="2492" y="19036"/>
                  </a:cubicBezTo>
                  <a:cubicBezTo>
                    <a:pt x="2769" y="20436"/>
                    <a:pt x="5538" y="21236"/>
                    <a:pt x="9138" y="20636"/>
                  </a:cubicBezTo>
                  <a:cubicBezTo>
                    <a:pt x="12738" y="20036"/>
                    <a:pt x="17169" y="18036"/>
                    <a:pt x="21600" y="160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8" name="Line"/>
            <p:cNvSpPr/>
            <p:nvPr/>
          </p:nvSpPr>
          <p:spPr>
            <a:xfrm>
              <a:off x="7409289" y="4595222"/>
              <a:ext cx="129588" cy="399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9" h="21551" fill="norm" stroke="1" extrusionOk="0">
                  <a:moveTo>
                    <a:pt x="7316" y="980"/>
                  </a:moveTo>
                  <a:cubicBezTo>
                    <a:pt x="8710" y="637"/>
                    <a:pt x="10103" y="294"/>
                    <a:pt x="11845" y="122"/>
                  </a:cubicBezTo>
                  <a:cubicBezTo>
                    <a:pt x="13587" y="-49"/>
                    <a:pt x="15677" y="-49"/>
                    <a:pt x="17245" y="180"/>
                  </a:cubicBezTo>
                  <a:cubicBezTo>
                    <a:pt x="18813" y="408"/>
                    <a:pt x="19858" y="865"/>
                    <a:pt x="20555" y="1665"/>
                  </a:cubicBezTo>
                  <a:cubicBezTo>
                    <a:pt x="21252" y="2465"/>
                    <a:pt x="21600" y="3608"/>
                    <a:pt x="21077" y="5780"/>
                  </a:cubicBezTo>
                  <a:cubicBezTo>
                    <a:pt x="20555" y="7951"/>
                    <a:pt x="19161" y="11151"/>
                    <a:pt x="18465" y="13437"/>
                  </a:cubicBezTo>
                  <a:cubicBezTo>
                    <a:pt x="17768" y="15722"/>
                    <a:pt x="17768" y="17094"/>
                    <a:pt x="18116" y="18065"/>
                  </a:cubicBezTo>
                  <a:cubicBezTo>
                    <a:pt x="18465" y="19037"/>
                    <a:pt x="19161" y="19608"/>
                    <a:pt x="18987" y="20122"/>
                  </a:cubicBezTo>
                  <a:cubicBezTo>
                    <a:pt x="18813" y="20637"/>
                    <a:pt x="17768" y="21094"/>
                    <a:pt x="14458" y="21322"/>
                  </a:cubicBezTo>
                  <a:cubicBezTo>
                    <a:pt x="11148" y="21551"/>
                    <a:pt x="5574" y="21551"/>
                    <a:pt x="0" y="215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9" name="Line"/>
            <p:cNvSpPr/>
            <p:nvPr/>
          </p:nvSpPr>
          <p:spPr>
            <a:xfrm>
              <a:off x="7701389" y="4797510"/>
              <a:ext cx="1778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0" name="Line"/>
            <p:cNvSpPr/>
            <p:nvPr/>
          </p:nvSpPr>
          <p:spPr>
            <a:xfrm>
              <a:off x="7764889" y="4708610"/>
              <a:ext cx="44451" cy="2056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4" fill="norm" stroke="1" extrusionOk="0">
                  <a:moveTo>
                    <a:pt x="21600" y="0"/>
                  </a:moveTo>
                  <a:cubicBezTo>
                    <a:pt x="14400" y="2424"/>
                    <a:pt x="7200" y="4849"/>
                    <a:pt x="3600" y="7935"/>
                  </a:cubicBezTo>
                  <a:cubicBezTo>
                    <a:pt x="0" y="11020"/>
                    <a:pt x="0" y="14767"/>
                    <a:pt x="0" y="17192"/>
                  </a:cubicBezTo>
                  <a:cubicBezTo>
                    <a:pt x="0" y="19616"/>
                    <a:pt x="0" y="20718"/>
                    <a:pt x="1543" y="21159"/>
                  </a:cubicBezTo>
                  <a:cubicBezTo>
                    <a:pt x="3086" y="21600"/>
                    <a:pt x="6171" y="21380"/>
                    <a:pt x="9257" y="211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1" name="Line"/>
            <p:cNvSpPr/>
            <p:nvPr/>
          </p:nvSpPr>
          <p:spPr>
            <a:xfrm>
              <a:off x="7949544" y="4655374"/>
              <a:ext cx="164596" cy="2832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4" h="21255" fill="norm" stroke="1" extrusionOk="0">
                  <a:moveTo>
                    <a:pt x="21534" y="2089"/>
                  </a:moveTo>
                  <a:cubicBezTo>
                    <a:pt x="19319" y="1136"/>
                    <a:pt x="17103" y="183"/>
                    <a:pt x="14749" y="24"/>
                  </a:cubicBezTo>
                  <a:cubicBezTo>
                    <a:pt x="12396" y="-135"/>
                    <a:pt x="9903" y="500"/>
                    <a:pt x="7965" y="1771"/>
                  </a:cubicBezTo>
                  <a:cubicBezTo>
                    <a:pt x="6026" y="3041"/>
                    <a:pt x="4642" y="4947"/>
                    <a:pt x="3534" y="7250"/>
                  </a:cubicBezTo>
                  <a:cubicBezTo>
                    <a:pt x="2426" y="9553"/>
                    <a:pt x="1596" y="12253"/>
                    <a:pt x="1042" y="14159"/>
                  </a:cubicBezTo>
                  <a:cubicBezTo>
                    <a:pt x="488" y="16065"/>
                    <a:pt x="211" y="17177"/>
                    <a:pt x="72" y="18209"/>
                  </a:cubicBezTo>
                  <a:cubicBezTo>
                    <a:pt x="-66" y="19241"/>
                    <a:pt x="-66" y="20194"/>
                    <a:pt x="626" y="20750"/>
                  </a:cubicBezTo>
                  <a:cubicBezTo>
                    <a:pt x="1319" y="21306"/>
                    <a:pt x="2703" y="21465"/>
                    <a:pt x="6026" y="20909"/>
                  </a:cubicBezTo>
                  <a:cubicBezTo>
                    <a:pt x="9349" y="20353"/>
                    <a:pt x="14611" y="19083"/>
                    <a:pt x="19872" y="178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2" name="Line"/>
            <p:cNvSpPr/>
            <p:nvPr/>
          </p:nvSpPr>
          <p:spPr>
            <a:xfrm>
              <a:off x="7968089" y="4816560"/>
              <a:ext cx="1714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3" name="Line"/>
            <p:cNvSpPr/>
            <p:nvPr/>
          </p:nvSpPr>
          <p:spPr>
            <a:xfrm>
              <a:off x="8175436" y="4644547"/>
              <a:ext cx="211754" cy="2945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5" h="21317" fill="norm" stroke="1" extrusionOk="0">
                  <a:moveTo>
                    <a:pt x="21395" y="501"/>
                  </a:moveTo>
                  <a:cubicBezTo>
                    <a:pt x="17973" y="194"/>
                    <a:pt x="14551" y="-112"/>
                    <a:pt x="11878" y="41"/>
                  </a:cubicBezTo>
                  <a:cubicBezTo>
                    <a:pt x="9205" y="194"/>
                    <a:pt x="7280" y="807"/>
                    <a:pt x="5997" y="1420"/>
                  </a:cubicBezTo>
                  <a:cubicBezTo>
                    <a:pt x="4714" y="2033"/>
                    <a:pt x="4072" y="2645"/>
                    <a:pt x="3751" y="4101"/>
                  </a:cubicBezTo>
                  <a:cubicBezTo>
                    <a:pt x="3431" y="5556"/>
                    <a:pt x="3431" y="7854"/>
                    <a:pt x="2896" y="10382"/>
                  </a:cubicBezTo>
                  <a:cubicBezTo>
                    <a:pt x="2361" y="12909"/>
                    <a:pt x="1292" y="15667"/>
                    <a:pt x="650" y="17505"/>
                  </a:cubicBezTo>
                  <a:cubicBezTo>
                    <a:pt x="9" y="19343"/>
                    <a:pt x="-205" y="20262"/>
                    <a:pt x="223" y="20799"/>
                  </a:cubicBezTo>
                  <a:cubicBezTo>
                    <a:pt x="650" y="21335"/>
                    <a:pt x="1720" y="21488"/>
                    <a:pt x="3965" y="21105"/>
                  </a:cubicBezTo>
                  <a:cubicBezTo>
                    <a:pt x="6211" y="20722"/>
                    <a:pt x="9633" y="19803"/>
                    <a:pt x="13054" y="188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4" name="Line"/>
            <p:cNvSpPr/>
            <p:nvPr/>
          </p:nvSpPr>
          <p:spPr>
            <a:xfrm>
              <a:off x="8330039" y="4753060"/>
              <a:ext cx="8890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5" name="Line"/>
            <p:cNvSpPr/>
            <p:nvPr/>
          </p:nvSpPr>
          <p:spPr>
            <a:xfrm>
              <a:off x="8330039" y="4721310"/>
              <a:ext cx="114301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400" y="4200"/>
                    <a:pt x="11200" y="8400"/>
                    <a:pt x="7600" y="12000"/>
                  </a:cubicBezTo>
                  <a:cubicBezTo>
                    <a:pt x="4000" y="15600"/>
                    <a:pt x="2000" y="18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6" name="Line"/>
            <p:cNvSpPr/>
            <p:nvPr/>
          </p:nvSpPr>
          <p:spPr>
            <a:xfrm>
              <a:off x="8437989" y="4880060"/>
              <a:ext cx="9525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400" y="0"/>
                    <a:pt x="4800" y="0"/>
                    <a:pt x="6480" y="1125"/>
                  </a:cubicBezTo>
                  <a:cubicBezTo>
                    <a:pt x="8160" y="2250"/>
                    <a:pt x="9120" y="4500"/>
                    <a:pt x="9120" y="6750"/>
                  </a:cubicBezTo>
                  <a:cubicBezTo>
                    <a:pt x="9120" y="9000"/>
                    <a:pt x="8160" y="11250"/>
                    <a:pt x="6480" y="13725"/>
                  </a:cubicBezTo>
                  <a:cubicBezTo>
                    <a:pt x="4800" y="16200"/>
                    <a:pt x="2400" y="18900"/>
                    <a:pt x="3120" y="20250"/>
                  </a:cubicBezTo>
                  <a:cubicBezTo>
                    <a:pt x="3840" y="21600"/>
                    <a:pt x="7680" y="21600"/>
                    <a:pt x="10800" y="21600"/>
                  </a:cubicBezTo>
                  <a:cubicBezTo>
                    <a:pt x="13920" y="21600"/>
                    <a:pt x="16320" y="21600"/>
                    <a:pt x="18000" y="21150"/>
                  </a:cubicBezTo>
                  <a:cubicBezTo>
                    <a:pt x="19680" y="20700"/>
                    <a:pt x="20640" y="19800"/>
                    <a:pt x="21600" y="189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7" name="Line"/>
            <p:cNvSpPr/>
            <p:nvPr/>
          </p:nvSpPr>
          <p:spPr>
            <a:xfrm>
              <a:off x="8488789" y="4676860"/>
              <a:ext cx="88901" cy="975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72" fill="norm" stroke="1" extrusionOk="0">
                  <a:moveTo>
                    <a:pt x="0" y="0"/>
                  </a:moveTo>
                  <a:cubicBezTo>
                    <a:pt x="2057" y="1838"/>
                    <a:pt x="4114" y="3677"/>
                    <a:pt x="5143" y="5974"/>
                  </a:cubicBezTo>
                  <a:cubicBezTo>
                    <a:pt x="6171" y="8272"/>
                    <a:pt x="6171" y="11030"/>
                    <a:pt x="5143" y="13787"/>
                  </a:cubicBezTo>
                  <a:cubicBezTo>
                    <a:pt x="4114" y="16545"/>
                    <a:pt x="2057" y="19302"/>
                    <a:pt x="3086" y="20451"/>
                  </a:cubicBezTo>
                  <a:cubicBezTo>
                    <a:pt x="4114" y="21600"/>
                    <a:pt x="8229" y="21140"/>
                    <a:pt x="11829" y="20681"/>
                  </a:cubicBezTo>
                  <a:cubicBezTo>
                    <a:pt x="15429" y="20221"/>
                    <a:pt x="18514" y="19762"/>
                    <a:pt x="21600" y="193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8" name="Line"/>
            <p:cNvSpPr/>
            <p:nvPr/>
          </p:nvSpPr>
          <p:spPr>
            <a:xfrm>
              <a:off x="8539589" y="4652783"/>
              <a:ext cx="99484" cy="3542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0" fill="norm" stroke="1" extrusionOk="0">
                  <a:moveTo>
                    <a:pt x="1379" y="1849"/>
                  </a:moveTo>
                  <a:cubicBezTo>
                    <a:pt x="5515" y="1206"/>
                    <a:pt x="9651" y="563"/>
                    <a:pt x="12868" y="241"/>
                  </a:cubicBezTo>
                  <a:cubicBezTo>
                    <a:pt x="16085" y="-80"/>
                    <a:pt x="18383" y="-80"/>
                    <a:pt x="19762" y="241"/>
                  </a:cubicBezTo>
                  <a:cubicBezTo>
                    <a:pt x="21140" y="563"/>
                    <a:pt x="21600" y="1206"/>
                    <a:pt x="21600" y="3391"/>
                  </a:cubicBezTo>
                  <a:cubicBezTo>
                    <a:pt x="21600" y="5577"/>
                    <a:pt x="21140" y="9306"/>
                    <a:pt x="20451" y="11941"/>
                  </a:cubicBezTo>
                  <a:cubicBezTo>
                    <a:pt x="19762" y="14577"/>
                    <a:pt x="18843" y="16120"/>
                    <a:pt x="19072" y="17406"/>
                  </a:cubicBezTo>
                  <a:cubicBezTo>
                    <a:pt x="19302" y="18691"/>
                    <a:pt x="20681" y="19720"/>
                    <a:pt x="19532" y="20234"/>
                  </a:cubicBezTo>
                  <a:cubicBezTo>
                    <a:pt x="18383" y="20749"/>
                    <a:pt x="14706" y="20749"/>
                    <a:pt x="11030" y="20877"/>
                  </a:cubicBezTo>
                  <a:cubicBezTo>
                    <a:pt x="7353" y="21006"/>
                    <a:pt x="3677" y="21263"/>
                    <a:pt x="0" y="215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9" name="Line"/>
            <p:cNvSpPr/>
            <p:nvPr/>
          </p:nvSpPr>
          <p:spPr>
            <a:xfrm>
              <a:off x="6418689" y="1705060"/>
              <a:ext cx="4826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274" y="17280"/>
                    <a:pt x="4547" y="12960"/>
                    <a:pt x="7674" y="8640"/>
                  </a:cubicBezTo>
                  <a:cubicBezTo>
                    <a:pt x="10800" y="4320"/>
                    <a:pt x="14779" y="0"/>
                    <a:pt x="17242" y="0"/>
                  </a:cubicBezTo>
                  <a:cubicBezTo>
                    <a:pt x="19705" y="0"/>
                    <a:pt x="20653" y="4320"/>
                    <a:pt x="21600" y="86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0" name="Line"/>
            <p:cNvSpPr/>
            <p:nvPr/>
          </p:nvSpPr>
          <p:spPr>
            <a:xfrm>
              <a:off x="6464137" y="1832060"/>
              <a:ext cx="411753" cy="505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8" h="21488" fill="norm" stroke="1" extrusionOk="0">
                  <a:moveTo>
                    <a:pt x="3603" y="18900"/>
                  </a:moveTo>
                  <a:cubicBezTo>
                    <a:pt x="2939" y="19800"/>
                    <a:pt x="2274" y="20700"/>
                    <a:pt x="1554" y="21150"/>
                  </a:cubicBezTo>
                  <a:cubicBezTo>
                    <a:pt x="834" y="21600"/>
                    <a:pt x="59" y="21600"/>
                    <a:pt x="3" y="21150"/>
                  </a:cubicBezTo>
                  <a:cubicBezTo>
                    <a:pt x="-52" y="20700"/>
                    <a:pt x="613" y="19800"/>
                    <a:pt x="3105" y="16650"/>
                  </a:cubicBezTo>
                  <a:cubicBezTo>
                    <a:pt x="5597" y="13500"/>
                    <a:pt x="9917" y="8100"/>
                    <a:pt x="13296" y="4950"/>
                  </a:cubicBezTo>
                  <a:cubicBezTo>
                    <a:pt x="16674" y="1800"/>
                    <a:pt x="19111" y="900"/>
                    <a:pt x="2154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1" name="Line"/>
            <p:cNvSpPr/>
            <p:nvPr/>
          </p:nvSpPr>
          <p:spPr>
            <a:xfrm>
              <a:off x="9255022" y="1921489"/>
              <a:ext cx="351368" cy="24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50" fill="norm" stroke="1" extrusionOk="0">
                  <a:moveTo>
                    <a:pt x="2082" y="10350"/>
                  </a:moveTo>
                  <a:cubicBezTo>
                    <a:pt x="1041" y="6750"/>
                    <a:pt x="0" y="3150"/>
                    <a:pt x="0" y="1350"/>
                  </a:cubicBezTo>
                  <a:cubicBezTo>
                    <a:pt x="0" y="-450"/>
                    <a:pt x="1041" y="-450"/>
                    <a:pt x="4294" y="1350"/>
                  </a:cubicBezTo>
                  <a:cubicBezTo>
                    <a:pt x="7547" y="3150"/>
                    <a:pt x="13012" y="6750"/>
                    <a:pt x="16265" y="10350"/>
                  </a:cubicBezTo>
                  <a:cubicBezTo>
                    <a:pt x="19518" y="13950"/>
                    <a:pt x="20559" y="17550"/>
                    <a:pt x="21600" y="211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2" name="Line"/>
            <p:cNvSpPr/>
            <p:nvPr/>
          </p:nvSpPr>
          <p:spPr>
            <a:xfrm>
              <a:off x="9242868" y="2060660"/>
              <a:ext cx="350822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4" h="21600" fill="norm" stroke="1" extrusionOk="0">
                  <a:moveTo>
                    <a:pt x="862" y="21600"/>
                  </a:moveTo>
                  <a:cubicBezTo>
                    <a:pt x="223" y="20400"/>
                    <a:pt x="-416" y="19200"/>
                    <a:pt x="351" y="16800"/>
                  </a:cubicBezTo>
                  <a:cubicBezTo>
                    <a:pt x="1118" y="14400"/>
                    <a:pt x="3291" y="10800"/>
                    <a:pt x="6997" y="7800"/>
                  </a:cubicBezTo>
                  <a:cubicBezTo>
                    <a:pt x="10704" y="4800"/>
                    <a:pt x="15944" y="2400"/>
                    <a:pt x="2118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3" name="Line"/>
            <p:cNvSpPr/>
            <p:nvPr/>
          </p:nvSpPr>
          <p:spPr>
            <a:xfrm>
              <a:off x="3415139" y="6265302"/>
              <a:ext cx="190501" cy="181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532" fill="norm" stroke="1" extrusionOk="0">
                  <a:moveTo>
                    <a:pt x="0" y="13332"/>
                  </a:moveTo>
                  <a:cubicBezTo>
                    <a:pt x="2400" y="6132"/>
                    <a:pt x="4800" y="-1068"/>
                    <a:pt x="8400" y="132"/>
                  </a:cubicBezTo>
                  <a:cubicBezTo>
                    <a:pt x="12000" y="1332"/>
                    <a:pt x="16800" y="10932"/>
                    <a:pt x="21600" y="205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4" name="Line"/>
            <p:cNvSpPr/>
            <p:nvPr/>
          </p:nvSpPr>
          <p:spPr>
            <a:xfrm>
              <a:off x="3434189" y="6404060"/>
              <a:ext cx="1397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5" name="Line"/>
            <p:cNvSpPr/>
            <p:nvPr/>
          </p:nvSpPr>
          <p:spPr>
            <a:xfrm>
              <a:off x="3873820" y="6044530"/>
              <a:ext cx="159386" cy="448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2" h="21484" fill="norm" stroke="1" extrusionOk="0">
                  <a:moveTo>
                    <a:pt x="20575" y="1405"/>
                  </a:moveTo>
                  <a:cubicBezTo>
                    <a:pt x="20852" y="797"/>
                    <a:pt x="21129" y="188"/>
                    <a:pt x="20298" y="36"/>
                  </a:cubicBezTo>
                  <a:cubicBezTo>
                    <a:pt x="19467" y="-116"/>
                    <a:pt x="17529" y="188"/>
                    <a:pt x="14898" y="1405"/>
                  </a:cubicBezTo>
                  <a:cubicBezTo>
                    <a:pt x="12267" y="2622"/>
                    <a:pt x="8944" y="4752"/>
                    <a:pt x="6175" y="7287"/>
                  </a:cubicBezTo>
                  <a:cubicBezTo>
                    <a:pt x="3406" y="9822"/>
                    <a:pt x="1191" y="12763"/>
                    <a:pt x="360" y="14842"/>
                  </a:cubicBezTo>
                  <a:cubicBezTo>
                    <a:pt x="-471" y="16921"/>
                    <a:pt x="83" y="18138"/>
                    <a:pt x="2575" y="19101"/>
                  </a:cubicBezTo>
                  <a:cubicBezTo>
                    <a:pt x="5067" y="20064"/>
                    <a:pt x="9498" y="20774"/>
                    <a:pt x="13929" y="21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6" name="Line"/>
            <p:cNvSpPr/>
            <p:nvPr/>
          </p:nvSpPr>
          <p:spPr>
            <a:xfrm>
              <a:off x="4091811" y="6245310"/>
              <a:ext cx="294879" cy="1637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1" h="21421" fill="norm" stroke="1" extrusionOk="0">
                  <a:moveTo>
                    <a:pt x="5676" y="2492"/>
                  </a:moveTo>
                  <a:cubicBezTo>
                    <a:pt x="6132" y="5538"/>
                    <a:pt x="6588" y="8585"/>
                    <a:pt x="6360" y="11354"/>
                  </a:cubicBezTo>
                  <a:cubicBezTo>
                    <a:pt x="6132" y="14123"/>
                    <a:pt x="5219" y="16615"/>
                    <a:pt x="4459" y="18277"/>
                  </a:cubicBezTo>
                  <a:cubicBezTo>
                    <a:pt x="3698" y="19938"/>
                    <a:pt x="3090" y="20769"/>
                    <a:pt x="2405" y="21185"/>
                  </a:cubicBezTo>
                  <a:cubicBezTo>
                    <a:pt x="1721" y="21600"/>
                    <a:pt x="960" y="21600"/>
                    <a:pt x="428" y="20077"/>
                  </a:cubicBezTo>
                  <a:cubicBezTo>
                    <a:pt x="-105" y="18554"/>
                    <a:pt x="-409" y="15508"/>
                    <a:pt x="1188" y="12046"/>
                  </a:cubicBezTo>
                  <a:cubicBezTo>
                    <a:pt x="2785" y="8585"/>
                    <a:pt x="6284" y="4708"/>
                    <a:pt x="9935" y="2631"/>
                  </a:cubicBezTo>
                  <a:cubicBezTo>
                    <a:pt x="13585" y="554"/>
                    <a:pt x="17388" y="277"/>
                    <a:pt x="2119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7" name="Line"/>
            <p:cNvSpPr/>
            <p:nvPr/>
          </p:nvSpPr>
          <p:spPr>
            <a:xfrm>
              <a:off x="4386689" y="6016702"/>
              <a:ext cx="139701" cy="1113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52" fill="norm" stroke="1" extrusionOk="0">
                  <a:moveTo>
                    <a:pt x="0" y="7202"/>
                  </a:moveTo>
                  <a:cubicBezTo>
                    <a:pt x="655" y="5202"/>
                    <a:pt x="1309" y="3202"/>
                    <a:pt x="2782" y="1802"/>
                  </a:cubicBezTo>
                  <a:cubicBezTo>
                    <a:pt x="4255" y="402"/>
                    <a:pt x="6545" y="-398"/>
                    <a:pt x="8018" y="202"/>
                  </a:cubicBezTo>
                  <a:cubicBezTo>
                    <a:pt x="9491" y="802"/>
                    <a:pt x="10145" y="2802"/>
                    <a:pt x="9327" y="5602"/>
                  </a:cubicBezTo>
                  <a:cubicBezTo>
                    <a:pt x="8509" y="8402"/>
                    <a:pt x="6218" y="12002"/>
                    <a:pt x="4418" y="14602"/>
                  </a:cubicBezTo>
                  <a:cubicBezTo>
                    <a:pt x="2618" y="17202"/>
                    <a:pt x="1309" y="18802"/>
                    <a:pt x="1636" y="19802"/>
                  </a:cubicBezTo>
                  <a:cubicBezTo>
                    <a:pt x="1964" y="20802"/>
                    <a:pt x="3927" y="21202"/>
                    <a:pt x="7527" y="21002"/>
                  </a:cubicBezTo>
                  <a:cubicBezTo>
                    <a:pt x="11127" y="20802"/>
                    <a:pt x="16364" y="20002"/>
                    <a:pt x="21600" y="192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8" name="Line"/>
            <p:cNvSpPr/>
            <p:nvPr/>
          </p:nvSpPr>
          <p:spPr>
            <a:xfrm>
              <a:off x="4469239" y="6353260"/>
              <a:ext cx="19050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9" name="Line"/>
            <p:cNvSpPr/>
            <p:nvPr/>
          </p:nvSpPr>
          <p:spPr>
            <a:xfrm>
              <a:off x="4558139" y="6270710"/>
              <a:ext cx="38101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600" y="3000"/>
                    <a:pt x="9600" y="6000"/>
                    <a:pt x="6000" y="9600"/>
                  </a:cubicBezTo>
                  <a:cubicBezTo>
                    <a:pt x="2400" y="13200"/>
                    <a:pt x="1200" y="17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0" name="Line"/>
            <p:cNvSpPr/>
            <p:nvPr/>
          </p:nvSpPr>
          <p:spPr>
            <a:xfrm>
              <a:off x="4742289" y="6250555"/>
              <a:ext cx="273051" cy="2678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9" fill="norm" stroke="1" extrusionOk="0">
                  <a:moveTo>
                    <a:pt x="0" y="21519"/>
                  </a:moveTo>
                  <a:cubicBezTo>
                    <a:pt x="1842" y="19308"/>
                    <a:pt x="3684" y="17097"/>
                    <a:pt x="5358" y="13950"/>
                  </a:cubicBezTo>
                  <a:cubicBezTo>
                    <a:pt x="7033" y="10804"/>
                    <a:pt x="8540" y="6722"/>
                    <a:pt x="9544" y="4001"/>
                  </a:cubicBezTo>
                  <a:cubicBezTo>
                    <a:pt x="10549" y="1280"/>
                    <a:pt x="11051" y="-81"/>
                    <a:pt x="11051" y="4"/>
                  </a:cubicBezTo>
                  <a:cubicBezTo>
                    <a:pt x="11051" y="89"/>
                    <a:pt x="10549" y="1620"/>
                    <a:pt x="9795" y="4256"/>
                  </a:cubicBezTo>
                  <a:cubicBezTo>
                    <a:pt x="9042" y="6892"/>
                    <a:pt x="8037" y="10634"/>
                    <a:pt x="7535" y="13015"/>
                  </a:cubicBezTo>
                  <a:cubicBezTo>
                    <a:pt x="7033" y="15396"/>
                    <a:pt x="7033" y="16417"/>
                    <a:pt x="7033" y="17352"/>
                  </a:cubicBezTo>
                  <a:cubicBezTo>
                    <a:pt x="7033" y="18288"/>
                    <a:pt x="7033" y="19138"/>
                    <a:pt x="7451" y="19308"/>
                  </a:cubicBezTo>
                  <a:cubicBezTo>
                    <a:pt x="7870" y="19478"/>
                    <a:pt x="8707" y="18968"/>
                    <a:pt x="10130" y="17097"/>
                  </a:cubicBezTo>
                  <a:cubicBezTo>
                    <a:pt x="11553" y="15226"/>
                    <a:pt x="13563" y="11995"/>
                    <a:pt x="14735" y="9954"/>
                  </a:cubicBezTo>
                  <a:cubicBezTo>
                    <a:pt x="15907" y="7913"/>
                    <a:pt x="16242" y="7062"/>
                    <a:pt x="16744" y="6127"/>
                  </a:cubicBezTo>
                  <a:cubicBezTo>
                    <a:pt x="17247" y="5191"/>
                    <a:pt x="17916" y="4171"/>
                    <a:pt x="18084" y="4256"/>
                  </a:cubicBezTo>
                  <a:cubicBezTo>
                    <a:pt x="18251" y="4341"/>
                    <a:pt x="17916" y="5532"/>
                    <a:pt x="17665" y="7317"/>
                  </a:cubicBezTo>
                  <a:cubicBezTo>
                    <a:pt x="17414" y="9103"/>
                    <a:pt x="17247" y="11484"/>
                    <a:pt x="17916" y="13100"/>
                  </a:cubicBezTo>
                  <a:cubicBezTo>
                    <a:pt x="18586" y="14716"/>
                    <a:pt x="20093" y="15566"/>
                    <a:pt x="21600" y="164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1" name="Line"/>
            <p:cNvSpPr/>
            <p:nvPr/>
          </p:nvSpPr>
          <p:spPr>
            <a:xfrm>
              <a:off x="5028039" y="6086552"/>
              <a:ext cx="184151" cy="1387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40" fill="norm" stroke="1" extrusionOk="0">
                  <a:moveTo>
                    <a:pt x="0" y="5804"/>
                  </a:moveTo>
                  <a:cubicBezTo>
                    <a:pt x="248" y="4192"/>
                    <a:pt x="497" y="2580"/>
                    <a:pt x="1241" y="1452"/>
                  </a:cubicBezTo>
                  <a:cubicBezTo>
                    <a:pt x="1986" y="324"/>
                    <a:pt x="3228" y="-321"/>
                    <a:pt x="4966" y="163"/>
                  </a:cubicBezTo>
                  <a:cubicBezTo>
                    <a:pt x="6703" y="646"/>
                    <a:pt x="8938" y="2258"/>
                    <a:pt x="9683" y="4998"/>
                  </a:cubicBezTo>
                  <a:cubicBezTo>
                    <a:pt x="10428" y="7739"/>
                    <a:pt x="9683" y="11607"/>
                    <a:pt x="8814" y="14025"/>
                  </a:cubicBezTo>
                  <a:cubicBezTo>
                    <a:pt x="7945" y="16443"/>
                    <a:pt x="6952" y="17410"/>
                    <a:pt x="5834" y="18378"/>
                  </a:cubicBezTo>
                  <a:cubicBezTo>
                    <a:pt x="4717" y="19345"/>
                    <a:pt x="3476" y="20312"/>
                    <a:pt x="3848" y="20795"/>
                  </a:cubicBezTo>
                  <a:cubicBezTo>
                    <a:pt x="4221" y="21279"/>
                    <a:pt x="6207" y="21279"/>
                    <a:pt x="9434" y="20634"/>
                  </a:cubicBezTo>
                  <a:cubicBezTo>
                    <a:pt x="12662" y="19989"/>
                    <a:pt x="17131" y="18700"/>
                    <a:pt x="21600" y="174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2" name="Line"/>
            <p:cNvSpPr/>
            <p:nvPr/>
          </p:nvSpPr>
          <p:spPr>
            <a:xfrm>
              <a:off x="5193139" y="6048460"/>
              <a:ext cx="111179" cy="488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28" h="21600" fill="norm" stroke="1" extrusionOk="0">
                  <a:moveTo>
                    <a:pt x="7069" y="0"/>
                  </a:moveTo>
                  <a:cubicBezTo>
                    <a:pt x="12175" y="2805"/>
                    <a:pt x="17280" y="5610"/>
                    <a:pt x="19440" y="8416"/>
                  </a:cubicBezTo>
                  <a:cubicBezTo>
                    <a:pt x="21600" y="11221"/>
                    <a:pt x="20815" y="14026"/>
                    <a:pt x="17084" y="16223"/>
                  </a:cubicBezTo>
                  <a:cubicBezTo>
                    <a:pt x="13353" y="18421"/>
                    <a:pt x="6676" y="2001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3" name="Line"/>
            <p:cNvSpPr/>
            <p:nvPr/>
          </p:nvSpPr>
          <p:spPr>
            <a:xfrm>
              <a:off x="5643729" y="6289760"/>
              <a:ext cx="24156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5" h="21600" fill="norm" stroke="1" extrusionOk="0">
                  <a:moveTo>
                    <a:pt x="2840" y="21600"/>
                  </a:moveTo>
                  <a:cubicBezTo>
                    <a:pt x="1525" y="16800"/>
                    <a:pt x="211" y="12000"/>
                    <a:pt x="23" y="10000"/>
                  </a:cubicBezTo>
                  <a:cubicBezTo>
                    <a:pt x="-165" y="8000"/>
                    <a:pt x="774" y="8800"/>
                    <a:pt x="3685" y="8800"/>
                  </a:cubicBezTo>
                  <a:cubicBezTo>
                    <a:pt x="6597" y="8800"/>
                    <a:pt x="11480" y="8000"/>
                    <a:pt x="14767" y="6400"/>
                  </a:cubicBezTo>
                  <a:cubicBezTo>
                    <a:pt x="18054" y="4800"/>
                    <a:pt x="19745" y="2400"/>
                    <a:pt x="2143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4" name="Line"/>
            <p:cNvSpPr/>
            <p:nvPr/>
          </p:nvSpPr>
          <p:spPr>
            <a:xfrm>
              <a:off x="5790039" y="6207210"/>
              <a:ext cx="1" cy="2349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5" name="Line"/>
            <p:cNvSpPr/>
            <p:nvPr/>
          </p:nvSpPr>
          <p:spPr>
            <a:xfrm>
              <a:off x="6075789" y="6084706"/>
              <a:ext cx="330201" cy="3372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4" fill="norm" stroke="1" extrusionOk="0">
                  <a:moveTo>
                    <a:pt x="0" y="3740"/>
                  </a:moveTo>
                  <a:cubicBezTo>
                    <a:pt x="0" y="3069"/>
                    <a:pt x="0" y="2398"/>
                    <a:pt x="900" y="1727"/>
                  </a:cubicBezTo>
                  <a:cubicBezTo>
                    <a:pt x="1800" y="1056"/>
                    <a:pt x="3600" y="386"/>
                    <a:pt x="5331" y="117"/>
                  </a:cubicBezTo>
                  <a:cubicBezTo>
                    <a:pt x="7062" y="-151"/>
                    <a:pt x="8723" y="-17"/>
                    <a:pt x="9623" y="1124"/>
                  </a:cubicBezTo>
                  <a:cubicBezTo>
                    <a:pt x="10523" y="2264"/>
                    <a:pt x="10662" y="4410"/>
                    <a:pt x="9346" y="7295"/>
                  </a:cubicBezTo>
                  <a:cubicBezTo>
                    <a:pt x="8031" y="10179"/>
                    <a:pt x="5262" y="13802"/>
                    <a:pt x="3669" y="15948"/>
                  </a:cubicBezTo>
                  <a:cubicBezTo>
                    <a:pt x="2077" y="18095"/>
                    <a:pt x="1662" y="18766"/>
                    <a:pt x="1454" y="19437"/>
                  </a:cubicBezTo>
                  <a:cubicBezTo>
                    <a:pt x="1246" y="20107"/>
                    <a:pt x="1246" y="20778"/>
                    <a:pt x="1869" y="21114"/>
                  </a:cubicBezTo>
                  <a:cubicBezTo>
                    <a:pt x="2492" y="21449"/>
                    <a:pt x="3738" y="21449"/>
                    <a:pt x="6646" y="21181"/>
                  </a:cubicBezTo>
                  <a:cubicBezTo>
                    <a:pt x="9554" y="20912"/>
                    <a:pt x="14123" y="20376"/>
                    <a:pt x="16892" y="19973"/>
                  </a:cubicBezTo>
                  <a:cubicBezTo>
                    <a:pt x="19662" y="19571"/>
                    <a:pt x="20631" y="19302"/>
                    <a:pt x="21600" y="190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6" name="Line"/>
            <p:cNvSpPr/>
            <p:nvPr/>
          </p:nvSpPr>
          <p:spPr>
            <a:xfrm>
              <a:off x="6371561" y="6151281"/>
              <a:ext cx="282079" cy="3226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2" h="21379" fill="norm" stroke="1" extrusionOk="0">
                  <a:moveTo>
                    <a:pt x="204" y="21379"/>
                  </a:moveTo>
                  <a:cubicBezTo>
                    <a:pt x="43" y="20678"/>
                    <a:pt x="-118" y="19976"/>
                    <a:pt x="124" y="19345"/>
                  </a:cubicBezTo>
                  <a:cubicBezTo>
                    <a:pt x="366" y="18714"/>
                    <a:pt x="1010" y="18153"/>
                    <a:pt x="1978" y="16680"/>
                  </a:cubicBezTo>
                  <a:cubicBezTo>
                    <a:pt x="2945" y="15208"/>
                    <a:pt x="4234" y="12823"/>
                    <a:pt x="5363" y="10369"/>
                  </a:cubicBezTo>
                  <a:cubicBezTo>
                    <a:pt x="6491" y="7914"/>
                    <a:pt x="7458" y="5389"/>
                    <a:pt x="8022" y="3496"/>
                  </a:cubicBezTo>
                  <a:cubicBezTo>
                    <a:pt x="8586" y="1602"/>
                    <a:pt x="8748" y="340"/>
                    <a:pt x="8748" y="60"/>
                  </a:cubicBezTo>
                  <a:cubicBezTo>
                    <a:pt x="8748" y="-221"/>
                    <a:pt x="8586" y="480"/>
                    <a:pt x="8103" y="2444"/>
                  </a:cubicBezTo>
                  <a:cubicBezTo>
                    <a:pt x="7619" y="4408"/>
                    <a:pt x="6813" y="7634"/>
                    <a:pt x="6410" y="9878"/>
                  </a:cubicBezTo>
                  <a:cubicBezTo>
                    <a:pt x="6007" y="12122"/>
                    <a:pt x="6007" y="13384"/>
                    <a:pt x="6169" y="14366"/>
                  </a:cubicBezTo>
                  <a:cubicBezTo>
                    <a:pt x="6330" y="15348"/>
                    <a:pt x="6652" y="16049"/>
                    <a:pt x="7216" y="16260"/>
                  </a:cubicBezTo>
                  <a:cubicBezTo>
                    <a:pt x="7781" y="16470"/>
                    <a:pt x="8586" y="16189"/>
                    <a:pt x="9634" y="14857"/>
                  </a:cubicBezTo>
                  <a:cubicBezTo>
                    <a:pt x="10682" y="13524"/>
                    <a:pt x="11972" y="11140"/>
                    <a:pt x="12858" y="9527"/>
                  </a:cubicBezTo>
                  <a:cubicBezTo>
                    <a:pt x="13745" y="7914"/>
                    <a:pt x="14228" y="7073"/>
                    <a:pt x="14792" y="6021"/>
                  </a:cubicBezTo>
                  <a:cubicBezTo>
                    <a:pt x="15357" y="4969"/>
                    <a:pt x="16001" y="3706"/>
                    <a:pt x="16324" y="3426"/>
                  </a:cubicBezTo>
                  <a:cubicBezTo>
                    <a:pt x="16646" y="3145"/>
                    <a:pt x="16646" y="3847"/>
                    <a:pt x="16727" y="5319"/>
                  </a:cubicBezTo>
                  <a:cubicBezTo>
                    <a:pt x="16807" y="6792"/>
                    <a:pt x="16969" y="9036"/>
                    <a:pt x="17291" y="10509"/>
                  </a:cubicBezTo>
                  <a:cubicBezTo>
                    <a:pt x="17613" y="11982"/>
                    <a:pt x="18097" y="12683"/>
                    <a:pt x="18822" y="12893"/>
                  </a:cubicBezTo>
                  <a:cubicBezTo>
                    <a:pt x="19548" y="13104"/>
                    <a:pt x="20515" y="12823"/>
                    <a:pt x="21482" y="125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7" name="Line"/>
            <p:cNvSpPr/>
            <p:nvPr/>
          </p:nvSpPr>
          <p:spPr>
            <a:xfrm>
              <a:off x="6659989" y="5929221"/>
              <a:ext cx="139701" cy="1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7" fill="norm" stroke="1" extrusionOk="0">
                  <a:moveTo>
                    <a:pt x="0" y="6073"/>
                  </a:moveTo>
                  <a:cubicBezTo>
                    <a:pt x="0" y="4772"/>
                    <a:pt x="0" y="3470"/>
                    <a:pt x="655" y="2429"/>
                  </a:cubicBezTo>
                  <a:cubicBezTo>
                    <a:pt x="1309" y="1388"/>
                    <a:pt x="2618" y="608"/>
                    <a:pt x="4091" y="217"/>
                  </a:cubicBezTo>
                  <a:cubicBezTo>
                    <a:pt x="5564" y="-173"/>
                    <a:pt x="7200" y="-173"/>
                    <a:pt x="8345" y="1388"/>
                  </a:cubicBezTo>
                  <a:cubicBezTo>
                    <a:pt x="9491" y="2950"/>
                    <a:pt x="10145" y="6073"/>
                    <a:pt x="9655" y="8545"/>
                  </a:cubicBezTo>
                  <a:cubicBezTo>
                    <a:pt x="9164" y="11017"/>
                    <a:pt x="7527" y="12839"/>
                    <a:pt x="6218" y="14791"/>
                  </a:cubicBezTo>
                  <a:cubicBezTo>
                    <a:pt x="4909" y="16743"/>
                    <a:pt x="3927" y="18825"/>
                    <a:pt x="4255" y="19996"/>
                  </a:cubicBezTo>
                  <a:cubicBezTo>
                    <a:pt x="4582" y="21167"/>
                    <a:pt x="6218" y="21427"/>
                    <a:pt x="9327" y="21427"/>
                  </a:cubicBezTo>
                  <a:cubicBezTo>
                    <a:pt x="12436" y="21427"/>
                    <a:pt x="17018" y="21167"/>
                    <a:pt x="21600" y="209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8" name="Line"/>
            <p:cNvSpPr/>
            <p:nvPr/>
          </p:nvSpPr>
          <p:spPr>
            <a:xfrm>
              <a:off x="6958439" y="6251660"/>
              <a:ext cx="1968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645" y="20160"/>
                    <a:pt x="9290" y="18720"/>
                    <a:pt x="12890" y="15120"/>
                  </a:cubicBezTo>
                  <a:cubicBezTo>
                    <a:pt x="16490" y="11520"/>
                    <a:pt x="19045" y="576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9" name="Line"/>
            <p:cNvSpPr/>
            <p:nvPr/>
          </p:nvSpPr>
          <p:spPr>
            <a:xfrm>
              <a:off x="7049455" y="6162760"/>
              <a:ext cx="35985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247" y="3600"/>
                    <a:pt x="8894" y="7200"/>
                    <a:pt x="5082" y="10543"/>
                  </a:cubicBezTo>
                  <a:cubicBezTo>
                    <a:pt x="1271" y="13886"/>
                    <a:pt x="0" y="16971"/>
                    <a:pt x="0" y="18771"/>
                  </a:cubicBezTo>
                  <a:cubicBezTo>
                    <a:pt x="0" y="20571"/>
                    <a:pt x="1271" y="21086"/>
                    <a:pt x="254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0" name="Line"/>
            <p:cNvSpPr/>
            <p:nvPr/>
          </p:nvSpPr>
          <p:spPr>
            <a:xfrm>
              <a:off x="7347192" y="6082249"/>
              <a:ext cx="121510" cy="3067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66" h="21153" fill="norm" stroke="1" extrusionOk="0">
                  <a:moveTo>
                    <a:pt x="20281" y="3362"/>
                  </a:moveTo>
                  <a:cubicBezTo>
                    <a:pt x="20641" y="2048"/>
                    <a:pt x="21001" y="735"/>
                    <a:pt x="20101" y="224"/>
                  </a:cubicBezTo>
                  <a:cubicBezTo>
                    <a:pt x="19201" y="-287"/>
                    <a:pt x="17041" y="5"/>
                    <a:pt x="13621" y="1829"/>
                  </a:cubicBezTo>
                  <a:cubicBezTo>
                    <a:pt x="10201" y="3654"/>
                    <a:pt x="5521" y="7010"/>
                    <a:pt x="2821" y="10148"/>
                  </a:cubicBezTo>
                  <a:cubicBezTo>
                    <a:pt x="121" y="13286"/>
                    <a:pt x="-599" y="16205"/>
                    <a:pt x="481" y="18102"/>
                  </a:cubicBezTo>
                  <a:cubicBezTo>
                    <a:pt x="1561" y="19999"/>
                    <a:pt x="4441" y="20875"/>
                    <a:pt x="7681" y="21094"/>
                  </a:cubicBezTo>
                  <a:cubicBezTo>
                    <a:pt x="10921" y="21313"/>
                    <a:pt x="14521" y="20875"/>
                    <a:pt x="18121" y="204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1" name="Line"/>
            <p:cNvSpPr/>
            <p:nvPr/>
          </p:nvSpPr>
          <p:spPr>
            <a:xfrm>
              <a:off x="7498902" y="6251660"/>
              <a:ext cx="196138" cy="1058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2" h="21600" fill="norm" stroke="1" extrusionOk="0">
                  <a:moveTo>
                    <a:pt x="3406" y="5184"/>
                  </a:moveTo>
                  <a:cubicBezTo>
                    <a:pt x="3870" y="9504"/>
                    <a:pt x="4335" y="13824"/>
                    <a:pt x="4219" y="16848"/>
                  </a:cubicBezTo>
                  <a:cubicBezTo>
                    <a:pt x="4103" y="19872"/>
                    <a:pt x="3406" y="21600"/>
                    <a:pt x="2709" y="21600"/>
                  </a:cubicBezTo>
                  <a:cubicBezTo>
                    <a:pt x="2012" y="21600"/>
                    <a:pt x="1316" y="19872"/>
                    <a:pt x="851" y="17928"/>
                  </a:cubicBezTo>
                  <a:cubicBezTo>
                    <a:pt x="387" y="15984"/>
                    <a:pt x="154" y="13824"/>
                    <a:pt x="38" y="11664"/>
                  </a:cubicBezTo>
                  <a:cubicBezTo>
                    <a:pt x="-78" y="9504"/>
                    <a:pt x="-78" y="7344"/>
                    <a:pt x="2361" y="5832"/>
                  </a:cubicBezTo>
                  <a:cubicBezTo>
                    <a:pt x="4799" y="4320"/>
                    <a:pt x="9677" y="3456"/>
                    <a:pt x="13277" y="2592"/>
                  </a:cubicBezTo>
                  <a:cubicBezTo>
                    <a:pt x="16877" y="1728"/>
                    <a:pt x="19199" y="864"/>
                    <a:pt x="2152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2" name="Line"/>
            <p:cNvSpPr/>
            <p:nvPr/>
          </p:nvSpPr>
          <p:spPr>
            <a:xfrm>
              <a:off x="7726789" y="6090466"/>
              <a:ext cx="120651" cy="1040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35" fill="norm" stroke="1" extrusionOk="0">
                  <a:moveTo>
                    <a:pt x="0" y="499"/>
                  </a:moveTo>
                  <a:cubicBezTo>
                    <a:pt x="1895" y="67"/>
                    <a:pt x="3789" y="-365"/>
                    <a:pt x="5116" y="499"/>
                  </a:cubicBezTo>
                  <a:cubicBezTo>
                    <a:pt x="6442" y="1363"/>
                    <a:pt x="7200" y="3523"/>
                    <a:pt x="7389" y="5683"/>
                  </a:cubicBezTo>
                  <a:cubicBezTo>
                    <a:pt x="7579" y="7843"/>
                    <a:pt x="7200" y="10003"/>
                    <a:pt x="5684" y="12379"/>
                  </a:cubicBezTo>
                  <a:cubicBezTo>
                    <a:pt x="4168" y="14755"/>
                    <a:pt x="1516" y="17347"/>
                    <a:pt x="1516" y="18643"/>
                  </a:cubicBezTo>
                  <a:cubicBezTo>
                    <a:pt x="1516" y="19939"/>
                    <a:pt x="4168" y="19939"/>
                    <a:pt x="7958" y="20155"/>
                  </a:cubicBezTo>
                  <a:cubicBezTo>
                    <a:pt x="11747" y="20371"/>
                    <a:pt x="16674" y="20803"/>
                    <a:pt x="21600" y="212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3" name="Line"/>
            <p:cNvSpPr/>
            <p:nvPr/>
          </p:nvSpPr>
          <p:spPr>
            <a:xfrm>
              <a:off x="7828389" y="6270710"/>
              <a:ext cx="12700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760" y="17486"/>
                    <a:pt x="11520" y="13371"/>
                    <a:pt x="15120" y="9771"/>
                  </a:cubicBezTo>
                  <a:cubicBezTo>
                    <a:pt x="18720" y="6171"/>
                    <a:pt x="20160" y="308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4" name="Line"/>
            <p:cNvSpPr/>
            <p:nvPr/>
          </p:nvSpPr>
          <p:spPr>
            <a:xfrm>
              <a:off x="7917289" y="6219910"/>
              <a:ext cx="19051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800" y="4526"/>
                    <a:pt x="12000" y="9051"/>
                    <a:pt x="8400" y="12651"/>
                  </a:cubicBezTo>
                  <a:cubicBezTo>
                    <a:pt x="4800" y="16251"/>
                    <a:pt x="2400" y="1892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5" name="Line"/>
            <p:cNvSpPr/>
            <p:nvPr/>
          </p:nvSpPr>
          <p:spPr>
            <a:xfrm>
              <a:off x="8037939" y="6198743"/>
              <a:ext cx="247651" cy="2053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923" y="18928"/>
                    <a:pt x="1846" y="16256"/>
                    <a:pt x="3138" y="13027"/>
                  </a:cubicBezTo>
                  <a:cubicBezTo>
                    <a:pt x="4431" y="9798"/>
                    <a:pt x="6092" y="6012"/>
                    <a:pt x="7015" y="3563"/>
                  </a:cubicBezTo>
                  <a:cubicBezTo>
                    <a:pt x="7938" y="1113"/>
                    <a:pt x="8123" y="0"/>
                    <a:pt x="8031" y="0"/>
                  </a:cubicBezTo>
                  <a:cubicBezTo>
                    <a:pt x="7938" y="0"/>
                    <a:pt x="7569" y="1113"/>
                    <a:pt x="7108" y="3006"/>
                  </a:cubicBezTo>
                  <a:cubicBezTo>
                    <a:pt x="6646" y="4899"/>
                    <a:pt x="6092" y="7571"/>
                    <a:pt x="5815" y="10021"/>
                  </a:cubicBezTo>
                  <a:cubicBezTo>
                    <a:pt x="5538" y="12470"/>
                    <a:pt x="5538" y="14697"/>
                    <a:pt x="6000" y="16033"/>
                  </a:cubicBezTo>
                  <a:cubicBezTo>
                    <a:pt x="6462" y="17369"/>
                    <a:pt x="7385" y="17814"/>
                    <a:pt x="8215" y="17703"/>
                  </a:cubicBezTo>
                  <a:cubicBezTo>
                    <a:pt x="9046" y="17592"/>
                    <a:pt x="9785" y="16924"/>
                    <a:pt x="10708" y="15476"/>
                  </a:cubicBezTo>
                  <a:cubicBezTo>
                    <a:pt x="11631" y="14029"/>
                    <a:pt x="12738" y="11802"/>
                    <a:pt x="13846" y="9798"/>
                  </a:cubicBezTo>
                  <a:cubicBezTo>
                    <a:pt x="14954" y="7794"/>
                    <a:pt x="16062" y="6012"/>
                    <a:pt x="16615" y="6124"/>
                  </a:cubicBezTo>
                  <a:cubicBezTo>
                    <a:pt x="17169" y="6235"/>
                    <a:pt x="17169" y="8239"/>
                    <a:pt x="17446" y="9909"/>
                  </a:cubicBezTo>
                  <a:cubicBezTo>
                    <a:pt x="17723" y="11579"/>
                    <a:pt x="18277" y="12915"/>
                    <a:pt x="19015" y="13584"/>
                  </a:cubicBezTo>
                  <a:cubicBezTo>
                    <a:pt x="19754" y="14252"/>
                    <a:pt x="20677" y="14252"/>
                    <a:pt x="21600" y="142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6" name="Line"/>
            <p:cNvSpPr/>
            <p:nvPr/>
          </p:nvSpPr>
          <p:spPr>
            <a:xfrm>
              <a:off x="8285589" y="6061160"/>
              <a:ext cx="101601" cy="1133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8" fill="norm" stroke="1" extrusionOk="0">
                  <a:moveTo>
                    <a:pt x="0" y="0"/>
                  </a:moveTo>
                  <a:cubicBezTo>
                    <a:pt x="2250" y="0"/>
                    <a:pt x="4500" y="0"/>
                    <a:pt x="6750" y="400"/>
                  </a:cubicBezTo>
                  <a:cubicBezTo>
                    <a:pt x="9000" y="800"/>
                    <a:pt x="11250" y="1600"/>
                    <a:pt x="11250" y="4400"/>
                  </a:cubicBezTo>
                  <a:cubicBezTo>
                    <a:pt x="11250" y="7200"/>
                    <a:pt x="9000" y="12000"/>
                    <a:pt x="7200" y="15200"/>
                  </a:cubicBezTo>
                  <a:cubicBezTo>
                    <a:pt x="5400" y="18400"/>
                    <a:pt x="4050" y="20000"/>
                    <a:pt x="4500" y="20800"/>
                  </a:cubicBezTo>
                  <a:cubicBezTo>
                    <a:pt x="4950" y="21600"/>
                    <a:pt x="7200" y="21600"/>
                    <a:pt x="10350" y="21000"/>
                  </a:cubicBezTo>
                  <a:cubicBezTo>
                    <a:pt x="13500" y="20400"/>
                    <a:pt x="17550" y="19200"/>
                    <a:pt x="21600" y="180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7" name="Line"/>
            <p:cNvSpPr/>
            <p:nvPr/>
          </p:nvSpPr>
          <p:spPr>
            <a:xfrm>
              <a:off x="8355439" y="6048460"/>
              <a:ext cx="90032" cy="406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6" h="21600" fill="norm" stroke="1" extrusionOk="0">
                  <a:moveTo>
                    <a:pt x="15070" y="0"/>
                  </a:moveTo>
                  <a:cubicBezTo>
                    <a:pt x="18084" y="2138"/>
                    <a:pt x="21098" y="4275"/>
                    <a:pt x="21349" y="7144"/>
                  </a:cubicBezTo>
                  <a:cubicBezTo>
                    <a:pt x="21600" y="10012"/>
                    <a:pt x="19088" y="13612"/>
                    <a:pt x="15070" y="16144"/>
                  </a:cubicBezTo>
                  <a:cubicBezTo>
                    <a:pt x="11051" y="18675"/>
                    <a:pt x="5526" y="2013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8" name="Line"/>
            <p:cNvSpPr/>
            <p:nvPr/>
          </p:nvSpPr>
          <p:spPr>
            <a:xfrm>
              <a:off x="3465939" y="6994610"/>
              <a:ext cx="1968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9" name="Line"/>
            <p:cNvSpPr/>
            <p:nvPr/>
          </p:nvSpPr>
          <p:spPr>
            <a:xfrm>
              <a:off x="3580239" y="7108910"/>
              <a:ext cx="762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0" name="Line"/>
            <p:cNvSpPr/>
            <p:nvPr/>
          </p:nvSpPr>
          <p:spPr>
            <a:xfrm>
              <a:off x="4066743" y="6888366"/>
              <a:ext cx="205647" cy="3182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4" h="21366" fill="norm" stroke="1" extrusionOk="0">
                  <a:moveTo>
                    <a:pt x="4222" y="2869"/>
                  </a:moveTo>
                  <a:cubicBezTo>
                    <a:pt x="4002" y="2159"/>
                    <a:pt x="3781" y="1448"/>
                    <a:pt x="4443" y="880"/>
                  </a:cubicBezTo>
                  <a:cubicBezTo>
                    <a:pt x="5104" y="311"/>
                    <a:pt x="6647" y="-115"/>
                    <a:pt x="8630" y="27"/>
                  </a:cubicBezTo>
                  <a:cubicBezTo>
                    <a:pt x="10614" y="169"/>
                    <a:pt x="13038" y="880"/>
                    <a:pt x="14581" y="2088"/>
                  </a:cubicBezTo>
                  <a:cubicBezTo>
                    <a:pt x="16124" y="3296"/>
                    <a:pt x="16785" y="5001"/>
                    <a:pt x="14912" y="7559"/>
                  </a:cubicBezTo>
                  <a:cubicBezTo>
                    <a:pt x="13038" y="10117"/>
                    <a:pt x="8630" y="13527"/>
                    <a:pt x="5985" y="15446"/>
                  </a:cubicBezTo>
                  <a:cubicBezTo>
                    <a:pt x="3341" y="17364"/>
                    <a:pt x="2459" y="17790"/>
                    <a:pt x="1577" y="18501"/>
                  </a:cubicBezTo>
                  <a:cubicBezTo>
                    <a:pt x="696" y="19211"/>
                    <a:pt x="-186" y="20206"/>
                    <a:pt x="34" y="20774"/>
                  </a:cubicBezTo>
                  <a:cubicBezTo>
                    <a:pt x="255" y="21343"/>
                    <a:pt x="1577" y="21485"/>
                    <a:pt x="5324" y="21272"/>
                  </a:cubicBezTo>
                  <a:cubicBezTo>
                    <a:pt x="9071" y="21059"/>
                    <a:pt x="15243" y="20490"/>
                    <a:pt x="21414" y="199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1" name="Line"/>
            <p:cNvSpPr/>
            <p:nvPr/>
          </p:nvSpPr>
          <p:spPr>
            <a:xfrm>
              <a:off x="4354460" y="7070810"/>
              <a:ext cx="229080" cy="1168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7" h="20925" fill="norm" stroke="1" extrusionOk="0">
                  <a:moveTo>
                    <a:pt x="6585" y="0"/>
                  </a:moveTo>
                  <a:cubicBezTo>
                    <a:pt x="6585" y="4547"/>
                    <a:pt x="6585" y="9095"/>
                    <a:pt x="6287" y="12316"/>
                  </a:cubicBezTo>
                  <a:cubicBezTo>
                    <a:pt x="5990" y="15537"/>
                    <a:pt x="5396" y="17432"/>
                    <a:pt x="4603" y="18947"/>
                  </a:cubicBezTo>
                  <a:cubicBezTo>
                    <a:pt x="3810" y="20463"/>
                    <a:pt x="2819" y="21600"/>
                    <a:pt x="1928" y="20463"/>
                  </a:cubicBezTo>
                  <a:cubicBezTo>
                    <a:pt x="1036" y="19326"/>
                    <a:pt x="243" y="15916"/>
                    <a:pt x="45" y="13074"/>
                  </a:cubicBezTo>
                  <a:cubicBezTo>
                    <a:pt x="-153" y="10232"/>
                    <a:pt x="243" y="7958"/>
                    <a:pt x="2522" y="6253"/>
                  </a:cubicBezTo>
                  <a:cubicBezTo>
                    <a:pt x="4801" y="4547"/>
                    <a:pt x="8963" y="3411"/>
                    <a:pt x="12430" y="3221"/>
                  </a:cubicBezTo>
                  <a:cubicBezTo>
                    <a:pt x="15898" y="3032"/>
                    <a:pt x="18673" y="3789"/>
                    <a:pt x="21447" y="45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2" name="Line"/>
            <p:cNvSpPr/>
            <p:nvPr/>
          </p:nvSpPr>
          <p:spPr>
            <a:xfrm>
              <a:off x="4577189" y="6881489"/>
              <a:ext cx="133351" cy="1270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53" fill="norm" stroke="1" extrusionOk="0">
                  <a:moveTo>
                    <a:pt x="0" y="5114"/>
                  </a:moveTo>
                  <a:cubicBezTo>
                    <a:pt x="343" y="3344"/>
                    <a:pt x="686" y="1573"/>
                    <a:pt x="1886" y="688"/>
                  </a:cubicBezTo>
                  <a:cubicBezTo>
                    <a:pt x="3086" y="-197"/>
                    <a:pt x="5143" y="-197"/>
                    <a:pt x="6686" y="511"/>
                  </a:cubicBezTo>
                  <a:cubicBezTo>
                    <a:pt x="8229" y="1219"/>
                    <a:pt x="9257" y="2636"/>
                    <a:pt x="9771" y="5114"/>
                  </a:cubicBezTo>
                  <a:cubicBezTo>
                    <a:pt x="10286" y="7593"/>
                    <a:pt x="10286" y="11134"/>
                    <a:pt x="9600" y="13613"/>
                  </a:cubicBezTo>
                  <a:cubicBezTo>
                    <a:pt x="8914" y="16092"/>
                    <a:pt x="7543" y="17508"/>
                    <a:pt x="6000" y="18747"/>
                  </a:cubicBezTo>
                  <a:cubicBezTo>
                    <a:pt x="4457" y="19987"/>
                    <a:pt x="2743" y="21049"/>
                    <a:pt x="3257" y="21226"/>
                  </a:cubicBezTo>
                  <a:cubicBezTo>
                    <a:pt x="3771" y="21403"/>
                    <a:pt x="6514" y="20695"/>
                    <a:pt x="9943" y="20164"/>
                  </a:cubicBezTo>
                  <a:cubicBezTo>
                    <a:pt x="13371" y="19633"/>
                    <a:pt x="17486" y="19278"/>
                    <a:pt x="21600" y="189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3" name="Line"/>
            <p:cNvSpPr/>
            <p:nvPr/>
          </p:nvSpPr>
          <p:spPr>
            <a:xfrm>
              <a:off x="4774039" y="7099882"/>
              <a:ext cx="209551" cy="217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0" y="20157"/>
                  </a:moveTo>
                  <a:cubicBezTo>
                    <a:pt x="5891" y="12302"/>
                    <a:pt x="11782" y="4448"/>
                    <a:pt x="15382" y="1502"/>
                  </a:cubicBezTo>
                  <a:cubicBezTo>
                    <a:pt x="18982" y="-1443"/>
                    <a:pt x="20291" y="521"/>
                    <a:pt x="21600" y="2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4" name="Line"/>
            <p:cNvSpPr/>
            <p:nvPr/>
          </p:nvSpPr>
          <p:spPr>
            <a:xfrm>
              <a:off x="4901039" y="7032710"/>
              <a:ext cx="6351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600" y="5520"/>
                    <a:pt x="21600" y="11040"/>
                    <a:pt x="18000" y="14640"/>
                  </a:cubicBezTo>
                  <a:cubicBezTo>
                    <a:pt x="14400" y="18240"/>
                    <a:pt x="7200" y="1992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5" name="Line"/>
            <p:cNvSpPr/>
            <p:nvPr/>
          </p:nvSpPr>
          <p:spPr>
            <a:xfrm>
              <a:off x="5023643" y="6937460"/>
              <a:ext cx="118697" cy="2109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0" h="21317" fill="norm" stroke="1" extrusionOk="0">
                  <a:moveTo>
                    <a:pt x="13292" y="0"/>
                  </a:moveTo>
                  <a:cubicBezTo>
                    <a:pt x="8745" y="5774"/>
                    <a:pt x="4197" y="11549"/>
                    <a:pt x="1924" y="15077"/>
                  </a:cubicBezTo>
                  <a:cubicBezTo>
                    <a:pt x="-350" y="18606"/>
                    <a:pt x="-350" y="19889"/>
                    <a:pt x="597" y="20638"/>
                  </a:cubicBezTo>
                  <a:cubicBezTo>
                    <a:pt x="1545" y="21386"/>
                    <a:pt x="3439" y="21600"/>
                    <a:pt x="7039" y="20851"/>
                  </a:cubicBezTo>
                  <a:cubicBezTo>
                    <a:pt x="10639" y="20103"/>
                    <a:pt x="15945" y="18392"/>
                    <a:pt x="21250" y="166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6" name="Line"/>
            <p:cNvSpPr/>
            <p:nvPr/>
          </p:nvSpPr>
          <p:spPr>
            <a:xfrm>
              <a:off x="5091539" y="7089860"/>
              <a:ext cx="50801" cy="184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100" y="745"/>
                    <a:pt x="12600" y="1490"/>
                    <a:pt x="9000" y="5090"/>
                  </a:cubicBezTo>
                  <a:cubicBezTo>
                    <a:pt x="5400" y="8690"/>
                    <a:pt x="2700" y="1514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7" name="Line"/>
            <p:cNvSpPr/>
            <p:nvPr/>
          </p:nvSpPr>
          <p:spPr>
            <a:xfrm>
              <a:off x="5161389" y="7066195"/>
              <a:ext cx="247651" cy="2014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6" fill="norm" stroke="1" extrusionOk="0">
                  <a:moveTo>
                    <a:pt x="0" y="21416"/>
                  </a:moveTo>
                  <a:cubicBezTo>
                    <a:pt x="2769" y="17366"/>
                    <a:pt x="5538" y="13316"/>
                    <a:pt x="7385" y="10166"/>
                  </a:cubicBezTo>
                  <a:cubicBezTo>
                    <a:pt x="9231" y="7016"/>
                    <a:pt x="10154" y="4766"/>
                    <a:pt x="10708" y="3079"/>
                  </a:cubicBezTo>
                  <a:cubicBezTo>
                    <a:pt x="11262" y="1391"/>
                    <a:pt x="11446" y="266"/>
                    <a:pt x="11169" y="41"/>
                  </a:cubicBezTo>
                  <a:cubicBezTo>
                    <a:pt x="10892" y="-184"/>
                    <a:pt x="10154" y="491"/>
                    <a:pt x="9600" y="2966"/>
                  </a:cubicBezTo>
                  <a:cubicBezTo>
                    <a:pt x="9046" y="5441"/>
                    <a:pt x="8677" y="9716"/>
                    <a:pt x="8492" y="12529"/>
                  </a:cubicBezTo>
                  <a:cubicBezTo>
                    <a:pt x="8308" y="15341"/>
                    <a:pt x="8308" y="16691"/>
                    <a:pt x="8769" y="17141"/>
                  </a:cubicBezTo>
                  <a:cubicBezTo>
                    <a:pt x="9231" y="17591"/>
                    <a:pt x="10154" y="17141"/>
                    <a:pt x="11354" y="15116"/>
                  </a:cubicBezTo>
                  <a:cubicBezTo>
                    <a:pt x="12554" y="13091"/>
                    <a:pt x="14031" y="9491"/>
                    <a:pt x="15138" y="7016"/>
                  </a:cubicBezTo>
                  <a:cubicBezTo>
                    <a:pt x="16246" y="4541"/>
                    <a:pt x="16985" y="3191"/>
                    <a:pt x="17538" y="3303"/>
                  </a:cubicBezTo>
                  <a:cubicBezTo>
                    <a:pt x="18092" y="3416"/>
                    <a:pt x="18462" y="4991"/>
                    <a:pt x="18738" y="7016"/>
                  </a:cubicBezTo>
                  <a:cubicBezTo>
                    <a:pt x="19015" y="9041"/>
                    <a:pt x="19200" y="11516"/>
                    <a:pt x="19569" y="13204"/>
                  </a:cubicBezTo>
                  <a:cubicBezTo>
                    <a:pt x="19938" y="14891"/>
                    <a:pt x="20492" y="15791"/>
                    <a:pt x="20862" y="16241"/>
                  </a:cubicBezTo>
                  <a:cubicBezTo>
                    <a:pt x="21231" y="16691"/>
                    <a:pt x="21415" y="16691"/>
                    <a:pt x="21600" y="166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8" name="Line"/>
            <p:cNvSpPr/>
            <p:nvPr/>
          </p:nvSpPr>
          <p:spPr>
            <a:xfrm>
              <a:off x="5402689" y="6947908"/>
              <a:ext cx="209551" cy="1419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3" fill="norm" stroke="1" extrusionOk="0">
                  <a:moveTo>
                    <a:pt x="0" y="4150"/>
                  </a:moveTo>
                  <a:cubicBezTo>
                    <a:pt x="436" y="2562"/>
                    <a:pt x="873" y="974"/>
                    <a:pt x="1745" y="338"/>
                  </a:cubicBezTo>
                  <a:cubicBezTo>
                    <a:pt x="2618" y="-297"/>
                    <a:pt x="3927" y="21"/>
                    <a:pt x="5018" y="815"/>
                  </a:cubicBezTo>
                  <a:cubicBezTo>
                    <a:pt x="6109" y="1609"/>
                    <a:pt x="6982" y="2879"/>
                    <a:pt x="7418" y="5262"/>
                  </a:cubicBezTo>
                  <a:cubicBezTo>
                    <a:pt x="7855" y="7644"/>
                    <a:pt x="7855" y="11138"/>
                    <a:pt x="7309" y="13521"/>
                  </a:cubicBezTo>
                  <a:cubicBezTo>
                    <a:pt x="6764" y="15903"/>
                    <a:pt x="5673" y="17174"/>
                    <a:pt x="5782" y="18127"/>
                  </a:cubicBezTo>
                  <a:cubicBezTo>
                    <a:pt x="5891" y="19079"/>
                    <a:pt x="7200" y="19715"/>
                    <a:pt x="10036" y="20191"/>
                  </a:cubicBezTo>
                  <a:cubicBezTo>
                    <a:pt x="12873" y="20668"/>
                    <a:pt x="17236" y="20985"/>
                    <a:pt x="21600" y="213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9" name="Line"/>
            <p:cNvSpPr/>
            <p:nvPr/>
          </p:nvSpPr>
          <p:spPr>
            <a:xfrm>
              <a:off x="9540444" y="2658257"/>
              <a:ext cx="250096" cy="2914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7" h="21393" fill="norm" stroke="1" extrusionOk="0">
                  <a:moveTo>
                    <a:pt x="210" y="2279"/>
                  </a:moveTo>
                  <a:cubicBezTo>
                    <a:pt x="29" y="1347"/>
                    <a:pt x="-153" y="415"/>
                    <a:pt x="210" y="104"/>
                  </a:cubicBezTo>
                  <a:cubicBezTo>
                    <a:pt x="573" y="-207"/>
                    <a:pt x="1481" y="104"/>
                    <a:pt x="3205" y="2046"/>
                  </a:cubicBezTo>
                  <a:cubicBezTo>
                    <a:pt x="4929" y="3989"/>
                    <a:pt x="7471" y="7563"/>
                    <a:pt x="10193" y="10904"/>
                  </a:cubicBezTo>
                  <a:cubicBezTo>
                    <a:pt x="12916" y="14245"/>
                    <a:pt x="15820" y="17353"/>
                    <a:pt x="17726" y="19062"/>
                  </a:cubicBezTo>
                  <a:cubicBezTo>
                    <a:pt x="19632" y="20771"/>
                    <a:pt x="20539" y="21082"/>
                    <a:pt x="21447" y="213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0" name="Line"/>
            <p:cNvSpPr/>
            <p:nvPr/>
          </p:nvSpPr>
          <p:spPr>
            <a:xfrm>
              <a:off x="9649121" y="2606760"/>
              <a:ext cx="135069" cy="3948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5" h="21546" fill="norm" stroke="1" extrusionOk="0">
                  <a:moveTo>
                    <a:pt x="21205" y="0"/>
                  </a:moveTo>
                  <a:cubicBezTo>
                    <a:pt x="18214" y="1502"/>
                    <a:pt x="15223" y="3003"/>
                    <a:pt x="12565" y="5660"/>
                  </a:cubicBezTo>
                  <a:cubicBezTo>
                    <a:pt x="9907" y="8317"/>
                    <a:pt x="7580" y="12128"/>
                    <a:pt x="5587" y="14727"/>
                  </a:cubicBezTo>
                  <a:cubicBezTo>
                    <a:pt x="3593" y="17326"/>
                    <a:pt x="1931" y="18712"/>
                    <a:pt x="934" y="19752"/>
                  </a:cubicBezTo>
                  <a:cubicBezTo>
                    <a:pt x="-63" y="20791"/>
                    <a:pt x="-395" y="21484"/>
                    <a:pt x="602" y="21542"/>
                  </a:cubicBezTo>
                  <a:cubicBezTo>
                    <a:pt x="1599" y="21600"/>
                    <a:pt x="3925" y="21022"/>
                    <a:pt x="6251" y="204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1" name="Line"/>
            <p:cNvSpPr/>
            <p:nvPr/>
          </p:nvSpPr>
          <p:spPr>
            <a:xfrm>
              <a:off x="9895032" y="2873460"/>
              <a:ext cx="9808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7055" y="0"/>
                  </a:moveTo>
                  <a:cubicBezTo>
                    <a:pt x="2735" y="5635"/>
                    <a:pt x="-1585" y="11270"/>
                    <a:pt x="575" y="14870"/>
                  </a:cubicBezTo>
                  <a:cubicBezTo>
                    <a:pt x="2735" y="18470"/>
                    <a:pt x="11375" y="20035"/>
                    <a:pt x="2001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2" name="Line"/>
            <p:cNvSpPr/>
            <p:nvPr/>
          </p:nvSpPr>
          <p:spPr>
            <a:xfrm>
              <a:off x="10038189" y="2778210"/>
              <a:ext cx="2032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3" name="Line"/>
            <p:cNvSpPr/>
            <p:nvPr/>
          </p:nvSpPr>
          <p:spPr>
            <a:xfrm>
              <a:off x="10069939" y="2892510"/>
              <a:ext cx="1524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4" name="Line"/>
            <p:cNvSpPr/>
            <p:nvPr/>
          </p:nvSpPr>
          <p:spPr>
            <a:xfrm>
              <a:off x="10406489" y="2644860"/>
              <a:ext cx="254001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4615"/>
                    <a:pt x="8640" y="9231"/>
                    <a:pt x="12240" y="12831"/>
                  </a:cubicBezTo>
                  <a:cubicBezTo>
                    <a:pt x="15840" y="16431"/>
                    <a:pt x="18720" y="1901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5" name="Line"/>
            <p:cNvSpPr/>
            <p:nvPr/>
          </p:nvSpPr>
          <p:spPr>
            <a:xfrm>
              <a:off x="10501739" y="2606760"/>
              <a:ext cx="158751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720" y="2267"/>
                    <a:pt x="15840" y="4533"/>
                    <a:pt x="12384" y="7733"/>
                  </a:cubicBezTo>
                  <a:cubicBezTo>
                    <a:pt x="8928" y="10933"/>
                    <a:pt x="4896" y="15067"/>
                    <a:pt x="2736" y="17533"/>
                  </a:cubicBezTo>
                  <a:cubicBezTo>
                    <a:pt x="576" y="20000"/>
                    <a:pt x="288" y="208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6" name="Line"/>
            <p:cNvSpPr/>
            <p:nvPr/>
          </p:nvSpPr>
          <p:spPr>
            <a:xfrm>
              <a:off x="10711289" y="2813478"/>
              <a:ext cx="203201" cy="1352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32" fill="norm" stroke="1" extrusionOk="0">
                  <a:moveTo>
                    <a:pt x="0" y="2438"/>
                  </a:moveTo>
                  <a:cubicBezTo>
                    <a:pt x="900" y="1442"/>
                    <a:pt x="1800" y="445"/>
                    <a:pt x="2812" y="112"/>
                  </a:cubicBezTo>
                  <a:cubicBezTo>
                    <a:pt x="3825" y="-220"/>
                    <a:pt x="4950" y="112"/>
                    <a:pt x="6075" y="2106"/>
                  </a:cubicBezTo>
                  <a:cubicBezTo>
                    <a:pt x="7200" y="4100"/>
                    <a:pt x="8325" y="7755"/>
                    <a:pt x="8438" y="10414"/>
                  </a:cubicBezTo>
                  <a:cubicBezTo>
                    <a:pt x="8550" y="13072"/>
                    <a:pt x="7650" y="14734"/>
                    <a:pt x="6750" y="16063"/>
                  </a:cubicBezTo>
                  <a:cubicBezTo>
                    <a:pt x="5850" y="17392"/>
                    <a:pt x="4950" y="18389"/>
                    <a:pt x="5062" y="19386"/>
                  </a:cubicBezTo>
                  <a:cubicBezTo>
                    <a:pt x="5175" y="20383"/>
                    <a:pt x="6300" y="21380"/>
                    <a:pt x="9225" y="21214"/>
                  </a:cubicBezTo>
                  <a:cubicBezTo>
                    <a:pt x="12150" y="21048"/>
                    <a:pt x="16875" y="19718"/>
                    <a:pt x="21600" y="183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7" name="Line"/>
            <p:cNvSpPr/>
            <p:nvPr/>
          </p:nvSpPr>
          <p:spPr>
            <a:xfrm>
              <a:off x="8934297" y="3499432"/>
              <a:ext cx="145043" cy="339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1" h="21369" fill="norm" stroke="1" extrusionOk="0">
                  <a:moveTo>
                    <a:pt x="20512" y="169"/>
                  </a:moveTo>
                  <a:cubicBezTo>
                    <a:pt x="17068" y="35"/>
                    <a:pt x="13625" y="-98"/>
                    <a:pt x="11277" y="102"/>
                  </a:cubicBezTo>
                  <a:cubicBezTo>
                    <a:pt x="8929" y="302"/>
                    <a:pt x="7677" y="835"/>
                    <a:pt x="6425" y="2502"/>
                  </a:cubicBezTo>
                  <a:cubicBezTo>
                    <a:pt x="5173" y="4169"/>
                    <a:pt x="3921" y="6969"/>
                    <a:pt x="2825" y="9902"/>
                  </a:cubicBezTo>
                  <a:cubicBezTo>
                    <a:pt x="1729" y="12835"/>
                    <a:pt x="790" y="15902"/>
                    <a:pt x="321" y="17769"/>
                  </a:cubicBezTo>
                  <a:cubicBezTo>
                    <a:pt x="-149" y="19635"/>
                    <a:pt x="-149" y="20302"/>
                    <a:pt x="634" y="20769"/>
                  </a:cubicBezTo>
                  <a:cubicBezTo>
                    <a:pt x="1416" y="21235"/>
                    <a:pt x="2981" y="21502"/>
                    <a:pt x="6581" y="21302"/>
                  </a:cubicBezTo>
                  <a:cubicBezTo>
                    <a:pt x="10181" y="21102"/>
                    <a:pt x="15816" y="20435"/>
                    <a:pt x="21451" y="197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8" name="Line"/>
            <p:cNvSpPr/>
            <p:nvPr/>
          </p:nvSpPr>
          <p:spPr>
            <a:xfrm>
              <a:off x="8939639" y="3673560"/>
              <a:ext cx="1079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271" y="16800"/>
                    <a:pt x="2541" y="12000"/>
                    <a:pt x="6141" y="8400"/>
                  </a:cubicBezTo>
                  <a:cubicBezTo>
                    <a:pt x="9741" y="4800"/>
                    <a:pt x="15671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9" name="Line"/>
            <p:cNvSpPr/>
            <p:nvPr/>
          </p:nvSpPr>
          <p:spPr>
            <a:xfrm>
              <a:off x="9178676" y="3483010"/>
              <a:ext cx="161014" cy="3424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9" h="21437" fill="norm" stroke="1" extrusionOk="0">
                  <a:moveTo>
                    <a:pt x="21339" y="401"/>
                  </a:moveTo>
                  <a:cubicBezTo>
                    <a:pt x="18534" y="136"/>
                    <a:pt x="15729" y="-129"/>
                    <a:pt x="12783" y="70"/>
                  </a:cubicBezTo>
                  <a:cubicBezTo>
                    <a:pt x="9838" y="269"/>
                    <a:pt x="6752" y="931"/>
                    <a:pt x="4929" y="1925"/>
                  </a:cubicBezTo>
                  <a:cubicBezTo>
                    <a:pt x="3105" y="2919"/>
                    <a:pt x="2544" y="4244"/>
                    <a:pt x="2123" y="6762"/>
                  </a:cubicBezTo>
                  <a:cubicBezTo>
                    <a:pt x="1703" y="9280"/>
                    <a:pt x="1422" y="12990"/>
                    <a:pt x="1142" y="15243"/>
                  </a:cubicBezTo>
                  <a:cubicBezTo>
                    <a:pt x="861" y="17496"/>
                    <a:pt x="581" y="18291"/>
                    <a:pt x="300" y="19086"/>
                  </a:cubicBezTo>
                  <a:cubicBezTo>
                    <a:pt x="20" y="19881"/>
                    <a:pt x="-261" y="20676"/>
                    <a:pt x="440" y="21073"/>
                  </a:cubicBezTo>
                  <a:cubicBezTo>
                    <a:pt x="1142" y="21471"/>
                    <a:pt x="2825" y="21471"/>
                    <a:pt x="5349" y="21405"/>
                  </a:cubicBezTo>
                  <a:cubicBezTo>
                    <a:pt x="7874" y="21338"/>
                    <a:pt x="11240" y="21206"/>
                    <a:pt x="14607" y="210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0" name="Line"/>
            <p:cNvSpPr/>
            <p:nvPr/>
          </p:nvSpPr>
          <p:spPr>
            <a:xfrm>
              <a:off x="9335847" y="3508460"/>
              <a:ext cx="137193" cy="292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2" h="21600" fill="norm" stroke="1" extrusionOk="0">
                  <a:moveTo>
                    <a:pt x="21212" y="0"/>
                  </a:moveTo>
                  <a:cubicBezTo>
                    <a:pt x="19576" y="0"/>
                    <a:pt x="17939" y="0"/>
                    <a:pt x="15812" y="861"/>
                  </a:cubicBezTo>
                  <a:cubicBezTo>
                    <a:pt x="13685" y="1722"/>
                    <a:pt x="11067" y="3443"/>
                    <a:pt x="8285" y="6026"/>
                  </a:cubicBezTo>
                  <a:cubicBezTo>
                    <a:pt x="5503" y="8609"/>
                    <a:pt x="2557" y="12052"/>
                    <a:pt x="1085" y="14557"/>
                  </a:cubicBezTo>
                  <a:cubicBezTo>
                    <a:pt x="-388" y="17061"/>
                    <a:pt x="-388" y="18626"/>
                    <a:pt x="1248" y="19643"/>
                  </a:cubicBezTo>
                  <a:cubicBezTo>
                    <a:pt x="2885" y="20661"/>
                    <a:pt x="6157" y="21130"/>
                    <a:pt x="943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1" name="Line"/>
            <p:cNvSpPr/>
            <p:nvPr/>
          </p:nvSpPr>
          <p:spPr>
            <a:xfrm>
              <a:off x="9523839" y="3527510"/>
              <a:ext cx="158751" cy="298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032" y="4289"/>
                    <a:pt x="8064" y="8579"/>
                    <a:pt x="11664" y="12179"/>
                  </a:cubicBezTo>
                  <a:cubicBezTo>
                    <a:pt x="15264" y="15779"/>
                    <a:pt x="18432" y="1868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2" name="Line"/>
            <p:cNvSpPr/>
            <p:nvPr/>
          </p:nvSpPr>
          <p:spPr>
            <a:xfrm>
              <a:off x="9542889" y="3495760"/>
              <a:ext cx="120651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326" y="1246"/>
                    <a:pt x="17053" y="2492"/>
                    <a:pt x="14400" y="4985"/>
                  </a:cubicBezTo>
                  <a:cubicBezTo>
                    <a:pt x="11747" y="7477"/>
                    <a:pt x="8716" y="11215"/>
                    <a:pt x="6253" y="14192"/>
                  </a:cubicBezTo>
                  <a:cubicBezTo>
                    <a:pt x="3789" y="17169"/>
                    <a:pt x="1895" y="1938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3" name="Line"/>
            <p:cNvSpPr/>
            <p:nvPr/>
          </p:nvSpPr>
          <p:spPr>
            <a:xfrm>
              <a:off x="9758789" y="3730710"/>
              <a:ext cx="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4" name="Line"/>
            <p:cNvSpPr/>
            <p:nvPr/>
          </p:nvSpPr>
          <p:spPr>
            <a:xfrm>
              <a:off x="9815939" y="3679910"/>
              <a:ext cx="1587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5" name="Line"/>
            <p:cNvSpPr/>
            <p:nvPr/>
          </p:nvSpPr>
          <p:spPr>
            <a:xfrm>
              <a:off x="9897266" y="3603710"/>
              <a:ext cx="13924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97" h="21600" fill="norm" stroke="1" extrusionOk="0">
                  <a:moveTo>
                    <a:pt x="11040" y="0"/>
                  </a:moveTo>
                  <a:cubicBezTo>
                    <a:pt x="4868" y="4800"/>
                    <a:pt x="-1303" y="9600"/>
                    <a:pt x="240" y="13200"/>
                  </a:cubicBezTo>
                  <a:cubicBezTo>
                    <a:pt x="1783" y="16800"/>
                    <a:pt x="11040" y="19200"/>
                    <a:pt x="2029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6" name="Line"/>
            <p:cNvSpPr/>
            <p:nvPr/>
          </p:nvSpPr>
          <p:spPr>
            <a:xfrm>
              <a:off x="10101689" y="3514810"/>
              <a:ext cx="177801" cy="298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829" y="4289"/>
                    <a:pt x="5657" y="8579"/>
                    <a:pt x="9257" y="12179"/>
                  </a:cubicBezTo>
                  <a:cubicBezTo>
                    <a:pt x="12857" y="15779"/>
                    <a:pt x="17229" y="1868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7" name="Line"/>
            <p:cNvSpPr/>
            <p:nvPr/>
          </p:nvSpPr>
          <p:spPr>
            <a:xfrm>
              <a:off x="10152489" y="3508460"/>
              <a:ext cx="133351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829" y="4000"/>
                    <a:pt x="14057" y="8000"/>
                    <a:pt x="10457" y="11600"/>
                  </a:cubicBezTo>
                  <a:cubicBezTo>
                    <a:pt x="6857" y="15200"/>
                    <a:pt x="3429" y="18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8" name="Line"/>
            <p:cNvSpPr/>
            <p:nvPr/>
          </p:nvSpPr>
          <p:spPr>
            <a:xfrm>
              <a:off x="10323939" y="3764161"/>
              <a:ext cx="139701" cy="1085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02" fill="norm" stroke="1" extrusionOk="0">
                  <a:moveTo>
                    <a:pt x="0" y="2117"/>
                  </a:moveTo>
                  <a:cubicBezTo>
                    <a:pt x="1636" y="895"/>
                    <a:pt x="3273" y="-328"/>
                    <a:pt x="5400" y="80"/>
                  </a:cubicBezTo>
                  <a:cubicBezTo>
                    <a:pt x="7527" y="487"/>
                    <a:pt x="10145" y="2525"/>
                    <a:pt x="11291" y="4563"/>
                  </a:cubicBezTo>
                  <a:cubicBezTo>
                    <a:pt x="12436" y="6600"/>
                    <a:pt x="12109" y="8638"/>
                    <a:pt x="11291" y="10676"/>
                  </a:cubicBezTo>
                  <a:cubicBezTo>
                    <a:pt x="10473" y="12714"/>
                    <a:pt x="9164" y="14751"/>
                    <a:pt x="7855" y="16381"/>
                  </a:cubicBezTo>
                  <a:cubicBezTo>
                    <a:pt x="6545" y="18012"/>
                    <a:pt x="5236" y="19234"/>
                    <a:pt x="5400" y="20049"/>
                  </a:cubicBezTo>
                  <a:cubicBezTo>
                    <a:pt x="5564" y="20864"/>
                    <a:pt x="7200" y="21272"/>
                    <a:pt x="10145" y="20457"/>
                  </a:cubicBezTo>
                  <a:cubicBezTo>
                    <a:pt x="13091" y="19642"/>
                    <a:pt x="17345" y="17604"/>
                    <a:pt x="21600" y="155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9" name="Line"/>
            <p:cNvSpPr/>
            <p:nvPr/>
          </p:nvSpPr>
          <p:spPr>
            <a:xfrm>
              <a:off x="10457289" y="3514810"/>
              <a:ext cx="84988" cy="3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3" h="21600" fill="norm" stroke="1" extrusionOk="0">
                  <a:moveTo>
                    <a:pt x="0" y="0"/>
                  </a:moveTo>
                  <a:cubicBezTo>
                    <a:pt x="5795" y="1702"/>
                    <a:pt x="11590" y="3404"/>
                    <a:pt x="15541" y="6022"/>
                  </a:cubicBezTo>
                  <a:cubicBezTo>
                    <a:pt x="19493" y="8640"/>
                    <a:pt x="21600" y="12175"/>
                    <a:pt x="21073" y="14858"/>
                  </a:cubicBezTo>
                  <a:cubicBezTo>
                    <a:pt x="20546" y="17542"/>
                    <a:pt x="17385" y="19375"/>
                    <a:pt x="14488" y="20356"/>
                  </a:cubicBezTo>
                  <a:cubicBezTo>
                    <a:pt x="11590" y="21338"/>
                    <a:pt x="8956" y="21469"/>
                    <a:pt x="632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0" name="Line"/>
            <p:cNvSpPr/>
            <p:nvPr/>
          </p:nvSpPr>
          <p:spPr>
            <a:xfrm>
              <a:off x="10571589" y="3366681"/>
              <a:ext cx="120651" cy="1438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81" fill="norm" stroke="1" extrusionOk="0">
                  <a:moveTo>
                    <a:pt x="0" y="4064"/>
                  </a:moveTo>
                  <a:cubicBezTo>
                    <a:pt x="379" y="2498"/>
                    <a:pt x="758" y="933"/>
                    <a:pt x="2084" y="307"/>
                  </a:cubicBezTo>
                  <a:cubicBezTo>
                    <a:pt x="3411" y="-319"/>
                    <a:pt x="5684" y="-6"/>
                    <a:pt x="7389" y="1403"/>
                  </a:cubicBezTo>
                  <a:cubicBezTo>
                    <a:pt x="9095" y="2811"/>
                    <a:pt x="10232" y="5316"/>
                    <a:pt x="10232" y="7977"/>
                  </a:cubicBezTo>
                  <a:cubicBezTo>
                    <a:pt x="10232" y="10638"/>
                    <a:pt x="9095" y="13455"/>
                    <a:pt x="7768" y="15490"/>
                  </a:cubicBezTo>
                  <a:cubicBezTo>
                    <a:pt x="6442" y="17524"/>
                    <a:pt x="4926" y="18777"/>
                    <a:pt x="5116" y="19716"/>
                  </a:cubicBezTo>
                  <a:cubicBezTo>
                    <a:pt x="5305" y="20655"/>
                    <a:pt x="7200" y="21281"/>
                    <a:pt x="10232" y="21281"/>
                  </a:cubicBezTo>
                  <a:cubicBezTo>
                    <a:pt x="13263" y="21281"/>
                    <a:pt x="17432" y="20655"/>
                    <a:pt x="21600" y="200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1" name="Line"/>
            <p:cNvSpPr/>
            <p:nvPr/>
          </p:nvSpPr>
          <p:spPr>
            <a:xfrm>
              <a:off x="10539839" y="3391556"/>
              <a:ext cx="309627" cy="5694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4" h="21286" fill="norm" stroke="1" extrusionOk="0">
                  <a:moveTo>
                    <a:pt x="16310" y="1284"/>
                  </a:moveTo>
                  <a:cubicBezTo>
                    <a:pt x="16751" y="968"/>
                    <a:pt x="17192" y="651"/>
                    <a:pt x="18073" y="374"/>
                  </a:cubicBezTo>
                  <a:cubicBezTo>
                    <a:pt x="18955" y="97"/>
                    <a:pt x="20278" y="-140"/>
                    <a:pt x="20939" y="97"/>
                  </a:cubicBezTo>
                  <a:cubicBezTo>
                    <a:pt x="21600" y="335"/>
                    <a:pt x="21600" y="1047"/>
                    <a:pt x="21306" y="2511"/>
                  </a:cubicBezTo>
                  <a:cubicBezTo>
                    <a:pt x="21012" y="3974"/>
                    <a:pt x="20424" y="6190"/>
                    <a:pt x="19984" y="8524"/>
                  </a:cubicBezTo>
                  <a:cubicBezTo>
                    <a:pt x="19543" y="10858"/>
                    <a:pt x="19249" y="13311"/>
                    <a:pt x="18808" y="15051"/>
                  </a:cubicBezTo>
                  <a:cubicBezTo>
                    <a:pt x="18367" y="16792"/>
                    <a:pt x="17780" y="17820"/>
                    <a:pt x="15355" y="18809"/>
                  </a:cubicBezTo>
                  <a:cubicBezTo>
                    <a:pt x="12931" y="19798"/>
                    <a:pt x="8669" y="20748"/>
                    <a:pt x="5804" y="21104"/>
                  </a:cubicBezTo>
                  <a:cubicBezTo>
                    <a:pt x="2939" y="21460"/>
                    <a:pt x="1469" y="21223"/>
                    <a:pt x="0" y="209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2" name="Line"/>
            <p:cNvSpPr/>
            <p:nvPr/>
          </p:nvSpPr>
          <p:spPr>
            <a:xfrm>
              <a:off x="8965039" y="4397460"/>
              <a:ext cx="2095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109" y="15840"/>
                    <a:pt x="12218" y="10080"/>
                    <a:pt x="15818" y="6480"/>
                  </a:cubicBezTo>
                  <a:cubicBezTo>
                    <a:pt x="19418" y="2880"/>
                    <a:pt x="20509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3" name="Line"/>
            <p:cNvSpPr/>
            <p:nvPr/>
          </p:nvSpPr>
          <p:spPr>
            <a:xfrm>
              <a:off x="8990439" y="4549860"/>
              <a:ext cx="1524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4" name="Line"/>
            <p:cNvSpPr/>
            <p:nvPr/>
          </p:nvSpPr>
          <p:spPr>
            <a:xfrm>
              <a:off x="9473039" y="4233170"/>
              <a:ext cx="171451" cy="3039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4" fill="norm" stroke="1" extrusionOk="0">
                  <a:moveTo>
                    <a:pt x="17600" y="2624"/>
                  </a:moveTo>
                  <a:cubicBezTo>
                    <a:pt x="18133" y="1880"/>
                    <a:pt x="18667" y="1135"/>
                    <a:pt x="18133" y="613"/>
                  </a:cubicBezTo>
                  <a:cubicBezTo>
                    <a:pt x="17600" y="92"/>
                    <a:pt x="16000" y="-206"/>
                    <a:pt x="13467" y="166"/>
                  </a:cubicBezTo>
                  <a:cubicBezTo>
                    <a:pt x="10933" y="539"/>
                    <a:pt x="7467" y="1582"/>
                    <a:pt x="5067" y="2773"/>
                  </a:cubicBezTo>
                  <a:cubicBezTo>
                    <a:pt x="2667" y="3965"/>
                    <a:pt x="1333" y="5306"/>
                    <a:pt x="667" y="7689"/>
                  </a:cubicBezTo>
                  <a:cubicBezTo>
                    <a:pt x="0" y="10073"/>
                    <a:pt x="0" y="13499"/>
                    <a:pt x="0" y="15584"/>
                  </a:cubicBezTo>
                  <a:cubicBezTo>
                    <a:pt x="0" y="17670"/>
                    <a:pt x="0" y="18415"/>
                    <a:pt x="400" y="19085"/>
                  </a:cubicBezTo>
                  <a:cubicBezTo>
                    <a:pt x="800" y="19755"/>
                    <a:pt x="1600" y="20351"/>
                    <a:pt x="4400" y="20649"/>
                  </a:cubicBezTo>
                  <a:cubicBezTo>
                    <a:pt x="7200" y="20947"/>
                    <a:pt x="12000" y="20947"/>
                    <a:pt x="15200" y="21022"/>
                  </a:cubicBezTo>
                  <a:cubicBezTo>
                    <a:pt x="18400" y="21096"/>
                    <a:pt x="20000" y="21245"/>
                    <a:pt x="21600" y="213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5" name="Line"/>
            <p:cNvSpPr/>
            <p:nvPr/>
          </p:nvSpPr>
          <p:spPr>
            <a:xfrm>
              <a:off x="9523839" y="4391110"/>
              <a:ext cx="16510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831" y="18400"/>
                    <a:pt x="1662" y="15200"/>
                    <a:pt x="5262" y="11600"/>
                  </a:cubicBezTo>
                  <a:cubicBezTo>
                    <a:pt x="8862" y="8000"/>
                    <a:pt x="15231" y="40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6" name="Line"/>
            <p:cNvSpPr/>
            <p:nvPr/>
          </p:nvSpPr>
          <p:spPr>
            <a:xfrm>
              <a:off x="9785087" y="4214489"/>
              <a:ext cx="157853" cy="3470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8" h="21465" fill="norm" stroke="1" extrusionOk="0">
                  <a:moveTo>
                    <a:pt x="20614" y="1891"/>
                  </a:moveTo>
                  <a:cubicBezTo>
                    <a:pt x="20038" y="1236"/>
                    <a:pt x="19462" y="582"/>
                    <a:pt x="18454" y="254"/>
                  </a:cubicBezTo>
                  <a:cubicBezTo>
                    <a:pt x="17446" y="-73"/>
                    <a:pt x="16006" y="-73"/>
                    <a:pt x="13990" y="189"/>
                  </a:cubicBezTo>
                  <a:cubicBezTo>
                    <a:pt x="11974" y="451"/>
                    <a:pt x="9382" y="974"/>
                    <a:pt x="7366" y="1825"/>
                  </a:cubicBezTo>
                  <a:cubicBezTo>
                    <a:pt x="5350" y="2676"/>
                    <a:pt x="3910" y="3854"/>
                    <a:pt x="3046" y="5949"/>
                  </a:cubicBezTo>
                  <a:cubicBezTo>
                    <a:pt x="2182" y="8043"/>
                    <a:pt x="1894" y="11054"/>
                    <a:pt x="1462" y="13476"/>
                  </a:cubicBezTo>
                  <a:cubicBezTo>
                    <a:pt x="1030" y="15898"/>
                    <a:pt x="454" y="17731"/>
                    <a:pt x="166" y="18974"/>
                  </a:cubicBezTo>
                  <a:cubicBezTo>
                    <a:pt x="-122" y="20218"/>
                    <a:pt x="-122" y="20872"/>
                    <a:pt x="886" y="21200"/>
                  </a:cubicBezTo>
                  <a:cubicBezTo>
                    <a:pt x="1894" y="21527"/>
                    <a:pt x="3910" y="21527"/>
                    <a:pt x="7510" y="21331"/>
                  </a:cubicBezTo>
                  <a:cubicBezTo>
                    <a:pt x="11110" y="21134"/>
                    <a:pt x="16294" y="20742"/>
                    <a:pt x="21478" y="203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7" name="Line"/>
            <p:cNvSpPr/>
            <p:nvPr/>
          </p:nvSpPr>
          <p:spPr>
            <a:xfrm>
              <a:off x="10038189" y="4284533"/>
              <a:ext cx="171451" cy="1925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0" fill="norm" stroke="1" extrusionOk="0">
                  <a:moveTo>
                    <a:pt x="0" y="4778"/>
                  </a:moveTo>
                  <a:cubicBezTo>
                    <a:pt x="533" y="3135"/>
                    <a:pt x="1067" y="1491"/>
                    <a:pt x="2133" y="670"/>
                  </a:cubicBezTo>
                  <a:cubicBezTo>
                    <a:pt x="3200" y="-152"/>
                    <a:pt x="4800" y="-152"/>
                    <a:pt x="6800" y="318"/>
                  </a:cubicBezTo>
                  <a:cubicBezTo>
                    <a:pt x="8800" y="787"/>
                    <a:pt x="11200" y="1726"/>
                    <a:pt x="12533" y="3370"/>
                  </a:cubicBezTo>
                  <a:cubicBezTo>
                    <a:pt x="13867" y="5013"/>
                    <a:pt x="14133" y="7361"/>
                    <a:pt x="12800" y="9944"/>
                  </a:cubicBezTo>
                  <a:cubicBezTo>
                    <a:pt x="11467" y="12526"/>
                    <a:pt x="8533" y="15344"/>
                    <a:pt x="6667" y="17222"/>
                  </a:cubicBezTo>
                  <a:cubicBezTo>
                    <a:pt x="4800" y="19100"/>
                    <a:pt x="4000" y="20039"/>
                    <a:pt x="4267" y="20626"/>
                  </a:cubicBezTo>
                  <a:cubicBezTo>
                    <a:pt x="4533" y="21213"/>
                    <a:pt x="5867" y="21448"/>
                    <a:pt x="8933" y="21331"/>
                  </a:cubicBezTo>
                  <a:cubicBezTo>
                    <a:pt x="12000" y="21213"/>
                    <a:pt x="16800" y="20744"/>
                    <a:pt x="21600" y="202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8" name="Line"/>
            <p:cNvSpPr/>
            <p:nvPr/>
          </p:nvSpPr>
          <p:spPr>
            <a:xfrm>
              <a:off x="10247739" y="4314910"/>
              <a:ext cx="203201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375" y="2323"/>
                    <a:pt x="6750" y="4645"/>
                    <a:pt x="9900" y="7781"/>
                  </a:cubicBezTo>
                  <a:cubicBezTo>
                    <a:pt x="13050" y="10916"/>
                    <a:pt x="15975" y="14865"/>
                    <a:pt x="17888" y="17303"/>
                  </a:cubicBezTo>
                  <a:cubicBezTo>
                    <a:pt x="19800" y="19742"/>
                    <a:pt x="20700" y="2067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9" name="Line"/>
            <p:cNvSpPr/>
            <p:nvPr/>
          </p:nvSpPr>
          <p:spPr>
            <a:xfrm>
              <a:off x="10337579" y="4321260"/>
              <a:ext cx="87961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1" h="21600" fill="norm" stroke="1" extrusionOk="0">
                  <a:moveTo>
                    <a:pt x="21371" y="0"/>
                  </a:moveTo>
                  <a:cubicBezTo>
                    <a:pt x="18285" y="1543"/>
                    <a:pt x="15200" y="3086"/>
                    <a:pt x="11600" y="6086"/>
                  </a:cubicBezTo>
                  <a:cubicBezTo>
                    <a:pt x="8000" y="9086"/>
                    <a:pt x="3885" y="13543"/>
                    <a:pt x="1828" y="16200"/>
                  </a:cubicBezTo>
                  <a:cubicBezTo>
                    <a:pt x="-229" y="18857"/>
                    <a:pt x="-229" y="19714"/>
                    <a:pt x="285" y="20314"/>
                  </a:cubicBezTo>
                  <a:cubicBezTo>
                    <a:pt x="800" y="20914"/>
                    <a:pt x="1828" y="21257"/>
                    <a:pt x="285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0" name="Line"/>
            <p:cNvSpPr/>
            <p:nvPr/>
          </p:nvSpPr>
          <p:spPr>
            <a:xfrm>
              <a:off x="10489039" y="4511760"/>
              <a:ext cx="1905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1" name="Line"/>
            <p:cNvSpPr/>
            <p:nvPr/>
          </p:nvSpPr>
          <p:spPr>
            <a:xfrm>
              <a:off x="10495389" y="4256539"/>
              <a:ext cx="127001" cy="105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56" fill="norm" stroke="1" extrusionOk="0">
                  <a:moveTo>
                    <a:pt x="0" y="6597"/>
                  </a:moveTo>
                  <a:cubicBezTo>
                    <a:pt x="1080" y="4903"/>
                    <a:pt x="2160" y="3209"/>
                    <a:pt x="3600" y="1939"/>
                  </a:cubicBezTo>
                  <a:cubicBezTo>
                    <a:pt x="5040" y="668"/>
                    <a:pt x="6840" y="-179"/>
                    <a:pt x="8460" y="33"/>
                  </a:cubicBezTo>
                  <a:cubicBezTo>
                    <a:pt x="10080" y="245"/>
                    <a:pt x="11520" y="1515"/>
                    <a:pt x="12060" y="3209"/>
                  </a:cubicBezTo>
                  <a:cubicBezTo>
                    <a:pt x="12600" y="4903"/>
                    <a:pt x="12240" y="7021"/>
                    <a:pt x="11160" y="8927"/>
                  </a:cubicBezTo>
                  <a:cubicBezTo>
                    <a:pt x="10080" y="10833"/>
                    <a:pt x="8280" y="12527"/>
                    <a:pt x="7020" y="14433"/>
                  </a:cubicBezTo>
                  <a:cubicBezTo>
                    <a:pt x="5760" y="16339"/>
                    <a:pt x="5040" y="18456"/>
                    <a:pt x="5580" y="19727"/>
                  </a:cubicBezTo>
                  <a:cubicBezTo>
                    <a:pt x="6120" y="20997"/>
                    <a:pt x="7920" y="21421"/>
                    <a:pt x="10800" y="20997"/>
                  </a:cubicBezTo>
                  <a:cubicBezTo>
                    <a:pt x="13680" y="20574"/>
                    <a:pt x="17640" y="19303"/>
                    <a:pt x="21600" y="180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2" name="Line"/>
            <p:cNvSpPr/>
            <p:nvPr/>
          </p:nvSpPr>
          <p:spPr>
            <a:xfrm>
              <a:off x="10641439" y="4231797"/>
              <a:ext cx="126530" cy="4387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7" h="21524" fill="norm" stroke="1" extrusionOk="0">
                  <a:moveTo>
                    <a:pt x="3187" y="339"/>
                  </a:moveTo>
                  <a:cubicBezTo>
                    <a:pt x="7790" y="132"/>
                    <a:pt x="12393" y="-76"/>
                    <a:pt x="15403" y="28"/>
                  </a:cubicBezTo>
                  <a:cubicBezTo>
                    <a:pt x="18413" y="132"/>
                    <a:pt x="19830" y="547"/>
                    <a:pt x="20538" y="1897"/>
                  </a:cubicBezTo>
                  <a:cubicBezTo>
                    <a:pt x="21246" y="3247"/>
                    <a:pt x="21246" y="5532"/>
                    <a:pt x="21069" y="8024"/>
                  </a:cubicBezTo>
                  <a:cubicBezTo>
                    <a:pt x="20892" y="10516"/>
                    <a:pt x="20538" y="13216"/>
                    <a:pt x="20361" y="14826"/>
                  </a:cubicBezTo>
                  <a:cubicBezTo>
                    <a:pt x="20184" y="16436"/>
                    <a:pt x="20184" y="16955"/>
                    <a:pt x="20538" y="17630"/>
                  </a:cubicBezTo>
                  <a:cubicBezTo>
                    <a:pt x="20892" y="18305"/>
                    <a:pt x="21600" y="19136"/>
                    <a:pt x="20538" y="19655"/>
                  </a:cubicBezTo>
                  <a:cubicBezTo>
                    <a:pt x="19475" y="20174"/>
                    <a:pt x="16643" y="20382"/>
                    <a:pt x="12925" y="20641"/>
                  </a:cubicBezTo>
                  <a:cubicBezTo>
                    <a:pt x="9207" y="20901"/>
                    <a:pt x="4603" y="21212"/>
                    <a:pt x="0" y="215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3" name="Line"/>
            <p:cNvSpPr/>
            <p:nvPr/>
          </p:nvSpPr>
          <p:spPr>
            <a:xfrm>
              <a:off x="9849373" y="4269258"/>
              <a:ext cx="131667" cy="3504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4" h="21544" fill="norm" stroke="1" extrusionOk="0">
                  <a:moveTo>
                    <a:pt x="20994" y="855"/>
                  </a:moveTo>
                  <a:cubicBezTo>
                    <a:pt x="19644" y="464"/>
                    <a:pt x="18294" y="74"/>
                    <a:pt x="16775" y="9"/>
                  </a:cubicBezTo>
                  <a:cubicBezTo>
                    <a:pt x="15257" y="-56"/>
                    <a:pt x="13569" y="204"/>
                    <a:pt x="10869" y="1961"/>
                  </a:cubicBezTo>
                  <a:cubicBezTo>
                    <a:pt x="8169" y="3717"/>
                    <a:pt x="4457" y="6971"/>
                    <a:pt x="2263" y="10028"/>
                  </a:cubicBezTo>
                  <a:cubicBezTo>
                    <a:pt x="69" y="13086"/>
                    <a:pt x="-606" y="15949"/>
                    <a:pt x="575" y="17836"/>
                  </a:cubicBezTo>
                  <a:cubicBezTo>
                    <a:pt x="1756" y="19722"/>
                    <a:pt x="4794" y="20633"/>
                    <a:pt x="7663" y="21089"/>
                  </a:cubicBezTo>
                  <a:cubicBezTo>
                    <a:pt x="10531" y="21544"/>
                    <a:pt x="13232" y="21544"/>
                    <a:pt x="15932" y="215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4" name="Line"/>
            <p:cNvSpPr/>
            <p:nvPr/>
          </p:nvSpPr>
          <p:spPr>
            <a:xfrm>
              <a:off x="10438239" y="4295860"/>
              <a:ext cx="101121" cy="425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9" h="21600" fill="norm" stroke="1" extrusionOk="0">
                  <a:moveTo>
                    <a:pt x="0" y="0"/>
                  </a:moveTo>
                  <a:cubicBezTo>
                    <a:pt x="4408" y="1397"/>
                    <a:pt x="8816" y="2794"/>
                    <a:pt x="12784" y="4728"/>
                  </a:cubicBezTo>
                  <a:cubicBezTo>
                    <a:pt x="16751" y="6663"/>
                    <a:pt x="20278" y="9134"/>
                    <a:pt x="20939" y="11767"/>
                  </a:cubicBezTo>
                  <a:cubicBezTo>
                    <a:pt x="21600" y="14400"/>
                    <a:pt x="19396" y="17194"/>
                    <a:pt x="17853" y="18860"/>
                  </a:cubicBezTo>
                  <a:cubicBezTo>
                    <a:pt x="16310" y="20525"/>
                    <a:pt x="15429" y="21063"/>
                    <a:pt x="1454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5" name="Line"/>
            <p:cNvSpPr/>
            <p:nvPr/>
          </p:nvSpPr>
          <p:spPr>
            <a:xfrm>
              <a:off x="9098389" y="5150993"/>
              <a:ext cx="190501" cy="8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760" y="10800"/>
                    <a:pt x="11520" y="0"/>
                    <a:pt x="15120" y="0"/>
                  </a:cubicBezTo>
                  <a:cubicBezTo>
                    <a:pt x="18720" y="0"/>
                    <a:pt x="20160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6" name="Line"/>
            <p:cNvSpPr/>
            <p:nvPr/>
          </p:nvSpPr>
          <p:spPr>
            <a:xfrm>
              <a:off x="9085689" y="5286460"/>
              <a:ext cx="171451" cy="8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267" y="10800"/>
                    <a:pt x="8533" y="21600"/>
                    <a:pt x="12133" y="21600"/>
                  </a:cubicBezTo>
                  <a:cubicBezTo>
                    <a:pt x="15733" y="21600"/>
                    <a:pt x="18667" y="10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7" name="Line"/>
            <p:cNvSpPr/>
            <p:nvPr/>
          </p:nvSpPr>
          <p:spPr>
            <a:xfrm>
              <a:off x="9458512" y="5032460"/>
              <a:ext cx="141528" cy="2656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9" h="21512" fill="norm" stroke="1" extrusionOk="0">
                  <a:moveTo>
                    <a:pt x="14568" y="0"/>
                  </a:moveTo>
                  <a:cubicBezTo>
                    <a:pt x="12027" y="3943"/>
                    <a:pt x="9486" y="7886"/>
                    <a:pt x="7104" y="10971"/>
                  </a:cubicBezTo>
                  <a:cubicBezTo>
                    <a:pt x="4721" y="14057"/>
                    <a:pt x="2498" y="16286"/>
                    <a:pt x="1227" y="17914"/>
                  </a:cubicBezTo>
                  <a:cubicBezTo>
                    <a:pt x="-43" y="19543"/>
                    <a:pt x="-361" y="20571"/>
                    <a:pt x="433" y="21086"/>
                  </a:cubicBezTo>
                  <a:cubicBezTo>
                    <a:pt x="1227" y="21600"/>
                    <a:pt x="3133" y="21600"/>
                    <a:pt x="6786" y="21343"/>
                  </a:cubicBezTo>
                  <a:cubicBezTo>
                    <a:pt x="10439" y="21086"/>
                    <a:pt x="15839" y="20571"/>
                    <a:pt x="21239" y="200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8" name="Line"/>
            <p:cNvSpPr/>
            <p:nvPr/>
          </p:nvSpPr>
          <p:spPr>
            <a:xfrm>
              <a:off x="9555589" y="5172160"/>
              <a:ext cx="38101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3697"/>
                    <a:pt x="14400" y="7395"/>
                    <a:pt x="10800" y="10995"/>
                  </a:cubicBezTo>
                  <a:cubicBezTo>
                    <a:pt x="7200" y="14595"/>
                    <a:pt x="3600" y="1809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9" name="Line"/>
            <p:cNvSpPr/>
            <p:nvPr/>
          </p:nvSpPr>
          <p:spPr>
            <a:xfrm>
              <a:off x="9784983" y="5065535"/>
              <a:ext cx="202407" cy="3059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6" h="21387" fill="norm" stroke="1" extrusionOk="0">
                  <a:moveTo>
                    <a:pt x="21516" y="1239"/>
                  </a:moveTo>
                  <a:cubicBezTo>
                    <a:pt x="18591" y="795"/>
                    <a:pt x="15666" y="351"/>
                    <a:pt x="13641" y="129"/>
                  </a:cubicBezTo>
                  <a:cubicBezTo>
                    <a:pt x="11616" y="-93"/>
                    <a:pt x="10491" y="-93"/>
                    <a:pt x="9253" y="647"/>
                  </a:cubicBezTo>
                  <a:cubicBezTo>
                    <a:pt x="8016" y="1386"/>
                    <a:pt x="6666" y="2866"/>
                    <a:pt x="5316" y="5603"/>
                  </a:cubicBezTo>
                  <a:cubicBezTo>
                    <a:pt x="3966" y="8340"/>
                    <a:pt x="2616" y="12334"/>
                    <a:pt x="1716" y="14775"/>
                  </a:cubicBezTo>
                  <a:cubicBezTo>
                    <a:pt x="816" y="17217"/>
                    <a:pt x="366" y="18104"/>
                    <a:pt x="141" y="18918"/>
                  </a:cubicBezTo>
                  <a:cubicBezTo>
                    <a:pt x="-84" y="19732"/>
                    <a:pt x="-84" y="20471"/>
                    <a:pt x="478" y="20915"/>
                  </a:cubicBezTo>
                  <a:cubicBezTo>
                    <a:pt x="1041" y="21359"/>
                    <a:pt x="2166" y="21507"/>
                    <a:pt x="4416" y="21285"/>
                  </a:cubicBezTo>
                  <a:cubicBezTo>
                    <a:pt x="6666" y="21063"/>
                    <a:pt x="10041" y="20471"/>
                    <a:pt x="13416" y="198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0" name="Line"/>
            <p:cNvSpPr/>
            <p:nvPr/>
          </p:nvSpPr>
          <p:spPr>
            <a:xfrm>
              <a:off x="9809589" y="5222960"/>
              <a:ext cx="1460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322" y="16800"/>
                    <a:pt x="10643" y="12000"/>
                    <a:pt x="14243" y="8400"/>
                  </a:cubicBezTo>
                  <a:cubicBezTo>
                    <a:pt x="17843" y="4800"/>
                    <a:pt x="19722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1" name="Line"/>
            <p:cNvSpPr/>
            <p:nvPr/>
          </p:nvSpPr>
          <p:spPr>
            <a:xfrm>
              <a:off x="10049672" y="5077918"/>
              <a:ext cx="210768" cy="3255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8" h="21431" fill="norm" stroke="1" extrusionOk="0">
                  <a:moveTo>
                    <a:pt x="21508" y="1188"/>
                  </a:moveTo>
                  <a:cubicBezTo>
                    <a:pt x="18268" y="770"/>
                    <a:pt x="15028" y="352"/>
                    <a:pt x="12868" y="143"/>
                  </a:cubicBezTo>
                  <a:cubicBezTo>
                    <a:pt x="10708" y="-66"/>
                    <a:pt x="9628" y="-66"/>
                    <a:pt x="8764" y="282"/>
                  </a:cubicBezTo>
                  <a:cubicBezTo>
                    <a:pt x="7900" y="631"/>
                    <a:pt x="7252" y="1328"/>
                    <a:pt x="6712" y="2930"/>
                  </a:cubicBezTo>
                  <a:cubicBezTo>
                    <a:pt x="6172" y="4533"/>
                    <a:pt x="5740" y="7041"/>
                    <a:pt x="4768" y="9689"/>
                  </a:cubicBezTo>
                  <a:cubicBezTo>
                    <a:pt x="3796" y="12337"/>
                    <a:pt x="2284" y="15124"/>
                    <a:pt x="1312" y="16866"/>
                  </a:cubicBezTo>
                  <a:cubicBezTo>
                    <a:pt x="340" y="18608"/>
                    <a:pt x="-92" y="19304"/>
                    <a:pt x="16" y="19931"/>
                  </a:cubicBezTo>
                  <a:cubicBezTo>
                    <a:pt x="124" y="20559"/>
                    <a:pt x="772" y="21116"/>
                    <a:pt x="2068" y="21325"/>
                  </a:cubicBezTo>
                  <a:cubicBezTo>
                    <a:pt x="3364" y="21534"/>
                    <a:pt x="5308" y="21395"/>
                    <a:pt x="7252" y="212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2" name="Line"/>
            <p:cNvSpPr/>
            <p:nvPr/>
          </p:nvSpPr>
          <p:spPr>
            <a:xfrm>
              <a:off x="10292189" y="5203910"/>
              <a:ext cx="139701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909" y="5059"/>
                    <a:pt x="9818" y="10119"/>
                    <a:pt x="13418" y="13719"/>
                  </a:cubicBezTo>
                  <a:cubicBezTo>
                    <a:pt x="17018" y="17319"/>
                    <a:pt x="19309" y="1945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3" name="Line"/>
            <p:cNvSpPr/>
            <p:nvPr/>
          </p:nvSpPr>
          <p:spPr>
            <a:xfrm>
              <a:off x="10330289" y="5191210"/>
              <a:ext cx="120651" cy="279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674" y="2291"/>
                    <a:pt x="11747" y="4582"/>
                    <a:pt x="8147" y="8182"/>
                  </a:cubicBezTo>
                  <a:cubicBezTo>
                    <a:pt x="4547" y="11782"/>
                    <a:pt x="2274" y="1669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4" name="Line"/>
            <p:cNvSpPr/>
            <p:nvPr/>
          </p:nvSpPr>
          <p:spPr>
            <a:xfrm>
              <a:off x="10514439" y="5394410"/>
              <a:ext cx="6351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5" name="Line"/>
            <p:cNvSpPr/>
            <p:nvPr/>
          </p:nvSpPr>
          <p:spPr>
            <a:xfrm>
              <a:off x="10562294" y="5101747"/>
              <a:ext cx="85496" cy="124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73" h="21201" fill="norm" stroke="1" extrusionOk="0">
                  <a:moveTo>
                    <a:pt x="2259" y="1176"/>
                  </a:moveTo>
                  <a:cubicBezTo>
                    <a:pt x="4830" y="456"/>
                    <a:pt x="7402" y="-264"/>
                    <a:pt x="9973" y="96"/>
                  </a:cubicBezTo>
                  <a:cubicBezTo>
                    <a:pt x="12544" y="456"/>
                    <a:pt x="15116" y="1896"/>
                    <a:pt x="15887" y="3516"/>
                  </a:cubicBezTo>
                  <a:cubicBezTo>
                    <a:pt x="16659" y="5136"/>
                    <a:pt x="15630" y="6936"/>
                    <a:pt x="13059" y="9096"/>
                  </a:cubicBezTo>
                  <a:cubicBezTo>
                    <a:pt x="10487" y="11256"/>
                    <a:pt x="6373" y="13776"/>
                    <a:pt x="3544" y="15756"/>
                  </a:cubicBezTo>
                  <a:cubicBezTo>
                    <a:pt x="716" y="17736"/>
                    <a:pt x="-827" y="19176"/>
                    <a:pt x="459" y="20076"/>
                  </a:cubicBezTo>
                  <a:cubicBezTo>
                    <a:pt x="1744" y="20976"/>
                    <a:pt x="5859" y="21336"/>
                    <a:pt x="9716" y="21156"/>
                  </a:cubicBezTo>
                  <a:cubicBezTo>
                    <a:pt x="13573" y="20976"/>
                    <a:pt x="17173" y="20256"/>
                    <a:pt x="20773" y="195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6" name="Line"/>
            <p:cNvSpPr/>
            <p:nvPr/>
          </p:nvSpPr>
          <p:spPr>
            <a:xfrm>
              <a:off x="10685889" y="5100419"/>
              <a:ext cx="132925" cy="4781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1" h="21495" fill="norm" stroke="1" extrusionOk="0">
                  <a:moveTo>
                    <a:pt x="6171" y="942"/>
                  </a:moveTo>
                  <a:cubicBezTo>
                    <a:pt x="7543" y="656"/>
                    <a:pt x="8914" y="371"/>
                    <a:pt x="10971" y="180"/>
                  </a:cubicBezTo>
                  <a:cubicBezTo>
                    <a:pt x="13029" y="-10"/>
                    <a:pt x="15771" y="-105"/>
                    <a:pt x="17657" y="180"/>
                  </a:cubicBezTo>
                  <a:cubicBezTo>
                    <a:pt x="19543" y="466"/>
                    <a:pt x="20571" y="1132"/>
                    <a:pt x="21086" y="2845"/>
                  </a:cubicBezTo>
                  <a:cubicBezTo>
                    <a:pt x="21600" y="4558"/>
                    <a:pt x="21600" y="7317"/>
                    <a:pt x="21429" y="10029"/>
                  </a:cubicBezTo>
                  <a:cubicBezTo>
                    <a:pt x="21257" y="12741"/>
                    <a:pt x="20914" y="15405"/>
                    <a:pt x="20743" y="16975"/>
                  </a:cubicBezTo>
                  <a:cubicBezTo>
                    <a:pt x="20571" y="18545"/>
                    <a:pt x="20571" y="19021"/>
                    <a:pt x="20571" y="19497"/>
                  </a:cubicBezTo>
                  <a:cubicBezTo>
                    <a:pt x="20571" y="19973"/>
                    <a:pt x="20571" y="20448"/>
                    <a:pt x="19029" y="20686"/>
                  </a:cubicBezTo>
                  <a:cubicBezTo>
                    <a:pt x="17486" y="20924"/>
                    <a:pt x="14400" y="20924"/>
                    <a:pt x="10971" y="21019"/>
                  </a:cubicBezTo>
                  <a:cubicBezTo>
                    <a:pt x="7543" y="21114"/>
                    <a:pt x="3771" y="21305"/>
                    <a:pt x="0" y="214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7" name="Line"/>
            <p:cNvSpPr/>
            <p:nvPr/>
          </p:nvSpPr>
          <p:spPr>
            <a:xfrm>
              <a:off x="9180939" y="5989193"/>
              <a:ext cx="171451" cy="8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67" y="10800"/>
                    <a:pt x="11733" y="0"/>
                    <a:pt x="15333" y="0"/>
                  </a:cubicBezTo>
                  <a:cubicBezTo>
                    <a:pt x="18933" y="0"/>
                    <a:pt x="20267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8" name="Line"/>
            <p:cNvSpPr/>
            <p:nvPr/>
          </p:nvSpPr>
          <p:spPr>
            <a:xfrm>
              <a:off x="9142839" y="6099260"/>
              <a:ext cx="2222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9" name="Line"/>
            <p:cNvSpPr/>
            <p:nvPr/>
          </p:nvSpPr>
          <p:spPr>
            <a:xfrm>
              <a:off x="9600514" y="5851610"/>
              <a:ext cx="139226" cy="2710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5" h="21444" fill="norm" stroke="1" extrusionOk="0">
                  <a:moveTo>
                    <a:pt x="19271" y="0"/>
                  </a:moveTo>
                  <a:cubicBezTo>
                    <a:pt x="15402" y="3516"/>
                    <a:pt x="11533" y="7033"/>
                    <a:pt x="8471" y="10047"/>
                  </a:cubicBezTo>
                  <a:cubicBezTo>
                    <a:pt x="5408" y="13060"/>
                    <a:pt x="3151" y="15572"/>
                    <a:pt x="1701" y="17414"/>
                  </a:cubicBezTo>
                  <a:cubicBezTo>
                    <a:pt x="250" y="19256"/>
                    <a:pt x="-395" y="20428"/>
                    <a:pt x="250" y="21014"/>
                  </a:cubicBezTo>
                  <a:cubicBezTo>
                    <a:pt x="895" y="21600"/>
                    <a:pt x="2829" y="21600"/>
                    <a:pt x="6536" y="20930"/>
                  </a:cubicBezTo>
                  <a:cubicBezTo>
                    <a:pt x="10244" y="20260"/>
                    <a:pt x="15724" y="18921"/>
                    <a:pt x="21205" y="175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0" name="Line"/>
            <p:cNvSpPr/>
            <p:nvPr/>
          </p:nvSpPr>
          <p:spPr>
            <a:xfrm>
              <a:off x="9720689" y="6029410"/>
              <a:ext cx="12701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1" name="Line"/>
            <p:cNvSpPr/>
            <p:nvPr/>
          </p:nvSpPr>
          <p:spPr>
            <a:xfrm>
              <a:off x="9871148" y="6016660"/>
              <a:ext cx="262292" cy="1669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3" h="21030" fill="norm" stroke="1" extrusionOk="0">
                  <a:moveTo>
                    <a:pt x="6898" y="807"/>
                  </a:moveTo>
                  <a:cubicBezTo>
                    <a:pt x="6725" y="5340"/>
                    <a:pt x="6552" y="9873"/>
                    <a:pt x="5861" y="13207"/>
                  </a:cubicBezTo>
                  <a:cubicBezTo>
                    <a:pt x="5170" y="16540"/>
                    <a:pt x="3960" y="18673"/>
                    <a:pt x="2923" y="19873"/>
                  </a:cubicBezTo>
                  <a:cubicBezTo>
                    <a:pt x="1887" y="21073"/>
                    <a:pt x="1023" y="21340"/>
                    <a:pt x="504" y="20673"/>
                  </a:cubicBezTo>
                  <a:cubicBezTo>
                    <a:pt x="-14" y="20007"/>
                    <a:pt x="-187" y="18407"/>
                    <a:pt x="245" y="15340"/>
                  </a:cubicBezTo>
                  <a:cubicBezTo>
                    <a:pt x="677" y="12273"/>
                    <a:pt x="1714" y="7740"/>
                    <a:pt x="3787" y="4807"/>
                  </a:cubicBezTo>
                  <a:cubicBezTo>
                    <a:pt x="5861" y="1873"/>
                    <a:pt x="8971" y="540"/>
                    <a:pt x="12082" y="140"/>
                  </a:cubicBezTo>
                  <a:cubicBezTo>
                    <a:pt x="15192" y="-260"/>
                    <a:pt x="18303" y="273"/>
                    <a:pt x="21413" y="8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2" name="Line"/>
            <p:cNvSpPr/>
            <p:nvPr/>
          </p:nvSpPr>
          <p:spPr>
            <a:xfrm>
              <a:off x="10101689" y="5832552"/>
              <a:ext cx="146051" cy="1016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61" fill="norm" stroke="1" extrusionOk="0">
                  <a:moveTo>
                    <a:pt x="0" y="7937"/>
                  </a:moveTo>
                  <a:cubicBezTo>
                    <a:pt x="626" y="5732"/>
                    <a:pt x="1252" y="3528"/>
                    <a:pt x="3130" y="1985"/>
                  </a:cubicBezTo>
                  <a:cubicBezTo>
                    <a:pt x="5009" y="443"/>
                    <a:pt x="8139" y="-439"/>
                    <a:pt x="10017" y="222"/>
                  </a:cubicBezTo>
                  <a:cubicBezTo>
                    <a:pt x="11896" y="883"/>
                    <a:pt x="12522" y="3088"/>
                    <a:pt x="12365" y="6173"/>
                  </a:cubicBezTo>
                  <a:cubicBezTo>
                    <a:pt x="12209" y="9259"/>
                    <a:pt x="11270" y="13226"/>
                    <a:pt x="10174" y="15871"/>
                  </a:cubicBezTo>
                  <a:cubicBezTo>
                    <a:pt x="9078" y="18516"/>
                    <a:pt x="7826" y="19839"/>
                    <a:pt x="7983" y="20500"/>
                  </a:cubicBezTo>
                  <a:cubicBezTo>
                    <a:pt x="8139" y="21161"/>
                    <a:pt x="9704" y="21161"/>
                    <a:pt x="12209" y="21161"/>
                  </a:cubicBezTo>
                  <a:cubicBezTo>
                    <a:pt x="14713" y="21161"/>
                    <a:pt x="18157" y="21161"/>
                    <a:pt x="21600" y="211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3" name="Line"/>
            <p:cNvSpPr/>
            <p:nvPr/>
          </p:nvSpPr>
          <p:spPr>
            <a:xfrm>
              <a:off x="10381089" y="6086560"/>
              <a:ext cx="2476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908" y="17280"/>
                    <a:pt x="11815" y="12960"/>
                    <a:pt x="15415" y="9360"/>
                  </a:cubicBezTo>
                  <a:cubicBezTo>
                    <a:pt x="19015" y="5760"/>
                    <a:pt x="20308" y="28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4" name="Line"/>
            <p:cNvSpPr/>
            <p:nvPr/>
          </p:nvSpPr>
          <p:spPr>
            <a:xfrm>
              <a:off x="10520789" y="5991310"/>
              <a:ext cx="19051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4364"/>
                    <a:pt x="7200" y="8727"/>
                    <a:pt x="3600" y="12327"/>
                  </a:cubicBezTo>
                  <a:cubicBezTo>
                    <a:pt x="0" y="15927"/>
                    <a:pt x="0" y="1876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5" name="Line"/>
            <p:cNvSpPr/>
            <p:nvPr/>
          </p:nvSpPr>
          <p:spPr>
            <a:xfrm>
              <a:off x="10767004" y="5838910"/>
              <a:ext cx="128436" cy="2878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9" h="21440" fill="norm" stroke="1" extrusionOk="0">
                  <a:moveTo>
                    <a:pt x="21139" y="0"/>
                  </a:moveTo>
                  <a:cubicBezTo>
                    <a:pt x="16262" y="3626"/>
                    <a:pt x="11384" y="7253"/>
                    <a:pt x="7900" y="10406"/>
                  </a:cubicBezTo>
                  <a:cubicBezTo>
                    <a:pt x="4416" y="13559"/>
                    <a:pt x="2326" y="16239"/>
                    <a:pt x="1107" y="18053"/>
                  </a:cubicBezTo>
                  <a:cubicBezTo>
                    <a:pt x="-113" y="19866"/>
                    <a:pt x="-461" y="20812"/>
                    <a:pt x="758" y="21206"/>
                  </a:cubicBezTo>
                  <a:cubicBezTo>
                    <a:pt x="1978" y="21600"/>
                    <a:pt x="4765" y="21442"/>
                    <a:pt x="8423" y="21127"/>
                  </a:cubicBezTo>
                  <a:cubicBezTo>
                    <a:pt x="12081" y="20812"/>
                    <a:pt x="16610" y="20339"/>
                    <a:pt x="21139" y="198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6" name="Line"/>
            <p:cNvSpPr/>
            <p:nvPr/>
          </p:nvSpPr>
          <p:spPr>
            <a:xfrm>
              <a:off x="10842522" y="6029410"/>
              <a:ext cx="40218" cy="184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20" h="21600" fill="norm" stroke="1" extrusionOk="0">
                  <a:moveTo>
                    <a:pt x="20520" y="0"/>
                  </a:moveTo>
                  <a:cubicBezTo>
                    <a:pt x="12960" y="5959"/>
                    <a:pt x="5400" y="11917"/>
                    <a:pt x="2160" y="15517"/>
                  </a:cubicBezTo>
                  <a:cubicBezTo>
                    <a:pt x="-1080" y="19117"/>
                    <a:pt x="0" y="20359"/>
                    <a:pt x="108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7" name="Line"/>
            <p:cNvSpPr/>
            <p:nvPr/>
          </p:nvSpPr>
          <p:spPr>
            <a:xfrm>
              <a:off x="10946239" y="6015579"/>
              <a:ext cx="247651" cy="2106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9" fill="norm" stroke="1" extrusionOk="0">
                  <a:moveTo>
                    <a:pt x="0" y="21499"/>
                  </a:moveTo>
                  <a:cubicBezTo>
                    <a:pt x="2769" y="15235"/>
                    <a:pt x="5538" y="8971"/>
                    <a:pt x="7200" y="5191"/>
                  </a:cubicBezTo>
                  <a:cubicBezTo>
                    <a:pt x="8862" y="1411"/>
                    <a:pt x="9415" y="115"/>
                    <a:pt x="9323" y="7"/>
                  </a:cubicBezTo>
                  <a:cubicBezTo>
                    <a:pt x="9231" y="-101"/>
                    <a:pt x="8492" y="979"/>
                    <a:pt x="7846" y="3247"/>
                  </a:cubicBezTo>
                  <a:cubicBezTo>
                    <a:pt x="7200" y="5515"/>
                    <a:pt x="6646" y="8971"/>
                    <a:pt x="6369" y="11347"/>
                  </a:cubicBezTo>
                  <a:cubicBezTo>
                    <a:pt x="6092" y="13723"/>
                    <a:pt x="6092" y="15019"/>
                    <a:pt x="6554" y="15775"/>
                  </a:cubicBezTo>
                  <a:cubicBezTo>
                    <a:pt x="7015" y="16531"/>
                    <a:pt x="7938" y="16747"/>
                    <a:pt x="9508" y="15451"/>
                  </a:cubicBezTo>
                  <a:cubicBezTo>
                    <a:pt x="11077" y="14155"/>
                    <a:pt x="13292" y="11347"/>
                    <a:pt x="14862" y="8971"/>
                  </a:cubicBezTo>
                  <a:cubicBezTo>
                    <a:pt x="16431" y="6595"/>
                    <a:pt x="17354" y="4651"/>
                    <a:pt x="18092" y="3139"/>
                  </a:cubicBezTo>
                  <a:cubicBezTo>
                    <a:pt x="18831" y="1627"/>
                    <a:pt x="19385" y="547"/>
                    <a:pt x="19569" y="763"/>
                  </a:cubicBezTo>
                  <a:cubicBezTo>
                    <a:pt x="19754" y="979"/>
                    <a:pt x="19569" y="2491"/>
                    <a:pt x="19385" y="4651"/>
                  </a:cubicBezTo>
                  <a:cubicBezTo>
                    <a:pt x="19200" y="6811"/>
                    <a:pt x="19015" y="9619"/>
                    <a:pt x="19385" y="11563"/>
                  </a:cubicBezTo>
                  <a:cubicBezTo>
                    <a:pt x="19754" y="13507"/>
                    <a:pt x="20677" y="14587"/>
                    <a:pt x="21600" y="156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8" name="Line"/>
            <p:cNvSpPr/>
            <p:nvPr/>
          </p:nvSpPr>
          <p:spPr>
            <a:xfrm>
              <a:off x="11244689" y="5856741"/>
              <a:ext cx="184151" cy="121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2" fill="norm" stroke="1" extrusionOk="0">
                  <a:moveTo>
                    <a:pt x="0" y="2449"/>
                  </a:moveTo>
                  <a:cubicBezTo>
                    <a:pt x="1241" y="1332"/>
                    <a:pt x="2483" y="214"/>
                    <a:pt x="3724" y="28"/>
                  </a:cubicBezTo>
                  <a:cubicBezTo>
                    <a:pt x="4966" y="-158"/>
                    <a:pt x="6207" y="587"/>
                    <a:pt x="7076" y="1890"/>
                  </a:cubicBezTo>
                  <a:cubicBezTo>
                    <a:pt x="7945" y="3194"/>
                    <a:pt x="8441" y="5056"/>
                    <a:pt x="7945" y="7104"/>
                  </a:cubicBezTo>
                  <a:cubicBezTo>
                    <a:pt x="7448" y="9152"/>
                    <a:pt x="5959" y="11387"/>
                    <a:pt x="4841" y="13435"/>
                  </a:cubicBezTo>
                  <a:cubicBezTo>
                    <a:pt x="3724" y="15483"/>
                    <a:pt x="2979" y="17345"/>
                    <a:pt x="3724" y="18463"/>
                  </a:cubicBezTo>
                  <a:cubicBezTo>
                    <a:pt x="4469" y="19580"/>
                    <a:pt x="6703" y="19952"/>
                    <a:pt x="9931" y="20325"/>
                  </a:cubicBezTo>
                  <a:cubicBezTo>
                    <a:pt x="13159" y="20697"/>
                    <a:pt x="17379" y="21070"/>
                    <a:pt x="21600" y="214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9" name="Line"/>
            <p:cNvSpPr/>
            <p:nvPr/>
          </p:nvSpPr>
          <p:spPr>
            <a:xfrm>
              <a:off x="9574639" y="6354202"/>
              <a:ext cx="247651" cy="181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532" fill="norm" stroke="1" extrusionOk="0">
                  <a:moveTo>
                    <a:pt x="0" y="20532"/>
                  </a:moveTo>
                  <a:cubicBezTo>
                    <a:pt x="3138" y="10932"/>
                    <a:pt x="6277" y="1332"/>
                    <a:pt x="9877" y="132"/>
                  </a:cubicBezTo>
                  <a:cubicBezTo>
                    <a:pt x="13477" y="-1068"/>
                    <a:pt x="17538" y="6132"/>
                    <a:pt x="21600" y="133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0" name="Line"/>
            <p:cNvSpPr/>
            <p:nvPr/>
          </p:nvSpPr>
          <p:spPr>
            <a:xfrm>
              <a:off x="9496322" y="5762710"/>
              <a:ext cx="71968" cy="5893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1" fill="norm" stroke="1" extrusionOk="0">
                  <a:moveTo>
                    <a:pt x="21600" y="0"/>
                  </a:moveTo>
                  <a:cubicBezTo>
                    <a:pt x="20329" y="3009"/>
                    <a:pt x="19059" y="6017"/>
                    <a:pt x="17153" y="8563"/>
                  </a:cubicBezTo>
                  <a:cubicBezTo>
                    <a:pt x="15247" y="11109"/>
                    <a:pt x="12706" y="13191"/>
                    <a:pt x="10165" y="15004"/>
                  </a:cubicBezTo>
                  <a:cubicBezTo>
                    <a:pt x="7624" y="16817"/>
                    <a:pt x="5082" y="18360"/>
                    <a:pt x="3176" y="19479"/>
                  </a:cubicBezTo>
                  <a:cubicBezTo>
                    <a:pt x="1271" y="20597"/>
                    <a:pt x="0" y="21291"/>
                    <a:pt x="0" y="21446"/>
                  </a:cubicBezTo>
                  <a:cubicBezTo>
                    <a:pt x="0" y="21600"/>
                    <a:pt x="1271" y="21214"/>
                    <a:pt x="2224" y="20867"/>
                  </a:cubicBezTo>
                  <a:cubicBezTo>
                    <a:pt x="3176" y="20520"/>
                    <a:pt x="3812" y="20211"/>
                    <a:pt x="4447" y="199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1" name="Line"/>
            <p:cNvSpPr/>
            <p:nvPr/>
          </p:nvSpPr>
          <p:spPr>
            <a:xfrm>
              <a:off x="9606389" y="5771176"/>
              <a:ext cx="336823" cy="5757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2" h="21600" fill="norm" stroke="1" extrusionOk="0">
                  <a:moveTo>
                    <a:pt x="0" y="1588"/>
                  </a:moveTo>
                  <a:cubicBezTo>
                    <a:pt x="4455" y="1112"/>
                    <a:pt x="8910" y="635"/>
                    <a:pt x="11948" y="357"/>
                  </a:cubicBezTo>
                  <a:cubicBezTo>
                    <a:pt x="14985" y="79"/>
                    <a:pt x="16605" y="0"/>
                    <a:pt x="17752" y="0"/>
                  </a:cubicBezTo>
                  <a:cubicBezTo>
                    <a:pt x="18900" y="0"/>
                    <a:pt x="19575" y="79"/>
                    <a:pt x="20250" y="754"/>
                  </a:cubicBezTo>
                  <a:cubicBezTo>
                    <a:pt x="20925" y="1429"/>
                    <a:pt x="21600" y="2700"/>
                    <a:pt x="21465" y="4328"/>
                  </a:cubicBezTo>
                  <a:cubicBezTo>
                    <a:pt x="21330" y="5956"/>
                    <a:pt x="20385" y="7941"/>
                    <a:pt x="19372" y="10244"/>
                  </a:cubicBezTo>
                  <a:cubicBezTo>
                    <a:pt x="18360" y="12547"/>
                    <a:pt x="17280" y="15168"/>
                    <a:pt x="16537" y="17113"/>
                  </a:cubicBezTo>
                  <a:cubicBezTo>
                    <a:pt x="15795" y="19059"/>
                    <a:pt x="15390" y="20329"/>
                    <a:pt x="1498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2" name="Line"/>
            <p:cNvSpPr/>
            <p:nvPr/>
          </p:nvSpPr>
          <p:spPr>
            <a:xfrm>
              <a:off x="3929489" y="6790282"/>
              <a:ext cx="31387" cy="4456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3" h="21552" fill="norm" stroke="1" extrusionOk="0">
                  <a:moveTo>
                    <a:pt x="0" y="1283"/>
                  </a:moveTo>
                  <a:cubicBezTo>
                    <a:pt x="5760" y="669"/>
                    <a:pt x="11520" y="54"/>
                    <a:pt x="15120" y="3"/>
                  </a:cubicBezTo>
                  <a:cubicBezTo>
                    <a:pt x="18720" y="-48"/>
                    <a:pt x="20160" y="464"/>
                    <a:pt x="20880" y="2767"/>
                  </a:cubicBezTo>
                  <a:cubicBezTo>
                    <a:pt x="21600" y="5070"/>
                    <a:pt x="21600" y="9165"/>
                    <a:pt x="20160" y="12595"/>
                  </a:cubicBezTo>
                  <a:cubicBezTo>
                    <a:pt x="18720" y="16024"/>
                    <a:pt x="15840" y="18788"/>
                    <a:pt x="12960" y="215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3" name="Line"/>
            <p:cNvSpPr/>
            <p:nvPr/>
          </p:nvSpPr>
          <p:spPr>
            <a:xfrm>
              <a:off x="3891389" y="6764793"/>
              <a:ext cx="491396" cy="6192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2" h="21569" fill="norm" stroke="1" extrusionOk="0">
                  <a:moveTo>
                    <a:pt x="0" y="3360"/>
                  </a:moveTo>
                  <a:cubicBezTo>
                    <a:pt x="2039" y="2844"/>
                    <a:pt x="4079" y="2328"/>
                    <a:pt x="6721" y="1812"/>
                  </a:cubicBezTo>
                  <a:cubicBezTo>
                    <a:pt x="9363" y="1296"/>
                    <a:pt x="12608" y="780"/>
                    <a:pt x="14879" y="448"/>
                  </a:cubicBezTo>
                  <a:cubicBezTo>
                    <a:pt x="17150" y="116"/>
                    <a:pt x="18448" y="-31"/>
                    <a:pt x="19282" y="6"/>
                  </a:cubicBezTo>
                  <a:cubicBezTo>
                    <a:pt x="20117" y="43"/>
                    <a:pt x="20488" y="264"/>
                    <a:pt x="20858" y="891"/>
                  </a:cubicBezTo>
                  <a:cubicBezTo>
                    <a:pt x="21229" y="1517"/>
                    <a:pt x="21600" y="2549"/>
                    <a:pt x="21507" y="3987"/>
                  </a:cubicBezTo>
                  <a:cubicBezTo>
                    <a:pt x="21415" y="5424"/>
                    <a:pt x="20858" y="7267"/>
                    <a:pt x="20256" y="9295"/>
                  </a:cubicBezTo>
                  <a:cubicBezTo>
                    <a:pt x="19653" y="11322"/>
                    <a:pt x="19004" y="13534"/>
                    <a:pt x="18541" y="15229"/>
                  </a:cubicBezTo>
                  <a:cubicBezTo>
                    <a:pt x="18077" y="16925"/>
                    <a:pt x="17799" y="18104"/>
                    <a:pt x="17660" y="18952"/>
                  </a:cubicBezTo>
                  <a:cubicBezTo>
                    <a:pt x="17521" y="19800"/>
                    <a:pt x="17521" y="20316"/>
                    <a:pt x="17706" y="20758"/>
                  </a:cubicBezTo>
                  <a:cubicBezTo>
                    <a:pt x="17892" y="21200"/>
                    <a:pt x="18263" y="21569"/>
                    <a:pt x="18263" y="21569"/>
                  </a:cubicBezTo>
                  <a:cubicBezTo>
                    <a:pt x="18263" y="21569"/>
                    <a:pt x="17892" y="21200"/>
                    <a:pt x="16270" y="20611"/>
                  </a:cubicBezTo>
                  <a:cubicBezTo>
                    <a:pt x="14647" y="20021"/>
                    <a:pt x="11773" y="19210"/>
                    <a:pt x="9039" y="18841"/>
                  </a:cubicBezTo>
                  <a:cubicBezTo>
                    <a:pt x="6304" y="18473"/>
                    <a:pt x="3708" y="18546"/>
                    <a:pt x="1112" y="186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1" name="Drawing"/>
          <p:cNvGrpSpPr/>
          <p:nvPr/>
        </p:nvGrpSpPr>
        <p:grpSpPr>
          <a:xfrm>
            <a:off x="3308350" y="1148145"/>
            <a:ext cx="8388351" cy="2060095"/>
            <a:chOff x="0" y="0"/>
            <a:chExt cx="8388350" cy="2060094"/>
          </a:xfrm>
        </p:grpSpPr>
        <p:sp>
          <p:nvSpPr>
            <p:cNvPr id="796" name="Line"/>
            <p:cNvSpPr/>
            <p:nvPr/>
          </p:nvSpPr>
          <p:spPr>
            <a:xfrm>
              <a:off x="42015" y="130383"/>
              <a:ext cx="256435" cy="4261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0" h="21421" fill="norm" stroke="1" extrusionOk="0">
                  <a:moveTo>
                    <a:pt x="21450" y="1805"/>
                  </a:moveTo>
                  <a:cubicBezTo>
                    <a:pt x="21450" y="1167"/>
                    <a:pt x="21450" y="528"/>
                    <a:pt x="20742" y="209"/>
                  </a:cubicBezTo>
                  <a:cubicBezTo>
                    <a:pt x="20034" y="-110"/>
                    <a:pt x="18617" y="-110"/>
                    <a:pt x="16670" y="528"/>
                  </a:cubicBezTo>
                  <a:cubicBezTo>
                    <a:pt x="14722" y="1167"/>
                    <a:pt x="12243" y="2444"/>
                    <a:pt x="9765" y="4093"/>
                  </a:cubicBezTo>
                  <a:cubicBezTo>
                    <a:pt x="7286" y="5742"/>
                    <a:pt x="4807" y="7764"/>
                    <a:pt x="3037" y="10158"/>
                  </a:cubicBezTo>
                  <a:cubicBezTo>
                    <a:pt x="1266" y="12552"/>
                    <a:pt x="204" y="15319"/>
                    <a:pt x="27" y="17234"/>
                  </a:cubicBezTo>
                  <a:cubicBezTo>
                    <a:pt x="-150" y="19149"/>
                    <a:pt x="558" y="20213"/>
                    <a:pt x="2152" y="20798"/>
                  </a:cubicBezTo>
                  <a:cubicBezTo>
                    <a:pt x="3745" y="21384"/>
                    <a:pt x="6224" y="21490"/>
                    <a:pt x="8171" y="21384"/>
                  </a:cubicBezTo>
                  <a:cubicBezTo>
                    <a:pt x="10119" y="21277"/>
                    <a:pt x="11535" y="20958"/>
                    <a:pt x="12952" y="206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7" name="Line"/>
            <p:cNvSpPr/>
            <p:nvPr/>
          </p:nvSpPr>
          <p:spPr>
            <a:xfrm>
              <a:off x="249022" y="379776"/>
              <a:ext cx="115731" cy="1810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9" h="20760" fill="norm" stroke="1" extrusionOk="0">
                  <a:moveTo>
                    <a:pt x="13636" y="3191"/>
                  </a:moveTo>
                  <a:cubicBezTo>
                    <a:pt x="13250" y="1735"/>
                    <a:pt x="12864" y="278"/>
                    <a:pt x="11900" y="36"/>
                  </a:cubicBezTo>
                  <a:cubicBezTo>
                    <a:pt x="10936" y="-207"/>
                    <a:pt x="9393" y="764"/>
                    <a:pt x="7271" y="3676"/>
                  </a:cubicBezTo>
                  <a:cubicBezTo>
                    <a:pt x="5150" y="6589"/>
                    <a:pt x="2450" y="11442"/>
                    <a:pt x="1100" y="14476"/>
                  </a:cubicBezTo>
                  <a:cubicBezTo>
                    <a:pt x="-250" y="17510"/>
                    <a:pt x="-250" y="18723"/>
                    <a:pt x="521" y="19694"/>
                  </a:cubicBezTo>
                  <a:cubicBezTo>
                    <a:pt x="1293" y="20665"/>
                    <a:pt x="2836" y="21393"/>
                    <a:pt x="6307" y="19937"/>
                  </a:cubicBezTo>
                  <a:cubicBezTo>
                    <a:pt x="9779" y="18481"/>
                    <a:pt x="15179" y="14840"/>
                    <a:pt x="18071" y="11806"/>
                  </a:cubicBezTo>
                  <a:cubicBezTo>
                    <a:pt x="20964" y="8773"/>
                    <a:pt x="21350" y="6346"/>
                    <a:pt x="20964" y="4526"/>
                  </a:cubicBezTo>
                  <a:cubicBezTo>
                    <a:pt x="20579" y="2705"/>
                    <a:pt x="19421" y="1492"/>
                    <a:pt x="17686" y="1128"/>
                  </a:cubicBezTo>
                  <a:cubicBezTo>
                    <a:pt x="15950" y="764"/>
                    <a:pt x="13636" y="1249"/>
                    <a:pt x="11321" y="17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8" name="Line"/>
            <p:cNvSpPr/>
            <p:nvPr/>
          </p:nvSpPr>
          <p:spPr>
            <a:xfrm>
              <a:off x="426091" y="351398"/>
              <a:ext cx="126359" cy="1980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1" h="21498" fill="norm" stroke="1" extrusionOk="0">
                  <a:moveTo>
                    <a:pt x="971" y="3345"/>
                  </a:moveTo>
                  <a:cubicBezTo>
                    <a:pt x="1691" y="7481"/>
                    <a:pt x="2411" y="11617"/>
                    <a:pt x="2591" y="14260"/>
                  </a:cubicBezTo>
                  <a:cubicBezTo>
                    <a:pt x="2771" y="16902"/>
                    <a:pt x="2411" y="18051"/>
                    <a:pt x="1871" y="19200"/>
                  </a:cubicBezTo>
                  <a:cubicBezTo>
                    <a:pt x="1331" y="20349"/>
                    <a:pt x="611" y="21498"/>
                    <a:pt x="251" y="21498"/>
                  </a:cubicBezTo>
                  <a:cubicBezTo>
                    <a:pt x="-109" y="21498"/>
                    <a:pt x="-109" y="20349"/>
                    <a:pt x="431" y="17707"/>
                  </a:cubicBezTo>
                  <a:cubicBezTo>
                    <a:pt x="971" y="15064"/>
                    <a:pt x="2051" y="10928"/>
                    <a:pt x="3131" y="7941"/>
                  </a:cubicBezTo>
                  <a:cubicBezTo>
                    <a:pt x="4211" y="4953"/>
                    <a:pt x="5291" y="3115"/>
                    <a:pt x="6551" y="1851"/>
                  </a:cubicBezTo>
                  <a:cubicBezTo>
                    <a:pt x="7811" y="587"/>
                    <a:pt x="9251" y="-102"/>
                    <a:pt x="10511" y="13"/>
                  </a:cubicBezTo>
                  <a:cubicBezTo>
                    <a:pt x="11771" y="128"/>
                    <a:pt x="12851" y="1047"/>
                    <a:pt x="13931" y="4034"/>
                  </a:cubicBezTo>
                  <a:cubicBezTo>
                    <a:pt x="15011" y="7021"/>
                    <a:pt x="16091" y="12077"/>
                    <a:pt x="16631" y="15179"/>
                  </a:cubicBezTo>
                  <a:cubicBezTo>
                    <a:pt x="17171" y="18281"/>
                    <a:pt x="17171" y="19430"/>
                    <a:pt x="17891" y="19660"/>
                  </a:cubicBezTo>
                  <a:cubicBezTo>
                    <a:pt x="18611" y="19889"/>
                    <a:pt x="20051" y="19200"/>
                    <a:pt x="21491" y="185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9" name="Line"/>
            <p:cNvSpPr/>
            <p:nvPr/>
          </p:nvSpPr>
          <p:spPr>
            <a:xfrm>
              <a:off x="591494" y="133425"/>
              <a:ext cx="119707" cy="3960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1" h="21497" fill="norm" stroke="1" extrusionOk="0">
                  <a:moveTo>
                    <a:pt x="18020" y="14882"/>
                  </a:moveTo>
                  <a:cubicBezTo>
                    <a:pt x="18020" y="14308"/>
                    <a:pt x="18020" y="13733"/>
                    <a:pt x="16884" y="13446"/>
                  </a:cubicBezTo>
                  <a:cubicBezTo>
                    <a:pt x="15747" y="13159"/>
                    <a:pt x="13473" y="13159"/>
                    <a:pt x="10820" y="13676"/>
                  </a:cubicBezTo>
                  <a:cubicBezTo>
                    <a:pt x="8168" y="14193"/>
                    <a:pt x="5136" y="15227"/>
                    <a:pt x="3052" y="16491"/>
                  </a:cubicBezTo>
                  <a:cubicBezTo>
                    <a:pt x="968" y="17755"/>
                    <a:pt x="-169" y="19248"/>
                    <a:pt x="20" y="20167"/>
                  </a:cubicBezTo>
                  <a:cubicBezTo>
                    <a:pt x="210" y="21086"/>
                    <a:pt x="1726" y="21431"/>
                    <a:pt x="3431" y="21489"/>
                  </a:cubicBezTo>
                  <a:cubicBezTo>
                    <a:pt x="5136" y="21546"/>
                    <a:pt x="7031" y="21316"/>
                    <a:pt x="9115" y="20569"/>
                  </a:cubicBezTo>
                  <a:cubicBezTo>
                    <a:pt x="11199" y="19823"/>
                    <a:pt x="13473" y="18559"/>
                    <a:pt x="15368" y="16031"/>
                  </a:cubicBezTo>
                  <a:cubicBezTo>
                    <a:pt x="17263" y="13503"/>
                    <a:pt x="18778" y="9712"/>
                    <a:pt x="19536" y="7069"/>
                  </a:cubicBezTo>
                  <a:cubicBezTo>
                    <a:pt x="20294" y="4427"/>
                    <a:pt x="20294" y="2933"/>
                    <a:pt x="20105" y="1842"/>
                  </a:cubicBezTo>
                  <a:cubicBezTo>
                    <a:pt x="19915" y="750"/>
                    <a:pt x="19536" y="61"/>
                    <a:pt x="18589" y="3"/>
                  </a:cubicBezTo>
                  <a:cubicBezTo>
                    <a:pt x="17642" y="-54"/>
                    <a:pt x="16126" y="520"/>
                    <a:pt x="15178" y="2474"/>
                  </a:cubicBezTo>
                  <a:cubicBezTo>
                    <a:pt x="14231" y="4427"/>
                    <a:pt x="13852" y="7759"/>
                    <a:pt x="13852" y="10631"/>
                  </a:cubicBezTo>
                  <a:cubicBezTo>
                    <a:pt x="13852" y="13503"/>
                    <a:pt x="14231" y="15916"/>
                    <a:pt x="14610" y="17410"/>
                  </a:cubicBezTo>
                  <a:cubicBezTo>
                    <a:pt x="14989" y="18903"/>
                    <a:pt x="15368" y="19478"/>
                    <a:pt x="16505" y="19420"/>
                  </a:cubicBezTo>
                  <a:cubicBezTo>
                    <a:pt x="17642" y="19363"/>
                    <a:pt x="19536" y="18674"/>
                    <a:pt x="21431" y="179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0" name="Line"/>
            <p:cNvSpPr/>
            <p:nvPr/>
          </p:nvSpPr>
          <p:spPr>
            <a:xfrm>
              <a:off x="736599" y="401254"/>
              <a:ext cx="635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1" name="Line"/>
            <p:cNvSpPr/>
            <p:nvPr/>
          </p:nvSpPr>
          <p:spPr>
            <a:xfrm>
              <a:off x="755649" y="248854"/>
              <a:ext cx="2540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2" name="Line"/>
            <p:cNvSpPr/>
            <p:nvPr/>
          </p:nvSpPr>
          <p:spPr>
            <a:xfrm>
              <a:off x="798968" y="121854"/>
              <a:ext cx="140832" cy="4014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0" h="21446" fill="norm" stroke="1" extrusionOk="0">
                  <a:moveTo>
                    <a:pt x="15647" y="0"/>
                  </a:moveTo>
                  <a:cubicBezTo>
                    <a:pt x="13713" y="3732"/>
                    <a:pt x="11778" y="7464"/>
                    <a:pt x="10328" y="10574"/>
                  </a:cubicBezTo>
                  <a:cubicBezTo>
                    <a:pt x="8877" y="13684"/>
                    <a:pt x="7910" y="16172"/>
                    <a:pt x="7265" y="17925"/>
                  </a:cubicBezTo>
                  <a:cubicBezTo>
                    <a:pt x="6620" y="19677"/>
                    <a:pt x="6298" y="20695"/>
                    <a:pt x="6943" y="21148"/>
                  </a:cubicBezTo>
                  <a:cubicBezTo>
                    <a:pt x="7587" y="21600"/>
                    <a:pt x="9199" y="21487"/>
                    <a:pt x="10166" y="21148"/>
                  </a:cubicBezTo>
                  <a:cubicBezTo>
                    <a:pt x="11134" y="20808"/>
                    <a:pt x="11456" y="20243"/>
                    <a:pt x="11617" y="19338"/>
                  </a:cubicBezTo>
                  <a:cubicBezTo>
                    <a:pt x="11778" y="18434"/>
                    <a:pt x="11778" y="17190"/>
                    <a:pt x="11295" y="16341"/>
                  </a:cubicBezTo>
                  <a:cubicBezTo>
                    <a:pt x="10811" y="15493"/>
                    <a:pt x="9844" y="15041"/>
                    <a:pt x="8554" y="14758"/>
                  </a:cubicBezTo>
                  <a:cubicBezTo>
                    <a:pt x="7265" y="14475"/>
                    <a:pt x="5653" y="14362"/>
                    <a:pt x="3880" y="14249"/>
                  </a:cubicBezTo>
                  <a:cubicBezTo>
                    <a:pt x="2107" y="14136"/>
                    <a:pt x="172" y="14023"/>
                    <a:pt x="11" y="14136"/>
                  </a:cubicBezTo>
                  <a:cubicBezTo>
                    <a:pt x="-150" y="14249"/>
                    <a:pt x="1462" y="14588"/>
                    <a:pt x="3880" y="14645"/>
                  </a:cubicBezTo>
                  <a:cubicBezTo>
                    <a:pt x="6298" y="14702"/>
                    <a:pt x="9522" y="14475"/>
                    <a:pt x="12101" y="14306"/>
                  </a:cubicBezTo>
                  <a:cubicBezTo>
                    <a:pt x="14680" y="14136"/>
                    <a:pt x="16614" y="14023"/>
                    <a:pt x="17904" y="14249"/>
                  </a:cubicBezTo>
                  <a:cubicBezTo>
                    <a:pt x="19193" y="14475"/>
                    <a:pt x="19838" y="15041"/>
                    <a:pt x="20160" y="15606"/>
                  </a:cubicBezTo>
                  <a:cubicBezTo>
                    <a:pt x="20483" y="16172"/>
                    <a:pt x="20483" y="16737"/>
                    <a:pt x="20322" y="17529"/>
                  </a:cubicBezTo>
                  <a:cubicBezTo>
                    <a:pt x="20160" y="18320"/>
                    <a:pt x="19838" y="19338"/>
                    <a:pt x="19677" y="19451"/>
                  </a:cubicBezTo>
                  <a:cubicBezTo>
                    <a:pt x="19516" y="19564"/>
                    <a:pt x="19516" y="18773"/>
                    <a:pt x="19354" y="16963"/>
                  </a:cubicBezTo>
                  <a:cubicBezTo>
                    <a:pt x="19193" y="15154"/>
                    <a:pt x="18871" y="12327"/>
                    <a:pt x="18871" y="10630"/>
                  </a:cubicBezTo>
                  <a:cubicBezTo>
                    <a:pt x="18871" y="8934"/>
                    <a:pt x="19193" y="8369"/>
                    <a:pt x="19677" y="8425"/>
                  </a:cubicBezTo>
                  <a:cubicBezTo>
                    <a:pt x="20160" y="8482"/>
                    <a:pt x="20805" y="9160"/>
                    <a:pt x="21450" y="98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3" name="Line"/>
            <p:cNvSpPr/>
            <p:nvPr/>
          </p:nvSpPr>
          <p:spPr>
            <a:xfrm>
              <a:off x="953679" y="364874"/>
              <a:ext cx="58416" cy="1262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55" h="20781" fill="norm" stroke="1" extrusionOk="0">
                  <a:moveTo>
                    <a:pt x="19695" y="3898"/>
                  </a:moveTo>
                  <a:cubicBezTo>
                    <a:pt x="19695" y="2156"/>
                    <a:pt x="19695" y="414"/>
                    <a:pt x="17833" y="65"/>
                  </a:cubicBezTo>
                  <a:cubicBezTo>
                    <a:pt x="15971" y="-283"/>
                    <a:pt x="12247" y="762"/>
                    <a:pt x="8895" y="3201"/>
                  </a:cubicBezTo>
                  <a:cubicBezTo>
                    <a:pt x="5544" y="5640"/>
                    <a:pt x="2564" y="9472"/>
                    <a:pt x="1075" y="12782"/>
                  </a:cubicBezTo>
                  <a:cubicBezTo>
                    <a:pt x="-415" y="16091"/>
                    <a:pt x="-415" y="18878"/>
                    <a:pt x="1447" y="20098"/>
                  </a:cubicBezTo>
                  <a:cubicBezTo>
                    <a:pt x="3309" y="21317"/>
                    <a:pt x="7033" y="20969"/>
                    <a:pt x="10757" y="18530"/>
                  </a:cubicBezTo>
                  <a:cubicBezTo>
                    <a:pt x="14482" y="16091"/>
                    <a:pt x="18206" y="11562"/>
                    <a:pt x="19695" y="8252"/>
                  </a:cubicBezTo>
                  <a:cubicBezTo>
                    <a:pt x="21185" y="4943"/>
                    <a:pt x="20440" y="2852"/>
                    <a:pt x="19695" y="7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4" name="Line"/>
            <p:cNvSpPr/>
            <p:nvPr/>
          </p:nvSpPr>
          <p:spPr>
            <a:xfrm>
              <a:off x="1045669" y="319294"/>
              <a:ext cx="110031" cy="179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6" h="21072" fill="norm" stroke="1" extrusionOk="0">
                  <a:moveTo>
                    <a:pt x="4069" y="5145"/>
                  </a:moveTo>
                  <a:cubicBezTo>
                    <a:pt x="4884" y="8124"/>
                    <a:pt x="5699" y="11104"/>
                    <a:pt x="5699" y="13462"/>
                  </a:cubicBezTo>
                  <a:cubicBezTo>
                    <a:pt x="5699" y="15821"/>
                    <a:pt x="4884" y="17559"/>
                    <a:pt x="3865" y="18924"/>
                  </a:cubicBezTo>
                  <a:cubicBezTo>
                    <a:pt x="2846" y="20290"/>
                    <a:pt x="1624" y="21283"/>
                    <a:pt x="809" y="21035"/>
                  </a:cubicBezTo>
                  <a:cubicBezTo>
                    <a:pt x="-6" y="20786"/>
                    <a:pt x="-414" y="19297"/>
                    <a:pt x="605" y="16193"/>
                  </a:cubicBezTo>
                  <a:cubicBezTo>
                    <a:pt x="1624" y="13090"/>
                    <a:pt x="4069" y="8373"/>
                    <a:pt x="6311" y="5269"/>
                  </a:cubicBezTo>
                  <a:cubicBezTo>
                    <a:pt x="8552" y="2166"/>
                    <a:pt x="10590" y="676"/>
                    <a:pt x="12628" y="180"/>
                  </a:cubicBezTo>
                  <a:cubicBezTo>
                    <a:pt x="14665" y="-317"/>
                    <a:pt x="16703" y="180"/>
                    <a:pt x="17926" y="2166"/>
                  </a:cubicBezTo>
                  <a:cubicBezTo>
                    <a:pt x="19148" y="4152"/>
                    <a:pt x="19556" y="7628"/>
                    <a:pt x="19963" y="10731"/>
                  </a:cubicBezTo>
                  <a:cubicBezTo>
                    <a:pt x="20371" y="13835"/>
                    <a:pt x="20778" y="16566"/>
                    <a:pt x="21186" y="192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5" name="Line"/>
            <p:cNvSpPr/>
            <p:nvPr/>
          </p:nvSpPr>
          <p:spPr>
            <a:xfrm>
              <a:off x="1169492" y="105159"/>
              <a:ext cx="207400" cy="3532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5" h="21457" fill="norm" stroke="1" extrusionOk="0">
                  <a:moveTo>
                    <a:pt x="8313" y="17600"/>
                  </a:moveTo>
                  <a:cubicBezTo>
                    <a:pt x="8529" y="16957"/>
                    <a:pt x="8745" y="16314"/>
                    <a:pt x="8421" y="15800"/>
                  </a:cubicBezTo>
                  <a:cubicBezTo>
                    <a:pt x="8097" y="15286"/>
                    <a:pt x="7233" y="14900"/>
                    <a:pt x="6261" y="14964"/>
                  </a:cubicBezTo>
                  <a:cubicBezTo>
                    <a:pt x="5289" y="15028"/>
                    <a:pt x="4209" y="15543"/>
                    <a:pt x="3237" y="16121"/>
                  </a:cubicBezTo>
                  <a:cubicBezTo>
                    <a:pt x="2265" y="16700"/>
                    <a:pt x="1401" y="17343"/>
                    <a:pt x="753" y="17986"/>
                  </a:cubicBezTo>
                  <a:cubicBezTo>
                    <a:pt x="105" y="18628"/>
                    <a:pt x="-327" y="19271"/>
                    <a:pt x="321" y="19850"/>
                  </a:cubicBezTo>
                  <a:cubicBezTo>
                    <a:pt x="969" y="20428"/>
                    <a:pt x="2697" y="20943"/>
                    <a:pt x="3993" y="21007"/>
                  </a:cubicBezTo>
                  <a:cubicBezTo>
                    <a:pt x="5289" y="21071"/>
                    <a:pt x="6153" y="20686"/>
                    <a:pt x="7017" y="20686"/>
                  </a:cubicBezTo>
                  <a:cubicBezTo>
                    <a:pt x="7881" y="20686"/>
                    <a:pt x="8745" y="21071"/>
                    <a:pt x="9717" y="21071"/>
                  </a:cubicBezTo>
                  <a:cubicBezTo>
                    <a:pt x="10689" y="21071"/>
                    <a:pt x="11769" y="20686"/>
                    <a:pt x="13281" y="19271"/>
                  </a:cubicBezTo>
                  <a:cubicBezTo>
                    <a:pt x="14793" y="17857"/>
                    <a:pt x="16737" y="15414"/>
                    <a:pt x="18141" y="12586"/>
                  </a:cubicBezTo>
                  <a:cubicBezTo>
                    <a:pt x="19545" y="9757"/>
                    <a:pt x="20409" y="6543"/>
                    <a:pt x="20841" y="4486"/>
                  </a:cubicBezTo>
                  <a:cubicBezTo>
                    <a:pt x="21273" y="2428"/>
                    <a:pt x="21273" y="1528"/>
                    <a:pt x="20841" y="886"/>
                  </a:cubicBezTo>
                  <a:cubicBezTo>
                    <a:pt x="20409" y="243"/>
                    <a:pt x="19545" y="-143"/>
                    <a:pt x="18681" y="50"/>
                  </a:cubicBezTo>
                  <a:cubicBezTo>
                    <a:pt x="17817" y="243"/>
                    <a:pt x="16953" y="1014"/>
                    <a:pt x="15981" y="3264"/>
                  </a:cubicBezTo>
                  <a:cubicBezTo>
                    <a:pt x="15009" y="5514"/>
                    <a:pt x="13929" y="9243"/>
                    <a:pt x="13605" y="12264"/>
                  </a:cubicBezTo>
                  <a:cubicBezTo>
                    <a:pt x="13281" y="15286"/>
                    <a:pt x="13713" y="17600"/>
                    <a:pt x="14577" y="19014"/>
                  </a:cubicBezTo>
                  <a:cubicBezTo>
                    <a:pt x="15441" y="20428"/>
                    <a:pt x="16737" y="20943"/>
                    <a:pt x="18033" y="214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6" name="Line"/>
            <p:cNvSpPr/>
            <p:nvPr/>
          </p:nvSpPr>
          <p:spPr>
            <a:xfrm>
              <a:off x="1899561" y="-1"/>
              <a:ext cx="100775" cy="4785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67" h="21515" fill="norm" stroke="1" extrusionOk="0">
                  <a:moveTo>
                    <a:pt x="3702" y="12329"/>
                  </a:moveTo>
                  <a:cubicBezTo>
                    <a:pt x="4134" y="13756"/>
                    <a:pt x="4566" y="15184"/>
                    <a:pt x="4566" y="16563"/>
                  </a:cubicBezTo>
                  <a:cubicBezTo>
                    <a:pt x="4566" y="17943"/>
                    <a:pt x="4134" y="19275"/>
                    <a:pt x="3918" y="20179"/>
                  </a:cubicBezTo>
                  <a:cubicBezTo>
                    <a:pt x="3702" y="21083"/>
                    <a:pt x="3702" y="21559"/>
                    <a:pt x="3054" y="21511"/>
                  </a:cubicBezTo>
                  <a:cubicBezTo>
                    <a:pt x="2406" y="21464"/>
                    <a:pt x="1110" y="20893"/>
                    <a:pt x="462" y="18895"/>
                  </a:cubicBezTo>
                  <a:cubicBezTo>
                    <a:pt x="-186" y="16896"/>
                    <a:pt x="-186" y="13471"/>
                    <a:pt x="678" y="10426"/>
                  </a:cubicBezTo>
                  <a:cubicBezTo>
                    <a:pt x="1542" y="7381"/>
                    <a:pt x="3270" y="4717"/>
                    <a:pt x="4350" y="3147"/>
                  </a:cubicBezTo>
                  <a:cubicBezTo>
                    <a:pt x="5430" y="1577"/>
                    <a:pt x="5862" y="1101"/>
                    <a:pt x="6942" y="720"/>
                  </a:cubicBezTo>
                  <a:cubicBezTo>
                    <a:pt x="8022" y="340"/>
                    <a:pt x="9750" y="54"/>
                    <a:pt x="11694" y="7"/>
                  </a:cubicBezTo>
                  <a:cubicBezTo>
                    <a:pt x="13638" y="-41"/>
                    <a:pt x="15798" y="149"/>
                    <a:pt x="17742" y="1244"/>
                  </a:cubicBezTo>
                  <a:cubicBezTo>
                    <a:pt x="19686" y="2338"/>
                    <a:pt x="21414" y="4336"/>
                    <a:pt x="20118" y="6096"/>
                  </a:cubicBezTo>
                  <a:cubicBezTo>
                    <a:pt x="18822" y="7857"/>
                    <a:pt x="14502" y="9379"/>
                    <a:pt x="11046" y="10188"/>
                  </a:cubicBezTo>
                  <a:cubicBezTo>
                    <a:pt x="7590" y="10997"/>
                    <a:pt x="4998" y="11092"/>
                    <a:pt x="2406" y="111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7" name="Line"/>
            <p:cNvSpPr/>
            <p:nvPr/>
          </p:nvSpPr>
          <p:spPr>
            <a:xfrm>
              <a:off x="1970515" y="266531"/>
              <a:ext cx="144035" cy="193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2" h="21039" fill="norm" stroke="1" extrusionOk="0">
                  <a:moveTo>
                    <a:pt x="1580" y="1528"/>
                  </a:moveTo>
                  <a:cubicBezTo>
                    <a:pt x="4085" y="4286"/>
                    <a:pt x="6589" y="7043"/>
                    <a:pt x="7685" y="9801"/>
                  </a:cubicBezTo>
                  <a:cubicBezTo>
                    <a:pt x="8780" y="12558"/>
                    <a:pt x="8467" y="15316"/>
                    <a:pt x="7685" y="17269"/>
                  </a:cubicBezTo>
                  <a:cubicBezTo>
                    <a:pt x="6902" y="19222"/>
                    <a:pt x="5650" y="20371"/>
                    <a:pt x="4241" y="20830"/>
                  </a:cubicBezTo>
                  <a:cubicBezTo>
                    <a:pt x="2832" y="21290"/>
                    <a:pt x="1267" y="21060"/>
                    <a:pt x="485" y="19452"/>
                  </a:cubicBezTo>
                  <a:cubicBezTo>
                    <a:pt x="-298" y="17843"/>
                    <a:pt x="-298" y="14856"/>
                    <a:pt x="1737" y="11294"/>
                  </a:cubicBezTo>
                  <a:cubicBezTo>
                    <a:pt x="3772" y="7733"/>
                    <a:pt x="7841" y="3596"/>
                    <a:pt x="11441" y="1643"/>
                  </a:cubicBezTo>
                  <a:cubicBezTo>
                    <a:pt x="15041" y="-310"/>
                    <a:pt x="18172" y="-80"/>
                    <a:pt x="21302" y="1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8" name="Line"/>
            <p:cNvSpPr/>
            <p:nvPr/>
          </p:nvSpPr>
          <p:spPr>
            <a:xfrm>
              <a:off x="2096508" y="306004"/>
              <a:ext cx="82893" cy="1589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32" h="20800" fill="norm" stroke="1" extrusionOk="0">
                  <a:moveTo>
                    <a:pt x="12393" y="0"/>
                  </a:moveTo>
                  <a:cubicBezTo>
                    <a:pt x="9759" y="277"/>
                    <a:pt x="7125" y="554"/>
                    <a:pt x="5017" y="3185"/>
                  </a:cubicBezTo>
                  <a:cubicBezTo>
                    <a:pt x="2910" y="5815"/>
                    <a:pt x="1329" y="10800"/>
                    <a:pt x="539" y="13985"/>
                  </a:cubicBezTo>
                  <a:cubicBezTo>
                    <a:pt x="-251" y="17169"/>
                    <a:pt x="-251" y="18554"/>
                    <a:pt x="1066" y="19662"/>
                  </a:cubicBezTo>
                  <a:cubicBezTo>
                    <a:pt x="2383" y="20769"/>
                    <a:pt x="5017" y="21600"/>
                    <a:pt x="8705" y="19523"/>
                  </a:cubicBezTo>
                  <a:cubicBezTo>
                    <a:pt x="12393" y="17446"/>
                    <a:pt x="17134" y="12462"/>
                    <a:pt x="19242" y="9277"/>
                  </a:cubicBezTo>
                  <a:cubicBezTo>
                    <a:pt x="21349" y="6092"/>
                    <a:pt x="20822" y="4708"/>
                    <a:pt x="19242" y="3877"/>
                  </a:cubicBezTo>
                  <a:cubicBezTo>
                    <a:pt x="17661" y="3046"/>
                    <a:pt x="15027" y="2769"/>
                    <a:pt x="12393" y="24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9" name="Line"/>
            <p:cNvSpPr/>
            <p:nvPr/>
          </p:nvSpPr>
          <p:spPr>
            <a:xfrm>
              <a:off x="2216149" y="116034"/>
              <a:ext cx="113166" cy="326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7" h="21361" fill="norm" stroke="1" extrusionOk="0">
                  <a:moveTo>
                    <a:pt x="9425" y="2458"/>
                  </a:moveTo>
                  <a:cubicBezTo>
                    <a:pt x="10211" y="1350"/>
                    <a:pt x="10996" y="242"/>
                    <a:pt x="11389" y="35"/>
                  </a:cubicBezTo>
                  <a:cubicBezTo>
                    <a:pt x="11782" y="-173"/>
                    <a:pt x="11782" y="519"/>
                    <a:pt x="10996" y="3081"/>
                  </a:cubicBezTo>
                  <a:cubicBezTo>
                    <a:pt x="10211" y="5642"/>
                    <a:pt x="8640" y="10073"/>
                    <a:pt x="7462" y="13050"/>
                  </a:cubicBezTo>
                  <a:cubicBezTo>
                    <a:pt x="6284" y="16027"/>
                    <a:pt x="5498" y="17550"/>
                    <a:pt x="4516" y="18865"/>
                  </a:cubicBezTo>
                  <a:cubicBezTo>
                    <a:pt x="3535" y="20181"/>
                    <a:pt x="2356" y="21289"/>
                    <a:pt x="1767" y="21358"/>
                  </a:cubicBezTo>
                  <a:cubicBezTo>
                    <a:pt x="1178" y="21427"/>
                    <a:pt x="1178" y="20458"/>
                    <a:pt x="2160" y="19281"/>
                  </a:cubicBezTo>
                  <a:cubicBezTo>
                    <a:pt x="3142" y="18104"/>
                    <a:pt x="5105" y="16719"/>
                    <a:pt x="7265" y="15750"/>
                  </a:cubicBezTo>
                  <a:cubicBezTo>
                    <a:pt x="9425" y="14781"/>
                    <a:pt x="11782" y="14227"/>
                    <a:pt x="13942" y="13950"/>
                  </a:cubicBezTo>
                  <a:cubicBezTo>
                    <a:pt x="16102" y="13673"/>
                    <a:pt x="18065" y="13673"/>
                    <a:pt x="19440" y="14227"/>
                  </a:cubicBezTo>
                  <a:cubicBezTo>
                    <a:pt x="20815" y="14781"/>
                    <a:pt x="21600" y="15889"/>
                    <a:pt x="20422" y="16996"/>
                  </a:cubicBezTo>
                  <a:cubicBezTo>
                    <a:pt x="19244" y="18104"/>
                    <a:pt x="16102" y="19212"/>
                    <a:pt x="12371" y="19904"/>
                  </a:cubicBezTo>
                  <a:cubicBezTo>
                    <a:pt x="8640" y="20596"/>
                    <a:pt x="4320" y="20873"/>
                    <a:pt x="0" y="211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0" name="Line"/>
            <p:cNvSpPr/>
            <p:nvPr/>
          </p:nvSpPr>
          <p:spPr>
            <a:xfrm>
              <a:off x="2412999" y="420304"/>
              <a:ext cx="190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1" name="Line"/>
            <p:cNvSpPr/>
            <p:nvPr/>
          </p:nvSpPr>
          <p:spPr>
            <a:xfrm>
              <a:off x="2946895" y="180820"/>
              <a:ext cx="132855" cy="3029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4" h="21471" fill="norm" stroke="1" extrusionOk="0">
                  <a:moveTo>
                    <a:pt x="21184" y="15171"/>
                  </a:moveTo>
                  <a:cubicBezTo>
                    <a:pt x="16122" y="13221"/>
                    <a:pt x="11059" y="11271"/>
                    <a:pt x="8190" y="9096"/>
                  </a:cubicBezTo>
                  <a:cubicBezTo>
                    <a:pt x="5322" y="6921"/>
                    <a:pt x="4646" y="4521"/>
                    <a:pt x="4478" y="2946"/>
                  </a:cubicBezTo>
                  <a:cubicBezTo>
                    <a:pt x="4309" y="1371"/>
                    <a:pt x="4646" y="621"/>
                    <a:pt x="5659" y="246"/>
                  </a:cubicBezTo>
                  <a:cubicBezTo>
                    <a:pt x="6671" y="-129"/>
                    <a:pt x="8359" y="-129"/>
                    <a:pt x="9709" y="621"/>
                  </a:cubicBezTo>
                  <a:cubicBezTo>
                    <a:pt x="11059" y="1371"/>
                    <a:pt x="12071" y="2871"/>
                    <a:pt x="11397" y="5646"/>
                  </a:cubicBezTo>
                  <a:cubicBezTo>
                    <a:pt x="10722" y="8421"/>
                    <a:pt x="8359" y="12471"/>
                    <a:pt x="5828" y="15021"/>
                  </a:cubicBezTo>
                  <a:cubicBezTo>
                    <a:pt x="3296" y="17571"/>
                    <a:pt x="596" y="18621"/>
                    <a:pt x="90" y="19071"/>
                  </a:cubicBezTo>
                  <a:cubicBezTo>
                    <a:pt x="-416" y="19521"/>
                    <a:pt x="1271" y="19371"/>
                    <a:pt x="3803" y="19671"/>
                  </a:cubicBezTo>
                  <a:cubicBezTo>
                    <a:pt x="6334" y="19971"/>
                    <a:pt x="9709" y="20721"/>
                    <a:pt x="13084" y="214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2" name="Line"/>
            <p:cNvSpPr/>
            <p:nvPr/>
          </p:nvSpPr>
          <p:spPr>
            <a:xfrm>
              <a:off x="3550840" y="136261"/>
              <a:ext cx="233760" cy="3097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1" h="21355" fill="norm" stroke="1" extrusionOk="0">
                  <a:moveTo>
                    <a:pt x="21491" y="2947"/>
                  </a:moveTo>
                  <a:cubicBezTo>
                    <a:pt x="21491" y="2217"/>
                    <a:pt x="21491" y="1487"/>
                    <a:pt x="20810" y="904"/>
                  </a:cubicBezTo>
                  <a:cubicBezTo>
                    <a:pt x="20129" y="320"/>
                    <a:pt x="18767" y="-118"/>
                    <a:pt x="17015" y="28"/>
                  </a:cubicBezTo>
                  <a:cubicBezTo>
                    <a:pt x="15264" y="174"/>
                    <a:pt x="13123" y="904"/>
                    <a:pt x="10399" y="3166"/>
                  </a:cubicBezTo>
                  <a:cubicBezTo>
                    <a:pt x="7675" y="5428"/>
                    <a:pt x="4367" y="9223"/>
                    <a:pt x="2518" y="11850"/>
                  </a:cubicBezTo>
                  <a:cubicBezTo>
                    <a:pt x="669" y="14477"/>
                    <a:pt x="280" y="15936"/>
                    <a:pt x="86" y="17104"/>
                  </a:cubicBezTo>
                  <a:cubicBezTo>
                    <a:pt x="-109" y="18271"/>
                    <a:pt x="-109" y="19147"/>
                    <a:pt x="1642" y="19950"/>
                  </a:cubicBezTo>
                  <a:cubicBezTo>
                    <a:pt x="3394" y="20752"/>
                    <a:pt x="6896" y="21482"/>
                    <a:pt x="9913" y="21336"/>
                  </a:cubicBezTo>
                  <a:cubicBezTo>
                    <a:pt x="12929" y="21190"/>
                    <a:pt x="15459" y="20168"/>
                    <a:pt x="17988" y="191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3" name="Line"/>
            <p:cNvSpPr/>
            <p:nvPr/>
          </p:nvSpPr>
          <p:spPr>
            <a:xfrm>
              <a:off x="3728392" y="322222"/>
              <a:ext cx="99382" cy="1365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8" h="20793" fill="norm" stroke="1" extrusionOk="0">
                  <a:moveTo>
                    <a:pt x="16000" y="2366"/>
                  </a:moveTo>
                  <a:cubicBezTo>
                    <a:pt x="14200" y="1399"/>
                    <a:pt x="12400" y="432"/>
                    <a:pt x="10375" y="109"/>
                  </a:cubicBezTo>
                  <a:cubicBezTo>
                    <a:pt x="8350" y="-213"/>
                    <a:pt x="6100" y="109"/>
                    <a:pt x="4075" y="2044"/>
                  </a:cubicBezTo>
                  <a:cubicBezTo>
                    <a:pt x="2050" y="3978"/>
                    <a:pt x="250" y="7524"/>
                    <a:pt x="25" y="10909"/>
                  </a:cubicBezTo>
                  <a:cubicBezTo>
                    <a:pt x="-200" y="14294"/>
                    <a:pt x="1150" y="17518"/>
                    <a:pt x="2950" y="19291"/>
                  </a:cubicBezTo>
                  <a:cubicBezTo>
                    <a:pt x="4750" y="21065"/>
                    <a:pt x="7000" y="21387"/>
                    <a:pt x="10150" y="19614"/>
                  </a:cubicBezTo>
                  <a:cubicBezTo>
                    <a:pt x="13300" y="17841"/>
                    <a:pt x="17350" y="13972"/>
                    <a:pt x="19375" y="11071"/>
                  </a:cubicBezTo>
                  <a:cubicBezTo>
                    <a:pt x="21400" y="8169"/>
                    <a:pt x="21400" y="6235"/>
                    <a:pt x="20725" y="4623"/>
                  </a:cubicBezTo>
                  <a:cubicBezTo>
                    <a:pt x="20050" y="3011"/>
                    <a:pt x="18700" y="1721"/>
                    <a:pt x="16900" y="1238"/>
                  </a:cubicBezTo>
                  <a:cubicBezTo>
                    <a:pt x="15100" y="754"/>
                    <a:pt x="12850" y="1077"/>
                    <a:pt x="12175" y="1399"/>
                  </a:cubicBezTo>
                  <a:cubicBezTo>
                    <a:pt x="11500" y="1721"/>
                    <a:pt x="12400" y="2044"/>
                    <a:pt x="13300" y="23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4" name="Line"/>
            <p:cNvSpPr/>
            <p:nvPr/>
          </p:nvSpPr>
          <p:spPr>
            <a:xfrm>
              <a:off x="3881302" y="299155"/>
              <a:ext cx="125549" cy="1491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3" h="20847" fill="norm" stroke="1" extrusionOk="0">
                  <a:moveTo>
                    <a:pt x="6233" y="6284"/>
                  </a:moveTo>
                  <a:cubicBezTo>
                    <a:pt x="5513" y="9242"/>
                    <a:pt x="4793" y="12201"/>
                    <a:pt x="4433" y="14421"/>
                  </a:cubicBezTo>
                  <a:cubicBezTo>
                    <a:pt x="4073" y="16640"/>
                    <a:pt x="4073" y="18119"/>
                    <a:pt x="3353" y="19303"/>
                  </a:cubicBezTo>
                  <a:cubicBezTo>
                    <a:pt x="2633" y="20486"/>
                    <a:pt x="1193" y="21374"/>
                    <a:pt x="473" y="20486"/>
                  </a:cubicBezTo>
                  <a:cubicBezTo>
                    <a:pt x="-247" y="19599"/>
                    <a:pt x="-247" y="16936"/>
                    <a:pt x="1193" y="13385"/>
                  </a:cubicBezTo>
                  <a:cubicBezTo>
                    <a:pt x="2633" y="9834"/>
                    <a:pt x="5513" y="5396"/>
                    <a:pt x="7853" y="2881"/>
                  </a:cubicBezTo>
                  <a:cubicBezTo>
                    <a:pt x="10193" y="366"/>
                    <a:pt x="11993" y="-226"/>
                    <a:pt x="13433" y="70"/>
                  </a:cubicBezTo>
                  <a:cubicBezTo>
                    <a:pt x="14873" y="366"/>
                    <a:pt x="15953" y="1549"/>
                    <a:pt x="16673" y="3769"/>
                  </a:cubicBezTo>
                  <a:cubicBezTo>
                    <a:pt x="17393" y="5988"/>
                    <a:pt x="17753" y="9242"/>
                    <a:pt x="18473" y="12201"/>
                  </a:cubicBezTo>
                  <a:cubicBezTo>
                    <a:pt x="19193" y="15160"/>
                    <a:pt x="20273" y="17823"/>
                    <a:pt x="21353" y="204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5" name="Line"/>
            <p:cNvSpPr/>
            <p:nvPr/>
          </p:nvSpPr>
          <p:spPr>
            <a:xfrm>
              <a:off x="4048671" y="110805"/>
              <a:ext cx="163687" cy="353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4" h="21500" fill="norm" stroke="1" extrusionOk="0">
                  <a:moveTo>
                    <a:pt x="13464" y="15329"/>
                  </a:moveTo>
                  <a:cubicBezTo>
                    <a:pt x="13464" y="14686"/>
                    <a:pt x="13464" y="14043"/>
                    <a:pt x="12780" y="13657"/>
                  </a:cubicBezTo>
                  <a:cubicBezTo>
                    <a:pt x="12097" y="13271"/>
                    <a:pt x="10730" y="13143"/>
                    <a:pt x="8816" y="13400"/>
                  </a:cubicBezTo>
                  <a:cubicBezTo>
                    <a:pt x="6902" y="13657"/>
                    <a:pt x="4441" y="14300"/>
                    <a:pt x="2937" y="14943"/>
                  </a:cubicBezTo>
                  <a:cubicBezTo>
                    <a:pt x="1434" y="15586"/>
                    <a:pt x="887" y="16229"/>
                    <a:pt x="477" y="16936"/>
                  </a:cubicBezTo>
                  <a:cubicBezTo>
                    <a:pt x="66" y="17643"/>
                    <a:pt x="-207" y="18414"/>
                    <a:pt x="203" y="18993"/>
                  </a:cubicBezTo>
                  <a:cubicBezTo>
                    <a:pt x="613" y="19571"/>
                    <a:pt x="1707" y="19957"/>
                    <a:pt x="3347" y="19636"/>
                  </a:cubicBezTo>
                  <a:cubicBezTo>
                    <a:pt x="4988" y="19314"/>
                    <a:pt x="7175" y="18286"/>
                    <a:pt x="9773" y="16293"/>
                  </a:cubicBezTo>
                  <a:cubicBezTo>
                    <a:pt x="12370" y="14300"/>
                    <a:pt x="15378" y="11343"/>
                    <a:pt x="17292" y="8964"/>
                  </a:cubicBezTo>
                  <a:cubicBezTo>
                    <a:pt x="19206" y="6586"/>
                    <a:pt x="20026" y="4786"/>
                    <a:pt x="20573" y="3371"/>
                  </a:cubicBezTo>
                  <a:cubicBezTo>
                    <a:pt x="21120" y="1957"/>
                    <a:pt x="21393" y="929"/>
                    <a:pt x="20846" y="414"/>
                  </a:cubicBezTo>
                  <a:cubicBezTo>
                    <a:pt x="20299" y="-100"/>
                    <a:pt x="18932" y="-100"/>
                    <a:pt x="17839" y="221"/>
                  </a:cubicBezTo>
                  <a:cubicBezTo>
                    <a:pt x="16745" y="543"/>
                    <a:pt x="15925" y="1186"/>
                    <a:pt x="15104" y="3179"/>
                  </a:cubicBezTo>
                  <a:cubicBezTo>
                    <a:pt x="14284" y="5171"/>
                    <a:pt x="13464" y="8514"/>
                    <a:pt x="13054" y="11536"/>
                  </a:cubicBezTo>
                  <a:cubicBezTo>
                    <a:pt x="12644" y="14557"/>
                    <a:pt x="12644" y="17257"/>
                    <a:pt x="13054" y="18864"/>
                  </a:cubicBezTo>
                  <a:cubicBezTo>
                    <a:pt x="13464" y="20471"/>
                    <a:pt x="14284" y="20986"/>
                    <a:pt x="15104" y="215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6" name="Line"/>
            <p:cNvSpPr/>
            <p:nvPr/>
          </p:nvSpPr>
          <p:spPr>
            <a:xfrm>
              <a:off x="4222749" y="369504"/>
              <a:ext cx="635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7" name="Line"/>
            <p:cNvSpPr/>
            <p:nvPr/>
          </p:nvSpPr>
          <p:spPr>
            <a:xfrm>
              <a:off x="4254499" y="204404"/>
              <a:ext cx="3175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8" name="Line"/>
            <p:cNvSpPr/>
            <p:nvPr/>
          </p:nvSpPr>
          <p:spPr>
            <a:xfrm>
              <a:off x="4303183" y="147254"/>
              <a:ext cx="160868" cy="3050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9" fill="norm" stroke="1" extrusionOk="0">
                  <a:moveTo>
                    <a:pt x="12221" y="0"/>
                  </a:moveTo>
                  <a:cubicBezTo>
                    <a:pt x="10232" y="2234"/>
                    <a:pt x="8242" y="4469"/>
                    <a:pt x="6679" y="7374"/>
                  </a:cubicBezTo>
                  <a:cubicBezTo>
                    <a:pt x="5116" y="10279"/>
                    <a:pt x="3979" y="13854"/>
                    <a:pt x="3411" y="16014"/>
                  </a:cubicBezTo>
                  <a:cubicBezTo>
                    <a:pt x="2842" y="18174"/>
                    <a:pt x="2842" y="18919"/>
                    <a:pt x="2700" y="19663"/>
                  </a:cubicBezTo>
                  <a:cubicBezTo>
                    <a:pt x="2558" y="20408"/>
                    <a:pt x="2274" y="21153"/>
                    <a:pt x="2558" y="21153"/>
                  </a:cubicBezTo>
                  <a:cubicBezTo>
                    <a:pt x="2842" y="21153"/>
                    <a:pt x="3695" y="20408"/>
                    <a:pt x="3837" y="19217"/>
                  </a:cubicBezTo>
                  <a:cubicBezTo>
                    <a:pt x="3979" y="18025"/>
                    <a:pt x="3411" y="16386"/>
                    <a:pt x="2416" y="14971"/>
                  </a:cubicBezTo>
                  <a:cubicBezTo>
                    <a:pt x="1421" y="13556"/>
                    <a:pt x="0" y="12364"/>
                    <a:pt x="0" y="11694"/>
                  </a:cubicBezTo>
                  <a:cubicBezTo>
                    <a:pt x="0" y="11023"/>
                    <a:pt x="1421" y="10874"/>
                    <a:pt x="3411" y="11098"/>
                  </a:cubicBezTo>
                  <a:cubicBezTo>
                    <a:pt x="5400" y="11321"/>
                    <a:pt x="7958" y="11917"/>
                    <a:pt x="10089" y="12886"/>
                  </a:cubicBezTo>
                  <a:cubicBezTo>
                    <a:pt x="12221" y="13854"/>
                    <a:pt x="13926" y="15194"/>
                    <a:pt x="14779" y="16312"/>
                  </a:cubicBezTo>
                  <a:cubicBezTo>
                    <a:pt x="15632" y="17429"/>
                    <a:pt x="15632" y="18323"/>
                    <a:pt x="15205" y="19291"/>
                  </a:cubicBezTo>
                  <a:cubicBezTo>
                    <a:pt x="14779" y="20259"/>
                    <a:pt x="13926" y="21302"/>
                    <a:pt x="13500" y="21451"/>
                  </a:cubicBezTo>
                  <a:cubicBezTo>
                    <a:pt x="13074" y="21600"/>
                    <a:pt x="13074" y="20855"/>
                    <a:pt x="13926" y="18770"/>
                  </a:cubicBezTo>
                  <a:cubicBezTo>
                    <a:pt x="14779" y="16684"/>
                    <a:pt x="16484" y="13258"/>
                    <a:pt x="17905" y="11172"/>
                  </a:cubicBezTo>
                  <a:cubicBezTo>
                    <a:pt x="19326" y="9087"/>
                    <a:pt x="20463" y="8342"/>
                    <a:pt x="21600" y="75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9" name="Line"/>
            <p:cNvSpPr/>
            <p:nvPr/>
          </p:nvSpPr>
          <p:spPr>
            <a:xfrm>
              <a:off x="4466965" y="318704"/>
              <a:ext cx="60636" cy="1317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25" h="21348" fill="norm" stroke="1" extrusionOk="0">
                  <a:moveTo>
                    <a:pt x="18448" y="0"/>
                  </a:moveTo>
                  <a:cubicBezTo>
                    <a:pt x="14848" y="0"/>
                    <a:pt x="11248" y="0"/>
                    <a:pt x="8728" y="857"/>
                  </a:cubicBezTo>
                  <a:cubicBezTo>
                    <a:pt x="6208" y="1714"/>
                    <a:pt x="4768" y="3429"/>
                    <a:pt x="3328" y="6171"/>
                  </a:cubicBezTo>
                  <a:cubicBezTo>
                    <a:pt x="1888" y="8914"/>
                    <a:pt x="448" y="12686"/>
                    <a:pt x="88" y="15429"/>
                  </a:cubicBezTo>
                  <a:cubicBezTo>
                    <a:pt x="-272" y="18171"/>
                    <a:pt x="448" y="19886"/>
                    <a:pt x="2608" y="20743"/>
                  </a:cubicBezTo>
                  <a:cubicBezTo>
                    <a:pt x="4768" y="21600"/>
                    <a:pt x="8368" y="21600"/>
                    <a:pt x="11968" y="20400"/>
                  </a:cubicBezTo>
                  <a:cubicBezTo>
                    <a:pt x="15568" y="19200"/>
                    <a:pt x="19168" y="16800"/>
                    <a:pt x="20248" y="13714"/>
                  </a:cubicBezTo>
                  <a:cubicBezTo>
                    <a:pt x="21328" y="10629"/>
                    <a:pt x="19888" y="6857"/>
                    <a:pt x="18448" y="30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0" name="Line"/>
            <p:cNvSpPr/>
            <p:nvPr/>
          </p:nvSpPr>
          <p:spPr>
            <a:xfrm>
              <a:off x="4560576" y="73161"/>
              <a:ext cx="391142" cy="3940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0" h="21275" fill="norm" stroke="1" extrusionOk="0">
                  <a:moveTo>
                    <a:pt x="975" y="14972"/>
                  </a:moveTo>
                  <a:cubicBezTo>
                    <a:pt x="975" y="16115"/>
                    <a:pt x="975" y="17258"/>
                    <a:pt x="975" y="18172"/>
                  </a:cubicBezTo>
                  <a:cubicBezTo>
                    <a:pt x="975" y="19086"/>
                    <a:pt x="975" y="19772"/>
                    <a:pt x="801" y="20343"/>
                  </a:cubicBezTo>
                  <a:cubicBezTo>
                    <a:pt x="627" y="20915"/>
                    <a:pt x="278" y="21372"/>
                    <a:pt x="104" y="21258"/>
                  </a:cubicBezTo>
                  <a:cubicBezTo>
                    <a:pt x="-70" y="21143"/>
                    <a:pt x="-70" y="20458"/>
                    <a:pt x="453" y="19029"/>
                  </a:cubicBezTo>
                  <a:cubicBezTo>
                    <a:pt x="975" y="17601"/>
                    <a:pt x="2020" y="15429"/>
                    <a:pt x="2833" y="14115"/>
                  </a:cubicBezTo>
                  <a:cubicBezTo>
                    <a:pt x="3646" y="12801"/>
                    <a:pt x="4227" y="12343"/>
                    <a:pt x="4633" y="12458"/>
                  </a:cubicBezTo>
                  <a:cubicBezTo>
                    <a:pt x="5040" y="12572"/>
                    <a:pt x="5272" y="13258"/>
                    <a:pt x="5388" y="14515"/>
                  </a:cubicBezTo>
                  <a:cubicBezTo>
                    <a:pt x="5504" y="15772"/>
                    <a:pt x="5504" y="17601"/>
                    <a:pt x="5504" y="18801"/>
                  </a:cubicBezTo>
                  <a:cubicBezTo>
                    <a:pt x="5504" y="20001"/>
                    <a:pt x="5504" y="20572"/>
                    <a:pt x="5795" y="20915"/>
                  </a:cubicBezTo>
                  <a:cubicBezTo>
                    <a:pt x="6085" y="21258"/>
                    <a:pt x="6665" y="21372"/>
                    <a:pt x="7653" y="20858"/>
                  </a:cubicBezTo>
                  <a:cubicBezTo>
                    <a:pt x="8640" y="20343"/>
                    <a:pt x="10033" y="19201"/>
                    <a:pt x="11020" y="18115"/>
                  </a:cubicBezTo>
                  <a:cubicBezTo>
                    <a:pt x="12007" y="17029"/>
                    <a:pt x="12588" y="16001"/>
                    <a:pt x="12704" y="15258"/>
                  </a:cubicBezTo>
                  <a:cubicBezTo>
                    <a:pt x="12820" y="14515"/>
                    <a:pt x="12472" y="14058"/>
                    <a:pt x="12007" y="14001"/>
                  </a:cubicBezTo>
                  <a:cubicBezTo>
                    <a:pt x="11543" y="13943"/>
                    <a:pt x="10962" y="14286"/>
                    <a:pt x="10149" y="15143"/>
                  </a:cubicBezTo>
                  <a:cubicBezTo>
                    <a:pt x="9336" y="16001"/>
                    <a:pt x="8291" y="17372"/>
                    <a:pt x="7769" y="18458"/>
                  </a:cubicBezTo>
                  <a:cubicBezTo>
                    <a:pt x="7246" y="19543"/>
                    <a:pt x="7246" y="20343"/>
                    <a:pt x="7536" y="20801"/>
                  </a:cubicBezTo>
                  <a:cubicBezTo>
                    <a:pt x="7827" y="21258"/>
                    <a:pt x="8407" y="21372"/>
                    <a:pt x="9162" y="21086"/>
                  </a:cubicBezTo>
                  <a:cubicBezTo>
                    <a:pt x="9917" y="20801"/>
                    <a:pt x="10846" y="20115"/>
                    <a:pt x="11543" y="19543"/>
                  </a:cubicBezTo>
                  <a:cubicBezTo>
                    <a:pt x="12240" y="18972"/>
                    <a:pt x="12704" y="18515"/>
                    <a:pt x="13111" y="18515"/>
                  </a:cubicBezTo>
                  <a:cubicBezTo>
                    <a:pt x="13517" y="18515"/>
                    <a:pt x="13865" y="18972"/>
                    <a:pt x="14272" y="19029"/>
                  </a:cubicBezTo>
                  <a:cubicBezTo>
                    <a:pt x="14678" y="19086"/>
                    <a:pt x="15143" y="18743"/>
                    <a:pt x="16130" y="16972"/>
                  </a:cubicBezTo>
                  <a:cubicBezTo>
                    <a:pt x="17117" y="15201"/>
                    <a:pt x="18627" y="12001"/>
                    <a:pt x="19614" y="9372"/>
                  </a:cubicBezTo>
                  <a:cubicBezTo>
                    <a:pt x="20601" y="6743"/>
                    <a:pt x="21065" y="4686"/>
                    <a:pt x="21298" y="3143"/>
                  </a:cubicBezTo>
                  <a:cubicBezTo>
                    <a:pt x="21530" y="1601"/>
                    <a:pt x="21530" y="572"/>
                    <a:pt x="21182" y="172"/>
                  </a:cubicBezTo>
                  <a:cubicBezTo>
                    <a:pt x="20833" y="-228"/>
                    <a:pt x="20136" y="1"/>
                    <a:pt x="19207" y="1601"/>
                  </a:cubicBezTo>
                  <a:cubicBezTo>
                    <a:pt x="18278" y="3201"/>
                    <a:pt x="17117" y="6172"/>
                    <a:pt x="16827" y="9315"/>
                  </a:cubicBezTo>
                  <a:cubicBezTo>
                    <a:pt x="16536" y="12458"/>
                    <a:pt x="17117" y="15772"/>
                    <a:pt x="17640" y="17658"/>
                  </a:cubicBezTo>
                  <a:cubicBezTo>
                    <a:pt x="18162" y="19543"/>
                    <a:pt x="18627" y="20001"/>
                    <a:pt x="19091" y="204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1" name="Line"/>
            <p:cNvSpPr/>
            <p:nvPr/>
          </p:nvSpPr>
          <p:spPr>
            <a:xfrm>
              <a:off x="5365205" y="100688"/>
              <a:ext cx="191045" cy="3305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4" h="21487" fill="norm" stroke="1" extrusionOk="0">
                  <a:moveTo>
                    <a:pt x="21424" y="2614"/>
                  </a:moveTo>
                  <a:cubicBezTo>
                    <a:pt x="20949" y="1926"/>
                    <a:pt x="20475" y="1238"/>
                    <a:pt x="19644" y="757"/>
                  </a:cubicBezTo>
                  <a:cubicBezTo>
                    <a:pt x="18813" y="275"/>
                    <a:pt x="17626" y="0"/>
                    <a:pt x="16439" y="0"/>
                  </a:cubicBezTo>
                  <a:cubicBezTo>
                    <a:pt x="15253" y="0"/>
                    <a:pt x="14066" y="275"/>
                    <a:pt x="11692" y="1789"/>
                  </a:cubicBezTo>
                  <a:cubicBezTo>
                    <a:pt x="9319" y="3302"/>
                    <a:pt x="5758" y="6054"/>
                    <a:pt x="3503" y="9218"/>
                  </a:cubicBezTo>
                  <a:cubicBezTo>
                    <a:pt x="1248" y="12382"/>
                    <a:pt x="299" y="15959"/>
                    <a:pt x="61" y="18092"/>
                  </a:cubicBezTo>
                  <a:cubicBezTo>
                    <a:pt x="-176" y="20224"/>
                    <a:pt x="299" y="20912"/>
                    <a:pt x="1129" y="21256"/>
                  </a:cubicBezTo>
                  <a:cubicBezTo>
                    <a:pt x="1960" y="21600"/>
                    <a:pt x="3147" y="21600"/>
                    <a:pt x="5521" y="20981"/>
                  </a:cubicBezTo>
                  <a:cubicBezTo>
                    <a:pt x="7894" y="20362"/>
                    <a:pt x="11455" y="19124"/>
                    <a:pt x="15015" y="178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2" name="Line"/>
            <p:cNvSpPr/>
            <p:nvPr/>
          </p:nvSpPr>
          <p:spPr>
            <a:xfrm>
              <a:off x="5353049" y="306004"/>
              <a:ext cx="16510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3" name="Line"/>
            <p:cNvSpPr/>
            <p:nvPr/>
          </p:nvSpPr>
          <p:spPr>
            <a:xfrm>
              <a:off x="5575299" y="261554"/>
              <a:ext cx="107951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4" name="Line"/>
            <p:cNvSpPr/>
            <p:nvPr/>
          </p:nvSpPr>
          <p:spPr>
            <a:xfrm>
              <a:off x="5581649" y="267904"/>
              <a:ext cx="95251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320" y="3120"/>
                    <a:pt x="11040" y="6240"/>
                    <a:pt x="7440" y="9840"/>
                  </a:cubicBezTo>
                  <a:cubicBezTo>
                    <a:pt x="3840" y="13440"/>
                    <a:pt x="1920" y="1752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5" name="Line"/>
            <p:cNvSpPr/>
            <p:nvPr/>
          </p:nvSpPr>
          <p:spPr>
            <a:xfrm>
              <a:off x="5662083" y="221338"/>
              <a:ext cx="152401" cy="3651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4" h="21542" fill="norm" stroke="1" extrusionOk="0">
                  <a:moveTo>
                    <a:pt x="9172" y="5743"/>
                  </a:moveTo>
                  <a:cubicBezTo>
                    <a:pt x="6805" y="9489"/>
                    <a:pt x="4438" y="13235"/>
                    <a:pt x="3107" y="15607"/>
                  </a:cubicBezTo>
                  <a:cubicBezTo>
                    <a:pt x="1775" y="17979"/>
                    <a:pt x="1479" y="18978"/>
                    <a:pt x="1183" y="19852"/>
                  </a:cubicBezTo>
                  <a:cubicBezTo>
                    <a:pt x="888" y="20726"/>
                    <a:pt x="592" y="21475"/>
                    <a:pt x="296" y="21538"/>
                  </a:cubicBezTo>
                  <a:cubicBezTo>
                    <a:pt x="0" y="21600"/>
                    <a:pt x="-296" y="20976"/>
                    <a:pt x="592" y="18728"/>
                  </a:cubicBezTo>
                  <a:cubicBezTo>
                    <a:pt x="1479" y="16481"/>
                    <a:pt x="3551" y="12610"/>
                    <a:pt x="6214" y="9427"/>
                  </a:cubicBezTo>
                  <a:cubicBezTo>
                    <a:pt x="8877" y="6243"/>
                    <a:pt x="12131" y="3746"/>
                    <a:pt x="14646" y="2185"/>
                  </a:cubicBezTo>
                  <a:cubicBezTo>
                    <a:pt x="17162" y="624"/>
                    <a:pt x="18937" y="0"/>
                    <a:pt x="19972" y="0"/>
                  </a:cubicBezTo>
                  <a:cubicBezTo>
                    <a:pt x="21008" y="0"/>
                    <a:pt x="21304" y="624"/>
                    <a:pt x="21304" y="1935"/>
                  </a:cubicBezTo>
                  <a:cubicBezTo>
                    <a:pt x="21304" y="3246"/>
                    <a:pt x="21008" y="5244"/>
                    <a:pt x="18641" y="6867"/>
                  </a:cubicBezTo>
                  <a:cubicBezTo>
                    <a:pt x="16274" y="8490"/>
                    <a:pt x="11836" y="9739"/>
                    <a:pt x="7397" y="109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6" name="Line"/>
            <p:cNvSpPr/>
            <p:nvPr/>
          </p:nvSpPr>
          <p:spPr>
            <a:xfrm>
              <a:off x="5837893" y="249458"/>
              <a:ext cx="118408" cy="1564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8" h="21005" fill="norm" stroke="1" extrusionOk="0">
                  <a:moveTo>
                    <a:pt x="5282" y="11003"/>
                  </a:moveTo>
                  <a:cubicBezTo>
                    <a:pt x="8314" y="8730"/>
                    <a:pt x="11345" y="6456"/>
                    <a:pt x="12861" y="4467"/>
                  </a:cubicBezTo>
                  <a:cubicBezTo>
                    <a:pt x="14377" y="2477"/>
                    <a:pt x="14377" y="772"/>
                    <a:pt x="13430" y="203"/>
                  </a:cubicBezTo>
                  <a:cubicBezTo>
                    <a:pt x="12482" y="-365"/>
                    <a:pt x="10587" y="203"/>
                    <a:pt x="8124" y="2619"/>
                  </a:cubicBezTo>
                  <a:cubicBezTo>
                    <a:pt x="5661" y="5035"/>
                    <a:pt x="2630" y="9298"/>
                    <a:pt x="1114" y="12424"/>
                  </a:cubicBezTo>
                  <a:cubicBezTo>
                    <a:pt x="-402" y="15551"/>
                    <a:pt x="-402" y="17540"/>
                    <a:pt x="1303" y="18961"/>
                  </a:cubicBezTo>
                  <a:cubicBezTo>
                    <a:pt x="3009" y="20382"/>
                    <a:pt x="6419" y="21235"/>
                    <a:pt x="10019" y="20951"/>
                  </a:cubicBezTo>
                  <a:cubicBezTo>
                    <a:pt x="13619" y="20667"/>
                    <a:pt x="17409" y="19246"/>
                    <a:pt x="21198" y="178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7" name="Line"/>
            <p:cNvSpPr/>
            <p:nvPr/>
          </p:nvSpPr>
          <p:spPr>
            <a:xfrm>
              <a:off x="5979182" y="242504"/>
              <a:ext cx="91419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2" h="21600" fill="norm" stroke="1" extrusionOk="0">
                  <a:moveTo>
                    <a:pt x="21202" y="1800"/>
                  </a:moveTo>
                  <a:cubicBezTo>
                    <a:pt x="19238" y="900"/>
                    <a:pt x="17275" y="0"/>
                    <a:pt x="15066" y="0"/>
                  </a:cubicBezTo>
                  <a:cubicBezTo>
                    <a:pt x="12857" y="0"/>
                    <a:pt x="10402" y="900"/>
                    <a:pt x="7947" y="3000"/>
                  </a:cubicBezTo>
                  <a:cubicBezTo>
                    <a:pt x="5493" y="5100"/>
                    <a:pt x="3038" y="8400"/>
                    <a:pt x="1566" y="11400"/>
                  </a:cubicBezTo>
                  <a:cubicBezTo>
                    <a:pt x="93" y="14400"/>
                    <a:pt x="-398" y="17100"/>
                    <a:pt x="338" y="18900"/>
                  </a:cubicBezTo>
                  <a:cubicBezTo>
                    <a:pt x="1075" y="20700"/>
                    <a:pt x="3038" y="21600"/>
                    <a:pt x="5738" y="21600"/>
                  </a:cubicBezTo>
                  <a:cubicBezTo>
                    <a:pt x="8438" y="21600"/>
                    <a:pt x="11875" y="20700"/>
                    <a:pt x="15311" y="198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8" name="Line"/>
            <p:cNvSpPr/>
            <p:nvPr/>
          </p:nvSpPr>
          <p:spPr>
            <a:xfrm>
              <a:off x="6118505" y="102804"/>
              <a:ext cx="85445" cy="2840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7" h="21469" fill="norm" stroke="1" extrusionOk="0">
                  <a:moveTo>
                    <a:pt x="21267" y="0"/>
                  </a:moveTo>
                  <a:cubicBezTo>
                    <a:pt x="18633" y="0"/>
                    <a:pt x="15999" y="0"/>
                    <a:pt x="13101" y="1120"/>
                  </a:cubicBezTo>
                  <a:cubicBezTo>
                    <a:pt x="10204" y="2240"/>
                    <a:pt x="7043" y="4480"/>
                    <a:pt x="4672" y="7360"/>
                  </a:cubicBezTo>
                  <a:cubicBezTo>
                    <a:pt x="2301" y="10240"/>
                    <a:pt x="721" y="13760"/>
                    <a:pt x="194" y="16240"/>
                  </a:cubicBezTo>
                  <a:cubicBezTo>
                    <a:pt x="-333" y="18720"/>
                    <a:pt x="194" y="20160"/>
                    <a:pt x="2038" y="20880"/>
                  </a:cubicBezTo>
                  <a:cubicBezTo>
                    <a:pt x="3882" y="21600"/>
                    <a:pt x="7043" y="21600"/>
                    <a:pt x="9413" y="21200"/>
                  </a:cubicBezTo>
                  <a:cubicBezTo>
                    <a:pt x="11784" y="20800"/>
                    <a:pt x="13365" y="20000"/>
                    <a:pt x="14945" y="192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9" name="Line"/>
            <p:cNvSpPr/>
            <p:nvPr/>
          </p:nvSpPr>
          <p:spPr>
            <a:xfrm>
              <a:off x="6108699" y="36044"/>
              <a:ext cx="363833" cy="340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1" h="21440" fill="norm" stroke="1" extrusionOk="0">
                  <a:moveTo>
                    <a:pt x="0" y="14206"/>
                  </a:moveTo>
                  <a:cubicBezTo>
                    <a:pt x="1998" y="14739"/>
                    <a:pt x="3995" y="15272"/>
                    <a:pt x="5556" y="15472"/>
                  </a:cubicBezTo>
                  <a:cubicBezTo>
                    <a:pt x="7117" y="15672"/>
                    <a:pt x="8240" y="15539"/>
                    <a:pt x="8365" y="15472"/>
                  </a:cubicBezTo>
                  <a:cubicBezTo>
                    <a:pt x="8490" y="15406"/>
                    <a:pt x="7616" y="15406"/>
                    <a:pt x="6805" y="15672"/>
                  </a:cubicBezTo>
                  <a:cubicBezTo>
                    <a:pt x="5993" y="15939"/>
                    <a:pt x="5244" y="16472"/>
                    <a:pt x="4745" y="17072"/>
                  </a:cubicBezTo>
                  <a:cubicBezTo>
                    <a:pt x="4245" y="17672"/>
                    <a:pt x="3995" y="18339"/>
                    <a:pt x="4183" y="18872"/>
                  </a:cubicBezTo>
                  <a:cubicBezTo>
                    <a:pt x="4370" y="19406"/>
                    <a:pt x="4994" y="19806"/>
                    <a:pt x="5618" y="19872"/>
                  </a:cubicBezTo>
                  <a:cubicBezTo>
                    <a:pt x="6243" y="19939"/>
                    <a:pt x="6867" y="19672"/>
                    <a:pt x="7429" y="19339"/>
                  </a:cubicBezTo>
                  <a:cubicBezTo>
                    <a:pt x="7991" y="19006"/>
                    <a:pt x="8490" y="18606"/>
                    <a:pt x="8677" y="18939"/>
                  </a:cubicBezTo>
                  <a:cubicBezTo>
                    <a:pt x="8865" y="19272"/>
                    <a:pt x="8740" y="20339"/>
                    <a:pt x="8990" y="20872"/>
                  </a:cubicBezTo>
                  <a:cubicBezTo>
                    <a:pt x="9239" y="21406"/>
                    <a:pt x="9864" y="21406"/>
                    <a:pt x="10425" y="21139"/>
                  </a:cubicBezTo>
                  <a:cubicBezTo>
                    <a:pt x="10987" y="20872"/>
                    <a:pt x="11487" y="20339"/>
                    <a:pt x="12923" y="17872"/>
                  </a:cubicBezTo>
                  <a:cubicBezTo>
                    <a:pt x="14358" y="15406"/>
                    <a:pt x="16731" y="11006"/>
                    <a:pt x="18291" y="7939"/>
                  </a:cubicBezTo>
                  <a:cubicBezTo>
                    <a:pt x="19852" y="4872"/>
                    <a:pt x="20601" y="3139"/>
                    <a:pt x="21038" y="1939"/>
                  </a:cubicBezTo>
                  <a:cubicBezTo>
                    <a:pt x="21475" y="739"/>
                    <a:pt x="21600" y="72"/>
                    <a:pt x="21288" y="6"/>
                  </a:cubicBezTo>
                  <a:cubicBezTo>
                    <a:pt x="20976" y="-61"/>
                    <a:pt x="20227" y="472"/>
                    <a:pt x="19165" y="2672"/>
                  </a:cubicBezTo>
                  <a:cubicBezTo>
                    <a:pt x="18104" y="4872"/>
                    <a:pt x="16731" y="8739"/>
                    <a:pt x="15919" y="11739"/>
                  </a:cubicBezTo>
                  <a:cubicBezTo>
                    <a:pt x="15108" y="14739"/>
                    <a:pt x="14858" y="16872"/>
                    <a:pt x="14733" y="18272"/>
                  </a:cubicBezTo>
                  <a:cubicBezTo>
                    <a:pt x="14608" y="19672"/>
                    <a:pt x="14608" y="20339"/>
                    <a:pt x="14983" y="20806"/>
                  </a:cubicBezTo>
                  <a:cubicBezTo>
                    <a:pt x="15357" y="21272"/>
                    <a:pt x="16106" y="21539"/>
                    <a:pt x="16793" y="21406"/>
                  </a:cubicBezTo>
                  <a:cubicBezTo>
                    <a:pt x="17480" y="21272"/>
                    <a:pt x="18104" y="20739"/>
                    <a:pt x="18479" y="19939"/>
                  </a:cubicBezTo>
                  <a:cubicBezTo>
                    <a:pt x="18853" y="19139"/>
                    <a:pt x="18978" y="18072"/>
                    <a:pt x="19103" y="170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0" name="Line"/>
            <p:cNvSpPr/>
            <p:nvPr/>
          </p:nvSpPr>
          <p:spPr>
            <a:xfrm>
              <a:off x="6369049" y="223454"/>
              <a:ext cx="152401" cy="139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01" fill="norm" stroke="1" extrusionOk="0">
                  <a:moveTo>
                    <a:pt x="0" y="2901"/>
                  </a:moveTo>
                  <a:cubicBezTo>
                    <a:pt x="1500" y="2257"/>
                    <a:pt x="3000" y="1612"/>
                    <a:pt x="5250" y="2096"/>
                  </a:cubicBezTo>
                  <a:cubicBezTo>
                    <a:pt x="7500" y="2579"/>
                    <a:pt x="10500" y="4191"/>
                    <a:pt x="12150" y="7093"/>
                  </a:cubicBezTo>
                  <a:cubicBezTo>
                    <a:pt x="13800" y="9994"/>
                    <a:pt x="14100" y="14185"/>
                    <a:pt x="14100" y="17087"/>
                  </a:cubicBezTo>
                  <a:cubicBezTo>
                    <a:pt x="14100" y="19988"/>
                    <a:pt x="13800" y="21600"/>
                    <a:pt x="13650" y="21116"/>
                  </a:cubicBezTo>
                  <a:cubicBezTo>
                    <a:pt x="13500" y="20633"/>
                    <a:pt x="13500" y="18054"/>
                    <a:pt x="14850" y="14185"/>
                  </a:cubicBezTo>
                  <a:cubicBezTo>
                    <a:pt x="16200" y="10316"/>
                    <a:pt x="18900" y="5158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1" name="Line"/>
            <p:cNvSpPr/>
            <p:nvPr/>
          </p:nvSpPr>
          <p:spPr>
            <a:xfrm>
              <a:off x="6511673" y="259661"/>
              <a:ext cx="79627" cy="1329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3" h="20870" fill="norm" stroke="1" extrusionOk="0">
                  <a:moveTo>
                    <a:pt x="21383" y="298"/>
                  </a:moveTo>
                  <a:cubicBezTo>
                    <a:pt x="18541" y="-35"/>
                    <a:pt x="15699" y="-367"/>
                    <a:pt x="12288" y="962"/>
                  </a:cubicBezTo>
                  <a:cubicBezTo>
                    <a:pt x="8878" y="2291"/>
                    <a:pt x="4899" y="5282"/>
                    <a:pt x="2625" y="8107"/>
                  </a:cubicBezTo>
                  <a:cubicBezTo>
                    <a:pt x="351" y="10931"/>
                    <a:pt x="-217" y="13590"/>
                    <a:pt x="67" y="15750"/>
                  </a:cubicBezTo>
                  <a:cubicBezTo>
                    <a:pt x="351" y="17910"/>
                    <a:pt x="1488" y="19571"/>
                    <a:pt x="3478" y="20402"/>
                  </a:cubicBezTo>
                  <a:cubicBezTo>
                    <a:pt x="5467" y="21233"/>
                    <a:pt x="8309" y="21233"/>
                    <a:pt x="11151" y="18076"/>
                  </a:cubicBezTo>
                  <a:cubicBezTo>
                    <a:pt x="13994" y="14919"/>
                    <a:pt x="16836" y="8605"/>
                    <a:pt x="19678" y="22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2" name="Line"/>
            <p:cNvSpPr/>
            <p:nvPr/>
          </p:nvSpPr>
          <p:spPr>
            <a:xfrm>
              <a:off x="6613290" y="242152"/>
              <a:ext cx="134644" cy="1527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9" h="21065" fill="norm" stroke="1" extrusionOk="0">
                  <a:moveTo>
                    <a:pt x="2569" y="3551"/>
                  </a:moveTo>
                  <a:cubicBezTo>
                    <a:pt x="2231" y="6762"/>
                    <a:pt x="1894" y="9973"/>
                    <a:pt x="1388" y="12746"/>
                  </a:cubicBezTo>
                  <a:cubicBezTo>
                    <a:pt x="881" y="15519"/>
                    <a:pt x="206" y="17854"/>
                    <a:pt x="38" y="17854"/>
                  </a:cubicBezTo>
                  <a:cubicBezTo>
                    <a:pt x="-131" y="17854"/>
                    <a:pt x="206" y="15519"/>
                    <a:pt x="2400" y="12162"/>
                  </a:cubicBezTo>
                  <a:cubicBezTo>
                    <a:pt x="4594" y="8806"/>
                    <a:pt x="8644" y="4427"/>
                    <a:pt x="11682" y="2092"/>
                  </a:cubicBezTo>
                  <a:cubicBezTo>
                    <a:pt x="14719" y="-243"/>
                    <a:pt x="16744" y="-535"/>
                    <a:pt x="18432" y="779"/>
                  </a:cubicBezTo>
                  <a:cubicBezTo>
                    <a:pt x="20119" y="2092"/>
                    <a:pt x="21469" y="5011"/>
                    <a:pt x="21469" y="8660"/>
                  </a:cubicBezTo>
                  <a:cubicBezTo>
                    <a:pt x="21469" y="12308"/>
                    <a:pt x="20119" y="16687"/>
                    <a:pt x="18769" y="210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3" name="Line"/>
            <p:cNvSpPr/>
            <p:nvPr/>
          </p:nvSpPr>
          <p:spPr>
            <a:xfrm>
              <a:off x="7222765" y="15920"/>
              <a:ext cx="158830" cy="4043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80" h="21493" fill="norm" stroke="1" extrusionOk="0">
                  <a:moveTo>
                    <a:pt x="18740" y="5630"/>
                  </a:moveTo>
                  <a:cubicBezTo>
                    <a:pt x="19570" y="4280"/>
                    <a:pt x="20401" y="2930"/>
                    <a:pt x="20678" y="1974"/>
                  </a:cubicBezTo>
                  <a:cubicBezTo>
                    <a:pt x="20955" y="1018"/>
                    <a:pt x="20678" y="455"/>
                    <a:pt x="19709" y="174"/>
                  </a:cubicBezTo>
                  <a:cubicBezTo>
                    <a:pt x="18740" y="-107"/>
                    <a:pt x="17078" y="-107"/>
                    <a:pt x="15001" y="624"/>
                  </a:cubicBezTo>
                  <a:cubicBezTo>
                    <a:pt x="12924" y="1355"/>
                    <a:pt x="10432" y="2818"/>
                    <a:pt x="7524" y="5180"/>
                  </a:cubicBezTo>
                  <a:cubicBezTo>
                    <a:pt x="4617" y="7543"/>
                    <a:pt x="1293" y="10805"/>
                    <a:pt x="324" y="13674"/>
                  </a:cubicBezTo>
                  <a:cubicBezTo>
                    <a:pt x="-645" y="16543"/>
                    <a:pt x="740" y="19018"/>
                    <a:pt x="2124" y="214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4" name="Line"/>
            <p:cNvSpPr/>
            <p:nvPr/>
          </p:nvSpPr>
          <p:spPr>
            <a:xfrm>
              <a:off x="7179769" y="217104"/>
              <a:ext cx="351332" cy="2054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8" h="21394" fill="norm" stroke="1" extrusionOk="0">
                  <a:moveTo>
                    <a:pt x="1291" y="13224"/>
                  </a:moveTo>
                  <a:cubicBezTo>
                    <a:pt x="903" y="11902"/>
                    <a:pt x="515" y="10580"/>
                    <a:pt x="256" y="9037"/>
                  </a:cubicBezTo>
                  <a:cubicBezTo>
                    <a:pt x="-3" y="7494"/>
                    <a:pt x="-132" y="5731"/>
                    <a:pt x="191" y="4849"/>
                  </a:cubicBezTo>
                  <a:cubicBezTo>
                    <a:pt x="515" y="3967"/>
                    <a:pt x="1291" y="3967"/>
                    <a:pt x="3102" y="4408"/>
                  </a:cubicBezTo>
                  <a:cubicBezTo>
                    <a:pt x="4912" y="4849"/>
                    <a:pt x="7758" y="5731"/>
                    <a:pt x="9504" y="6061"/>
                  </a:cubicBezTo>
                  <a:cubicBezTo>
                    <a:pt x="11250" y="6392"/>
                    <a:pt x="11897" y="6171"/>
                    <a:pt x="11638" y="5951"/>
                  </a:cubicBezTo>
                  <a:cubicBezTo>
                    <a:pt x="11379" y="5731"/>
                    <a:pt x="10215" y="5510"/>
                    <a:pt x="9375" y="5731"/>
                  </a:cubicBezTo>
                  <a:cubicBezTo>
                    <a:pt x="8534" y="5951"/>
                    <a:pt x="8017" y="6612"/>
                    <a:pt x="7564" y="8155"/>
                  </a:cubicBezTo>
                  <a:cubicBezTo>
                    <a:pt x="7111" y="9698"/>
                    <a:pt x="6723" y="12122"/>
                    <a:pt x="6917" y="14106"/>
                  </a:cubicBezTo>
                  <a:cubicBezTo>
                    <a:pt x="7111" y="16090"/>
                    <a:pt x="7887" y="17633"/>
                    <a:pt x="8857" y="17853"/>
                  </a:cubicBezTo>
                  <a:cubicBezTo>
                    <a:pt x="9827" y="18073"/>
                    <a:pt x="10991" y="16971"/>
                    <a:pt x="11767" y="14988"/>
                  </a:cubicBezTo>
                  <a:cubicBezTo>
                    <a:pt x="12543" y="13004"/>
                    <a:pt x="12931" y="10139"/>
                    <a:pt x="12931" y="8265"/>
                  </a:cubicBezTo>
                  <a:cubicBezTo>
                    <a:pt x="12931" y="6392"/>
                    <a:pt x="12543" y="5510"/>
                    <a:pt x="12673" y="5290"/>
                  </a:cubicBezTo>
                  <a:cubicBezTo>
                    <a:pt x="12802" y="5069"/>
                    <a:pt x="13449" y="5510"/>
                    <a:pt x="14290" y="6722"/>
                  </a:cubicBezTo>
                  <a:cubicBezTo>
                    <a:pt x="15130" y="7935"/>
                    <a:pt x="16165" y="9918"/>
                    <a:pt x="16747" y="12012"/>
                  </a:cubicBezTo>
                  <a:cubicBezTo>
                    <a:pt x="17329" y="14106"/>
                    <a:pt x="17458" y="16310"/>
                    <a:pt x="17329" y="17853"/>
                  </a:cubicBezTo>
                  <a:cubicBezTo>
                    <a:pt x="17200" y="19396"/>
                    <a:pt x="16812" y="20278"/>
                    <a:pt x="16294" y="20829"/>
                  </a:cubicBezTo>
                  <a:cubicBezTo>
                    <a:pt x="15777" y="21380"/>
                    <a:pt x="15130" y="21600"/>
                    <a:pt x="14742" y="21159"/>
                  </a:cubicBezTo>
                  <a:cubicBezTo>
                    <a:pt x="14354" y="20718"/>
                    <a:pt x="14225" y="19616"/>
                    <a:pt x="14613" y="16971"/>
                  </a:cubicBezTo>
                  <a:cubicBezTo>
                    <a:pt x="15001" y="14327"/>
                    <a:pt x="15906" y="10139"/>
                    <a:pt x="17135" y="7053"/>
                  </a:cubicBezTo>
                  <a:cubicBezTo>
                    <a:pt x="18364" y="3967"/>
                    <a:pt x="19916" y="1984"/>
                    <a:pt x="2146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5" name="Line"/>
            <p:cNvSpPr/>
            <p:nvPr/>
          </p:nvSpPr>
          <p:spPr>
            <a:xfrm>
              <a:off x="7897779" y="110729"/>
              <a:ext cx="177720" cy="3540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8" h="21504" fill="norm" stroke="1" extrusionOk="0">
                  <a:moveTo>
                    <a:pt x="9234" y="4147"/>
                  </a:moveTo>
                  <a:cubicBezTo>
                    <a:pt x="7978" y="7618"/>
                    <a:pt x="6723" y="11090"/>
                    <a:pt x="5718" y="13725"/>
                  </a:cubicBezTo>
                  <a:cubicBezTo>
                    <a:pt x="4713" y="16361"/>
                    <a:pt x="3960" y="18161"/>
                    <a:pt x="3081" y="19447"/>
                  </a:cubicBezTo>
                  <a:cubicBezTo>
                    <a:pt x="2202" y="20733"/>
                    <a:pt x="1197" y="21504"/>
                    <a:pt x="569" y="21504"/>
                  </a:cubicBezTo>
                  <a:cubicBezTo>
                    <a:pt x="-59" y="21504"/>
                    <a:pt x="-310" y="20733"/>
                    <a:pt x="569" y="18097"/>
                  </a:cubicBezTo>
                  <a:cubicBezTo>
                    <a:pt x="1448" y="15461"/>
                    <a:pt x="3457" y="10961"/>
                    <a:pt x="5969" y="7618"/>
                  </a:cubicBezTo>
                  <a:cubicBezTo>
                    <a:pt x="8481" y="4275"/>
                    <a:pt x="11495" y="2090"/>
                    <a:pt x="13630" y="997"/>
                  </a:cubicBezTo>
                  <a:cubicBezTo>
                    <a:pt x="15764" y="-96"/>
                    <a:pt x="17020" y="-96"/>
                    <a:pt x="18150" y="97"/>
                  </a:cubicBezTo>
                  <a:cubicBezTo>
                    <a:pt x="19281" y="290"/>
                    <a:pt x="20285" y="675"/>
                    <a:pt x="20788" y="1640"/>
                  </a:cubicBezTo>
                  <a:cubicBezTo>
                    <a:pt x="21290" y="2604"/>
                    <a:pt x="21290" y="4147"/>
                    <a:pt x="19783" y="5497"/>
                  </a:cubicBezTo>
                  <a:cubicBezTo>
                    <a:pt x="18276" y="6847"/>
                    <a:pt x="15262" y="8004"/>
                    <a:pt x="12876" y="8711"/>
                  </a:cubicBezTo>
                  <a:cubicBezTo>
                    <a:pt x="10490" y="9418"/>
                    <a:pt x="8732" y="9675"/>
                    <a:pt x="7350" y="9997"/>
                  </a:cubicBezTo>
                  <a:cubicBezTo>
                    <a:pt x="5969" y="10318"/>
                    <a:pt x="4964" y="10704"/>
                    <a:pt x="4462" y="11218"/>
                  </a:cubicBezTo>
                  <a:cubicBezTo>
                    <a:pt x="3960" y="11733"/>
                    <a:pt x="3960" y="12375"/>
                    <a:pt x="4462" y="12890"/>
                  </a:cubicBezTo>
                  <a:cubicBezTo>
                    <a:pt x="4964" y="13404"/>
                    <a:pt x="5969" y="13790"/>
                    <a:pt x="7602" y="14690"/>
                  </a:cubicBezTo>
                  <a:cubicBezTo>
                    <a:pt x="9234" y="15590"/>
                    <a:pt x="11495" y="17004"/>
                    <a:pt x="13755" y="17647"/>
                  </a:cubicBezTo>
                  <a:cubicBezTo>
                    <a:pt x="16016" y="18290"/>
                    <a:pt x="18276" y="18161"/>
                    <a:pt x="20537" y="180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6" name="Line"/>
            <p:cNvSpPr/>
            <p:nvPr/>
          </p:nvSpPr>
          <p:spPr>
            <a:xfrm>
              <a:off x="8160113" y="147254"/>
              <a:ext cx="158387" cy="2677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1" h="21342" fill="norm" stroke="1" extrusionOk="0">
                  <a:moveTo>
                    <a:pt x="1679" y="506"/>
                  </a:moveTo>
                  <a:cubicBezTo>
                    <a:pt x="1103" y="5569"/>
                    <a:pt x="527" y="10631"/>
                    <a:pt x="239" y="13584"/>
                  </a:cubicBezTo>
                  <a:cubicBezTo>
                    <a:pt x="-49" y="16538"/>
                    <a:pt x="-49" y="17381"/>
                    <a:pt x="95" y="18478"/>
                  </a:cubicBezTo>
                  <a:cubicBezTo>
                    <a:pt x="239" y="19575"/>
                    <a:pt x="527" y="20925"/>
                    <a:pt x="1247" y="21262"/>
                  </a:cubicBezTo>
                  <a:cubicBezTo>
                    <a:pt x="1967" y="21600"/>
                    <a:pt x="3119" y="20925"/>
                    <a:pt x="5423" y="18141"/>
                  </a:cubicBezTo>
                  <a:cubicBezTo>
                    <a:pt x="7727" y="15356"/>
                    <a:pt x="11183" y="10462"/>
                    <a:pt x="14063" y="7087"/>
                  </a:cubicBezTo>
                  <a:cubicBezTo>
                    <a:pt x="16943" y="3712"/>
                    <a:pt x="19247" y="1856"/>
                    <a:pt x="2155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7" name="Line"/>
            <p:cNvSpPr/>
            <p:nvPr/>
          </p:nvSpPr>
          <p:spPr>
            <a:xfrm>
              <a:off x="8223249" y="292081"/>
              <a:ext cx="146051" cy="1726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9" fill="norm" stroke="1" extrusionOk="0">
                  <a:moveTo>
                    <a:pt x="21600" y="943"/>
                  </a:moveTo>
                  <a:cubicBezTo>
                    <a:pt x="20035" y="416"/>
                    <a:pt x="18470" y="-111"/>
                    <a:pt x="17061" y="21"/>
                  </a:cubicBezTo>
                  <a:cubicBezTo>
                    <a:pt x="15652" y="152"/>
                    <a:pt x="14400" y="943"/>
                    <a:pt x="13304" y="1996"/>
                  </a:cubicBezTo>
                  <a:cubicBezTo>
                    <a:pt x="12209" y="3050"/>
                    <a:pt x="11270" y="4367"/>
                    <a:pt x="10643" y="5684"/>
                  </a:cubicBezTo>
                  <a:cubicBezTo>
                    <a:pt x="10017" y="7001"/>
                    <a:pt x="9704" y="8318"/>
                    <a:pt x="10800" y="9372"/>
                  </a:cubicBezTo>
                  <a:cubicBezTo>
                    <a:pt x="11896" y="10426"/>
                    <a:pt x="14400" y="11216"/>
                    <a:pt x="16122" y="12138"/>
                  </a:cubicBezTo>
                  <a:cubicBezTo>
                    <a:pt x="17843" y="13060"/>
                    <a:pt x="18783" y="14113"/>
                    <a:pt x="18626" y="15035"/>
                  </a:cubicBezTo>
                  <a:cubicBezTo>
                    <a:pt x="18470" y="15957"/>
                    <a:pt x="17217" y="16748"/>
                    <a:pt x="13930" y="17801"/>
                  </a:cubicBezTo>
                  <a:cubicBezTo>
                    <a:pt x="10643" y="18855"/>
                    <a:pt x="5322" y="20172"/>
                    <a:pt x="0" y="214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8" name="Line"/>
            <p:cNvSpPr/>
            <p:nvPr/>
          </p:nvSpPr>
          <p:spPr>
            <a:xfrm>
              <a:off x="215899" y="610804"/>
              <a:ext cx="8058151" cy="1328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4" fill="norm" stroke="1" extrusionOk="0">
                  <a:moveTo>
                    <a:pt x="0" y="16457"/>
                  </a:moveTo>
                  <a:cubicBezTo>
                    <a:pt x="51" y="17486"/>
                    <a:pt x="102" y="18514"/>
                    <a:pt x="218" y="19371"/>
                  </a:cubicBezTo>
                  <a:cubicBezTo>
                    <a:pt x="335" y="20229"/>
                    <a:pt x="516" y="20914"/>
                    <a:pt x="718" y="21257"/>
                  </a:cubicBezTo>
                  <a:cubicBezTo>
                    <a:pt x="919" y="21600"/>
                    <a:pt x="1140" y="21600"/>
                    <a:pt x="1350" y="21257"/>
                  </a:cubicBezTo>
                  <a:cubicBezTo>
                    <a:pt x="1560" y="20914"/>
                    <a:pt x="1759" y="20229"/>
                    <a:pt x="1972" y="19543"/>
                  </a:cubicBezTo>
                  <a:cubicBezTo>
                    <a:pt x="2184" y="18857"/>
                    <a:pt x="2411" y="18171"/>
                    <a:pt x="2624" y="17486"/>
                  </a:cubicBezTo>
                  <a:cubicBezTo>
                    <a:pt x="2837" y="16800"/>
                    <a:pt x="3035" y="16114"/>
                    <a:pt x="3231" y="15600"/>
                  </a:cubicBezTo>
                  <a:cubicBezTo>
                    <a:pt x="3427" y="15086"/>
                    <a:pt x="3620" y="14743"/>
                    <a:pt x="3824" y="14229"/>
                  </a:cubicBezTo>
                  <a:cubicBezTo>
                    <a:pt x="4028" y="13714"/>
                    <a:pt x="4244" y="13029"/>
                    <a:pt x="4465" y="12343"/>
                  </a:cubicBezTo>
                  <a:cubicBezTo>
                    <a:pt x="4687" y="11657"/>
                    <a:pt x="4913" y="10971"/>
                    <a:pt x="5149" y="10286"/>
                  </a:cubicBezTo>
                  <a:cubicBezTo>
                    <a:pt x="5384" y="9600"/>
                    <a:pt x="5628" y="8914"/>
                    <a:pt x="5872" y="8400"/>
                  </a:cubicBezTo>
                  <a:cubicBezTo>
                    <a:pt x="6116" y="7886"/>
                    <a:pt x="6360" y="7543"/>
                    <a:pt x="6607" y="7371"/>
                  </a:cubicBezTo>
                  <a:cubicBezTo>
                    <a:pt x="6854" y="7200"/>
                    <a:pt x="7104" y="7200"/>
                    <a:pt x="7353" y="7200"/>
                  </a:cubicBezTo>
                  <a:cubicBezTo>
                    <a:pt x="7603" y="7200"/>
                    <a:pt x="7852" y="7200"/>
                    <a:pt x="8062" y="7200"/>
                  </a:cubicBezTo>
                  <a:cubicBezTo>
                    <a:pt x="8272" y="7200"/>
                    <a:pt x="8443" y="7200"/>
                    <a:pt x="8664" y="7371"/>
                  </a:cubicBezTo>
                  <a:cubicBezTo>
                    <a:pt x="8885" y="7543"/>
                    <a:pt x="9157" y="7886"/>
                    <a:pt x="9379" y="8057"/>
                  </a:cubicBezTo>
                  <a:cubicBezTo>
                    <a:pt x="9600" y="8229"/>
                    <a:pt x="9770" y="8229"/>
                    <a:pt x="9946" y="8229"/>
                  </a:cubicBezTo>
                  <a:cubicBezTo>
                    <a:pt x="10122" y="8229"/>
                    <a:pt x="10304" y="8229"/>
                    <a:pt x="10491" y="8229"/>
                  </a:cubicBezTo>
                  <a:cubicBezTo>
                    <a:pt x="10678" y="8229"/>
                    <a:pt x="10871" y="8229"/>
                    <a:pt x="11055" y="8229"/>
                  </a:cubicBezTo>
                  <a:cubicBezTo>
                    <a:pt x="11240" y="8229"/>
                    <a:pt x="11416" y="8229"/>
                    <a:pt x="11603" y="8229"/>
                  </a:cubicBezTo>
                  <a:cubicBezTo>
                    <a:pt x="11790" y="8229"/>
                    <a:pt x="11989" y="8229"/>
                    <a:pt x="12179" y="8057"/>
                  </a:cubicBezTo>
                  <a:cubicBezTo>
                    <a:pt x="12369" y="7886"/>
                    <a:pt x="12550" y="7543"/>
                    <a:pt x="12726" y="7200"/>
                  </a:cubicBezTo>
                  <a:cubicBezTo>
                    <a:pt x="12902" y="6857"/>
                    <a:pt x="13072" y="6514"/>
                    <a:pt x="13245" y="6171"/>
                  </a:cubicBezTo>
                  <a:cubicBezTo>
                    <a:pt x="13418" y="5829"/>
                    <a:pt x="13594" y="5486"/>
                    <a:pt x="13810" y="4971"/>
                  </a:cubicBezTo>
                  <a:cubicBezTo>
                    <a:pt x="14026" y="4457"/>
                    <a:pt x="14281" y="3771"/>
                    <a:pt x="14499" y="3257"/>
                  </a:cubicBezTo>
                  <a:cubicBezTo>
                    <a:pt x="14718" y="2743"/>
                    <a:pt x="14899" y="2400"/>
                    <a:pt x="15129" y="1886"/>
                  </a:cubicBezTo>
                  <a:cubicBezTo>
                    <a:pt x="15359" y="1371"/>
                    <a:pt x="15637" y="686"/>
                    <a:pt x="15861" y="343"/>
                  </a:cubicBezTo>
                  <a:cubicBezTo>
                    <a:pt x="16085" y="0"/>
                    <a:pt x="16255" y="0"/>
                    <a:pt x="16426" y="0"/>
                  </a:cubicBezTo>
                  <a:cubicBezTo>
                    <a:pt x="16596" y="0"/>
                    <a:pt x="16766" y="0"/>
                    <a:pt x="16976" y="0"/>
                  </a:cubicBezTo>
                  <a:cubicBezTo>
                    <a:pt x="17186" y="0"/>
                    <a:pt x="17435" y="0"/>
                    <a:pt x="17682" y="171"/>
                  </a:cubicBezTo>
                  <a:cubicBezTo>
                    <a:pt x="17929" y="343"/>
                    <a:pt x="18173" y="686"/>
                    <a:pt x="18400" y="1029"/>
                  </a:cubicBezTo>
                  <a:cubicBezTo>
                    <a:pt x="18627" y="1371"/>
                    <a:pt x="18837" y="1714"/>
                    <a:pt x="19041" y="2229"/>
                  </a:cubicBezTo>
                  <a:cubicBezTo>
                    <a:pt x="19245" y="2743"/>
                    <a:pt x="19444" y="3429"/>
                    <a:pt x="19662" y="4114"/>
                  </a:cubicBezTo>
                  <a:cubicBezTo>
                    <a:pt x="19881" y="4800"/>
                    <a:pt x="20119" y="5486"/>
                    <a:pt x="20349" y="6171"/>
                  </a:cubicBezTo>
                  <a:cubicBezTo>
                    <a:pt x="20579" y="6857"/>
                    <a:pt x="20800" y="7543"/>
                    <a:pt x="21007" y="8229"/>
                  </a:cubicBezTo>
                  <a:cubicBezTo>
                    <a:pt x="21214" y="8914"/>
                    <a:pt x="21407" y="9600"/>
                    <a:pt x="21600" y="102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9" name="Line"/>
            <p:cNvSpPr/>
            <p:nvPr/>
          </p:nvSpPr>
          <p:spPr>
            <a:xfrm>
              <a:off x="0" y="769554"/>
              <a:ext cx="8388350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6" y="20492"/>
                    <a:pt x="153" y="19385"/>
                    <a:pt x="292" y="18369"/>
                  </a:cubicBezTo>
                  <a:cubicBezTo>
                    <a:pt x="431" y="17354"/>
                    <a:pt x="632" y="16431"/>
                    <a:pt x="850" y="15508"/>
                  </a:cubicBezTo>
                  <a:cubicBezTo>
                    <a:pt x="1068" y="14585"/>
                    <a:pt x="1303" y="13662"/>
                    <a:pt x="1504" y="12923"/>
                  </a:cubicBezTo>
                  <a:cubicBezTo>
                    <a:pt x="1706" y="12185"/>
                    <a:pt x="1875" y="11631"/>
                    <a:pt x="2068" y="11077"/>
                  </a:cubicBezTo>
                  <a:cubicBezTo>
                    <a:pt x="2262" y="10523"/>
                    <a:pt x="2480" y="9969"/>
                    <a:pt x="2671" y="9508"/>
                  </a:cubicBezTo>
                  <a:cubicBezTo>
                    <a:pt x="2861" y="9046"/>
                    <a:pt x="3025" y="8677"/>
                    <a:pt x="3197" y="8308"/>
                  </a:cubicBezTo>
                  <a:cubicBezTo>
                    <a:pt x="3368" y="7938"/>
                    <a:pt x="3548" y="7569"/>
                    <a:pt x="3723" y="7292"/>
                  </a:cubicBezTo>
                  <a:cubicBezTo>
                    <a:pt x="3897" y="7015"/>
                    <a:pt x="4066" y="6831"/>
                    <a:pt x="4251" y="6554"/>
                  </a:cubicBezTo>
                  <a:cubicBezTo>
                    <a:pt x="4437" y="6277"/>
                    <a:pt x="4638" y="5908"/>
                    <a:pt x="4837" y="5631"/>
                  </a:cubicBezTo>
                  <a:cubicBezTo>
                    <a:pt x="5036" y="5354"/>
                    <a:pt x="5232" y="5169"/>
                    <a:pt x="5429" y="4892"/>
                  </a:cubicBezTo>
                  <a:cubicBezTo>
                    <a:pt x="5625" y="4615"/>
                    <a:pt x="5821" y="4246"/>
                    <a:pt x="6034" y="3877"/>
                  </a:cubicBezTo>
                  <a:cubicBezTo>
                    <a:pt x="6246" y="3508"/>
                    <a:pt x="6475" y="3138"/>
                    <a:pt x="6707" y="2862"/>
                  </a:cubicBezTo>
                  <a:cubicBezTo>
                    <a:pt x="6938" y="2585"/>
                    <a:pt x="7173" y="2400"/>
                    <a:pt x="7347" y="2215"/>
                  </a:cubicBezTo>
                  <a:cubicBezTo>
                    <a:pt x="7522" y="2031"/>
                    <a:pt x="7636" y="1846"/>
                    <a:pt x="7759" y="1662"/>
                  </a:cubicBezTo>
                  <a:cubicBezTo>
                    <a:pt x="7881" y="1477"/>
                    <a:pt x="8012" y="1292"/>
                    <a:pt x="8140" y="1200"/>
                  </a:cubicBezTo>
                  <a:cubicBezTo>
                    <a:pt x="8268" y="1108"/>
                    <a:pt x="8394" y="1108"/>
                    <a:pt x="8530" y="1015"/>
                  </a:cubicBezTo>
                  <a:cubicBezTo>
                    <a:pt x="8666" y="923"/>
                    <a:pt x="8813" y="738"/>
                    <a:pt x="8941" y="646"/>
                  </a:cubicBezTo>
                  <a:cubicBezTo>
                    <a:pt x="9069" y="554"/>
                    <a:pt x="9179" y="554"/>
                    <a:pt x="9309" y="554"/>
                  </a:cubicBezTo>
                  <a:cubicBezTo>
                    <a:pt x="9440" y="554"/>
                    <a:pt x="9593" y="554"/>
                    <a:pt x="9729" y="462"/>
                  </a:cubicBezTo>
                  <a:cubicBezTo>
                    <a:pt x="9865" y="369"/>
                    <a:pt x="9985" y="185"/>
                    <a:pt x="10116" y="92"/>
                  </a:cubicBezTo>
                  <a:cubicBezTo>
                    <a:pt x="10247" y="0"/>
                    <a:pt x="10388" y="0"/>
                    <a:pt x="10527" y="0"/>
                  </a:cubicBezTo>
                  <a:cubicBezTo>
                    <a:pt x="10666" y="0"/>
                    <a:pt x="10803" y="0"/>
                    <a:pt x="10936" y="0"/>
                  </a:cubicBezTo>
                  <a:cubicBezTo>
                    <a:pt x="11070" y="0"/>
                    <a:pt x="11201" y="0"/>
                    <a:pt x="11408" y="92"/>
                  </a:cubicBezTo>
                  <a:cubicBezTo>
                    <a:pt x="11615" y="185"/>
                    <a:pt x="11898" y="369"/>
                    <a:pt x="12097" y="462"/>
                  </a:cubicBezTo>
                  <a:cubicBezTo>
                    <a:pt x="12296" y="554"/>
                    <a:pt x="12411" y="554"/>
                    <a:pt x="12601" y="646"/>
                  </a:cubicBezTo>
                  <a:cubicBezTo>
                    <a:pt x="12792" y="738"/>
                    <a:pt x="13059" y="923"/>
                    <a:pt x="13324" y="1108"/>
                  </a:cubicBezTo>
                  <a:cubicBezTo>
                    <a:pt x="13588" y="1292"/>
                    <a:pt x="13850" y="1477"/>
                    <a:pt x="14057" y="1662"/>
                  </a:cubicBezTo>
                  <a:cubicBezTo>
                    <a:pt x="14264" y="1846"/>
                    <a:pt x="14416" y="2031"/>
                    <a:pt x="14550" y="2215"/>
                  </a:cubicBezTo>
                  <a:cubicBezTo>
                    <a:pt x="14683" y="2400"/>
                    <a:pt x="14798" y="2585"/>
                    <a:pt x="14926" y="2677"/>
                  </a:cubicBezTo>
                  <a:cubicBezTo>
                    <a:pt x="15054" y="2769"/>
                    <a:pt x="15196" y="2769"/>
                    <a:pt x="15335" y="2862"/>
                  </a:cubicBezTo>
                  <a:cubicBezTo>
                    <a:pt x="15474" y="2954"/>
                    <a:pt x="15610" y="3138"/>
                    <a:pt x="15741" y="3323"/>
                  </a:cubicBezTo>
                  <a:cubicBezTo>
                    <a:pt x="15872" y="3508"/>
                    <a:pt x="15997" y="3692"/>
                    <a:pt x="16201" y="3969"/>
                  </a:cubicBezTo>
                  <a:cubicBezTo>
                    <a:pt x="16406" y="4246"/>
                    <a:pt x="16689" y="4615"/>
                    <a:pt x="16885" y="4892"/>
                  </a:cubicBezTo>
                  <a:cubicBezTo>
                    <a:pt x="17082" y="5169"/>
                    <a:pt x="17191" y="5354"/>
                    <a:pt x="17379" y="5723"/>
                  </a:cubicBezTo>
                  <a:cubicBezTo>
                    <a:pt x="17567" y="6092"/>
                    <a:pt x="17834" y="6646"/>
                    <a:pt x="18090" y="7200"/>
                  </a:cubicBezTo>
                  <a:cubicBezTo>
                    <a:pt x="18346" y="7754"/>
                    <a:pt x="18591" y="8308"/>
                    <a:pt x="18894" y="8954"/>
                  </a:cubicBezTo>
                  <a:cubicBezTo>
                    <a:pt x="19196" y="9600"/>
                    <a:pt x="19556" y="10338"/>
                    <a:pt x="19834" y="10892"/>
                  </a:cubicBezTo>
                  <a:cubicBezTo>
                    <a:pt x="20112" y="11446"/>
                    <a:pt x="20308" y="11815"/>
                    <a:pt x="20543" y="12462"/>
                  </a:cubicBezTo>
                  <a:cubicBezTo>
                    <a:pt x="20777" y="13108"/>
                    <a:pt x="21050" y="14031"/>
                    <a:pt x="21232" y="14585"/>
                  </a:cubicBezTo>
                  <a:cubicBezTo>
                    <a:pt x="21415" y="15138"/>
                    <a:pt x="21507" y="15323"/>
                    <a:pt x="21600" y="155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0" name="Line"/>
            <p:cNvSpPr/>
            <p:nvPr/>
          </p:nvSpPr>
          <p:spPr>
            <a:xfrm>
              <a:off x="1718733" y="1615047"/>
              <a:ext cx="160868" cy="258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4" fill="norm" stroke="1" extrusionOk="0">
                  <a:moveTo>
                    <a:pt x="21600" y="16254"/>
                  </a:moveTo>
                  <a:cubicBezTo>
                    <a:pt x="19326" y="14498"/>
                    <a:pt x="17053" y="12742"/>
                    <a:pt x="15774" y="10634"/>
                  </a:cubicBezTo>
                  <a:cubicBezTo>
                    <a:pt x="14495" y="8527"/>
                    <a:pt x="14211" y="6068"/>
                    <a:pt x="14211" y="4400"/>
                  </a:cubicBezTo>
                  <a:cubicBezTo>
                    <a:pt x="14211" y="2732"/>
                    <a:pt x="14495" y="1854"/>
                    <a:pt x="15205" y="1151"/>
                  </a:cubicBezTo>
                  <a:cubicBezTo>
                    <a:pt x="15916" y="449"/>
                    <a:pt x="17053" y="-78"/>
                    <a:pt x="18047" y="10"/>
                  </a:cubicBezTo>
                  <a:cubicBezTo>
                    <a:pt x="19042" y="98"/>
                    <a:pt x="19895" y="800"/>
                    <a:pt x="19468" y="2556"/>
                  </a:cubicBezTo>
                  <a:cubicBezTo>
                    <a:pt x="19042" y="4312"/>
                    <a:pt x="17337" y="7122"/>
                    <a:pt x="14353" y="10020"/>
                  </a:cubicBezTo>
                  <a:cubicBezTo>
                    <a:pt x="11368" y="12917"/>
                    <a:pt x="7105" y="15902"/>
                    <a:pt x="4263" y="17834"/>
                  </a:cubicBezTo>
                  <a:cubicBezTo>
                    <a:pt x="1421" y="19766"/>
                    <a:pt x="0" y="20644"/>
                    <a:pt x="0" y="21083"/>
                  </a:cubicBezTo>
                  <a:cubicBezTo>
                    <a:pt x="0" y="21522"/>
                    <a:pt x="1421" y="21522"/>
                    <a:pt x="5116" y="21171"/>
                  </a:cubicBezTo>
                  <a:cubicBezTo>
                    <a:pt x="8811" y="20820"/>
                    <a:pt x="14779" y="20117"/>
                    <a:pt x="20747" y="194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1" name="Line"/>
            <p:cNvSpPr/>
            <p:nvPr/>
          </p:nvSpPr>
          <p:spPr>
            <a:xfrm>
              <a:off x="2438763" y="1601404"/>
              <a:ext cx="105244" cy="4586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8" h="21472" fill="norm" stroke="1" extrusionOk="0">
                  <a:moveTo>
                    <a:pt x="3739" y="5648"/>
                  </a:moveTo>
                  <a:cubicBezTo>
                    <a:pt x="3315" y="9512"/>
                    <a:pt x="2892" y="13376"/>
                    <a:pt x="2680" y="15804"/>
                  </a:cubicBezTo>
                  <a:cubicBezTo>
                    <a:pt x="2468" y="18231"/>
                    <a:pt x="2468" y="19222"/>
                    <a:pt x="2045" y="20064"/>
                  </a:cubicBezTo>
                  <a:cubicBezTo>
                    <a:pt x="1621" y="20906"/>
                    <a:pt x="774" y="21600"/>
                    <a:pt x="351" y="21451"/>
                  </a:cubicBezTo>
                  <a:cubicBezTo>
                    <a:pt x="-73" y="21303"/>
                    <a:pt x="-73" y="20312"/>
                    <a:pt x="139" y="18231"/>
                  </a:cubicBezTo>
                  <a:cubicBezTo>
                    <a:pt x="351" y="16150"/>
                    <a:pt x="774" y="12980"/>
                    <a:pt x="1198" y="10156"/>
                  </a:cubicBezTo>
                  <a:cubicBezTo>
                    <a:pt x="1621" y="7332"/>
                    <a:pt x="2045" y="4855"/>
                    <a:pt x="2680" y="3319"/>
                  </a:cubicBezTo>
                  <a:cubicBezTo>
                    <a:pt x="3315" y="1783"/>
                    <a:pt x="4162" y="1189"/>
                    <a:pt x="5433" y="743"/>
                  </a:cubicBezTo>
                  <a:cubicBezTo>
                    <a:pt x="6703" y="297"/>
                    <a:pt x="8398" y="0"/>
                    <a:pt x="10092" y="0"/>
                  </a:cubicBezTo>
                  <a:cubicBezTo>
                    <a:pt x="11786" y="0"/>
                    <a:pt x="13480" y="297"/>
                    <a:pt x="15598" y="1090"/>
                  </a:cubicBezTo>
                  <a:cubicBezTo>
                    <a:pt x="17715" y="1883"/>
                    <a:pt x="20256" y="3171"/>
                    <a:pt x="20892" y="4360"/>
                  </a:cubicBezTo>
                  <a:cubicBezTo>
                    <a:pt x="21527" y="5549"/>
                    <a:pt x="20256" y="6639"/>
                    <a:pt x="18562" y="7332"/>
                  </a:cubicBezTo>
                  <a:cubicBezTo>
                    <a:pt x="16868" y="8026"/>
                    <a:pt x="14751" y="8323"/>
                    <a:pt x="12633" y="8472"/>
                  </a:cubicBezTo>
                  <a:cubicBezTo>
                    <a:pt x="10515" y="8620"/>
                    <a:pt x="8398" y="8620"/>
                    <a:pt x="7551" y="8224"/>
                  </a:cubicBezTo>
                  <a:cubicBezTo>
                    <a:pt x="6703" y="7828"/>
                    <a:pt x="7127" y="7035"/>
                    <a:pt x="7551" y="62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2" name="Line"/>
            <p:cNvSpPr/>
            <p:nvPr/>
          </p:nvSpPr>
          <p:spPr>
            <a:xfrm>
              <a:off x="2560637" y="1645854"/>
              <a:ext cx="108808" cy="1324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0" h="21115" fill="norm" stroke="1" extrusionOk="0">
                  <a:moveTo>
                    <a:pt x="15588" y="7087"/>
                  </a:moveTo>
                  <a:cubicBezTo>
                    <a:pt x="16403" y="5400"/>
                    <a:pt x="17219" y="3712"/>
                    <a:pt x="16607" y="2362"/>
                  </a:cubicBezTo>
                  <a:cubicBezTo>
                    <a:pt x="15996" y="1012"/>
                    <a:pt x="13958" y="0"/>
                    <a:pt x="12124" y="0"/>
                  </a:cubicBezTo>
                  <a:cubicBezTo>
                    <a:pt x="10290" y="0"/>
                    <a:pt x="8660" y="1012"/>
                    <a:pt x="6622" y="3712"/>
                  </a:cubicBezTo>
                  <a:cubicBezTo>
                    <a:pt x="4585" y="6412"/>
                    <a:pt x="2139" y="10800"/>
                    <a:pt x="917" y="14175"/>
                  </a:cubicBezTo>
                  <a:cubicBezTo>
                    <a:pt x="-306" y="17550"/>
                    <a:pt x="-306" y="19912"/>
                    <a:pt x="917" y="20756"/>
                  </a:cubicBezTo>
                  <a:cubicBezTo>
                    <a:pt x="2139" y="21600"/>
                    <a:pt x="4585" y="20925"/>
                    <a:pt x="7234" y="19069"/>
                  </a:cubicBezTo>
                  <a:cubicBezTo>
                    <a:pt x="9883" y="17212"/>
                    <a:pt x="12736" y="14175"/>
                    <a:pt x="15181" y="11475"/>
                  </a:cubicBezTo>
                  <a:cubicBezTo>
                    <a:pt x="17626" y="8775"/>
                    <a:pt x="19664" y="6412"/>
                    <a:pt x="20479" y="6075"/>
                  </a:cubicBezTo>
                  <a:cubicBezTo>
                    <a:pt x="21294" y="5737"/>
                    <a:pt x="20886" y="7425"/>
                    <a:pt x="20479" y="91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3" name="Line"/>
            <p:cNvSpPr/>
            <p:nvPr/>
          </p:nvSpPr>
          <p:spPr>
            <a:xfrm>
              <a:off x="2666999" y="1563304"/>
              <a:ext cx="152401" cy="2091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0" fill="norm" stroke="1" extrusionOk="0">
                  <a:moveTo>
                    <a:pt x="0" y="13608"/>
                  </a:moveTo>
                  <a:cubicBezTo>
                    <a:pt x="0" y="12528"/>
                    <a:pt x="0" y="11448"/>
                    <a:pt x="300" y="10368"/>
                  </a:cubicBezTo>
                  <a:cubicBezTo>
                    <a:pt x="600" y="9288"/>
                    <a:pt x="1200" y="8208"/>
                    <a:pt x="3000" y="8100"/>
                  </a:cubicBezTo>
                  <a:cubicBezTo>
                    <a:pt x="4800" y="7992"/>
                    <a:pt x="7800" y="8856"/>
                    <a:pt x="10050" y="10584"/>
                  </a:cubicBezTo>
                  <a:cubicBezTo>
                    <a:pt x="12300" y="12312"/>
                    <a:pt x="13800" y="14904"/>
                    <a:pt x="14550" y="16740"/>
                  </a:cubicBezTo>
                  <a:cubicBezTo>
                    <a:pt x="15300" y="18576"/>
                    <a:pt x="15300" y="19656"/>
                    <a:pt x="14400" y="20412"/>
                  </a:cubicBezTo>
                  <a:cubicBezTo>
                    <a:pt x="13500" y="21168"/>
                    <a:pt x="11700" y="21600"/>
                    <a:pt x="10500" y="21168"/>
                  </a:cubicBezTo>
                  <a:cubicBezTo>
                    <a:pt x="9300" y="20736"/>
                    <a:pt x="8700" y="19440"/>
                    <a:pt x="9600" y="16308"/>
                  </a:cubicBezTo>
                  <a:cubicBezTo>
                    <a:pt x="10500" y="13176"/>
                    <a:pt x="12900" y="8208"/>
                    <a:pt x="15150" y="5184"/>
                  </a:cubicBezTo>
                  <a:cubicBezTo>
                    <a:pt x="17400" y="2160"/>
                    <a:pt x="19500" y="10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4" name="Line"/>
            <p:cNvSpPr/>
            <p:nvPr/>
          </p:nvSpPr>
          <p:spPr>
            <a:xfrm>
              <a:off x="2856415" y="1449004"/>
              <a:ext cx="191585" cy="262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1" h="21600" fill="norm" stroke="1" extrusionOk="0">
                  <a:moveTo>
                    <a:pt x="10686" y="0"/>
                  </a:moveTo>
                  <a:cubicBezTo>
                    <a:pt x="9277" y="3484"/>
                    <a:pt x="7868" y="6968"/>
                    <a:pt x="7047" y="9842"/>
                  </a:cubicBezTo>
                  <a:cubicBezTo>
                    <a:pt x="6225" y="12716"/>
                    <a:pt x="5990" y="14981"/>
                    <a:pt x="5873" y="16548"/>
                  </a:cubicBezTo>
                  <a:cubicBezTo>
                    <a:pt x="5755" y="18116"/>
                    <a:pt x="5755" y="18987"/>
                    <a:pt x="6108" y="19858"/>
                  </a:cubicBezTo>
                  <a:cubicBezTo>
                    <a:pt x="6460" y="20729"/>
                    <a:pt x="7164" y="21600"/>
                    <a:pt x="7868" y="21600"/>
                  </a:cubicBezTo>
                  <a:cubicBezTo>
                    <a:pt x="8573" y="21600"/>
                    <a:pt x="9277" y="20729"/>
                    <a:pt x="9160" y="19858"/>
                  </a:cubicBezTo>
                  <a:cubicBezTo>
                    <a:pt x="9042" y="18987"/>
                    <a:pt x="8103" y="18116"/>
                    <a:pt x="7164" y="17419"/>
                  </a:cubicBezTo>
                  <a:cubicBezTo>
                    <a:pt x="6225" y="16723"/>
                    <a:pt x="5286" y="16200"/>
                    <a:pt x="3877" y="15677"/>
                  </a:cubicBezTo>
                  <a:cubicBezTo>
                    <a:pt x="2468" y="15155"/>
                    <a:pt x="590" y="14632"/>
                    <a:pt x="121" y="14110"/>
                  </a:cubicBezTo>
                  <a:cubicBezTo>
                    <a:pt x="-349" y="13587"/>
                    <a:pt x="590" y="13065"/>
                    <a:pt x="2351" y="12803"/>
                  </a:cubicBezTo>
                  <a:cubicBezTo>
                    <a:pt x="4112" y="12542"/>
                    <a:pt x="6694" y="12542"/>
                    <a:pt x="9277" y="13152"/>
                  </a:cubicBezTo>
                  <a:cubicBezTo>
                    <a:pt x="11860" y="13761"/>
                    <a:pt x="14442" y="14981"/>
                    <a:pt x="15851" y="16026"/>
                  </a:cubicBezTo>
                  <a:cubicBezTo>
                    <a:pt x="17260" y="17071"/>
                    <a:pt x="17494" y="17942"/>
                    <a:pt x="17260" y="18029"/>
                  </a:cubicBezTo>
                  <a:cubicBezTo>
                    <a:pt x="17025" y="18116"/>
                    <a:pt x="16321" y="17419"/>
                    <a:pt x="15968" y="16026"/>
                  </a:cubicBezTo>
                  <a:cubicBezTo>
                    <a:pt x="15616" y="14632"/>
                    <a:pt x="15616" y="12542"/>
                    <a:pt x="16555" y="10626"/>
                  </a:cubicBezTo>
                  <a:cubicBezTo>
                    <a:pt x="17494" y="8710"/>
                    <a:pt x="19373" y="6968"/>
                    <a:pt x="21251" y="52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5" name="Line"/>
            <p:cNvSpPr/>
            <p:nvPr/>
          </p:nvSpPr>
          <p:spPr>
            <a:xfrm>
              <a:off x="3103409" y="1461704"/>
              <a:ext cx="33491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04" h="21600" fill="norm" stroke="1" extrusionOk="0">
                  <a:moveTo>
                    <a:pt x="20104" y="0"/>
                  </a:moveTo>
                  <a:cubicBezTo>
                    <a:pt x="11210" y="4246"/>
                    <a:pt x="2316" y="8492"/>
                    <a:pt x="410" y="12092"/>
                  </a:cubicBezTo>
                  <a:cubicBezTo>
                    <a:pt x="-1496" y="15692"/>
                    <a:pt x="3586" y="18646"/>
                    <a:pt x="866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6" name="Line"/>
            <p:cNvSpPr/>
            <p:nvPr/>
          </p:nvSpPr>
          <p:spPr>
            <a:xfrm>
              <a:off x="3059568" y="1544254"/>
              <a:ext cx="166233" cy="102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3" h="21395" fill="norm" stroke="1" extrusionOk="0">
                  <a:moveTo>
                    <a:pt x="2607" y="11902"/>
                  </a:moveTo>
                  <a:cubicBezTo>
                    <a:pt x="1240" y="11020"/>
                    <a:pt x="-127" y="10139"/>
                    <a:pt x="10" y="9478"/>
                  </a:cubicBezTo>
                  <a:cubicBezTo>
                    <a:pt x="146" y="8816"/>
                    <a:pt x="1787" y="8376"/>
                    <a:pt x="4248" y="8816"/>
                  </a:cubicBezTo>
                  <a:cubicBezTo>
                    <a:pt x="6708" y="9257"/>
                    <a:pt x="9989" y="10580"/>
                    <a:pt x="12040" y="12122"/>
                  </a:cubicBezTo>
                  <a:cubicBezTo>
                    <a:pt x="14091" y="13665"/>
                    <a:pt x="14911" y="15429"/>
                    <a:pt x="15321" y="17412"/>
                  </a:cubicBezTo>
                  <a:cubicBezTo>
                    <a:pt x="15731" y="19396"/>
                    <a:pt x="15731" y="21600"/>
                    <a:pt x="15595" y="21380"/>
                  </a:cubicBezTo>
                  <a:cubicBezTo>
                    <a:pt x="15458" y="21159"/>
                    <a:pt x="15184" y="18514"/>
                    <a:pt x="15458" y="14988"/>
                  </a:cubicBezTo>
                  <a:cubicBezTo>
                    <a:pt x="15731" y="11461"/>
                    <a:pt x="16551" y="7053"/>
                    <a:pt x="17645" y="4408"/>
                  </a:cubicBezTo>
                  <a:cubicBezTo>
                    <a:pt x="18739" y="1763"/>
                    <a:pt x="20106" y="882"/>
                    <a:pt x="2147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7" name="Line"/>
            <p:cNvSpPr/>
            <p:nvPr/>
          </p:nvSpPr>
          <p:spPr>
            <a:xfrm>
              <a:off x="3220732" y="1556294"/>
              <a:ext cx="224988" cy="12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9" h="21012" fill="norm" stroke="1" extrusionOk="0">
                  <a:moveTo>
                    <a:pt x="5279" y="5335"/>
                  </a:moveTo>
                  <a:cubicBezTo>
                    <a:pt x="4279" y="6031"/>
                    <a:pt x="3279" y="6728"/>
                    <a:pt x="2379" y="7599"/>
                  </a:cubicBezTo>
                  <a:cubicBezTo>
                    <a:pt x="1479" y="8470"/>
                    <a:pt x="679" y="9515"/>
                    <a:pt x="279" y="11431"/>
                  </a:cubicBezTo>
                  <a:cubicBezTo>
                    <a:pt x="-121" y="13347"/>
                    <a:pt x="-121" y="16135"/>
                    <a:pt x="479" y="17702"/>
                  </a:cubicBezTo>
                  <a:cubicBezTo>
                    <a:pt x="1079" y="19270"/>
                    <a:pt x="2279" y="19618"/>
                    <a:pt x="3179" y="18051"/>
                  </a:cubicBezTo>
                  <a:cubicBezTo>
                    <a:pt x="4079" y="16483"/>
                    <a:pt x="4679" y="12999"/>
                    <a:pt x="5079" y="10386"/>
                  </a:cubicBezTo>
                  <a:cubicBezTo>
                    <a:pt x="5479" y="7773"/>
                    <a:pt x="5679" y="6031"/>
                    <a:pt x="6279" y="4812"/>
                  </a:cubicBezTo>
                  <a:cubicBezTo>
                    <a:pt x="6879" y="3593"/>
                    <a:pt x="7879" y="2896"/>
                    <a:pt x="8479" y="3418"/>
                  </a:cubicBezTo>
                  <a:cubicBezTo>
                    <a:pt x="9079" y="3941"/>
                    <a:pt x="9279" y="5683"/>
                    <a:pt x="9379" y="7947"/>
                  </a:cubicBezTo>
                  <a:cubicBezTo>
                    <a:pt x="9479" y="10212"/>
                    <a:pt x="9479" y="12999"/>
                    <a:pt x="9379" y="15438"/>
                  </a:cubicBezTo>
                  <a:cubicBezTo>
                    <a:pt x="9279" y="17877"/>
                    <a:pt x="9079" y="19967"/>
                    <a:pt x="9079" y="19793"/>
                  </a:cubicBezTo>
                  <a:cubicBezTo>
                    <a:pt x="9079" y="19618"/>
                    <a:pt x="9279" y="17180"/>
                    <a:pt x="10279" y="13522"/>
                  </a:cubicBezTo>
                  <a:cubicBezTo>
                    <a:pt x="11279" y="9864"/>
                    <a:pt x="13079" y="4986"/>
                    <a:pt x="14579" y="2373"/>
                  </a:cubicBezTo>
                  <a:cubicBezTo>
                    <a:pt x="16079" y="-240"/>
                    <a:pt x="17279" y="-588"/>
                    <a:pt x="18479" y="806"/>
                  </a:cubicBezTo>
                  <a:cubicBezTo>
                    <a:pt x="19679" y="2199"/>
                    <a:pt x="20879" y="5335"/>
                    <a:pt x="21179" y="8993"/>
                  </a:cubicBezTo>
                  <a:cubicBezTo>
                    <a:pt x="21479" y="12651"/>
                    <a:pt x="20879" y="16831"/>
                    <a:pt x="20279" y="210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8" name="Line"/>
            <p:cNvSpPr/>
            <p:nvPr/>
          </p:nvSpPr>
          <p:spPr>
            <a:xfrm>
              <a:off x="3769820" y="1435372"/>
              <a:ext cx="167180" cy="393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5" h="21378" fill="norm" stroke="1" extrusionOk="0">
                  <a:moveTo>
                    <a:pt x="21325" y="1774"/>
                  </a:moveTo>
                  <a:cubicBezTo>
                    <a:pt x="20515" y="1200"/>
                    <a:pt x="19705" y="625"/>
                    <a:pt x="18625" y="281"/>
                  </a:cubicBezTo>
                  <a:cubicBezTo>
                    <a:pt x="17545" y="-64"/>
                    <a:pt x="16195" y="-179"/>
                    <a:pt x="14170" y="453"/>
                  </a:cubicBezTo>
                  <a:cubicBezTo>
                    <a:pt x="12145" y="1085"/>
                    <a:pt x="9445" y="2464"/>
                    <a:pt x="8500" y="4072"/>
                  </a:cubicBezTo>
                  <a:cubicBezTo>
                    <a:pt x="7555" y="5681"/>
                    <a:pt x="8365" y="7519"/>
                    <a:pt x="8905" y="8725"/>
                  </a:cubicBezTo>
                  <a:cubicBezTo>
                    <a:pt x="9445" y="9932"/>
                    <a:pt x="9715" y="10506"/>
                    <a:pt x="9580" y="11081"/>
                  </a:cubicBezTo>
                  <a:cubicBezTo>
                    <a:pt x="9445" y="11655"/>
                    <a:pt x="8905" y="12230"/>
                    <a:pt x="8095" y="12287"/>
                  </a:cubicBezTo>
                  <a:cubicBezTo>
                    <a:pt x="7285" y="12344"/>
                    <a:pt x="6205" y="11885"/>
                    <a:pt x="6880" y="11598"/>
                  </a:cubicBezTo>
                  <a:cubicBezTo>
                    <a:pt x="7555" y="11310"/>
                    <a:pt x="9985" y="11195"/>
                    <a:pt x="11200" y="11483"/>
                  </a:cubicBezTo>
                  <a:cubicBezTo>
                    <a:pt x="12415" y="11770"/>
                    <a:pt x="12415" y="12459"/>
                    <a:pt x="10930" y="13551"/>
                  </a:cubicBezTo>
                  <a:cubicBezTo>
                    <a:pt x="9445" y="14642"/>
                    <a:pt x="6475" y="16136"/>
                    <a:pt x="4315" y="17227"/>
                  </a:cubicBezTo>
                  <a:cubicBezTo>
                    <a:pt x="2155" y="18319"/>
                    <a:pt x="805" y="19008"/>
                    <a:pt x="265" y="19640"/>
                  </a:cubicBezTo>
                  <a:cubicBezTo>
                    <a:pt x="-275" y="20272"/>
                    <a:pt x="-5" y="20847"/>
                    <a:pt x="1210" y="21134"/>
                  </a:cubicBezTo>
                  <a:cubicBezTo>
                    <a:pt x="2425" y="21421"/>
                    <a:pt x="4585" y="21421"/>
                    <a:pt x="6340" y="21306"/>
                  </a:cubicBezTo>
                  <a:cubicBezTo>
                    <a:pt x="8095" y="21191"/>
                    <a:pt x="9445" y="20961"/>
                    <a:pt x="10795" y="207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9" name="Line"/>
            <p:cNvSpPr/>
            <p:nvPr/>
          </p:nvSpPr>
          <p:spPr>
            <a:xfrm>
              <a:off x="3945071" y="1518369"/>
              <a:ext cx="137980" cy="2558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4" h="21223" fill="norm" stroke="1" extrusionOk="0">
                  <a:moveTo>
                    <a:pt x="21334" y="1621"/>
                  </a:moveTo>
                  <a:cubicBezTo>
                    <a:pt x="20352" y="919"/>
                    <a:pt x="19370" y="216"/>
                    <a:pt x="18061" y="41"/>
                  </a:cubicBezTo>
                  <a:cubicBezTo>
                    <a:pt x="16752" y="-135"/>
                    <a:pt x="15116" y="216"/>
                    <a:pt x="12334" y="2060"/>
                  </a:cubicBezTo>
                  <a:cubicBezTo>
                    <a:pt x="9552" y="3904"/>
                    <a:pt x="5625" y="7241"/>
                    <a:pt x="3170" y="9875"/>
                  </a:cubicBezTo>
                  <a:cubicBezTo>
                    <a:pt x="716" y="12509"/>
                    <a:pt x="-266" y="14441"/>
                    <a:pt x="61" y="16285"/>
                  </a:cubicBezTo>
                  <a:cubicBezTo>
                    <a:pt x="389" y="18128"/>
                    <a:pt x="2025" y="19885"/>
                    <a:pt x="4807" y="20675"/>
                  </a:cubicBezTo>
                  <a:cubicBezTo>
                    <a:pt x="7589" y="21465"/>
                    <a:pt x="11516" y="21289"/>
                    <a:pt x="14134" y="20850"/>
                  </a:cubicBezTo>
                  <a:cubicBezTo>
                    <a:pt x="16752" y="20411"/>
                    <a:pt x="18061" y="19709"/>
                    <a:pt x="19370" y="190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0" name="Line"/>
            <p:cNvSpPr/>
            <p:nvPr/>
          </p:nvSpPr>
          <p:spPr>
            <a:xfrm>
              <a:off x="3976096" y="1661448"/>
              <a:ext cx="100605" cy="352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8" h="21134" fill="norm" stroke="1" extrusionOk="0">
                  <a:moveTo>
                    <a:pt x="5188" y="21134"/>
                  </a:moveTo>
                  <a:cubicBezTo>
                    <a:pt x="2488" y="16052"/>
                    <a:pt x="-212" y="10969"/>
                    <a:pt x="13" y="7158"/>
                  </a:cubicBezTo>
                  <a:cubicBezTo>
                    <a:pt x="238" y="3346"/>
                    <a:pt x="3388" y="805"/>
                    <a:pt x="7438" y="169"/>
                  </a:cubicBezTo>
                  <a:cubicBezTo>
                    <a:pt x="11488" y="-466"/>
                    <a:pt x="16438" y="805"/>
                    <a:pt x="21388" y="20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1" name="Line"/>
            <p:cNvSpPr/>
            <p:nvPr/>
          </p:nvSpPr>
          <p:spPr>
            <a:xfrm>
              <a:off x="4127499" y="1703004"/>
              <a:ext cx="2" cy="952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2" name="Line"/>
            <p:cNvSpPr/>
            <p:nvPr/>
          </p:nvSpPr>
          <p:spPr>
            <a:xfrm>
              <a:off x="4159249" y="1810954"/>
              <a:ext cx="7620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3" name="Line"/>
            <p:cNvSpPr/>
            <p:nvPr/>
          </p:nvSpPr>
          <p:spPr>
            <a:xfrm>
              <a:off x="4349749" y="1791904"/>
              <a:ext cx="1714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67" y="16200"/>
                    <a:pt x="11733" y="10800"/>
                    <a:pt x="15333" y="7200"/>
                  </a:cubicBezTo>
                  <a:cubicBezTo>
                    <a:pt x="18933" y="3600"/>
                    <a:pt x="20267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4" name="Line"/>
            <p:cNvSpPr/>
            <p:nvPr/>
          </p:nvSpPr>
          <p:spPr>
            <a:xfrm>
              <a:off x="4679949" y="1785554"/>
              <a:ext cx="7620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5" name="Line"/>
            <p:cNvSpPr/>
            <p:nvPr/>
          </p:nvSpPr>
          <p:spPr>
            <a:xfrm>
              <a:off x="4794249" y="1810954"/>
              <a:ext cx="508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6" name="Line"/>
            <p:cNvSpPr/>
            <p:nvPr/>
          </p:nvSpPr>
          <p:spPr>
            <a:xfrm>
              <a:off x="4992108" y="1508590"/>
              <a:ext cx="164092" cy="301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8" h="21249" fill="norm" stroke="1" extrusionOk="0">
                  <a:moveTo>
                    <a:pt x="20637" y="2063"/>
                  </a:moveTo>
                  <a:cubicBezTo>
                    <a:pt x="20360" y="1170"/>
                    <a:pt x="20083" y="276"/>
                    <a:pt x="19253" y="52"/>
                  </a:cubicBezTo>
                  <a:cubicBezTo>
                    <a:pt x="18422" y="-171"/>
                    <a:pt x="17037" y="276"/>
                    <a:pt x="14130" y="2361"/>
                  </a:cubicBezTo>
                  <a:cubicBezTo>
                    <a:pt x="11222" y="4447"/>
                    <a:pt x="6791" y="8171"/>
                    <a:pt x="4160" y="11150"/>
                  </a:cubicBezTo>
                  <a:cubicBezTo>
                    <a:pt x="1530" y="14130"/>
                    <a:pt x="699" y="16364"/>
                    <a:pt x="283" y="17854"/>
                  </a:cubicBezTo>
                  <a:cubicBezTo>
                    <a:pt x="-132" y="19343"/>
                    <a:pt x="-132" y="20088"/>
                    <a:pt x="560" y="20610"/>
                  </a:cubicBezTo>
                  <a:cubicBezTo>
                    <a:pt x="1253" y="21131"/>
                    <a:pt x="2637" y="21429"/>
                    <a:pt x="5960" y="21131"/>
                  </a:cubicBezTo>
                  <a:cubicBezTo>
                    <a:pt x="9283" y="20833"/>
                    <a:pt x="14545" y="19939"/>
                    <a:pt x="17453" y="19343"/>
                  </a:cubicBezTo>
                  <a:cubicBezTo>
                    <a:pt x="20360" y="18748"/>
                    <a:pt x="20914" y="18450"/>
                    <a:pt x="21468" y="181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7" name="Line"/>
            <p:cNvSpPr/>
            <p:nvPr/>
          </p:nvSpPr>
          <p:spPr>
            <a:xfrm>
              <a:off x="4997449" y="1683954"/>
              <a:ext cx="1270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320" y="10800"/>
                    <a:pt x="8640" y="0"/>
                    <a:pt x="12240" y="0"/>
                  </a:cubicBezTo>
                  <a:cubicBezTo>
                    <a:pt x="15840" y="0"/>
                    <a:pt x="18720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8" name="Line"/>
            <p:cNvSpPr/>
            <p:nvPr/>
          </p:nvSpPr>
          <p:spPr>
            <a:xfrm>
              <a:off x="5144721" y="1741790"/>
              <a:ext cx="121546" cy="1072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3" h="21463" fill="norm" stroke="1" extrusionOk="0">
                  <a:moveTo>
                    <a:pt x="3084" y="1134"/>
                  </a:moveTo>
                  <a:cubicBezTo>
                    <a:pt x="3084" y="5369"/>
                    <a:pt x="3084" y="9604"/>
                    <a:pt x="2535" y="12781"/>
                  </a:cubicBezTo>
                  <a:cubicBezTo>
                    <a:pt x="1986" y="15957"/>
                    <a:pt x="887" y="18075"/>
                    <a:pt x="338" y="17651"/>
                  </a:cubicBezTo>
                  <a:cubicBezTo>
                    <a:pt x="-211" y="17228"/>
                    <a:pt x="-211" y="14263"/>
                    <a:pt x="1253" y="11087"/>
                  </a:cubicBezTo>
                  <a:cubicBezTo>
                    <a:pt x="2718" y="7910"/>
                    <a:pt x="5647" y="4522"/>
                    <a:pt x="8026" y="2616"/>
                  </a:cubicBezTo>
                  <a:cubicBezTo>
                    <a:pt x="10406" y="710"/>
                    <a:pt x="12236" y="287"/>
                    <a:pt x="14433" y="75"/>
                  </a:cubicBezTo>
                  <a:cubicBezTo>
                    <a:pt x="16630" y="-137"/>
                    <a:pt x="19192" y="-137"/>
                    <a:pt x="20291" y="3463"/>
                  </a:cubicBezTo>
                  <a:cubicBezTo>
                    <a:pt x="21389" y="7063"/>
                    <a:pt x="21023" y="14263"/>
                    <a:pt x="20657" y="214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9" name="Line"/>
            <p:cNvSpPr/>
            <p:nvPr/>
          </p:nvSpPr>
          <p:spPr>
            <a:xfrm>
              <a:off x="5289549" y="1475857"/>
              <a:ext cx="113358" cy="4620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2" h="21532" fill="norm" stroke="1" extrusionOk="0">
                  <a:moveTo>
                    <a:pt x="3600" y="1116"/>
                  </a:moveTo>
                  <a:cubicBezTo>
                    <a:pt x="4800" y="721"/>
                    <a:pt x="6000" y="327"/>
                    <a:pt x="8400" y="129"/>
                  </a:cubicBezTo>
                  <a:cubicBezTo>
                    <a:pt x="10800" y="-68"/>
                    <a:pt x="14400" y="-68"/>
                    <a:pt x="17000" y="327"/>
                  </a:cubicBezTo>
                  <a:cubicBezTo>
                    <a:pt x="19600" y="721"/>
                    <a:pt x="21200" y="1510"/>
                    <a:pt x="21400" y="2348"/>
                  </a:cubicBezTo>
                  <a:cubicBezTo>
                    <a:pt x="21600" y="3187"/>
                    <a:pt x="20400" y="4074"/>
                    <a:pt x="18400" y="5209"/>
                  </a:cubicBezTo>
                  <a:cubicBezTo>
                    <a:pt x="16400" y="6343"/>
                    <a:pt x="13600" y="7724"/>
                    <a:pt x="13000" y="8907"/>
                  </a:cubicBezTo>
                  <a:cubicBezTo>
                    <a:pt x="12400" y="10091"/>
                    <a:pt x="14000" y="11077"/>
                    <a:pt x="15200" y="12557"/>
                  </a:cubicBezTo>
                  <a:cubicBezTo>
                    <a:pt x="16400" y="14036"/>
                    <a:pt x="17200" y="16009"/>
                    <a:pt x="16600" y="17488"/>
                  </a:cubicBezTo>
                  <a:cubicBezTo>
                    <a:pt x="16000" y="18968"/>
                    <a:pt x="14000" y="19954"/>
                    <a:pt x="11000" y="20546"/>
                  </a:cubicBezTo>
                  <a:cubicBezTo>
                    <a:pt x="8000" y="21137"/>
                    <a:pt x="4000" y="21335"/>
                    <a:pt x="0" y="215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0" name="Line"/>
            <p:cNvSpPr/>
            <p:nvPr/>
          </p:nvSpPr>
          <p:spPr>
            <a:xfrm>
              <a:off x="5511799" y="1899854"/>
              <a:ext cx="6985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1011" name="Drawing"/>
          <p:cNvGrpSpPr/>
          <p:nvPr/>
        </p:nvGrpSpPr>
        <p:grpSpPr>
          <a:xfrm>
            <a:off x="58100" y="2424571"/>
            <a:ext cx="11727501" cy="6230479"/>
            <a:chOff x="0" y="0"/>
            <a:chExt cx="11727499" cy="6230478"/>
          </a:xfrm>
        </p:grpSpPr>
        <p:sp>
          <p:nvSpPr>
            <p:cNvPr id="862" name="Line"/>
            <p:cNvSpPr/>
            <p:nvPr/>
          </p:nvSpPr>
          <p:spPr>
            <a:xfrm>
              <a:off x="1294812" y="293228"/>
              <a:ext cx="50438" cy="400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6" h="21600" fill="norm" stroke="1" extrusionOk="0">
                  <a:moveTo>
                    <a:pt x="21446" y="0"/>
                  </a:moveTo>
                  <a:cubicBezTo>
                    <a:pt x="19646" y="3200"/>
                    <a:pt x="17846" y="6400"/>
                    <a:pt x="15146" y="9771"/>
                  </a:cubicBezTo>
                  <a:cubicBezTo>
                    <a:pt x="12446" y="13143"/>
                    <a:pt x="8846" y="16686"/>
                    <a:pt x="6146" y="18800"/>
                  </a:cubicBezTo>
                  <a:cubicBezTo>
                    <a:pt x="3446" y="20914"/>
                    <a:pt x="1646" y="21600"/>
                    <a:pt x="746" y="21600"/>
                  </a:cubicBezTo>
                  <a:cubicBezTo>
                    <a:pt x="-154" y="21600"/>
                    <a:pt x="-154" y="20914"/>
                    <a:pt x="296" y="20229"/>
                  </a:cubicBezTo>
                  <a:cubicBezTo>
                    <a:pt x="746" y="19543"/>
                    <a:pt x="1646" y="18857"/>
                    <a:pt x="2546" y="181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3" name="Line"/>
            <p:cNvSpPr/>
            <p:nvPr/>
          </p:nvSpPr>
          <p:spPr>
            <a:xfrm>
              <a:off x="1307149" y="224056"/>
              <a:ext cx="196851" cy="132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0" fill="norm" stroke="1" extrusionOk="0">
                  <a:moveTo>
                    <a:pt x="0" y="21490"/>
                  </a:moveTo>
                  <a:cubicBezTo>
                    <a:pt x="0" y="19776"/>
                    <a:pt x="0" y="18061"/>
                    <a:pt x="2903" y="14461"/>
                  </a:cubicBezTo>
                  <a:cubicBezTo>
                    <a:pt x="5806" y="10861"/>
                    <a:pt x="11613" y="5376"/>
                    <a:pt x="15097" y="2633"/>
                  </a:cubicBezTo>
                  <a:cubicBezTo>
                    <a:pt x="18581" y="-110"/>
                    <a:pt x="19742" y="-110"/>
                    <a:pt x="20439" y="61"/>
                  </a:cubicBezTo>
                  <a:cubicBezTo>
                    <a:pt x="21135" y="233"/>
                    <a:pt x="21368" y="576"/>
                    <a:pt x="21600" y="9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4" name="Line"/>
            <p:cNvSpPr/>
            <p:nvPr/>
          </p:nvSpPr>
          <p:spPr>
            <a:xfrm>
              <a:off x="1269049" y="439278"/>
              <a:ext cx="18415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5" name="Line"/>
            <p:cNvSpPr/>
            <p:nvPr/>
          </p:nvSpPr>
          <p:spPr>
            <a:xfrm>
              <a:off x="1432208" y="496428"/>
              <a:ext cx="109098" cy="178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6" h="21208" fill="norm" stroke="1" extrusionOk="0">
                  <a:moveTo>
                    <a:pt x="12601" y="1507"/>
                  </a:moveTo>
                  <a:cubicBezTo>
                    <a:pt x="10563" y="1758"/>
                    <a:pt x="8525" y="2009"/>
                    <a:pt x="6284" y="4521"/>
                  </a:cubicBezTo>
                  <a:cubicBezTo>
                    <a:pt x="4042" y="7033"/>
                    <a:pt x="1597" y="11805"/>
                    <a:pt x="578" y="14944"/>
                  </a:cubicBezTo>
                  <a:cubicBezTo>
                    <a:pt x="-441" y="18084"/>
                    <a:pt x="-33" y="19591"/>
                    <a:pt x="1189" y="20470"/>
                  </a:cubicBezTo>
                  <a:cubicBezTo>
                    <a:pt x="2412" y="21349"/>
                    <a:pt x="4450" y="21600"/>
                    <a:pt x="7506" y="20344"/>
                  </a:cubicBezTo>
                  <a:cubicBezTo>
                    <a:pt x="10563" y="19088"/>
                    <a:pt x="14638" y="16326"/>
                    <a:pt x="17084" y="13563"/>
                  </a:cubicBezTo>
                  <a:cubicBezTo>
                    <a:pt x="19529" y="10800"/>
                    <a:pt x="20344" y="8037"/>
                    <a:pt x="20751" y="6028"/>
                  </a:cubicBezTo>
                  <a:cubicBezTo>
                    <a:pt x="21159" y="4019"/>
                    <a:pt x="21159" y="2763"/>
                    <a:pt x="20140" y="1758"/>
                  </a:cubicBezTo>
                  <a:cubicBezTo>
                    <a:pt x="19121" y="753"/>
                    <a:pt x="17084" y="0"/>
                    <a:pt x="15250" y="0"/>
                  </a:cubicBezTo>
                  <a:cubicBezTo>
                    <a:pt x="13416" y="0"/>
                    <a:pt x="11785" y="753"/>
                    <a:pt x="10155" y="15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6" name="Line"/>
            <p:cNvSpPr/>
            <p:nvPr/>
          </p:nvSpPr>
          <p:spPr>
            <a:xfrm>
              <a:off x="1567499" y="420228"/>
              <a:ext cx="184151" cy="2328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6480"/>
                  </a:moveTo>
                  <a:cubicBezTo>
                    <a:pt x="1241" y="6284"/>
                    <a:pt x="2483" y="6087"/>
                    <a:pt x="4097" y="6971"/>
                  </a:cubicBezTo>
                  <a:cubicBezTo>
                    <a:pt x="5710" y="7855"/>
                    <a:pt x="7697" y="9818"/>
                    <a:pt x="8814" y="12175"/>
                  </a:cubicBezTo>
                  <a:cubicBezTo>
                    <a:pt x="9931" y="14531"/>
                    <a:pt x="10179" y="17280"/>
                    <a:pt x="9807" y="19047"/>
                  </a:cubicBezTo>
                  <a:cubicBezTo>
                    <a:pt x="9434" y="20815"/>
                    <a:pt x="8441" y="21600"/>
                    <a:pt x="7324" y="21600"/>
                  </a:cubicBezTo>
                  <a:cubicBezTo>
                    <a:pt x="6207" y="21600"/>
                    <a:pt x="4966" y="20815"/>
                    <a:pt x="5214" y="18262"/>
                  </a:cubicBezTo>
                  <a:cubicBezTo>
                    <a:pt x="5462" y="15709"/>
                    <a:pt x="7200" y="11389"/>
                    <a:pt x="10179" y="8051"/>
                  </a:cubicBezTo>
                  <a:cubicBezTo>
                    <a:pt x="13159" y="4713"/>
                    <a:pt x="17379" y="235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7" name="Line"/>
            <p:cNvSpPr/>
            <p:nvPr/>
          </p:nvSpPr>
          <p:spPr>
            <a:xfrm>
              <a:off x="138749" y="324978"/>
              <a:ext cx="63501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3967"/>
                    <a:pt x="7200" y="7935"/>
                    <a:pt x="10800" y="11535"/>
                  </a:cubicBezTo>
                  <a:cubicBezTo>
                    <a:pt x="14400" y="15135"/>
                    <a:pt x="18000" y="1836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8" name="Line"/>
            <p:cNvSpPr/>
            <p:nvPr/>
          </p:nvSpPr>
          <p:spPr>
            <a:xfrm>
              <a:off x="0" y="280528"/>
              <a:ext cx="221300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8" h="21600" fill="norm" stroke="1" extrusionOk="0">
                  <a:moveTo>
                    <a:pt x="1759" y="21600"/>
                  </a:moveTo>
                  <a:cubicBezTo>
                    <a:pt x="937" y="20769"/>
                    <a:pt x="114" y="19938"/>
                    <a:pt x="11" y="18831"/>
                  </a:cubicBezTo>
                  <a:cubicBezTo>
                    <a:pt x="-92" y="17723"/>
                    <a:pt x="525" y="16338"/>
                    <a:pt x="3508" y="13431"/>
                  </a:cubicBezTo>
                  <a:cubicBezTo>
                    <a:pt x="6491" y="10523"/>
                    <a:pt x="11839" y="6092"/>
                    <a:pt x="15234" y="3600"/>
                  </a:cubicBezTo>
                  <a:cubicBezTo>
                    <a:pt x="18628" y="1108"/>
                    <a:pt x="20068" y="554"/>
                    <a:pt x="2150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9" name="Line"/>
            <p:cNvSpPr/>
            <p:nvPr/>
          </p:nvSpPr>
          <p:spPr>
            <a:xfrm>
              <a:off x="253049" y="186221"/>
              <a:ext cx="74084" cy="4277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4" fill="norm" stroke="1" extrusionOk="0">
                  <a:moveTo>
                    <a:pt x="0" y="6018"/>
                  </a:moveTo>
                  <a:cubicBezTo>
                    <a:pt x="4320" y="8891"/>
                    <a:pt x="8640" y="11764"/>
                    <a:pt x="12034" y="14158"/>
                  </a:cubicBezTo>
                  <a:cubicBezTo>
                    <a:pt x="15429" y="16552"/>
                    <a:pt x="17897" y="18467"/>
                    <a:pt x="19131" y="19691"/>
                  </a:cubicBezTo>
                  <a:cubicBezTo>
                    <a:pt x="20366" y="20915"/>
                    <a:pt x="20366" y="21447"/>
                    <a:pt x="19440" y="21500"/>
                  </a:cubicBezTo>
                  <a:cubicBezTo>
                    <a:pt x="18514" y="21553"/>
                    <a:pt x="16663" y="21127"/>
                    <a:pt x="13886" y="19212"/>
                  </a:cubicBezTo>
                  <a:cubicBezTo>
                    <a:pt x="11109" y="17297"/>
                    <a:pt x="7406" y="13892"/>
                    <a:pt x="4937" y="10806"/>
                  </a:cubicBezTo>
                  <a:cubicBezTo>
                    <a:pt x="2469" y="7720"/>
                    <a:pt x="1234" y="4954"/>
                    <a:pt x="926" y="3305"/>
                  </a:cubicBezTo>
                  <a:cubicBezTo>
                    <a:pt x="617" y="1655"/>
                    <a:pt x="1234" y="1123"/>
                    <a:pt x="3086" y="698"/>
                  </a:cubicBezTo>
                  <a:cubicBezTo>
                    <a:pt x="4937" y="272"/>
                    <a:pt x="8023" y="-47"/>
                    <a:pt x="10491" y="6"/>
                  </a:cubicBezTo>
                  <a:cubicBezTo>
                    <a:pt x="12960" y="59"/>
                    <a:pt x="14811" y="485"/>
                    <a:pt x="16971" y="1389"/>
                  </a:cubicBezTo>
                  <a:cubicBezTo>
                    <a:pt x="19131" y="2294"/>
                    <a:pt x="21600" y="3677"/>
                    <a:pt x="21600" y="4954"/>
                  </a:cubicBezTo>
                  <a:cubicBezTo>
                    <a:pt x="21600" y="6231"/>
                    <a:pt x="19131" y="7401"/>
                    <a:pt x="16354" y="8040"/>
                  </a:cubicBezTo>
                  <a:cubicBezTo>
                    <a:pt x="13577" y="8678"/>
                    <a:pt x="10491" y="8785"/>
                    <a:pt x="7406" y="88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0" name="Line"/>
            <p:cNvSpPr/>
            <p:nvPr/>
          </p:nvSpPr>
          <p:spPr>
            <a:xfrm>
              <a:off x="440093" y="-1"/>
              <a:ext cx="409857" cy="3990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9" h="21547" fill="norm" stroke="1" extrusionOk="0">
                  <a:moveTo>
                    <a:pt x="182" y="19947"/>
                  </a:moveTo>
                  <a:cubicBezTo>
                    <a:pt x="70" y="19376"/>
                    <a:pt x="-41" y="18804"/>
                    <a:pt x="15" y="18176"/>
                  </a:cubicBezTo>
                  <a:cubicBezTo>
                    <a:pt x="70" y="17547"/>
                    <a:pt x="293" y="16861"/>
                    <a:pt x="1017" y="16690"/>
                  </a:cubicBezTo>
                  <a:cubicBezTo>
                    <a:pt x="1740" y="16518"/>
                    <a:pt x="2965" y="16861"/>
                    <a:pt x="3800" y="17604"/>
                  </a:cubicBezTo>
                  <a:cubicBezTo>
                    <a:pt x="4635" y="18347"/>
                    <a:pt x="5081" y="19490"/>
                    <a:pt x="5136" y="20290"/>
                  </a:cubicBezTo>
                  <a:cubicBezTo>
                    <a:pt x="5192" y="21090"/>
                    <a:pt x="4858" y="21547"/>
                    <a:pt x="4468" y="21547"/>
                  </a:cubicBezTo>
                  <a:cubicBezTo>
                    <a:pt x="4079" y="21547"/>
                    <a:pt x="3633" y="21090"/>
                    <a:pt x="3411" y="20290"/>
                  </a:cubicBezTo>
                  <a:cubicBezTo>
                    <a:pt x="3188" y="19490"/>
                    <a:pt x="3188" y="18347"/>
                    <a:pt x="3633" y="17376"/>
                  </a:cubicBezTo>
                  <a:cubicBezTo>
                    <a:pt x="4079" y="16404"/>
                    <a:pt x="4969" y="15604"/>
                    <a:pt x="5749" y="15090"/>
                  </a:cubicBezTo>
                  <a:cubicBezTo>
                    <a:pt x="6528" y="14576"/>
                    <a:pt x="7196" y="14347"/>
                    <a:pt x="7530" y="14518"/>
                  </a:cubicBezTo>
                  <a:cubicBezTo>
                    <a:pt x="7864" y="14690"/>
                    <a:pt x="7864" y="15261"/>
                    <a:pt x="7864" y="15833"/>
                  </a:cubicBezTo>
                  <a:cubicBezTo>
                    <a:pt x="7864" y="16404"/>
                    <a:pt x="7864" y="16976"/>
                    <a:pt x="8143" y="17147"/>
                  </a:cubicBezTo>
                  <a:cubicBezTo>
                    <a:pt x="8421" y="17318"/>
                    <a:pt x="8978" y="17090"/>
                    <a:pt x="9367" y="16347"/>
                  </a:cubicBezTo>
                  <a:cubicBezTo>
                    <a:pt x="9757" y="15604"/>
                    <a:pt x="9980" y="14347"/>
                    <a:pt x="10091" y="14004"/>
                  </a:cubicBezTo>
                  <a:cubicBezTo>
                    <a:pt x="10202" y="13661"/>
                    <a:pt x="10202" y="14233"/>
                    <a:pt x="10314" y="14804"/>
                  </a:cubicBezTo>
                  <a:cubicBezTo>
                    <a:pt x="10425" y="15376"/>
                    <a:pt x="10648" y="15947"/>
                    <a:pt x="11037" y="16233"/>
                  </a:cubicBezTo>
                  <a:cubicBezTo>
                    <a:pt x="11427" y="16518"/>
                    <a:pt x="11984" y="16518"/>
                    <a:pt x="12429" y="16176"/>
                  </a:cubicBezTo>
                  <a:cubicBezTo>
                    <a:pt x="12874" y="15833"/>
                    <a:pt x="13208" y="15147"/>
                    <a:pt x="13654" y="12976"/>
                  </a:cubicBezTo>
                  <a:cubicBezTo>
                    <a:pt x="14099" y="10804"/>
                    <a:pt x="14656" y="7147"/>
                    <a:pt x="14990" y="4976"/>
                  </a:cubicBezTo>
                  <a:cubicBezTo>
                    <a:pt x="15324" y="2804"/>
                    <a:pt x="15435" y="2118"/>
                    <a:pt x="15491" y="1433"/>
                  </a:cubicBezTo>
                  <a:cubicBezTo>
                    <a:pt x="15547" y="747"/>
                    <a:pt x="15547" y="61"/>
                    <a:pt x="15435" y="4"/>
                  </a:cubicBezTo>
                  <a:cubicBezTo>
                    <a:pt x="15324" y="-53"/>
                    <a:pt x="15101" y="518"/>
                    <a:pt x="14879" y="2747"/>
                  </a:cubicBezTo>
                  <a:cubicBezTo>
                    <a:pt x="14656" y="4976"/>
                    <a:pt x="14433" y="8861"/>
                    <a:pt x="14322" y="11147"/>
                  </a:cubicBezTo>
                  <a:cubicBezTo>
                    <a:pt x="14211" y="13433"/>
                    <a:pt x="14211" y="14118"/>
                    <a:pt x="14378" y="14804"/>
                  </a:cubicBezTo>
                  <a:cubicBezTo>
                    <a:pt x="14545" y="15490"/>
                    <a:pt x="14879" y="16176"/>
                    <a:pt x="15380" y="16461"/>
                  </a:cubicBezTo>
                  <a:cubicBezTo>
                    <a:pt x="15881" y="16747"/>
                    <a:pt x="16549" y="16633"/>
                    <a:pt x="17217" y="16004"/>
                  </a:cubicBezTo>
                  <a:cubicBezTo>
                    <a:pt x="17885" y="15376"/>
                    <a:pt x="18553" y="14233"/>
                    <a:pt x="18998" y="13318"/>
                  </a:cubicBezTo>
                  <a:cubicBezTo>
                    <a:pt x="19444" y="12404"/>
                    <a:pt x="19666" y="11718"/>
                    <a:pt x="19778" y="11090"/>
                  </a:cubicBezTo>
                  <a:cubicBezTo>
                    <a:pt x="19889" y="10461"/>
                    <a:pt x="19889" y="9890"/>
                    <a:pt x="19611" y="9661"/>
                  </a:cubicBezTo>
                  <a:cubicBezTo>
                    <a:pt x="19332" y="9433"/>
                    <a:pt x="18775" y="9547"/>
                    <a:pt x="18274" y="9833"/>
                  </a:cubicBezTo>
                  <a:cubicBezTo>
                    <a:pt x="17773" y="10118"/>
                    <a:pt x="17328" y="10576"/>
                    <a:pt x="16994" y="11261"/>
                  </a:cubicBezTo>
                  <a:cubicBezTo>
                    <a:pt x="16660" y="11947"/>
                    <a:pt x="16437" y="12861"/>
                    <a:pt x="17217" y="13490"/>
                  </a:cubicBezTo>
                  <a:cubicBezTo>
                    <a:pt x="17996" y="14118"/>
                    <a:pt x="19778" y="14461"/>
                    <a:pt x="21559" y="148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1" name="Line"/>
            <p:cNvSpPr/>
            <p:nvPr/>
          </p:nvSpPr>
          <p:spPr>
            <a:xfrm>
              <a:off x="232806" y="496428"/>
              <a:ext cx="452044" cy="1321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0" h="21064" fill="norm" stroke="1" extrusionOk="0">
                  <a:moveTo>
                    <a:pt x="947" y="20250"/>
                  </a:moveTo>
                  <a:cubicBezTo>
                    <a:pt x="254" y="20925"/>
                    <a:pt x="-440" y="21600"/>
                    <a:pt x="353" y="20419"/>
                  </a:cubicBezTo>
                  <a:cubicBezTo>
                    <a:pt x="1145" y="19237"/>
                    <a:pt x="3424" y="16200"/>
                    <a:pt x="5901" y="13331"/>
                  </a:cubicBezTo>
                  <a:cubicBezTo>
                    <a:pt x="8378" y="10462"/>
                    <a:pt x="11054" y="7762"/>
                    <a:pt x="13630" y="5569"/>
                  </a:cubicBezTo>
                  <a:cubicBezTo>
                    <a:pt x="16206" y="3375"/>
                    <a:pt x="18683" y="1687"/>
                    <a:pt x="2116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2" name="Line"/>
            <p:cNvSpPr/>
            <p:nvPr/>
          </p:nvSpPr>
          <p:spPr>
            <a:xfrm>
              <a:off x="432966" y="439278"/>
              <a:ext cx="289984" cy="148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3" fill="norm" stroke="1" extrusionOk="0">
                  <a:moveTo>
                    <a:pt x="4572" y="19166"/>
                  </a:moveTo>
                  <a:cubicBezTo>
                    <a:pt x="3784" y="19775"/>
                    <a:pt x="2996" y="20383"/>
                    <a:pt x="2050" y="20839"/>
                  </a:cubicBezTo>
                  <a:cubicBezTo>
                    <a:pt x="1104" y="21296"/>
                    <a:pt x="0" y="21600"/>
                    <a:pt x="0" y="20839"/>
                  </a:cubicBezTo>
                  <a:cubicBezTo>
                    <a:pt x="0" y="20079"/>
                    <a:pt x="1104" y="18254"/>
                    <a:pt x="3863" y="15363"/>
                  </a:cubicBezTo>
                  <a:cubicBezTo>
                    <a:pt x="6622" y="12473"/>
                    <a:pt x="11036" y="8518"/>
                    <a:pt x="14269" y="5780"/>
                  </a:cubicBezTo>
                  <a:cubicBezTo>
                    <a:pt x="17501" y="3042"/>
                    <a:pt x="19550" y="1521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3" name="Line"/>
            <p:cNvSpPr/>
            <p:nvPr/>
          </p:nvSpPr>
          <p:spPr>
            <a:xfrm>
              <a:off x="862649" y="128128"/>
              <a:ext cx="63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4" name="Line"/>
            <p:cNvSpPr/>
            <p:nvPr/>
          </p:nvSpPr>
          <p:spPr>
            <a:xfrm>
              <a:off x="875349" y="280528"/>
              <a:ext cx="63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5" name="Line"/>
            <p:cNvSpPr/>
            <p:nvPr/>
          </p:nvSpPr>
          <p:spPr>
            <a:xfrm>
              <a:off x="2153791" y="448060"/>
              <a:ext cx="407103" cy="4055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4" h="21333" fill="norm" stroke="1" extrusionOk="0">
                  <a:moveTo>
                    <a:pt x="5902" y="3212"/>
                  </a:moveTo>
                  <a:cubicBezTo>
                    <a:pt x="5902" y="2656"/>
                    <a:pt x="5902" y="2099"/>
                    <a:pt x="5735" y="1486"/>
                  </a:cubicBezTo>
                  <a:cubicBezTo>
                    <a:pt x="5568" y="874"/>
                    <a:pt x="5234" y="206"/>
                    <a:pt x="4622" y="39"/>
                  </a:cubicBezTo>
                  <a:cubicBezTo>
                    <a:pt x="4010" y="-128"/>
                    <a:pt x="3119" y="206"/>
                    <a:pt x="2284" y="1709"/>
                  </a:cubicBezTo>
                  <a:cubicBezTo>
                    <a:pt x="1449" y="3212"/>
                    <a:pt x="669" y="5884"/>
                    <a:pt x="280" y="7499"/>
                  </a:cubicBezTo>
                  <a:cubicBezTo>
                    <a:pt x="-110" y="9113"/>
                    <a:pt x="-110" y="9670"/>
                    <a:pt x="391" y="10060"/>
                  </a:cubicBezTo>
                  <a:cubicBezTo>
                    <a:pt x="892" y="10449"/>
                    <a:pt x="1894" y="10672"/>
                    <a:pt x="2729" y="9948"/>
                  </a:cubicBezTo>
                  <a:cubicBezTo>
                    <a:pt x="3564" y="9225"/>
                    <a:pt x="4232" y="7554"/>
                    <a:pt x="4622" y="6441"/>
                  </a:cubicBezTo>
                  <a:cubicBezTo>
                    <a:pt x="5012" y="5328"/>
                    <a:pt x="5123" y="4771"/>
                    <a:pt x="5179" y="4047"/>
                  </a:cubicBezTo>
                  <a:cubicBezTo>
                    <a:pt x="5234" y="3324"/>
                    <a:pt x="5234" y="2433"/>
                    <a:pt x="5179" y="2321"/>
                  </a:cubicBezTo>
                  <a:cubicBezTo>
                    <a:pt x="5123" y="2210"/>
                    <a:pt x="5012" y="2878"/>
                    <a:pt x="4956" y="3769"/>
                  </a:cubicBezTo>
                  <a:cubicBezTo>
                    <a:pt x="4900" y="4660"/>
                    <a:pt x="4900" y="5773"/>
                    <a:pt x="5067" y="6608"/>
                  </a:cubicBezTo>
                  <a:cubicBezTo>
                    <a:pt x="5234" y="7443"/>
                    <a:pt x="5568" y="8000"/>
                    <a:pt x="6014" y="8278"/>
                  </a:cubicBezTo>
                  <a:cubicBezTo>
                    <a:pt x="6459" y="8557"/>
                    <a:pt x="7016" y="8557"/>
                    <a:pt x="7572" y="8000"/>
                  </a:cubicBezTo>
                  <a:cubicBezTo>
                    <a:pt x="8129" y="7443"/>
                    <a:pt x="8686" y="6330"/>
                    <a:pt x="9131" y="5383"/>
                  </a:cubicBezTo>
                  <a:cubicBezTo>
                    <a:pt x="9577" y="4437"/>
                    <a:pt x="9911" y="3658"/>
                    <a:pt x="10022" y="3658"/>
                  </a:cubicBezTo>
                  <a:cubicBezTo>
                    <a:pt x="10133" y="3658"/>
                    <a:pt x="10022" y="4437"/>
                    <a:pt x="9911" y="5105"/>
                  </a:cubicBezTo>
                  <a:cubicBezTo>
                    <a:pt x="9799" y="5773"/>
                    <a:pt x="9688" y="6330"/>
                    <a:pt x="9632" y="6942"/>
                  </a:cubicBezTo>
                  <a:cubicBezTo>
                    <a:pt x="9577" y="7554"/>
                    <a:pt x="9577" y="8223"/>
                    <a:pt x="9521" y="8223"/>
                  </a:cubicBezTo>
                  <a:cubicBezTo>
                    <a:pt x="9465" y="8223"/>
                    <a:pt x="9354" y="7554"/>
                    <a:pt x="9632" y="6163"/>
                  </a:cubicBezTo>
                  <a:cubicBezTo>
                    <a:pt x="9911" y="4771"/>
                    <a:pt x="10579" y="2656"/>
                    <a:pt x="11135" y="1431"/>
                  </a:cubicBezTo>
                  <a:cubicBezTo>
                    <a:pt x="11692" y="206"/>
                    <a:pt x="12137" y="-128"/>
                    <a:pt x="12527" y="95"/>
                  </a:cubicBezTo>
                  <a:cubicBezTo>
                    <a:pt x="12917" y="317"/>
                    <a:pt x="13251" y="1097"/>
                    <a:pt x="13418" y="2377"/>
                  </a:cubicBezTo>
                  <a:cubicBezTo>
                    <a:pt x="13585" y="3658"/>
                    <a:pt x="13585" y="5439"/>
                    <a:pt x="13585" y="6831"/>
                  </a:cubicBezTo>
                  <a:cubicBezTo>
                    <a:pt x="13585" y="8223"/>
                    <a:pt x="13585" y="9225"/>
                    <a:pt x="13808" y="9447"/>
                  </a:cubicBezTo>
                  <a:cubicBezTo>
                    <a:pt x="14030" y="9670"/>
                    <a:pt x="14476" y="9113"/>
                    <a:pt x="14977" y="8000"/>
                  </a:cubicBezTo>
                  <a:cubicBezTo>
                    <a:pt x="15478" y="6886"/>
                    <a:pt x="16034" y="5216"/>
                    <a:pt x="16368" y="4047"/>
                  </a:cubicBezTo>
                  <a:cubicBezTo>
                    <a:pt x="16702" y="2878"/>
                    <a:pt x="16814" y="2210"/>
                    <a:pt x="16758" y="2210"/>
                  </a:cubicBezTo>
                  <a:cubicBezTo>
                    <a:pt x="16702" y="2210"/>
                    <a:pt x="16480" y="2878"/>
                    <a:pt x="16368" y="3491"/>
                  </a:cubicBezTo>
                  <a:cubicBezTo>
                    <a:pt x="16257" y="4103"/>
                    <a:pt x="16257" y="4660"/>
                    <a:pt x="16535" y="4994"/>
                  </a:cubicBezTo>
                  <a:cubicBezTo>
                    <a:pt x="16814" y="5328"/>
                    <a:pt x="17370" y="5439"/>
                    <a:pt x="17816" y="5216"/>
                  </a:cubicBezTo>
                  <a:cubicBezTo>
                    <a:pt x="18261" y="4994"/>
                    <a:pt x="18595" y="4437"/>
                    <a:pt x="18985" y="3769"/>
                  </a:cubicBezTo>
                  <a:cubicBezTo>
                    <a:pt x="19375" y="3101"/>
                    <a:pt x="19820" y="2321"/>
                    <a:pt x="20043" y="2210"/>
                  </a:cubicBezTo>
                  <a:cubicBezTo>
                    <a:pt x="20265" y="2099"/>
                    <a:pt x="20265" y="2656"/>
                    <a:pt x="20321" y="4604"/>
                  </a:cubicBezTo>
                  <a:cubicBezTo>
                    <a:pt x="20377" y="6552"/>
                    <a:pt x="20488" y="9893"/>
                    <a:pt x="20711" y="12453"/>
                  </a:cubicBezTo>
                  <a:cubicBezTo>
                    <a:pt x="20933" y="15014"/>
                    <a:pt x="21267" y="16796"/>
                    <a:pt x="21379" y="18187"/>
                  </a:cubicBezTo>
                  <a:cubicBezTo>
                    <a:pt x="21490" y="19579"/>
                    <a:pt x="21379" y="20581"/>
                    <a:pt x="20488" y="21027"/>
                  </a:cubicBezTo>
                  <a:cubicBezTo>
                    <a:pt x="19597" y="21472"/>
                    <a:pt x="17927" y="21361"/>
                    <a:pt x="16814" y="21138"/>
                  </a:cubicBezTo>
                  <a:cubicBezTo>
                    <a:pt x="15700" y="20915"/>
                    <a:pt x="15144" y="20581"/>
                    <a:pt x="14587" y="202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6" name="Line"/>
            <p:cNvSpPr/>
            <p:nvPr/>
          </p:nvSpPr>
          <p:spPr>
            <a:xfrm>
              <a:off x="3122118" y="412908"/>
              <a:ext cx="140832" cy="1884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0" h="20903" fill="norm" stroke="1" extrusionOk="0">
                  <a:moveTo>
                    <a:pt x="3074" y="11377"/>
                  </a:moveTo>
                  <a:cubicBezTo>
                    <a:pt x="4686" y="11142"/>
                    <a:pt x="6298" y="10908"/>
                    <a:pt x="7910" y="9734"/>
                  </a:cubicBezTo>
                  <a:cubicBezTo>
                    <a:pt x="9522" y="8560"/>
                    <a:pt x="11134" y="6447"/>
                    <a:pt x="11940" y="4568"/>
                  </a:cubicBezTo>
                  <a:cubicBezTo>
                    <a:pt x="12746" y="2690"/>
                    <a:pt x="12746" y="1047"/>
                    <a:pt x="11295" y="342"/>
                  </a:cubicBezTo>
                  <a:cubicBezTo>
                    <a:pt x="9844" y="-362"/>
                    <a:pt x="6943" y="-127"/>
                    <a:pt x="4525" y="2455"/>
                  </a:cubicBezTo>
                  <a:cubicBezTo>
                    <a:pt x="2107" y="5038"/>
                    <a:pt x="172" y="9968"/>
                    <a:pt x="11" y="13490"/>
                  </a:cubicBezTo>
                  <a:cubicBezTo>
                    <a:pt x="-150" y="17012"/>
                    <a:pt x="1462" y="19125"/>
                    <a:pt x="3880" y="20181"/>
                  </a:cubicBezTo>
                  <a:cubicBezTo>
                    <a:pt x="6298" y="21238"/>
                    <a:pt x="9522" y="21238"/>
                    <a:pt x="12584" y="19477"/>
                  </a:cubicBezTo>
                  <a:cubicBezTo>
                    <a:pt x="15647" y="17716"/>
                    <a:pt x="18549" y="14195"/>
                    <a:pt x="21450" y="106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7" name="Line"/>
            <p:cNvSpPr/>
            <p:nvPr/>
          </p:nvSpPr>
          <p:spPr>
            <a:xfrm>
              <a:off x="3275649" y="420228"/>
              <a:ext cx="120651" cy="1844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5" fill="norm" stroke="1" extrusionOk="0">
                  <a:moveTo>
                    <a:pt x="0" y="6627"/>
                  </a:moveTo>
                  <a:cubicBezTo>
                    <a:pt x="0" y="10309"/>
                    <a:pt x="0" y="13991"/>
                    <a:pt x="379" y="16691"/>
                  </a:cubicBezTo>
                  <a:cubicBezTo>
                    <a:pt x="758" y="19391"/>
                    <a:pt x="1516" y="21109"/>
                    <a:pt x="2653" y="21355"/>
                  </a:cubicBezTo>
                  <a:cubicBezTo>
                    <a:pt x="3789" y="21600"/>
                    <a:pt x="5305" y="20373"/>
                    <a:pt x="7768" y="16936"/>
                  </a:cubicBezTo>
                  <a:cubicBezTo>
                    <a:pt x="10232" y="13500"/>
                    <a:pt x="13642" y="7855"/>
                    <a:pt x="16105" y="4664"/>
                  </a:cubicBezTo>
                  <a:cubicBezTo>
                    <a:pt x="18568" y="1473"/>
                    <a:pt x="20084" y="73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8" name="Line"/>
            <p:cNvSpPr/>
            <p:nvPr/>
          </p:nvSpPr>
          <p:spPr>
            <a:xfrm>
              <a:off x="3374732" y="407088"/>
              <a:ext cx="218418" cy="1861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2" h="20653" fill="norm" stroke="1" extrusionOk="0">
                  <a:moveTo>
                    <a:pt x="2740" y="3570"/>
                  </a:moveTo>
                  <a:cubicBezTo>
                    <a:pt x="2532" y="4744"/>
                    <a:pt x="2324" y="5918"/>
                    <a:pt x="2220" y="7092"/>
                  </a:cubicBezTo>
                  <a:cubicBezTo>
                    <a:pt x="2117" y="8266"/>
                    <a:pt x="2117" y="9440"/>
                    <a:pt x="2636" y="9675"/>
                  </a:cubicBezTo>
                  <a:cubicBezTo>
                    <a:pt x="3155" y="9909"/>
                    <a:pt x="4194" y="9205"/>
                    <a:pt x="4920" y="8149"/>
                  </a:cubicBezTo>
                  <a:cubicBezTo>
                    <a:pt x="5647" y="7092"/>
                    <a:pt x="6063" y="5683"/>
                    <a:pt x="6167" y="4392"/>
                  </a:cubicBezTo>
                  <a:cubicBezTo>
                    <a:pt x="6270" y="3101"/>
                    <a:pt x="6063" y="1927"/>
                    <a:pt x="5336" y="2162"/>
                  </a:cubicBezTo>
                  <a:cubicBezTo>
                    <a:pt x="4609" y="2396"/>
                    <a:pt x="3363" y="4040"/>
                    <a:pt x="2324" y="6505"/>
                  </a:cubicBezTo>
                  <a:cubicBezTo>
                    <a:pt x="1286" y="8970"/>
                    <a:pt x="455" y="12257"/>
                    <a:pt x="144" y="14488"/>
                  </a:cubicBezTo>
                  <a:cubicBezTo>
                    <a:pt x="-168" y="16718"/>
                    <a:pt x="40" y="17892"/>
                    <a:pt x="663" y="18596"/>
                  </a:cubicBezTo>
                  <a:cubicBezTo>
                    <a:pt x="1286" y="19301"/>
                    <a:pt x="2324" y="19536"/>
                    <a:pt x="4090" y="18127"/>
                  </a:cubicBezTo>
                  <a:cubicBezTo>
                    <a:pt x="5855" y="16718"/>
                    <a:pt x="8347" y="13666"/>
                    <a:pt x="9905" y="11436"/>
                  </a:cubicBezTo>
                  <a:cubicBezTo>
                    <a:pt x="11463" y="9205"/>
                    <a:pt x="12086" y="7796"/>
                    <a:pt x="12190" y="7679"/>
                  </a:cubicBezTo>
                  <a:cubicBezTo>
                    <a:pt x="12294" y="7562"/>
                    <a:pt x="11878" y="8736"/>
                    <a:pt x="11463" y="10027"/>
                  </a:cubicBezTo>
                  <a:cubicBezTo>
                    <a:pt x="11047" y="11318"/>
                    <a:pt x="10632" y="12727"/>
                    <a:pt x="10320" y="14840"/>
                  </a:cubicBezTo>
                  <a:cubicBezTo>
                    <a:pt x="10009" y="16953"/>
                    <a:pt x="9801" y="19770"/>
                    <a:pt x="9697" y="20475"/>
                  </a:cubicBezTo>
                  <a:cubicBezTo>
                    <a:pt x="9594" y="21179"/>
                    <a:pt x="9594" y="19770"/>
                    <a:pt x="10113" y="16718"/>
                  </a:cubicBezTo>
                  <a:cubicBezTo>
                    <a:pt x="10632" y="13666"/>
                    <a:pt x="11670" y="8970"/>
                    <a:pt x="12605" y="5918"/>
                  </a:cubicBezTo>
                  <a:cubicBezTo>
                    <a:pt x="13540" y="2866"/>
                    <a:pt x="14370" y="1457"/>
                    <a:pt x="15305" y="636"/>
                  </a:cubicBezTo>
                  <a:cubicBezTo>
                    <a:pt x="16240" y="-186"/>
                    <a:pt x="17278" y="-421"/>
                    <a:pt x="18213" y="1222"/>
                  </a:cubicBezTo>
                  <a:cubicBezTo>
                    <a:pt x="19147" y="2866"/>
                    <a:pt x="19978" y="6388"/>
                    <a:pt x="20394" y="8736"/>
                  </a:cubicBezTo>
                  <a:cubicBezTo>
                    <a:pt x="20809" y="11083"/>
                    <a:pt x="20809" y="12257"/>
                    <a:pt x="20913" y="12375"/>
                  </a:cubicBezTo>
                  <a:cubicBezTo>
                    <a:pt x="21017" y="12492"/>
                    <a:pt x="21224" y="11553"/>
                    <a:pt x="21432" y="106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9" name="Line"/>
            <p:cNvSpPr/>
            <p:nvPr/>
          </p:nvSpPr>
          <p:spPr>
            <a:xfrm>
              <a:off x="3611069" y="197978"/>
              <a:ext cx="153531" cy="360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2" h="21371" fill="norm" stroke="1" extrusionOk="0">
                  <a:moveTo>
                    <a:pt x="9035" y="3014"/>
                  </a:moveTo>
                  <a:cubicBezTo>
                    <a:pt x="9922" y="1507"/>
                    <a:pt x="10810" y="0"/>
                    <a:pt x="10662" y="0"/>
                  </a:cubicBezTo>
                  <a:cubicBezTo>
                    <a:pt x="10514" y="0"/>
                    <a:pt x="9330" y="1507"/>
                    <a:pt x="7999" y="4144"/>
                  </a:cubicBezTo>
                  <a:cubicBezTo>
                    <a:pt x="6667" y="6781"/>
                    <a:pt x="5188" y="10549"/>
                    <a:pt x="4448" y="13186"/>
                  </a:cubicBezTo>
                  <a:cubicBezTo>
                    <a:pt x="3709" y="15823"/>
                    <a:pt x="3709" y="17330"/>
                    <a:pt x="3709" y="18460"/>
                  </a:cubicBezTo>
                  <a:cubicBezTo>
                    <a:pt x="3709" y="19591"/>
                    <a:pt x="3709" y="20344"/>
                    <a:pt x="4448" y="20847"/>
                  </a:cubicBezTo>
                  <a:cubicBezTo>
                    <a:pt x="5188" y="21349"/>
                    <a:pt x="6667" y="21600"/>
                    <a:pt x="8295" y="21098"/>
                  </a:cubicBezTo>
                  <a:cubicBezTo>
                    <a:pt x="9922" y="20595"/>
                    <a:pt x="11698" y="19340"/>
                    <a:pt x="12585" y="18335"/>
                  </a:cubicBezTo>
                  <a:cubicBezTo>
                    <a:pt x="13473" y="17330"/>
                    <a:pt x="13473" y="16577"/>
                    <a:pt x="11846" y="15823"/>
                  </a:cubicBezTo>
                  <a:cubicBezTo>
                    <a:pt x="10218" y="15070"/>
                    <a:pt x="6963" y="14316"/>
                    <a:pt x="4448" y="13814"/>
                  </a:cubicBezTo>
                  <a:cubicBezTo>
                    <a:pt x="1933" y="13312"/>
                    <a:pt x="158" y="13060"/>
                    <a:pt x="10" y="12809"/>
                  </a:cubicBezTo>
                  <a:cubicBezTo>
                    <a:pt x="-138" y="12558"/>
                    <a:pt x="1341" y="12307"/>
                    <a:pt x="5188" y="11993"/>
                  </a:cubicBezTo>
                  <a:cubicBezTo>
                    <a:pt x="9035" y="11679"/>
                    <a:pt x="15248" y="11302"/>
                    <a:pt x="21462" y="109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0" name="Line"/>
            <p:cNvSpPr/>
            <p:nvPr/>
          </p:nvSpPr>
          <p:spPr>
            <a:xfrm>
              <a:off x="4132899" y="220942"/>
              <a:ext cx="184151" cy="4024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4" fill="norm" stroke="1" extrusionOk="0">
                  <a:moveTo>
                    <a:pt x="0" y="21504"/>
                  </a:moveTo>
                  <a:cubicBezTo>
                    <a:pt x="745" y="19695"/>
                    <a:pt x="1490" y="17885"/>
                    <a:pt x="2979" y="15114"/>
                  </a:cubicBezTo>
                  <a:cubicBezTo>
                    <a:pt x="4469" y="12344"/>
                    <a:pt x="6703" y="8612"/>
                    <a:pt x="8566" y="6067"/>
                  </a:cubicBezTo>
                  <a:cubicBezTo>
                    <a:pt x="10428" y="3523"/>
                    <a:pt x="11917" y="2166"/>
                    <a:pt x="13159" y="1261"/>
                  </a:cubicBezTo>
                  <a:cubicBezTo>
                    <a:pt x="14400" y="356"/>
                    <a:pt x="15393" y="-96"/>
                    <a:pt x="16138" y="17"/>
                  </a:cubicBezTo>
                  <a:cubicBezTo>
                    <a:pt x="16883" y="130"/>
                    <a:pt x="17379" y="809"/>
                    <a:pt x="17628" y="3353"/>
                  </a:cubicBezTo>
                  <a:cubicBezTo>
                    <a:pt x="17876" y="5898"/>
                    <a:pt x="17876" y="10308"/>
                    <a:pt x="17876" y="12796"/>
                  </a:cubicBezTo>
                  <a:cubicBezTo>
                    <a:pt x="17876" y="15284"/>
                    <a:pt x="17876" y="15850"/>
                    <a:pt x="18124" y="16698"/>
                  </a:cubicBezTo>
                  <a:cubicBezTo>
                    <a:pt x="18372" y="17546"/>
                    <a:pt x="18869" y="18677"/>
                    <a:pt x="19490" y="18846"/>
                  </a:cubicBezTo>
                  <a:cubicBezTo>
                    <a:pt x="20110" y="19016"/>
                    <a:pt x="20855" y="18224"/>
                    <a:pt x="21600" y="174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1" name="Line"/>
            <p:cNvSpPr/>
            <p:nvPr/>
          </p:nvSpPr>
          <p:spPr>
            <a:xfrm>
              <a:off x="4170999" y="426578"/>
              <a:ext cx="17780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2" name="Line"/>
            <p:cNvSpPr/>
            <p:nvPr/>
          </p:nvSpPr>
          <p:spPr>
            <a:xfrm>
              <a:off x="2320705" y="1382969"/>
              <a:ext cx="127907" cy="4287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18" h="20935" fill="norm" stroke="1" extrusionOk="0">
                  <a:moveTo>
                    <a:pt x="396" y="6941"/>
                  </a:moveTo>
                  <a:cubicBezTo>
                    <a:pt x="53" y="8594"/>
                    <a:pt x="-290" y="10248"/>
                    <a:pt x="396" y="12728"/>
                  </a:cubicBezTo>
                  <a:cubicBezTo>
                    <a:pt x="1081" y="15209"/>
                    <a:pt x="2796" y="18516"/>
                    <a:pt x="3481" y="20014"/>
                  </a:cubicBezTo>
                  <a:cubicBezTo>
                    <a:pt x="4167" y="21513"/>
                    <a:pt x="3824" y="21203"/>
                    <a:pt x="3653" y="18929"/>
                  </a:cubicBezTo>
                  <a:cubicBezTo>
                    <a:pt x="3481" y="16656"/>
                    <a:pt x="3481" y="12418"/>
                    <a:pt x="4167" y="9318"/>
                  </a:cubicBezTo>
                  <a:cubicBezTo>
                    <a:pt x="4853" y="6217"/>
                    <a:pt x="6224" y="4254"/>
                    <a:pt x="7596" y="2910"/>
                  </a:cubicBezTo>
                  <a:cubicBezTo>
                    <a:pt x="8967" y="1567"/>
                    <a:pt x="10339" y="843"/>
                    <a:pt x="11881" y="430"/>
                  </a:cubicBezTo>
                  <a:cubicBezTo>
                    <a:pt x="13424" y="16"/>
                    <a:pt x="15139" y="-87"/>
                    <a:pt x="16510" y="68"/>
                  </a:cubicBezTo>
                  <a:cubicBezTo>
                    <a:pt x="17881" y="223"/>
                    <a:pt x="18910" y="636"/>
                    <a:pt x="19767" y="2032"/>
                  </a:cubicBezTo>
                  <a:cubicBezTo>
                    <a:pt x="20624" y="3427"/>
                    <a:pt x="21310" y="5804"/>
                    <a:pt x="19939" y="7561"/>
                  </a:cubicBezTo>
                  <a:cubicBezTo>
                    <a:pt x="18567" y="9318"/>
                    <a:pt x="15139" y="10455"/>
                    <a:pt x="12567" y="10920"/>
                  </a:cubicBezTo>
                  <a:cubicBezTo>
                    <a:pt x="9996" y="11385"/>
                    <a:pt x="8281" y="11178"/>
                    <a:pt x="6567" y="109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3" name="Line"/>
            <p:cNvSpPr/>
            <p:nvPr/>
          </p:nvSpPr>
          <p:spPr>
            <a:xfrm>
              <a:off x="2450149" y="1601328"/>
              <a:ext cx="88901" cy="1570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8" fill="norm" stroke="1" extrusionOk="0">
                  <a:moveTo>
                    <a:pt x="0" y="5184"/>
                  </a:moveTo>
                  <a:cubicBezTo>
                    <a:pt x="3086" y="4032"/>
                    <a:pt x="6171" y="2880"/>
                    <a:pt x="8486" y="3168"/>
                  </a:cubicBezTo>
                  <a:cubicBezTo>
                    <a:pt x="10800" y="3456"/>
                    <a:pt x="12343" y="5184"/>
                    <a:pt x="13114" y="7488"/>
                  </a:cubicBezTo>
                  <a:cubicBezTo>
                    <a:pt x="13886" y="9792"/>
                    <a:pt x="13886" y="12672"/>
                    <a:pt x="13629" y="14832"/>
                  </a:cubicBezTo>
                  <a:cubicBezTo>
                    <a:pt x="13371" y="16992"/>
                    <a:pt x="12857" y="18432"/>
                    <a:pt x="11571" y="19584"/>
                  </a:cubicBezTo>
                  <a:cubicBezTo>
                    <a:pt x="10286" y="20736"/>
                    <a:pt x="8229" y="21600"/>
                    <a:pt x="6686" y="21312"/>
                  </a:cubicBezTo>
                  <a:cubicBezTo>
                    <a:pt x="5143" y="21024"/>
                    <a:pt x="4114" y="19584"/>
                    <a:pt x="5657" y="16272"/>
                  </a:cubicBezTo>
                  <a:cubicBezTo>
                    <a:pt x="7200" y="12960"/>
                    <a:pt x="11314" y="7776"/>
                    <a:pt x="14400" y="4752"/>
                  </a:cubicBezTo>
                  <a:cubicBezTo>
                    <a:pt x="17486" y="1728"/>
                    <a:pt x="19543" y="86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4" name="Line"/>
            <p:cNvSpPr/>
            <p:nvPr/>
          </p:nvSpPr>
          <p:spPr>
            <a:xfrm>
              <a:off x="2653397" y="1442709"/>
              <a:ext cx="114253" cy="3128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8" h="21282" fill="norm" stroke="1" extrusionOk="0">
                  <a:moveTo>
                    <a:pt x="21198" y="1719"/>
                  </a:moveTo>
                  <a:cubicBezTo>
                    <a:pt x="20413" y="999"/>
                    <a:pt x="19627" y="279"/>
                    <a:pt x="18253" y="63"/>
                  </a:cubicBezTo>
                  <a:cubicBezTo>
                    <a:pt x="16878" y="-153"/>
                    <a:pt x="14914" y="135"/>
                    <a:pt x="11969" y="1719"/>
                  </a:cubicBezTo>
                  <a:cubicBezTo>
                    <a:pt x="9023" y="3303"/>
                    <a:pt x="5096" y="6183"/>
                    <a:pt x="2740" y="8991"/>
                  </a:cubicBezTo>
                  <a:cubicBezTo>
                    <a:pt x="383" y="11799"/>
                    <a:pt x="-402" y="14535"/>
                    <a:pt x="187" y="16623"/>
                  </a:cubicBezTo>
                  <a:cubicBezTo>
                    <a:pt x="776" y="18711"/>
                    <a:pt x="2740" y="20151"/>
                    <a:pt x="4703" y="20799"/>
                  </a:cubicBezTo>
                  <a:cubicBezTo>
                    <a:pt x="6667" y="21447"/>
                    <a:pt x="8631" y="21303"/>
                    <a:pt x="10594" y="211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5" name="Line"/>
            <p:cNvSpPr/>
            <p:nvPr/>
          </p:nvSpPr>
          <p:spPr>
            <a:xfrm>
              <a:off x="2797404" y="1363116"/>
              <a:ext cx="135346" cy="379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9" h="21489" fill="norm" stroke="1" extrusionOk="0">
                  <a:moveTo>
                    <a:pt x="8289" y="7745"/>
                  </a:moveTo>
                  <a:cubicBezTo>
                    <a:pt x="6627" y="11105"/>
                    <a:pt x="4966" y="14465"/>
                    <a:pt x="3969" y="16505"/>
                  </a:cubicBezTo>
                  <a:cubicBezTo>
                    <a:pt x="2972" y="18545"/>
                    <a:pt x="2640" y="19265"/>
                    <a:pt x="2141" y="19985"/>
                  </a:cubicBezTo>
                  <a:cubicBezTo>
                    <a:pt x="1643" y="20705"/>
                    <a:pt x="978" y="21425"/>
                    <a:pt x="480" y="21485"/>
                  </a:cubicBezTo>
                  <a:cubicBezTo>
                    <a:pt x="-19" y="21545"/>
                    <a:pt x="-351" y="20945"/>
                    <a:pt x="646" y="18425"/>
                  </a:cubicBezTo>
                  <a:cubicBezTo>
                    <a:pt x="1643" y="15905"/>
                    <a:pt x="3969" y="11465"/>
                    <a:pt x="5963" y="8225"/>
                  </a:cubicBezTo>
                  <a:cubicBezTo>
                    <a:pt x="7957" y="4985"/>
                    <a:pt x="9618" y="2945"/>
                    <a:pt x="10947" y="1685"/>
                  </a:cubicBezTo>
                  <a:cubicBezTo>
                    <a:pt x="12277" y="425"/>
                    <a:pt x="13274" y="-55"/>
                    <a:pt x="14104" y="5"/>
                  </a:cubicBezTo>
                  <a:cubicBezTo>
                    <a:pt x="14935" y="65"/>
                    <a:pt x="15600" y="665"/>
                    <a:pt x="16098" y="2525"/>
                  </a:cubicBezTo>
                  <a:cubicBezTo>
                    <a:pt x="16597" y="4385"/>
                    <a:pt x="16929" y="7505"/>
                    <a:pt x="17760" y="10445"/>
                  </a:cubicBezTo>
                  <a:cubicBezTo>
                    <a:pt x="18591" y="13385"/>
                    <a:pt x="19920" y="16145"/>
                    <a:pt x="21249" y="189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6" name="Line"/>
            <p:cNvSpPr/>
            <p:nvPr/>
          </p:nvSpPr>
          <p:spPr>
            <a:xfrm>
              <a:off x="2831149" y="1569578"/>
              <a:ext cx="1333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7" name="Line"/>
            <p:cNvSpPr/>
            <p:nvPr/>
          </p:nvSpPr>
          <p:spPr>
            <a:xfrm>
              <a:off x="3027999" y="1391778"/>
              <a:ext cx="86530" cy="35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35" h="21600" fill="norm" stroke="1" extrusionOk="0">
                  <a:moveTo>
                    <a:pt x="0" y="0"/>
                  </a:moveTo>
                  <a:cubicBezTo>
                    <a:pt x="6530" y="3214"/>
                    <a:pt x="13060" y="6429"/>
                    <a:pt x="16828" y="9129"/>
                  </a:cubicBezTo>
                  <a:cubicBezTo>
                    <a:pt x="20595" y="11829"/>
                    <a:pt x="21600" y="14014"/>
                    <a:pt x="19340" y="16007"/>
                  </a:cubicBezTo>
                  <a:cubicBezTo>
                    <a:pt x="17079" y="18000"/>
                    <a:pt x="11553" y="19800"/>
                    <a:pt x="602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8" name="Line"/>
            <p:cNvSpPr/>
            <p:nvPr/>
          </p:nvSpPr>
          <p:spPr>
            <a:xfrm>
              <a:off x="3542349" y="1541501"/>
              <a:ext cx="203201" cy="217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0" y="20157"/>
                  </a:moveTo>
                  <a:cubicBezTo>
                    <a:pt x="5850" y="12302"/>
                    <a:pt x="11700" y="4448"/>
                    <a:pt x="15300" y="1502"/>
                  </a:cubicBezTo>
                  <a:cubicBezTo>
                    <a:pt x="18900" y="-1443"/>
                    <a:pt x="20250" y="521"/>
                    <a:pt x="21600" y="2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9" name="Line"/>
            <p:cNvSpPr/>
            <p:nvPr/>
          </p:nvSpPr>
          <p:spPr>
            <a:xfrm>
              <a:off x="3529649" y="1671178"/>
              <a:ext cx="2540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120" y="16800"/>
                    <a:pt x="12240" y="12000"/>
                    <a:pt x="15840" y="8400"/>
                  </a:cubicBezTo>
                  <a:cubicBezTo>
                    <a:pt x="19440" y="4800"/>
                    <a:pt x="20520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0" name="Line"/>
            <p:cNvSpPr/>
            <p:nvPr/>
          </p:nvSpPr>
          <p:spPr>
            <a:xfrm>
              <a:off x="4255944" y="1385428"/>
              <a:ext cx="448456" cy="4029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5" h="21529" fill="norm" stroke="1" extrusionOk="0">
                  <a:moveTo>
                    <a:pt x="17834" y="0"/>
                  </a:moveTo>
                  <a:cubicBezTo>
                    <a:pt x="16313" y="905"/>
                    <a:pt x="14792" y="1809"/>
                    <a:pt x="12865" y="2997"/>
                  </a:cubicBezTo>
                  <a:cubicBezTo>
                    <a:pt x="10939" y="4184"/>
                    <a:pt x="8606" y="5654"/>
                    <a:pt x="7085" y="6672"/>
                  </a:cubicBezTo>
                  <a:cubicBezTo>
                    <a:pt x="5564" y="7690"/>
                    <a:pt x="4854" y="8255"/>
                    <a:pt x="4347" y="8764"/>
                  </a:cubicBezTo>
                  <a:cubicBezTo>
                    <a:pt x="3840" y="9273"/>
                    <a:pt x="3536" y="9726"/>
                    <a:pt x="3688" y="10065"/>
                  </a:cubicBezTo>
                  <a:cubicBezTo>
                    <a:pt x="3840" y="10404"/>
                    <a:pt x="4448" y="10630"/>
                    <a:pt x="5564" y="10800"/>
                  </a:cubicBezTo>
                  <a:cubicBezTo>
                    <a:pt x="6679" y="10970"/>
                    <a:pt x="8302" y="11083"/>
                    <a:pt x="9519" y="11196"/>
                  </a:cubicBezTo>
                  <a:cubicBezTo>
                    <a:pt x="10736" y="11309"/>
                    <a:pt x="11547" y="11422"/>
                    <a:pt x="12155" y="11648"/>
                  </a:cubicBezTo>
                  <a:cubicBezTo>
                    <a:pt x="12764" y="11874"/>
                    <a:pt x="13170" y="12214"/>
                    <a:pt x="13170" y="12609"/>
                  </a:cubicBezTo>
                  <a:cubicBezTo>
                    <a:pt x="13170" y="13005"/>
                    <a:pt x="12764" y="13458"/>
                    <a:pt x="11344" y="14306"/>
                  </a:cubicBezTo>
                  <a:cubicBezTo>
                    <a:pt x="9924" y="15154"/>
                    <a:pt x="7491" y="16398"/>
                    <a:pt x="5513" y="17359"/>
                  </a:cubicBezTo>
                  <a:cubicBezTo>
                    <a:pt x="3536" y="18320"/>
                    <a:pt x="2015" y="18999"/>
                    <a:pt x="1102" y="19621"/>
                  </a:cubicBezTo>
                  <a:cubicBezTo>
                    <a:pt x="189" y="20243"/>
                    <a:pt x="-115" y="20808"/>
                    <a:pt x="37" y="21148"/>
                  </a:cubicBezTo>
                  <a:cubicBezTo>
                    <a:pt x="189" y="21487"/>
                    <a:pt x="798" y="21600"/>
                    <a:pt x="2775" y="21487"/>
                  </a:cubicBezTo>
                  <a:cubicBezTo>
                    <a:pt x="4753" y="21374"/>
                    <a:pt x="8099" y="21035"/>
                    <a:pt x="11446" y="20752"/>
                  </a:cubicBezTo>
                  <a:cubicBezTo>
                    <a:pt x="14792" y="20469"/>
                    <a:pt x="18139" y="20243"/>
                    <a:pt x="21485" y="200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1" name="Line"/>
            <p:cNvSpPr/>
            <p:nvPr/>
          </p:nvSpPr>
          <p:spPr>
            <a:xfrm>
              <a:off x="4938779" y="1257878"/>
              <a:ext cx="108795" cy="4883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7" h="21387" fill="norm" stroke="1" extrusionOk="0">
                  <a:moveTo>
                    <a:pt x="1332" y="11983"/>
                  </a:moveTo>
                  <a:cubicBezTo>
                    <a:pt x="2147" y="14115"/>
                    <a:pt x="2962" y="16247"/>
                    <a:pt x="3370" y="17684"/>
                  </a:cubicBezTo>
                  <a:cubicBezTo>
                    <a:pt x="3777" y="19121"/>
                    <a:pt x="3777" y="19862"/>
                    <a:pt x="3574" y="20465"/>
                  </a:cubicBezTo>
                  <a:cubicBezTo>
                    <a:pt x="3370" y="21067"/>
                    <a:pt x="2962" y="21531"/>
                    <a:pt x="2555" y="21346"/>
                  </a:cubicBezTo>
                  <a:cubicBezTo>
                    <a:pt x="2147" y="21160"/>
                    <a:pt x="1740" y="20326"/>
                    <a:pt x="1128" y="18286"/>
                  </a:cubicBezTo>
                  <a:cubicBezTo>
                    <a:pt x="517" y="16247"/>
                    <a:pt x="-298" y="13002"/>
                    <a:pt x="110" y="9989"/>
                  </a:cubicBezTo>
                  <a:cubicBezTo>
                    <a:pt x="517" y="6976"/>
                    <a:pt x="2147" y="4195"/>
                    <a:pt x="3574" y="2619"/>
                  </a:cubicBezTo>
                  <a:cubicBezTo>
                    <a:pt x="5000" y="1043"/>
                    <a:pt x="6223" y="673"/>
                    <a:pt x="7853" y="395"/>
                  </a:cubicBezTo>
                  <a:cubicBezTo>
                    <a:pt x="9483" y="116"/>
                    <a:pt x="11521" y="-69"/>
                    <a:pt x="13151" y="24"/>
                  </a:cubicBezTo>
                  <a:cubicBezTo>
                    <a:pt x="14781" y="116"/>
                    <a:pt x="16004" y="487"/>
                    <a:pt x="17634" y="1785"/>
                  </a:cubicBezTo>
                  <a:cubicBezTo>
                    <a:pt x="19264" y="3083"/>
                    <a:pt x="21302" y="5308"/>
                    <a:pt x="20894" y="6884"/>
                  </a:cubicBezTo>
                  <a:cubicBezTo>
                    <a:pt x="20487" y="8460"/>
                    <a:pt x="17634" y="9387"/>
                    <a:pt x="15189" y="9989"/>
                  </a:cubicBezTo>
                  <a:cubicBezTo>
                    <a:pt x="12744" y="10592"/>
                    <a:pt x="10706" y="10870"/>
                    <a:pt x="8668" y="11009"/>
                  </a:cubicBezTo>
                  <a:cubicBezTo>
                    <a:pt x="6630" y="11148"/>
                    <a:pt x="4593" y="11148"/>
                    <a:pt x="3166" y="11009"/>
                  </a:cubicBezTo>
                  <a:cubicBezTo>
                    <a:pt x="1740" y="10870"/>
                    <a:pt x="925" y="10592"/>
                    <a:pt x="110" y="103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2" name="Line"/>
            <p:cNvSpPr/>
            <p:nvPr/>
          </p:nvSpPr>
          <p:spPr>
            <a:xfrm>
              <a:off x="5053649" y="1461628"/>
              <a:ext cx="139701" cy="1968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5" fill="norm" stroke="1" extrusionOk="0">
                  <a:moveTo>
                    <a:pt x="0" y="9651"/>
                  </a:moveTo>
                  <a:cubicBezTo>
                    <a:pt x="0" y="8272"/>
                    <a:pt x="0" y="6894"/>
                    <a:pt x="818" y="6434"/>
                  </a:cubicBezTo>
                  <a:cubicBezTo>
                    <a:pt x="1636" y="5974"/>
                    <a:pt x="3273" y="6434"/>
                    <a:pt x="5073" y="7813"/>
                  </a:cubicBezTo>
                  <a:cubicBezTo>
                    <a:pt x="6873" y="9191"/>
                    <a:pt x="8836" y="11489"/>
                    <a:pt x="9491" y="13787"/>
                  </a:cubicBezTo>
                  <a:cubicBezTo>
                    <a:pt x="10145" y="16085"/>
                    <a:pt x="9491" y="18383"/>
                    <a:pt x="8345" y="19762"/>
                  </a:cubicBezTo>
                  <a:cubicBezTo>
                    <a:pt x="7200" y="21140"/>
                    <a:pt x="5564" y="21600"/>
                    <a:pt x="4418" y="21255"/>
                  </a:cubicBezTo>
                  <a:cubicBezTo>
                    <a:pt x="3273" y="20911"/>
                    <a:pt x="2618" y="19762"/>
                    <a:pt x="2782" y="17579"/>
                  </a:cubicBezTo>
                  <a:cubicBezTo>
                    <a:pt x="2945" y="15396"/>
                    <a:pt x="3927" y="12179"/>
                    <a:pt x="7200" y="9077"/>
                  </a:cubicBezTo>
                  <a:cubicBezTo>
                    <a:pt x="10473" y="5974"/>
                    <a:pt x="16036" y="298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3" name="Line"/>
            <p:cNvSpPr/>
            <p:nvPr/>
          </p:nvSpPr>
          <p:spPr>
            <a:xfrm>
              <a:off x="5226510" y="1366471"/>
              <a:ext cx="119240" cy="2920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7" h="21438" fill="norm" stroke="1" extrusionOk="0">
                  <a:moveTo>
                    <a:pt x="21347" y="1858"/>
                  </a:moveTo>
                  <a:cubicBezTo>
                    <a:pt x="20210" y="1081"/>
                    <a:pt x="19073" y="304"/>
                    <a:pt x="17558" y="71"/>
                  </a:cubicBezTo>
                  <a:cubicBezTo>
                    <a:pt x="16042" y="-162"/>
                    <a:pt x="14147" y="149"/>
                    <a:pt x="11684" y="1470"/>
                  </a:cubicBezTo>
                  <a:cubicBezTo>
                    <a:pt x="9221" y="2791"/>
                    <a:pt x="6189" y="5121"/>
                    <a:pt x="4105" y="8152"/>
                  </a:cubicBezTo>
                  <a:cubicBezTo>
                    <a:pt x="2021" y="11182"/>
                    <a:pt x="884" y="14911"/>
                    <a:pt x="315" y="17165"/>
                  </a:cubicBezTo>
                  <a:cubicBezTo>
                    <a:pt x="-253" y="19418"/>
                    <a:pt x="-253" y="20195"/>
                    <a:pt x="2021" y="20661"/>
                  </a:cubicBezTo>
                  <a:cubicBezTo>
                    <a:pt x="4294" y="21127"/>
                    <a:pt x="8842" y="21283"/>
                    <a:pt x="13389" y="214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4" name="Line"/>
            <p:cNvSpPr/>
            <p:nvPr/>
          </p:nvSpPr>
          <p:spPr>
            <a:xfrm>
              <a:off x="5353166" y="1344904"/>
              <a:ext cx="157684" cy="3828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5" h="21352" fill="norm" stroke="1" extrusionOk="0">
                  <a:moveTo>
                    <a:pt x="11951" y="5447"/>
                  </a:moveTo>
                  <a:cubicBezTo>
                    <a:pt x="10223" y="7453"/>
                    <a:pt x="8495" y="9460"/>
                    <a:pt x="6767" y="11761"/>
                  </a:cubicBezTo>
                  <a:cubicBezTo>
                    <a:pt x="5039" y="14063"/>
                    <a:pt x="3311" y="16660"/>
                    <a:pt x="2159" y="18430"/>
                  </a:cubicBezTo>
                  <a:cubicBezTo>
                    <a:pt x="1007" y="20201"/>
                    <a:pt x="431" y="21145"/>
                    <a:pt x="143" y="21322"/>
                  </a:cubicBezTo>
                  <a:cubicBezTo>
                    <a:pt x="-145" y="21499"/>
                    <a:pt x="-145" y="20909"/>
                    <a:pt x="1583" y="18784"/>
                  </a:cubicBezTo>
                  <a:cubicBezTo>
                    <a:pt x="3311" y="16660"/>
                    <a:pt x="6767" y="13001"/>
                    <a:pt x="9791" y="9755"/>
                  </a:cubicBezTo>
                  <a:cubicBezTo>
                    <a:pt x="12815" y="6509"/>
                    <a:pt x="15407" y="3676"/>
                    <a:pt x="17135" y="2024"/>
                  </a:cubicBezTo>
                  <a:cubicBezTo>
                    <a:pt x="18863" y="371"/>
                    <a:pt x="19727" y="-101"/>
                    <a:pt x="20159" y="17"/>
                  </a:cubicBezTo>
                  <a:cubicBezTo>
                    <a:pt x="20591" y="135"/>
                    <a:pt x="20591" y="843"/>
                    <a:pt x="20447" y="3086"/>
                  </a:cubicBezTo>
                  <a:cubicBezTo>
                    <a:pt x="20303" y="5329"/>
                    <a:pt x="20015" y="9106"/>
                    <a:pt x="20159" y="11584"/>
                  </a:cubicBezTo>
                  <a:cubicBezTo>
                    <a:pt x="20303" y="14063"/>
                    <a:pt x="20879" y="15243"/>
                    <a:pt x="21455" y="164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5" name="Line"/>
            <p:cNvSpPr/>
            <p:nvPr/>
          </p:nvSpPr>
          <p:spPr>
            <a:xfrm>
              <a:off x="5421949" y="1537828"/>
              <a:ext cx="11430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200" y="16457"/>
                    <a:pt x="2400" y="11314"/>
                    <a:pt x="6000" y="7714"/>
                  </a:cubicBezTo>
                  <a:cubicBezTo>
                    <a:pt x="9600" y="4114"/>
                    <a:pt x="15600" y="20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6" name="Line"/>
            <p:cNvSpPr/>
            <p:nvPr/>
          </p:nvSpPr>
          <p:spPr>
            <a:xfrm>
              <a:off x="5606099" y="1239378"/>
              <a:ext cx="63501" cy="590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440" y="2013"/>
                    <a:pt x="17280" y="4026"/>
                    <a:pt x="14760" y="6426"/>
                  </a:cubicBezTo>
                  <a:cubicBezTo>
                    <a:pt x="12240" y="8826"/>
                    <a:pt x="9360" y="11613"/>
                    <a:pt x="6840" y="13935"/>
                  </a:cubicBezTo>
                  <a:cubicBezTo>
                    <a:pt x="4320" y="16258"/>
                    <a:pt x="2160" y="18116"/>
                    <a:pt x="1080" y="19316"/>
                  </a:cubicBezTo>
                  <a:cubicBezTo>
                    <a:pt x="0" y="20516"/>
                    <a:pt x="0" y="21058"/>
                    <a:pt x="0" y="21329"/>
                  </a:cubicBezTo>
                  <a:cubicBezTo>
                    <a:pt x="0" y="21600"/>
                    <a:pt x="0" y="21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7" name="Line"/>
            <p:cNvSpPr/>
            <p:nvPr/>
          </p:nvSpPr>
          <p:spPr>
            <a:xfrm>
              <a:off x="5736582" y="1411191"/>
              <a:ext cx="174318" cy="2910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2" h="21371" fill="norm" stroke="1" extrusionOk="0">
                  <a:moveTo>
                    <a:pt x="21432" y="440"/>
                  </a:moveTo>
                  <a:cubicBezTo>
                    <a:pt x="20131" y="129"/>
                    <a:pt x="18830" y="-182"/>
                    <a:pt x="16357" y="129"/>
                  </a:cubicBezTo>
                  <a:cubicBezTo>
                    <a:pt x="13885" y="440"/>
                    <a:pt x="10242" y="1372"/>
                    <a:pt x="7379" y="2926"/>
                  </a:cubicBezTo>
                  <a:cubicBezTo>
                    <a:pt x="4516" y="4480"/>
                    <a:pt x="2434" y="6655"/>
                    <a:pt x="1263" y="9297"/>
                  </a:cubicBezTo>
                  <a:cubicBezTo>
                    <a:pt x="92" y="11939"/>
                    <a:pt x="-168" y="15047"/>
                    <a:pt x="92" y="16912"/>
                  </a:cubicBezTo>
                  <a:cubicBezTo>
                    <a:pt x="352" y="18776"/>
                    <a:pt x="1133" y="19398"/>
                    <a:pt x="2044" y="19942"/>
                  </a:cubicBezTo>
                  <a:cubicBezTo>
                    <a:pt x="2955" y="20486"/>
                    <a:pt x="3996" y="20952"/>
                    <a:pt x="5818" y="21185"/>
                  </a:cubicBezTo>
                  <a:cubicBezTo>
                    <a:pt x="7639" y="21418"/>
                    <a:pt x="10242" y="21418"/>
                    <a:pt x="12193" y="21263"/>
                  </a:cubicBezTo>
                  <a:cubicBezTo>
                    <a:pt x="14145" y="21107"/>
                    <a:pt x="15446" y="20796"/>
                    <a:pt x="16227" y="20253"/>
                  </a:cubicBezTo>
                  <a:cubicBezTo>
                    <a:pt x="17008" y="19709"/>
                    <a:pt x="17268" y="18932"/>
                    <a:pt x="17528" y="181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8" name="Line"/>
            <p:cNvSpPr/>
            <p:nvPr/>
          </p:nvSpPr>
          <p:spPr>
            <a:xfrm>
              <a:off x="5745799" y="1594978"/>
              <a:ext cx="1524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9" name="Line"/>
            <p:cNvSpPr/>
            <p:nvPr/>
          </p:nvSpPr>
          <p:spPr>
            <a:xfrm>
              <a:off x="6025199" y="1683878"/>
              <a:ext cx="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0" name="Line"/>
            <p:cNvSpPr/>
            <p:nvPr/>
          </p:nvSpPr>
          <p:spPr>
            <a:xfrm>
              <a:off x="6018849" y="1569578"/>
              <a:ext cx="381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1" name="Line"/>
            <p:cNvSpPr/>
            <p:nvPr/>
          </p:nvSpPr>
          <p:spPr>
            <a:xfrm>
              <a:off x="6114099" y="1380020"/>
              <a:ext cx="93601" cy="382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6" h="21422" fill="norm" stroke="1" extrusionOk="0">
                  <a:moveTo>
                    <a:pt x="0" y="659"/>
                  </a:moveTo>
                  <a:cubicBezTo>
                    <a:pt x="1920" y="303"/>
                    <a:pt x="3840" y="-53"/>
                    <a:pt x="5520" y="6"/>
                  </a:cubicBezTo>
                  <a:cubicBezTo>
                    <a:pt x="7200" y="66"/>
                    <a:pt x="8640" y="540"/>
                    <a:pt x="11280" y="2617"/>
                  </a:cubicBezTo>
                  <a:cubicBezTo>
                    <a:pt x="13920" y="4694"/>
                    <a:pt x="17760" y="8373"/>
                    <a:pt x="19680" y="11340"/>
                  </a:cubicBezTo>
                  <a:cubicBezTo>
                    <a:pt x="21600" y="14307"/>
                    <a:pt x="21600" y="16562"/>
                    <a:pt x="20400" y="18165"/>
                  </a:cubicBezTo>
                  <a:cubicBezTo>
                    <a:pt x="19200" y="19767"/>
                    <a:pt x="16800" y="20716"/>
                    <a:pt x="14160" y="21132"/>
                  </a:cubicBezTo>
                  <a:cubicBezTo>
                    <a:pt x="11520" y="21547"/>
                    <a:pt x="8640" y="21428"/>
                    <a:pt x="5760" y="213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2" name="Line"/>
            <p:cNvSpPr/>
            <p:nvPr/>
          </p:nvSpPr>
          <p:spPr>
            <a:xfrm>
              <a:off x="6266499" y="1664828"/>
              <a:ext cx="190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3" name="Line"/>
            <p:cNvSpPr/>
            <p:nvPr/>
          </p:nvSpPr>
          <p:spPr>
            <a:xfrm>
              <a:off x="6583999" y="1355267"/>
              <a:ext cx="117679" cy="4513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8" h="21524" fill="norm" stroke="1" extrusionOk="0">
                  <a:moveTo>
                    <a:pt x="5684" y="6283"/>
                  </a:moveTo>
                  <a:cubicBezTo>
                    <a:pt x="5305" y="9715"/>
                    <a:pt x="4926" y="13146"/>
                    <a:pt x="4358" y="15518"/>
                  </a:cubicBezTo>
                  <a:cubicBezTo>
                    <a:pt x="3789" y="17890"/>
                    <a:pt x="3032" y="19203"/>
                    <a:pt x="2274" y="20111"/>
                  </a:cubicBezTo>
                  <a:cubicBezTo>
                    <a:pt x="1516" y="21019"/>
                    <a:pt x="758" y="21524"/>
                    <a:pt x="379" y="21524"/>
                  </a:cubicBezTo>
                  <a:cubicBezTo>
                    <a:pt x="0" y="21524"/>
                    <a:pt x="0" y="21019"/>
                    <a:pt x="0" y="18799"/>
                  </a:cubicBezTo>
                  <a:cubicBezTo>
                    <a:pt x="0" y="16578"/>
                    <a:pt x="0" y="12642"/>
                    <a:pt x="758" y="9412"/>
                  </a:cubicBezTo>
                  <a:cubicBezTo>
                    <a:pt x="1516" y="6182"/>
                    <a:pt x="3032" y="3659"/>
                    <a:pt x="4358" y="2195"/>
                  </a:cubicBezTo>
                  <a:cubicBezTo>
                    <a:pt x="5684" y="731"/>
                    <a:pt x="6821" y="328"/>
                    <a:pt x="8526" y="126"/>
                  </a:cubicBezTo>
                  <a:cubicBezTo>
                    <a:pt x="10232" y="-76"/>
                    <a:pt x="12505" y="-76"/>
                    <a:pt x="14968" y="429"/>
                  </a:cubicBezTo>
                  <a:cubicBezTo>
                    <a:pt x="17432" y="933"/>
                    <a:pt x="20084" y="1943"/>
                    <a:pt x="20842" y="3255"/>
                  </a:cubicBezTo>
                  <a:cubicBezTo>
                    <a:pt x="21600" y="4567"/>
                    <a:pt x="20463" y="6182"/>
                    <a:pt x="17242" y="7645"/>
                  </a:cubicBezTo>
                  <a:cubicBezTo>
                    <a:pt x="14021" y="9109"/>
                    <a:pt x="8716" y="10421"/>
                    <a:pt x="3411" y="117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4" name="Line"/>
            <p:cNvSpPr/>
            <p:nvPr/>
          </p:nvSpPr>
          <p:spPr>
            <a:xfrm>
              <a:off x="6704649" y="1544178"/>
              <a:ext cx="139701" cy="2205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3" fill="norm" stroke="1" extrusionOk="0">
                  <a:moveTo>
                    <a:pt x="0" y="6171"/>
                  </a:moveTo>
                  <a:cubicBezTo>
                    <a:pt x="982" y="5143"/>
                    <a:pt x="1964" y="4114"/>
                    <a:pt x="3273" y="3806"/>
                  </a:cubicBezTo>
                  <a:cubicBezTo>
                    <a:pt x="4582" y="3497"/>
                    <a:pt x="6218" y="3909"/>
                    <a:pt x="8018" y="5657"/>
                  </a:cubicBezTo>
                  <a:cubicBezTo>
                    <a:pt x="9818" y="7406"/>
                    <a:pt x="11782" y="10491"/>
                    <a:pt x="12273" y="13166"/>
                  </a:cubicBezTo>
                  <a:cubicBezTo>
                    <a:pt x="12764" y="15840"/>
                    <a:pt x="11782" y="18103"/>
                    <a:pt x="10473" y="19543"/>
                  </a:cubicBezTo>
                  <a:cubicBezTo>
                    <a:pt x="9164" y="20983"/>
                    <a:pt x="7527" y="21600"/>
                    <a:pt x="6545" y="21394"/>
                  </a:cubicBezTo>
                  <a:cubicBezTo>
                    <a:pt x="5564" y="21189"/>
                    <a:pt x="5236" y="20160"/>
                    <a:pt x="5891" y="17383"/>
                  </a:cubicBezTo>
                  <a:cubicBezTo>
                    <a:pt x="6545" y="14606"/>
                    <a:pt x="8182" y="10080"/>
                    <a:pt x="10964" y="6891"/>
                  </a:cubicBezTo>
                  <a:cubicBezTo>
                    <a:pt x="13745" y="3703"/>
                    <a:pt x="17673" y="1851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5" name="Line"/>
            <p:cNvSpPr/>
            <p:nvPr/>
          </p:nvSpPr>
          <p:spPr>
            <a:xfrm>
              <a:off x="6966815" y="1411780"/>
              <a:ext cx="150585" cy="3255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3" h="21435" fill="norm" stroke="1" extrusionOk="0">
                  <a:moveTo>
                    <a:pt x="21343" y="1191"/>
                  </a:moveTo>
                  <a:cubicBezTo>
                    <a:pt x="20143" y="634"/>
                    <a:pt x="18943" y="76"/>
                    <a:pt x="16843" y="7"/>
                  </a:cubicBezTo>
                  <a:cubicBezTo>
                    <a:pt x="14743" y="-63"/>
                    <a:pt x="11743" y="355"/>
                    <a:pt x="8743" y="2585"/>
                  </a:cubicBezTo>
                  <a:cubicBezTo>
                    <a:pt x="5743" y="4814"/>
                    <a:pt x="2743" y="8856"/>
                    <a:pt x="1243" y="12061"/>
                  </a:cubicBezTo>
                  <a:cubicBezTo>
                    <a:pt x="-257" y="15266"/>
                    <a:pt x="-257" y="17635"/>
                    <a:pt x="493" y="19098"/>
                  </a:cubicBezTo>
                  <a:cubicBezTo>
                    <a:pt x="1243" y="20562"/>
                    <a:pt x="2743" y="21119"/>
                    <a:pt x="4693" y="21328"/>
                  </a:cubicBezTo>
                  <a:cubicBezTo>
                    <a:pt x="6643" y="21537"/>
                    <a:pt x="9043" y="21398"/>
                    <a:pt x="11443" y="212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6" name="Line"/>
            <p:cNvSpPr/>
            <p:nvPr/>
          </p:nvSpPr>
          <p:spPr>
            <a:xfrm>
              <a:off x="7099357" y="1423062"/>
              <a:ext cx="195843" cy="3099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9" h="21369" fill="norm" stroke="1" extrusionOk="0">
                  <a:moveTo>
                    <a:pt x="21489" y="1345"/>
                  </a:moveTo>
                  <a:cubicBezTo>
                    <a:pt x="20792" y="762"/>
                    <a:pt x="20095" y="178"/>
                    <a:pt x="19166" y="32"/>
                  </a:cubicBezTo>
                  <a:cubicBezTo>
                    <a:pt x="18237" y="-114"/>
                    <a:pt x="17076" y="178"/>
                    <a:pt x="14405" y="2148"/>
                  </a:cubicBezTo>
                  <a:cubicBezTo>
                    <a:pt x="11734" y="4118"/>
                    <a:pt x="7554" y="7767"/>
                    <a:pt x="4883" y="10467"/>
                  </a:cubicBezTo>
                  <a:cubicBezTo>
                    <a:pt x="2212" y="13167"/>
                    <a:pt x="1050" y="14918"/>
                    <a:pt x="470" y="16305"/>
                  </a:cubicBezTo>
                  <a:cubicBezTo>
                    <a:pt x="-111" y="17691"/>
                    <a:pt x="-111" y="18713"/>
                    <a:pt x="237" y="19516"/>
                  </a:cubicBezTo>
                  <a:cubicBezTo>
                    <a:pt x="586" y="20318"/>
                    <a:pt x="1283" y="20902"/>
                    <a:pt x="2212" y="21194"/>
                  </a:cubicBezTo>
                  <a:cubicBezTo>
                    <a:pt x="3141" y="21486"/>
                    <a:pt x="4302" y="21486"/>
                    <a:pt x="6624" y="20610"/>
                  </a:cubicBezTo>
                  <a:cubicBezTo>
                    <a:pt x="8947" y="19735"/>
                    <a:pt x="12431" y="17983"/>
                    <a:pt x="15915" y="162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7" name="Line"/>
            <p:cNvSpPr/>
            <p:nvPr/>
          </p:nvSpPr>
          <p:spPr>
            <a:xfrm>
              <a:off x="7149149" y="1588628"/>
              <a:ext cx="1206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8" name="Line"/>
            <p:cNvSpPr/>
            <p:nvPr/>
          </p:nvSpPr>
          <p:spPr>
            <a:xfrm>
              <a:off x="7326949" y="1645778"/>
              <a:ext cx="1905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9" name="Line"/>
            <p:cNvSpPr/>
            <p:nvPr/>
          </p:nvSpPr>
          <p:spPr>
            <a:xfrm>
              <a:off x="7345999" y="1512428"/>
              <a:ext cx="317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5600"/>
                    <a:pt x="0" y="9600"/>
                    <a:pt x="3600" y="6000"/>
                  </a:cubicBezTo>
                  <a:cubicBezTo>
                    <a:pt x="7200" y="2400"/>
                    <a:pt x="14400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0" name="Line"/>
            <p:cNvSpPr/>
            <p:nvPr/>
          </p:nvSpPr>
          <p:spPr>
            <a:xfrm>
              <a:off x="7314249" y="1417178"/>
              <a:ext cx="200080" cy="374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2" h="21600" fill="norm" stroke="1" extrusionOk="0">
                  <a:moveTo>
                    <a:pt x="18417" y="0"/>
                  </a:moveTo>
                  <a:cubicBezTo>
                    <a:pt x="20008" y="3417"/>
                    <a:pt x="21600" y="6834"/>
                    <a:pt x="21486" y="9885"/>
                  </a:cubicBezTo>
                  <a:cubicBezTo>
                    <a:pt x="21373" y="12936"/>
                    <a:pt x="19554" y="15620"/>
                    <a:pt x="15688" y="17512"/>
                  </a:cubicBezTo>
                  <a:cubicBezTo>
                    <a:pt x="11823" y="19403"/>
                    <a:pt x="5912" y="2050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1" name="Line"/>
            <p:cNvSpPr/>
            <p:nvPr/>
          </p:nvSpPr>
          <p:spPr>
            <a:xfrm>
              <a:off x="4424999" y="2033128"/>
              <a:ext cx="1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2" name="Line"/>
            <p:cNvSpPr/>
            <p:nvPr/>
          </p:nvSpPr>
          <p:spPr>
            <a:xfrm>
              <a:off x="4431349" y="1931528"/>
              <a:ext cx="190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3" name="Line"/>
            <p:cNvSpPr/>
            <p:nvPr/>
          </p:nvSpPr>
          <p:spPr>
            <a:xfrm>
              <a:off x="4507549" y="1963278"/>
              <a:ext cx="825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4" name="Line"/>
            <p:cNvSpPr/>
            <p:nvPr/>
          </p:nvSpPr>
          <p:spPr>
            <a:xfrm>
              <a:off x="4513899" y="2077578"/>
              <a:ext cx="1016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5" name="Line"/>
            <p:cNvSpPr/>
            <p:nvPr/>
          </p:nvSpPr>
          <p:spPr>
            <a:xfrm>
              <a:off x="4694593" y="1995028"/>
              <a:ext cx="9807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20015" y="0"/>
                  </a:moveTo>
                  <a:cubicBezTo>
                    <a:pt x="11375" y="5486"/>
                    <a:pt x="2735" y="10971"/>
                    <a:pt x="575" y="14571"/>
                  </a:cubicBezTo>
                  <a:cubicBezTo>
                    <a:pt x="-1585" y="18171"/>
                    <a:pt x="2735" y="19886"/>
                    <a:pt x="705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6" name="Line"/>
            <p:cNvSpPr/>
            <p:nvPr/>
          </p:nvSpPr>
          <p:spPr>
            <a:xfrm>
              <a:off x="4405949" y="1240326"/>
              <a:ext cx="122379" cy="150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7" h="21100" fill="norm" stroke="1" extrusionOk="0">
                  <a:moveTo>
                    <a:pt x="0" y="5193"/>
                  </a:moveTo>
                  <a:cubicBezTo>
                    <a:pt x="366" y="8744"/>
                    <a:pt x="732" y="12294"/>
                    <a:pt x="915" y="15253"/>
                  </a:cubicBezTo>
                  <a:cubicBezTo>
                    <a:pt x="1098" y="18212"/>
                    <a:pt x="1098" y="20579"/>
                    <a:pt x="1098" y="21023"/>
                  </a:cubicBezTo>
                  <a:cubicBezTo>
                    <a:pt x="1098" y="21467"/>
                    <a:pt x="1098" y="19988"/>
                    <a:pt x="1831" y="16437"/>
                  </a:cubicBezTo>
                  <a:cubicBezTo>
                    <a:pt x="2563" y="12886"/>
                    <a:pt x="4027" y="7264"/>
                    <a:pt x="5492" y="4009"/>
                  </a:cubicBezTo>
                  <a:cubicBezTo>
                    <a:pt x="6956" y="755"/>
                    <a:pt x="8420" y="-133"/>
                    <a:pt x="11166" y="15"/>
                  </a:cubicBezTo>
                  <a:cubicBezTo>
                    <a:pt x="13912" y="163"/>
                    <a:pt x="17939" y="1346"/>
                    <a:pt x="19769" y="4305"/>
                  </a:cubicBezTo>
                  <a:cubicBezTo>
                    <a:pt x="21600" y="7264"/>
                    <a:pt x="21234" y="11999"/>
                    <a:pt x="20868" y="167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7" name="Line"/>
            <p:cNvSpPr/>
            <p:nvPr/>
          </p:nvSpPr>
          <p:spPr>
            <a:xfrm>
              <a:off x="1503999" y="2458578"/>
              <a:ext cx="10223501" cy="514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6133"/>
                  </a:moveTo>
                  <a:cubicBezTo>
                    <a:pt x="157" y="5778"/>
                    <a:pt x="313" y="5422"/>
                    <a:pt x="461" y="5067"/>
                  </a:cubicBezTo>
                  <a:cubicBezTo>
                    <a:pt x="608" y="4711"/>
                    <a:pt x="747" y="4356"/>
                    <a:pt x="894" y="4133"/>
                  </a:cubicBezTo>
                  <a:cubicBezTo>
                    <a:pt x="1042" y="3911"/>
                    <a:pt x="1199" y="3822"/>
                    <a:pt x="1362" y="3689"/>
                  </a:cubicBezTo>
                  <a:cubicBezTo>
                    <a:pt x="1525" y="3556"/>
                    <a:pt x="1695" y="3378"/>
                    <a:pt x="1867" y="3200"/>
                  </a:cubicBezTo>
                  <a:cubicBezTo>
                    <a:pt x="2039" y="3022"/>
                    <a:pt x="2214" y="2844"/>
                    <a:pt x="2377" y="2622"/>
                  </a:cubicBezTo>
                  <a:cubicBezTo>
                    <a:pt x="2540" y="2400"/>
                    <a:pt x="2692" y="2133"/>
                    <a:pt x="2858" y="1867"/>
                  </a:cubicBezTo>
                  <a:cubicBezTo>
                    <a:pt x="3023" y="1600"/>
                    <a:pt x="3202" y="1333"/>
                    <a:pt x="3359" y="1156"/>
                  </a:cubicBezTo>
                  <a:cubicBezTo>
                    <a:pt x="3515" y="978"/>
                    <a:pt x="3649" y="889"/>
                    <a:pt x="3786" y="800"/>
                  </a:cubicBezTo>
                  <a:cubicBezTo>
                    <a:pt x="3922" y="711"/>
                    <a:pt x="4061" y="622"/>
                    <a:pt x="4201" y="533"/>
                  </a:cubicBezTo>
                  <a:cubicBezTo>
                    <a:pt x="4342" y="444"/>
                    <a:pt x="4485" y="356"/>
                    <a:pt x="4638" y="267"/>
                  </a:cubicBezTo>
                  <a:cubicBezTo>
                    <a:pt x="4790" y="178"/>
                    <a:pt x="4951" y="89"/>
                    <a:pt x="5109" y="44"/>
                  </a:cubicBezTo>
                  <a:cubicBezTo>
                    <a:pt x="5268" y="0"/>
                    <a:pt x="5425" y="0"/>
                    <a:pt x="5581" y="0"/>
                  </a:cubicBezTo>
                  <a:cubicBezTo>
                    <a:pt x="5738" y="0"/>
                    <a:pt x="5894" y="0"/>
                    <a:pt x="6060" y="0"/>
                  </a:cubicBezTo>
                  <a:cubicBezTo>
                    <a:pt x="6225" y="0"/>
                    <a:pt x="6400" y="0"/>
                    <a:pt x="6576" y="0"/>
                  </a:cubicBezTo>
                  <a:cubicBezTo>
                    <a:pt x="6753" y="0"/>
                    <a:pt x="6932" y="0"/>
                    <a:pt x="7113" y="0"/>
                  </a:cubicBezTo>
                  <a:cubicBezTo>
                    <a:pt x="7294" y="0"/>
                    <a:pt x="7477" y="0"/>
                    <a:pt x="7667" y="44"/>
                  </a:cubicBezTo>
                  <a:cubicBezTo>
                    <a:pt x="7857" y="89"/>
                    <a:pt x="8054" y="178"/>
                    <a:pt x="8200" y="222"/>
                  </a:cubicBezTo>
                  <a:cubicBezTo>
                    <a:pt x="8345" y="267"/>
                    <a:pt x="8439" y="267"/>
                    <a:pt x="8544" y="311"/>
                  </a:cubicBezTo>
                  <a:cubicBezTo>
                    <a:pt x="8649" y="356"/>
                    <a:pt x="8765" y="444"/>
                    <a:pt x="8870" y="533"/>
                  </a:cubicBezTo>
                  <a:cubicBezTo>
                    <a:pt x="8975" y="622"/>
                    <a:pt x="9069" y="711"/>
                    <a:pt x="9172" y="756"/>
                  </a:cubicBezTo>
                  <a:cubicBezTo>
                    <a:pt x="9275" y="800"/>
                    <a:pt x="9387" y="800"/>
                    <a:pt x="9499" y="844"/>
                  </a:cubicBezTo>
                  <a:cubicBezTo>
                    <a:pt x="9610" y="889"/>
                    <a:pt x="9722" y="978"/>
                    <a:pt x="9832" y="1067"/>
                  </a:cubicBezTo>
                  <a:cubicBezTo>
                    <a:pt x="9941" y="1156"/>
                    <a:pt x="10049" y="1244"/>
                    <a:pt x="10160" y="1333"/>
                  </a:cubicBezTo>
                  <a:cubicBezTo>
                    <a:pt x="10272" y="1422"/>
                    <a:pt x="10389" y="1511"/>
                    <a:pt x="10512" y="1600"/>
                  </a:cubicBezTo>
                  <a:cubicBezTo>
                    <a:pt x="10635" y="1689"/>
                    <a:pt x="10764" y="1778"/>
                    <a:pt x="10878" y="1911"/>
                  </a:cubicBezTo>
                  <a:cubicBezTo>
                    <a:pt x="10992" y="2044"/>
                    <a:pt x="11091" y="2222"/>
                    <a:pt x="11202" y="2356"/>
                  </a:cubicBezTo>
                  <a:cubicBezTo>
                    <a:pt x="11314" y="2489"/>
                    <a:pt x="11440" y="2578"/>
                    <a:pt x="11627" y="2756"/>
                  </a:cubicBezTo>
                  <a:cubicBezTo>
                    <a:pt x="11815" y="2933"/>
                    <a:pt x="12066" y="3200"/>
                    <a:pt x="12240" y="3378"/>
                  </a:cubicBezTo>
                  <a:cubicBezTo>
                    <a:pt x="12414" y="3556"/>
                    <a:pt x="12513" y="3644"/>
                    <a:pt x="12634" y="3778"/>
                  </a:cubicBezTo>
                  <a:cubicBezTo>
                    <a:pt x="12754" y="3911"/>
                    <a:pt x="12897" y="4089"/>
                    <a:pt x="13029" y="4267"/>
                  </a:cubicBezTo>
                  <a:cubicBezTo>
                    <a:pt x="13161" y="4444"/>
                    <a:pt x="13282" y="4622"/>
                    <a:pt x="13398" y="4800"/>
                  </a:cubicBezTo>
                  <a:cubicBezTo>
                    <a:pt x="13515" y="4978"/>
                    <a:pt x="13626" y="5156"/>
                    <a:pt x="13745" y="5289"/>
                  </a:cubicBezTo>
                  <a:cubicBezTo>
                    <a:pt x="13863" y="5422"/>
                    <a:pt x="13989" y="5511"/>
                    <a:pt x="14112" y="5644"/>
                  </a:cubicBezTo>
                  <a:cubicBezTo>
                    <a:pt x="14235" y="5778"/>
                    <a:pt x="14355" y="5956"/>
                    <a:pt x="14483" y="6133"/>
                  </a:cubicBezTo>
                  <a:cubicBezTo>
                    <a:pt x="14610" y="6311"/>
                    <a:pt x="14744" y="6489"/>
                    <a:pt x="14874" y="6667"/>
                  </a:cubicBezTo>
                  <a:cubicBezTo>
                    <a:pt x="15004" y="6844"/>
                    <a:pt x="15129" y="7022"/>
                    <a:pt x="15241" y="7156"/>
                  </a:cubicBezTo>
                  <a:cubicBezTo>
                    <a:pt x="15353" y="7289"/>
                    <a:pt x="15451" y="7378"/>
                    <a:pt x="15630" y="7644"/>
                  </a:cubicBezTo>
                  <a:cubicBezTo>
                    <a:pt x="15809" y="7911"/>
                    <a:pt x="16068" y="8356"/>
                    <a:pt x="16305" y="8756"/>
                  </a:cubicBezTo>
                  <a:cubicBezTo>
                    <a:pt x="16542" y="9156"/>
                    <a:pt x="16757" y="9511"/>
                    <a:pt x="16931" y="9822"/>
                  </a:cubicBezTo>
                  <a:cubicBezTo>
                    <a:pt x="17106" y="10133"/>
                    <a:pt x="17240" y="10400"/>
                    <a:pt x="17358" y="10622"/>
                  </a:cubicBezTo>
                  <a:cubicBezTo>
                    <a:pt x="17477" y="10844"/>
                    <a:pt x="17580" y="11022"/>
                    <a:pt x="17747" y="11333"/>
                  </a:cubicBezTo>
                  <a:cubicBezTo>
                    <a:pt x="17915" y="11644"/>
                    <a:pt x="18148" y="12089"/>
                    <a:pt x="18371" y="12622"/>
                  </a:cubicBezTo>
                  <a:cubicBezTo>
                    <a:pt x="18595" y="13156"/>
                    <a:pt x="18809" y="13778"/>
                    <a:pt x="19022" y="14356"/>
                  </a:cubicBezTo>
                  <a:cubicBezTo>
                    <a:pt x="19234" y="14933"/>
                    <a:pt x="19444" y="15467"/>
                    <a:pt x="19652" y="16044"/>
                  </a:cubicBezTo>
                  <a:cubicBezTo>
                    <a:pt x="19860" y="16622"/>
                    <a:pt x="20066" y="17244"/>
                    <a:pt x="20263" y="17822"/>
                  </a:cubicBezTo>
                  <a:cubicBezTo>
                    <a:pt x="20460" y="18400"/>
                    <a:pt x="20647" y="18933"/>
                    <a:pt x="20869" y="19556"/>
                  </a:cubicBezTo>
                  <a:cubicBezTo>
                    <a:pt x="21090" y="20178"/>
                    <a:pt x="21345" y="2088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8" name="Line"/>
            <p:cNvSpPr/>
            <p:nvPr/>
          </p:nvSpPr>
          <p:spPr>
            <a:xfrm>
              <a:off x="1308595" y="2959956"/>
              <a:ext cx="144605" cy="354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6" h="21409" fill="norm" stroke="1" extrusionOk="0">
                  <a:moveTo>
                    <a:pt x="10116" y="1167"/>
                  </a:moveTo>
                  <a:cubicBezTo>
                    <a:pt x="11056" y="528"/>
                    <a:pt x="11995" y="-111"/>
                    <a:pt x="12464" y="17"/>
                  </a:cubicBezTo>
                  <a:cubicBezTo>
                    <a:pt x="12934" y="145"/>
                    <a:pt x="12934" y="1039"/>
                    <a:pt x="11682" y="3340"/>
                  </a:cubicBezTo>
                  <a:cubicBezTo>
                    <a:pt x="10429" y="5640"/>
                    <a:pt x="7925" y="9347"/>
                    <a:pt x="5734" y="12287"/>
                  </a:cubicBezTo>
                  <a:cubicBezTo>
                    <a:pt x="3543" y="15226"/>
                    <a:pt x="1664" y="17399"/>
                    <a:pt x="725" y="18805"/>
                  </a:cubicBezTo>
                  <a:cubicBezTo>
                    <a:pt x="-214" y="20211"/>
                    <a:pt x="-214" y="20850"/>
                    <a:pt x="569" y="21169"/>
                  </a:cubicBezTo>
                  <a:cubicBezTo>
                    <a:pt x="1351" y="21489"/>
                    <a:pt x="2916" y="21489"/>
                    <a:pt x="6516" y="21169"/>
                  </a:cubicBezTo>
                  <a:cubicBezTo>
                    <a:pt x="10116" y="20850"/>
                    <a:pt x="15751" y="20211"/>
                    <a:pt x="21386" y="195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9" name="Line"/>
            <p:cNvSpPr/>
            <p:nvPr/>
          </p:nvSpPr>
          <p:spPr>
            <a:xfrm>
              <a:off x="1499766" y="3142334"/>
              <a:ext cx="93134" cy="1184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08" fill="norm" stroke="1" extrusionOk="0">
                  <a:moveTo>
                    <a:pt x="982" y="14008"/>
                  </a:moveTo>
                  <a:cubicBezTo>
                    <a:pt x="5891" y="10976"/>
                    <a:pt x="10800" y="7945"/>
                    <a:pt x="13255" y="5482"/>
                  </a:cubicBezTo>
                  <a:cubicBezTo>
                    <a:pt x="15709" y="3019"/>
                    <a:pt x="15709" y="1124"/>
                    <a:pt x="14482" y="366"/>
                  </a:cubicBezTo>
                  <a:cubicBezTo>
                    <a:pt x="13255" y="-392"/>
                    <a:pt x="10800" y="-13"/>
                    <a:pt x="8345" y="1882"/>
                  </a:cubicBezTo>
                  <a:cubicBezTo>
                    <a:pt x="5891" y="3776"/>
                    <a:pt x="3436" y="7187"/>
                    <a:pt x="1964" y="10029"/>
                  </a:cubicBezTo>
                  <a:cubicBezTo>
                    <a:pt x="491" y="12871"/>
                    <a:pt x="0" y="15145"/>
                    <a:pt x="0" y="17229"/>
                  </a:cubicBezTo>
                  <a:cubicBezTo>
                    <a:pt x="0" y="19313"/>
                    <a:pt x="491" y="21208"/>
                    <a:pt x="4173" y="21208"/>
                  </a:cubicBezTo>
                  <a:cubicBezTo>
                    <a:pt x="7855" y="21208"/>
                    <a:pt x="14727" y="19313"/>
                    <a:pt x="21600" y="174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0" name="Line"/>
            <p:cNvSpPr/>
            <p:nvPr/>
          </p:nvSpPr>
          <p:spPr>
            <a:xfrm>
              <a:off x="1696616" y="2877678"/>
              <a:ext cx="48684" cy="3859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9" fill="norm" stroke="1" extrusionOk="0">
                  <a:moveTo>
                    <a:pt x="18783" y="0"/>
                  </a:moveTo>
                  <a:cubicBezTo>
                    <a:pt x="13148" y="3895"/>
                    <a:pt x="7513" y="7790"/>
                    <a:pt x="4226" y="11095"/>
                  </a:cubicBezTo>
                  <a:cubicBezTo>
                    <a:pt x="939" y="14400"/>
                    <a:pt x="0" y="17115"/>
                    <a:pt x="0" y="18767"/>
                  </a:cubicBezTo>
                  <a:cubicBezTo>
                    <a:pt x="0" y="20420"/>
                    <a:pt x="939" y="21010"/>
                    <a:pt x="3757" y="21305"/>
                  </a:cubicBezTo>
                  <a:cubicBezTo>
                    <a:pt x="6574" y="21600"/>
                    <a:pt x="11270" y="21600"/>
                    <a:pt x="14557" y="21246"/>
                  </a:cubicBezTo>
                  <a:cubicBezTo>
                    <a:pt x="17843" y="20892"/>
                    <a:pt x="19722" y="20184"/>
                    <a:pt x="21600" y="194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1" name="Line"/>
            <p:cNvSpPr/>
            <p:nvPr/>
          </p:nvSpPr>
          <p:spPr>
            <a:xfrm>
              <a:off x="1675449" y="3099928"/>
              <a:ext cx="1460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2" name="Line"/>
            <p:cNvSpPr/>
            <p:nvPr/>
          </p:nvSpPr>
          <p:spPr>
            <a:xfrm>
              <a:off x="2310449" y="3030078"/>
              <a:ext cx="184151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462" y="3863"/>
                    <a:pt x="10924" y="7727"/>
                    <a:pt x="14524" y="11327"/>
                  </a:cubicBezTo>
                  <a:cubicBezTo>
                    <a:pt x="18124" y="14927"/>
                    <a:pt x="19862" y="1826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3" name="Line"/>
            <p:cNvSpPr/>
            <p:nvPr/>
          </p:nvSpPr>
          <p:spPr>
            <a:xfrm>
              <a:off x="2367599" y="2966578"/>
              <a:ext cx="139701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309" y="1938"/>
                    <a:pt x="17018" y="3877"/>
                    <a:pt x="14236" y="6785"/>
                  </a:cubicBezTo>
                  <a:cubicBezTo>
                    <a:pt x="11455" y="9692"/>
                    <a:pt x="8182" y="13569"/>
                    <a:pt x="5727" y="16200"/>
                  </a:cubicBezTo>
                  <a:cubicBezTo>
                    <a:pt x="3273" y="18831"/>
                    <a:pt x="1636" y="2021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4" name="Line"/>
            <p:cNvSpPr/>
            <p:nvPr/>
          </p:nvSpPr>
          <p:spPr>
            <a:xfrm>
              <a:off x="3037031" y="2953878"/>
              <a:ext cx="117969" cy="313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0" h="21482" fill="norm" stroke="1" extrusionOk="0">
                  <a:moveTo>
                    <a:pt x="657" y="0"/>
                  </a:moveTo>
                  <a:cubicBezTo>
                    <a:pt x="1415" y="4494"/>
                    <a:pt x="2173" y="8988"/>
                    <a:pt x="2552" y="11887"/>
                  </a:cubicBezTo>
                  <a:cubicBezTo>
                    <a:pt x="2931" y="14787"/>
                    <a:pt x="2931" y="16091"/>
                    <a:pt x="3878" y="16019"/>
                  </a:cubicBezTo>
                  <a:cubicBezTo>
                    <a:pt x="4825" y="15946"/>
                    <a:pt x="6720" y="14497"/>
                    <a:pt x="8425" y="13554"/>
                  </a:cubicBezTo>
                  <a:cubicBezTo>
                    <a:pt x="10131" y="12612"/>
                    <a:pt x="11646" y="12177"/>
                    <a:pt x="13352" y="12032"/>
                  </a:cubicBezTo>
                  <a:cubicBezTo>
                    <a:pt x="15057" y="11887"/>
                    <a:pt x="16952" y="12032"/>
                    <a:pt x="18467" y="12612"/>
                  </a:cubicBezTo>
                  <a:cubicBezTo>
                    <a:pt x="19983" y="13192"/>
                    <a:pt x="21120" y="14207"/>
                    <a:pt x="21120" y="15511"/>
                  </a:cubicBezTo>
                  <a:cubicBezTo>
                    <a:pt x="21120" y="16816"/>
                    <a:pt x="19983" y="18411"/>
                    <a:pt x="17520" y="19498"/>
                  </a:cubicBezTo>
                  <a:cubicBezTo>
                    <a:pt x="15057" y="20585"/>
                    <a:pt x="11267" y="21165"/>
                    <a:pt x="7667" y="21383"/>
                  </a:cubicBezTo>
                  <a:cubicBezTo>
                    <a:pt x="4067" y="21600"/>
                    <a:pt x="657" y="21455"/>
                    <a:pt x="88" y="21020"/>
                  </a:cubicBezTo>
                  <a:cubicBezTo>
                    <a:pt x="-480" y="20585"/>
                    <a:pt x="1794" y="19860"/>
                    <a:pt x="4067" y="191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5" name="Line"/>
            <p:cNvSpPr/>
            <p:nvPr/>
          </p:nvSpPr>
          <p:spPr>
            <a:xfrm>
              <a:off x="3218503" y="3074586"/>
              <a:ext cx="146047" cy="1577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1" h="21181" fill="norm" stroke="1" extrusionOk="0">
                  <a:moveTo>
                    <a:pt x="925" y="11929"/>
                  </a:moveTo>
                  <a:cubicBezTo>
                    <a:pt x="4011" y="10508"/>
                    <a:pt x="7097" y="9087"/>
                    <a:pt x="8794" y="7666"/>
                  </a:cubicBezTo>
                  <a:cubicBezTo>
                    <a:pt x="10491" y="6245"/>
                    <a:pt x="10800" y="4824"/>
                    <a:pt x="10954" y="3403"/>
                  </a:cubicBezTo>
                  <a:cubicBezTo>
                    <a:pt x="11108" y="1982"/>
                    <a:pt x="11108" y="561"/>
                    <a:pt x="10337" y="134"/>
                  </a:cubicBezTo>
                  <a:cubicBezTo>
                    <a:pt x="9565" y="-292"/>
                    <a:pt x="8022" y="276"/>
                    <a:pt x="6325" y="2124"/>
                  </a:cubicBezTo>
                  <a:cubicBezTo>
                    <a:pt x="4628" y="3971"/>
                    <a:pt x="2777" y="7097"/>
                    <a:pt x="1542" y="10224"/>
                  </a:cubicBezTo>
                  <a:cubicBezTo>
                    <a:pt x="308" y="13350"/>
                    <a:pt x="-309" y="16476"/>
                    <a:pt x="154" y="18466"/>
                  </a:cubicBezTo>
                  <a:cubicBezTo>
                    <a:pt x="617" y="20455"/>
                    <a:pt x="2160" y="21308"/>
                    <a:pt x="5862" y="21166"/>
                  </a:cubicBezTo>
                  <a:cubicBezTo>
                    <a:pt x="9565" y="21024"/>
                    <a:pt x="15428" y="19887"/>
                    <a:pt x="21291" y="187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6" name="Line"/>
            <p:cNvSpPr/>
            <p:nvPr/>
          </p:nvSpPr>
          <p:spPr>
            <a:xfrm>
              <a:off x="3839741" y="3056217"/>
              <a:ext cx="172509" cy="1749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0" h="20758" fill="norm" stroke="1" extrusionOk="0">
                  <a:moveTo>
                    <a:pt x="12622" y="9708"/>
                  </a:moveTo>
                  <a:cubicBezTo>
                    <a:pt x="12622" y="8452"/>
                    <a:pt x="12622" y="7196"/>
                    <a:pt x="12492" y="5563"/>
                  </a:cubicBezTo>
                  <a:cubicBezTo>
                    <a:pt x="12362" y="3931"/>
                    <a:pt x="12102" y="1922"/>
                    <a:pt x="11321" y="791"/>
                  </a:cubicBezTo>
                  <a:cubicBezTo>
                    <a:pt x="10540" y="-339"/>
                    <a:pt x="9239" y="-590"/>
                    <a:pt x="7157" y="2298"/>
                  </a:cubicBezTo>
                  <a:cubicBezTo>
                    <a:pt x="5075" y="5187"/>
                    <a:pt x="2212" y="11215"/>
                    <a:pt x="911" y="14857"/>
                  </a:cubicBezTo>
                  <a:cubicBezTo>
                    <a:pt x="-390" y="18498"/>
                    <a:pt x="-130" y="19754"/>
                    <a:pt x="651" y="20382"/>
                  </a:cubicBezTo>
                  <a:cubicBezTo>
                    <a:pt x="1432" y="21010"/>
                    <a:pt x="2733" y="21010"/>
                    <a:pt x="4815" y="19126"/>
                  </a:cubicBezTo>
                  <a:cubicBezTo>
                    <a:pt x="6897" y="17243"/>
                    <a:pt x="9759" y="13475"/>
                    <a:pt x="11451" y="10838"/>
                  </a:cubicBezTo>
                  <a:cubicBezTo>
                    <a:pt x="13143" y="8201"/>
                    <a:pt x="13663" y="6694"/>
                    <a:pt x="13923" y="6945"/>
                  </a:cubicBezTo>
                  <a:cubicBezTo>
                    <a:pt x="14183" y="7196"/>
                    <a:pt x="14183" y="9205"/>
                    <a:pt x="15355" y="11340"/>
                  </a:cubicBezTo>
                  <a:cubicBezTo>
                    <a:pt x="16526" y="13475"/>
                    <a:pt x="18868" y="15736"/>
                    <a:pt x="21210" y="179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7" name="Line"/>
            <p:cNvSpPr/>
            <p:nvPr/>
          </p:nvSpPr>
          <p:spPr>
            <a:xfrm>
              <a:off x="4544855" y="2840575"/>
              <a:ext cx="146845" cy="4181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6" h="21334" fill="norm" stroke="1" extrusionOk="0">
                  <a:moveTo>
                    <a:pt x="18368" y="14205"/>
                  </a:moveTo>
                  <a:cubicBezTo>
                    <a:pt x="17151" y="13341"/>
                    <a:pt x="15934" y="12477"/>
                    <a:pt x="14565" y="11991"/>
                  </a:cubicBezTo>
                  <a:cubicBezTo>
                    <a:pt x="13196" y="11505"/>
                    <a:pt x="11675" y="11397"/>
                    <a:pt x="9089" y="12585"/>
                  </a:cubicBezTo>
                  <a:cubicBezTo>
                    <a:pt x="6503" y="13773"/>
                    <a:pt x="2852" y="16257"/>
                    <a:pt x="1179" y="17931"/>
                  </a:cubicBezTo>
                  <a:cubicBezTo>
                    <a:pt x="-494" y="19605"/>
                    <a:pt x="-190" y="20469"/>
                    <a:pt x="875" y="20955"/>
                  </a:cubicBezTo>
                  <a:cubicBezTo>
                    <a:pt x="1940" y="21441"/>
                    <a:pt x="3765" y="21549"/>
                    <a:pt x="6047" y="20739"/>
                  </a:cubicBezTo>
                  <a:cubicBezTo>
                    <a:pt x="8329" y="19929"/>
                    <a:pt x="11067" y="18201"/>
                    <a:pt x="13348" y="15339"/>
                  </a:cubicBezTo>
                  <a:cubicBezTo>
                    <a:pt x="15630" y="12477"/>
                    <a:pt x="17455" y="8481"/>
                    <a:pt x="18368" y="5943"/>
                  </a:cubicBezTo>
                  <a:cubicBezTo>
                    <a:pt x="19281" y="3405"/>
                    <a:pt x="19281" y="2325"/>
                    <a:pt x="19281" y="1461"/>
                  </a:cubicBezTo>
                  <a:cubicBezTo>
                    <a:pt x="19281" y="597"/>
                    <a:pt x="19281" y="-51"/>
                    <a:pt x="18976" y="3"/>
                  </a:cubicBezTo>
                  <a:cubicBezTo>
                    <a:pt x="18672" y="57"/>
                    <a:pt x="18064" y="813"/>
                    <a:pt x="17760" y="3297"/>
                  </a:cubicBezTo>
                  <a:cubicBezTo>
                    <a:pt x="17455" y="5781"/>
                    <a:pt x="17455" y="9993"/>
                    <a:pt x="17455" y="12369"/>
                  </a:cubicBezTo>
                  <a:cubicBezTo>
                    <a:pt x="17455" y="14745"/>
                    <a:pt x="17455" y="15285"/>
                    <a:pt x="17455" y="15825"/>
                  </a:cubicBezTo>
                  <a:cubicBezTo>
                    <a:pt x="17455" y="16365"/>
                    <a:pt x="17455" y="16905"/>
                    <a:pt x="18064" y="16851"/>
                  </a:cubicBezTo>
                  <a:cubicBezTo>
                    <a:pt x="18672" y="16797"/>
                    <a:pt x="19889" y="16149"/>
                    <a:pt x="21106" y="155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8" name="Line"/>
            <p:cNvSpPr/>
            <p:nvPr/>
          </p:nvSpPr>
          <p:spPr>
            <a:xfrm>
              <a:off x="4710749" y="3093578"/>
              <a:ext cx="12701" cy="973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5635"/>
                    <a:pt x="7200" y="11270"/>
                    <a:pt x="10800" y="15261"/>
                  </a:cubicBezTo>
                  <a:cubicBezTo>
                    <a:pt x="14400" y="19252"/>
                    <a:pt x="18000" y="21600"/>
                    <a:pt x="19800" y="21600"/>
                  </a:cubicBezTo>
                  <a:cubicBezTo>
                    <a:pt x="21600" y="21600"/>
                    <a:pt x="21600" y="19252"/>
                    <a:pt x="21600" y="169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9" name="Line"/>
            <p:cNvSpPr/>
            <p:nvPr/>
          </p:nvSpPr>
          <p:spPr>
            <a:xfrm>
              <a:off x="4723449" y="2974630"/>
              <a:ext cx="25401" cy="1506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9" fill="norm" stroke="1" extrusionOk="0">
                  <a:moveTo>
                    <a:pt x="0" y="21359"/>
                  </a:moveTo>
                  <a:cubicBezTo>
                    <a:pt x="0" y="15359"/>
                    <a:pt x="0" y="9359"/>
                    <a:pt x="0" y="5609"/>
                  </a:cubicBezTo>
                  <a:cubicBezTo>
                    <a:pt x="0" y="1859"/>
                    <a:pt x="0" y="359"/>
                    <a:pt x="3600" y="59"/>
                  </a:cubicBezTo>
                  <a:cubicBezTo>
                    <a:pt x="7200" y="-241"/>
                    <a:pt x="14400" y="659"/>
                    <a:pt x="21600" y="15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0" name="Line"/>
            <p:cNvSpPr/>
            <p:nvPr/>
          </p:nvSpPr>
          <p:spPr>
            <a:xfrm>
              <a:off x="4794853" y="3022511"/>
              <a:ext cx="60858" cy="1811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01" h="21251" fill="norm" stroke="1" extrusionOk="0">
                  <a:moveTo>
                    <a:pt x="18911" y="1632"/>
                  </a:moveTo>
                  <a:cubicBezTo>
                    <a:pt x="16031" y="887"/>
                    <a:pt x="13151" y="142"/>
                    <a:pt x="9911" y="18"/>
                  </a:cubicBezTo>
                  <a:cubicBezTo>
                    <a:pt x="6671" y="-106"/>
                    <a:pt x="3071" y="391"/>
                    <a:pt x="1271" y="1508"/>
                  </a:cubicBezTo>
                  <a:cubicBezTo>
                    <a:pt x="-529" y="2625"/>
                    <a:pt x="-529" y="4363"/>
                    <a:pt x="1991" y="6225"/>
                  </a:cubicBezTo>
                  <a:cubicBezTo>
                    <a:pt x="4511" y="8087"/>
                    <a:pt x="9551" y="10073"/>
                    <a:pt x="13151" y="11811"/>
                  </a:cubicBezTo>
                  <a:cubicBezTo>
                    <a:pt x="16751" y="13549"/>
                    <a:pt x="18911" y="15039"/>
                    <a:pt x="19991" y="16528"/>
                  </a:cubicBezTo>
                  <a:cubicBezTo>
                    <a:pt x="21071" y="18018"/>
                    <a:pt x="21071" y="19508"/>
                    <a:pt x="18911" y="20377"/>
                  </a:cubicBezTo>
                  <a:cubicBezTo>
                    <a:pt x="16751" y="21246"/>
                    <a:pt x="12431" y="21494"/>
                    <a:pt x="9191" y="20997"/>
                  </a:cubicBezTo>
                  <a:cubicBezTo>
                    <a:pt x="5951" y="20501"/>
                    <a:pt x="3791" y="19260"/>
                    <a:pt x="3431" y="18018"/>
                  </a:cubicBezTo>
                  <a:cubicBezTo>
                    <a:pt x="3071" y="16777"/>
                    <a:pt x="4511" y="15535"/>
                    <a:pt x="5951" y="142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1" name="Line"/>
            <p:cNvSpPr/>
            <p:nvPr/>
          </p:nvSpPr>
          <p:spPr>
            <a:xfrm>
              <a:off x="4927105" y="3031728"/>
              <a:ext cx="88445" cy="195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9" h="21419" fill="norm" stroke="1" extrusionOk="0">
                  <a:moveTo>
                    <a:pt x="20989" y="1909"/>
                  </a:moveTo>
                  <a:cubicBezTo>
                    <a:pt x="18980" y="1213"/>
                    <a:pt x="16970" y="516"/>
                    <a:pt x="14710" y="167"/>
                  </a:cubicBezTo>
                  <a:cubicBezTo>
                    <a:pt x="12449" y="-181"/>
                    <a:pt x="9938" y="-181"/>
                    <a:pt x="7175" y="2142"/>
                  </a:cubicBezTo>
                  <a:cubicBezTo>
                    <a:pt x="4412" y="4464"/>
                    <a:pt x="1398" y="9109"/>
                    <a:pt x="394" y="12593"/>
                  </a:cubicBezTo>
                  <a:cubicBezTo>
                    <a:pt x="-611" y="16077"/>
                    <a:pt x="394" y="18400"/>
                    <a:pt x="2403" y="19677"/>
                  </a:cubicBezTo>
                  <a:cubicBezTo>
                    <a:pt x="4412" y="20954"/>
                    <a:pt x="7426" y="21187"/>
                    <a:pt x="10440" y="214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2" name="Line"/>
            <p:cNvSpPr/>
            <p:nvPr/>
          </p:nvSpPr>
          <p:spPr>
            <a:xfrm>
              <a:off x="5070894" y="3023728"/>
              <a:ext cx="65306" cy="2114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6" h="21368" fill="norm" stroke="1" extrusionOk="0">
                  <a:moveTo>
                    <a:pt x="576" y="0"/>
                  </a:moveTo>
                  <a:cubicBezTo>
                    <a:pt x="-99" y="1069"/>
                    <a:pt x="-774" y="2139"/>
                    <a:pt x="2263" y="5133"/>
                  </a:cubicBezTo>
                  <a:cubicBezTo>
                    <a:pt x="5301" y="8127"/>
                    <a:pt x="12051" y="13046"/>
                    <a:pt x="15089" y="16040"/>
                  </a:cubicBezTo>
                  <a:cubicBezTo>
                    <a:pt x="18126" y="19034"/>
                    <a:pt x="17451" y="20103"/>
                    <a:pt x="15426" y="20745"/>
                  </a:cubicBezTo>
                  <a:cubicBezTo>
                    <a:pt x="13401" y="21386"/>
                    <a:pt x="10026" y="21600"/>
                    <a:pt x="8001" y="21065"/>
                  </a:cubicBezTo>
                  <a:cubicBezTo>
                    <a:pt x="5976" y="20531"/>
                    <a:pt x="5301" y="19248"/>
                    <a:pt x="7664" y="16040"/>
                  </a:cubicBezTo>
                  <a:cubicBezTo>
                    <a:pt x="10026" y="12832"/>
                    <a:pt x="15426" y="7699"/>
                    <a:pt x="20826" y="25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3" name="Line"/>
            <p:cNvSpPr/>
            <p:nvPr/>
          </p:nvSpPr>
          <p:spPr>
            <a:xfrm>
              <a:off x="5206900" y="3031810"/>
              <a:ext cx="113450" cy="183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9" h="21285" fill="norm" stroke="1" extrusionOk="0">
                  <a:moveTo>
                    <a:pt x="2239" y="7899"/>
                  </a:moveTo>
                  <a:cubicBezTo>
                    <a:pt x="5439" y="6181"/>
                    <a:pt x="8639" y="4463"/>
                    <a:pt x="10639" y="2990"/>
                  </a:cubicBezTo>
                  <a:cubicBezTo>
                    <a:pt x="12639" y="1517"/>
                    <a:pt x="13439" y="290"/>
                    <a:pt x="12639" y="44"/>
                  </a:cubicBezTo>
                  <a:cubicBezTo>
                    <a:pt x="11839" y="-201"/>
                    <a:pt x="9439" y="535"/>
                    <a:pt x="7039" y="2990"/>
                  </a:cubicBezTo>
                  <a:cubicBezTo>
                    <a:pt x="4639" y="5444"/>
                    <a:pt x="2239" y="9617"/>
                    <a:pt x="1039" y="12563"/>
                  </a:cubicBezTo>
                  <a:cubicBezTo>
                    <a:pt x="-161" y="15508"/>
                    <a:pt x="-161" y="17226"/>
                    <a:pt x="239" y="18699"/>
                  </a:cubicBezTo>
                  <a:cubicBezTo>
                    <a:pt x="639" y="20172"/>
                    <a:pt x="1439" y="21399"/>
                    <a:pt x="4239" y="21276"/>
                  </a:cubicBezTo>
                  <a:cubicBezTo>
                    <a:pt x="7039" y="21154"/>
                    <a:pt x="11839" y="19681"/>
                    <a:pt x="15039" y="17963"/>
                  </a:cubicBezTo>
                  <a:cubicBezTo>
                    <a:pt x="18239" y="16244"/>
                    <a:pt x="19839" y="14281"/>
                    <a:pt x="21439" y="123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4" name="Line"/>
            <p:cNvSpPr/>
            <p:nvPr/>
          </p:nvSpPr>
          <p:spPr>
            <a:xfrm>
              <a:off x="5334229" y="2833228"/>
              <a:ext cx="100421" cy="3596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9" h="21340" fill="norm" stroke="1" extrusionOk="0">
                  <a:moveTo>
                    <a:pt x="21349" y="0"/>
                  </a:moveTo>
                  <a:cubicBezTo>
                    <a:pt x="15949" y="3140"/>
                    <a:pt x="10549" y="6279"/>
                    <a:pt x="6949" y="9356"/>
                  </a:cubicBezTo>
                  <a:cubicBezTo>
                    <a:pt x="3349" y="12433"/>
                    <a:pt x="1549" y="15447"/>
                    <a:pt x="649" y="17393"/>
                  </a:cubicBezTo>
                  <a:cubicBezTo>
                    <a:pt x="-251" y="19340"/>
                    <a:pt x="-251" y="20219"/>
                    <a:pt x="874" y="20784"/>
                  </a:cubicBezTo>
                  <a:cubicBezTo>
                    <a:pt x="1999" y="21349"/>
                    <a:pt x="4249" y="21600"/>
                    <a:pt x="7174" y="20972"/>
                  </a:cubicBezTo>
                  <a:cubicBezTo>
                    <a:pt x="10099" y="20344"/>
                    <a:pt x="13699" y="18837"/>
                    <a:pt x="17299" y="173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5" name="Line"/>
            <p:cNvSpPr/>
            <p:nvPr/>
          </p:nvSpPr>
          <p:spPr>
            <a:xfrm>
              <a:off x="5326699" y="3042778"/>
              <a:ext cx="152401" cy="12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82" fill="norm" stroke="1" extrusionOk="0">
                  <a:moveTo>
                    <a:pt x="3600" y="10800"/>
                  </a:moveTo>
                  <a:cubicBezTo>
                    <a:pt x="1800" y="14400"/>
                    <a:pt x="0" y="18000"/>
                    <a:pt x="0" y="19800"/>
                  </a:cubicBezTo>
                  <a:cubicBezTo>
                    <a:pt x="0" y="21600"/>
                    <a:pt x="1800" y="21600"/>
                    <a:pt x="5700" y="18000"/>
                  </a:cubicBezTo>
                  <a:cubicBezTo>
                    <a:pt x="9600" y="14400"/>
                    <a:pt x="156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6" name="Line"/>
            <p:cNvSpPr/>
            <p:nvPr/>
          </p:nvSpPr>
          <p:spPr>
            <a:xfrm>
              <a:off x="5428778" y="3003327"/>
              <a:ext cx="170972" cy="1786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1" h="20957" fill="norm" stroke="1" extrusionOk="0">
                  <a:moveTo>
                    <a:pt x="10091" y="4628"/>
                  </a:moveTo>
                  <a:cubicBezTo>
                    <a:pt x="8790" y="5372"/>
                    <a:pt x="7488" y="6117"/>
                    <a:pt x="6578" y="7110"/>
                  </a:cubicBezTo>
                  <a:cubicBezTo>
                    <a:pt x="5667" y="8103"/>
                    <a:pt x="5146" y="9345"/>
                    <a:pt x="5537" y="9841"/>
                  </a:cubicBezTo>
                  <a:cubicBezTo>
                    <a:pt x="5927" y="10338"/>
                    <a:pt x="7228" y="10090"/>
                    <a:pt x="8790" y="8972"/>
                  </a:cubicBezTo>
                  <a:cubicBezTo>
                    <a:pt x="10351" y="7855"/>
                    <a:pt x="12173" y="5869"/>
                    <a:pt x="13214" y="4255"/>
                  </a:cubicBezTo>
                  <a:cubicBezTo>
                    <a:pt x="14255" y="2641"/>
                    <a:pt x="14515" y="1400"/>
                    <a:pt x="13994" y="655"/>
                  </a:cubicBezTo>
                  <a:cubicBezTo>
                    <a:pt x="13474" y="-90"/>
                    <a:pt x="12173" y="-338"/>
                    <a:pt x="9961" y="655"/>
                  </a:cubicBezTo>
                  <a:cubicBezTo>
                    <a:pt x="7749" y="1648"/>
                    <a:pt x="4626" y="3883"/>
                    <a:pt x="2544" y="6738"/>
                  </a:cubicBezTo>
                  <a:cubicBezTo>
                    <a:pt x="462" y="9593"/>
                    <a:pt x="-579" y="13069"/>
                    <a:pt x="332" y="15800"/>
                  </a:cubicBezTo>
                  <a:cubicBezTo>
                    <a:pt x="1243" y="18531"/>
                    <a:pt x="4105" y="20517"/>
                    <a:pt x="7879" y="20890"/>
                  </a:cubicBezTo>
                  <a:cubicBezTo>
                    <a:pt x="11652" y="21262"/>
                    <a:pt x="16337" y="20021"/>
                    <a:pt x="21021" y="187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7" name="Line"/>
            <p:cNvSpPr/>
            <p:nvPr/>
          </p:nvSpPr>
          <p:spPr>
            <a:xfrm>
              <a:off x="6067205" y="2873445"/>
              <a:ext cx="148495" cy="406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3" h="21600" fill="norm" stroke="1" extrusionOk="0">
                  <a:moveTo>
                    <a:pt x="6740" y="6975"/>
                  </a:moveTo>
                  <a:cubicBezTo>
                    <a:pt x="5523" y="10125"/>
                    <a:pt x="4306" y="13275"/>
                    <a:pt x="3394" y="15525"/>
                  </a:cubicBezTo>
                  <a:cubicBezTo>
                    <a:pt x="2481" y="17775"/>
                    <a:pt x="1873" y="19125"/>
                    <a:pt x="1416" y="20081"/>
                  </a:cubicBezTo>
                  <a:cubicBezTo>
                    <a:pt x="960" y="21037"/>
                    <a:pt x="656" y="21600"/>
                    <a:pt x="351" y="21600"/>
                  </a:cubicBezTo>
                  <a:cubicBezTo>
                    <a:pt x="47" y="21600"/>
                    <a:pt x="-257" y="21037"/>
                    <a:pt x="351" y="18506"/>
                  </a:cubicBezTo>
                  <a:cubicBezTo>
                    <a:pt x="960" y="15975"/>
                    <a:pt x="2481" y="11475"/>
                    <a:pt x="4154" y="8213"/>
                  </a:cubicBezTo>
                  <a:cubicBezTo>
                    <a:pt x="5828" y="4950"/>
                    <a:pt x="7653" y="2925"/>
                    <a:pt x="9174" y="1688"/>
                  </a:cubicBezTo>
                  <a:cubicBezTo>
                    <a:pt x="10695" y="450"/>
                    <a:pt x="11912" y="0"/>
                    <a:pt x="12977" y="0"/>
                  </a:cubicBezTo>
                  <a:cubicBezTo>
                    <a:pt x="14042" y="0"/>
                    <a:pt x="14954" y="450"/>
                    <a:pt x="15867" y="1744"/>
                  </a:cubicBezTo>
                  <a:cubicBezTo>
                    <a:pt x="16780" y="3038"/>
                    <a:pt x="17692" y="5175"/>
                    <a:pt x="17084" y="6975"/>
                  </a:cubicBezTo>
                  <a:cubicBezTo>
                    <a:pt x="16475" y="8775"/>
                    <a:pt x="14346" y="10238"/>
                    <a:pt x="12064" y="11025"/>
                  </a:cubicBezTo>
                  <a:cubicBezTo>
                    <a:pt x="9782" y="11812"/>
                    <a:pt x="7349" y="11925"/>
                    <a:pt x="5371" y="11812"/>
                  </a:cubicBezTo>
                  <a:cubicBezTo>
                    <a:pt x="3394" y="11700"/>
                    <a:pt x="1873" y="11363"/>
                    <a:pt x="2025" y="11531"/>
                  </a:cubicBezTo>
                  <a:cubicBezTo>
                    <a:pt x="2177" y="11700"/>
                    <a:pt x="4002" y="12375"/>
                    <a:pt x="6740" y="13444"/>
                  </a:cubicBezTo>
                  <a:cubicBezTo>
                    <a:pt x="9478" y="14512"/>
                    <a:pt x="13129" y="15975"/>
                    <a:pt x="15715" y="16706"/>
                  </a:cubicBezTo>
                  <a:cubicBezTo>
                    <a:pt x="18301" y="17438"/>
                    <a:pt x="19822" y="17438"/>
                    <a:pt x="21343" y="174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8" name="Line"/>
            <p:cNvSpPr/>
            <p:nvPr/>
          </p:nvSpPr>
          <p:spPr>
            <a:xfrm>
              <a:off x="6266499" y="2839578"/>
              <a:ext cx="177801" cy="3842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6" fill="norm" stroke="1" extrusionOk="0">
                  <a:moveTo>
                    <a:pt x="0" y="4629"/>
                  </a:moveTo>
                  <a:cubicBezTo>
                    <a:pt x="514" y="3916"/>
                    <a:pt x="1029" y="3204"/>
                    <a:pt x="1286" y="3145"/>
                  </a:cubicBezTo>
                  <a:cubicBezTo>
                    <a:pt x="1543" y="3086"/>
                    <a:pt x="1543" y="3679"/>
                    <a:pt x="1800" y="5875"/>
                  </a:cubicBezTo>
                  <a:cubicBezTo>
                    <a:pt x="2057" y="8070"/>
                    <a:pt x="2571" y="11868"/>
                    <a:pt x="2957" y="14598"/>
                  </a:cubicBezTo>
                  <a:cubicBezTo>
                    <a:pt x="3343" y="17327"/>
                    <a:pt x="3600" y="18989"/>
                    <a:pt x="4114" y="20057"/>
                  </a:cubicBezTo>
                  <a:cubicBezTo>
                    <a:pt x="4629" y="21125"/>
                    <a:pt x="5400" y="21600"/>
                    <a:pt x="6171" y="21541"/>
                  </a:cubicBezTo>
                  <a:cubicBezTo>
                    <a:pt x="6943" y="21481"/>
                    <a:pt x="7714" y="20888"/>
                    <a:pt x="9514" y="18574"/>
                  </a:cubicBezTo>
                  <a:cubicBezTo>
                    <a:pt x="11314" y="16259"/>
                    <a:pt x="14143" y="12224"/>
                    <a:pt x="16329" y="8842"/>
                  </a:cubicBezTo>
                  <a:cubicBezTo>
                    <a:pt x="18514" y="5459"/>
                    <a:pt x="20057" y="273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9" name="Line"/>
            <p:cNvSpPr/>
            <p:nvPr/>
          </p:nvSpPr>
          <p:spPr>
            <a:xfrm>
              <a:off x="1765514" y="4084178"/>
              <a:ext cx="544936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1" h="21600" fill="norm" stroke="1" extrusionOk="0">
                  <a:moveTo>
                    <a:pt x="2206" y="21600"/>
                  </a:moveTo>
                  <a:cubicBezTo>
                    <a:pt x="1706" y="21600"/>
                    <a:pt x="1205" y="21600"/>
                    <a:pt x="747" y="21240"/>
                  </a:cubicBezTo>
                  <a:cubicBezTo>
                    <a:pt x="288" y="20880"/>
                    <a:pt x="-129" y="20160"/>
                    <a:pt x="38" y="19440"/>
                  </a:cubicBezTo>
                  <a:cubicBezTo>
                    <a:pt x="205" y="18720"/>
                    <a:pt x="955" y="18000"/>
                    <a:pt x="2623" y="15840"/>
                  </a:cubicBezTo>
                  <a:cubicBezTo>
                    <a:pt x="4291" y="13680"/>
                    <a:pt x="6876" y="10080"/>
                    <a:pt x="9670" y="7560"/>
                  </a:cubicBezTo>
                  <a:cubicBezTo>
                    <a:pt x="12464" y="5040"/>
                    <a:pt x="15466" y="3600"/>
                    <a:pt x="17468" y="2520"/>
                  </a:cubicBezTo>
                  <a:cubicBezTo>
                    <a:pt x="19469" y="1440"/>
                    <a:pt x="20470" y="720"/>
                    <a:pt x="2147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0" name="Line"/>
            <p:cNvSpPr/>
            <p:nvPr/>
          </p:nvSpPr>
          <p:spPr>
            <a:xfrm>
              <a:off x="1662749" y="4166728"/>
              <a:ext cx="615951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301" y="19200"/>
                    <a:pt x="4602" y="16800"/>
                    <a:pt x="6977" y="14667"/>
                  </a:cubicBezTo>
                  <a:cubicBezTo>
                    <a:pt x="9353" y="12533"/>
                    <a:pt x="11802" y="10667"/>
                    <a:pt x="14252" y="8267"/>
                  </a:cubicBezTo>
                  <a:cubicBezTo>
                    <a:pt x="16701" y="5867"/>
                    <a:pt x="19151" y="293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1" name="Line"/>
            <p:cNvSpPr/>
            <p:nvPr/>
          </p:nvSpPr>
          <p:spPr>
            <a:xfrm>
              <a:off x="2208849" y="3969878"/>
              <a:ext cx="276413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9" h="21600" fill="norm" stroke="1" extrusionOk="0">
                  <a:moveTo>
                    <a:pt x="0" y="0"/>
                  </a:moveTo>
                  <a:cubicBezTo>
                    <a:pt x="4255" y="831"/>
                    <a:pt x="8509" y="1662"/>
                    <a:pt x="11945" y="2492"/>
                  </a:cubicBezTo>
                  <a:cubicBezTo>
                    <a:pt x="15382" y="3323"/>
                    <a:pt x="18000" y="4154"/>
                    <a:pt x="19555" y="4915"/>
                  </a:cubicBezTo>
                  <a:cubicBezTo>
                    <a:pt x="21109" y="5677"/>
                    <a:pt x="21600" y="6369"/>
                    <a:pt x="21273" y="7408"/>
                  </a:cubicBezTo>
                  <a:cubicBezTo>
                    <a:pt x="20945" y="8446"/>
                    <a:pt x="19800" y="9831"/>
                    <a:pt x="17264" y="11423"/>
                  </a:cubicBezTo>
                  <a:cubicBezTo>
                    <a:pt x="14727" y="13015"/>
                    <a:pt x="10800" y="14815"/>
                    <a:pt x="7855" y="16546"/>
                  </a:cubicBezTo>
                  <a:cubicBezTo>
                    <a:pt x="4909" y="18277"/>
                    <a:pt x="2945" y="19938"/>
                    <a:pt x="98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2" name="Line"/>
            <p:cNvSpPr/>
            <p:nvPr/>
          </p:nvSpPr>
          <p:spPr>
            <a:xfrm>
              <a:off x="3332799" y="3939652"/>
              <a:ext cx="141214" cy="4949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2" h="21491" fill="norm" stroke="1" extrusionOk="0">
                  <a:moveTo>
                    <a:pt x="0" y="10964"/>
                  </a:moveTo>
                  <a:cubicBezTo>
                    <a:pt x="1271" y="12894"/>
                    <a:pt x="2541" y="14824"/>
                    <a:pt x="3018" y="16387"/>
                  </a:cubicBezTo>
                  <a:cubicBezTo>
                    <a:pt x="3494" y="17949"/>
                    <a:pt x="3176" y="19144"/>
                    <a:pt x="2700" y="20017"/>
                  </a:cubicBezTo>
                  <a:cubicBezTo>
                    <a:pt x="2224" y="20891"/>
                    <a:pt x="1588" y="21442"/>
                    <a:pt x="1271" y="21488"/>
                  </a:cubicBezTo>
                  <a:cubicBezTo>
                    <a:pt x="953" y="21534"/>
                    <a:pt x="953" y="21074"/>
                    <a:pt x="794" y="19190"/>
                  </a:cubicBezTo>
                  <a:cubicBezTo>
                    <a:pt x="635" y="17306"/>
                    <a:pt x="318" y="13997"/>
                    <a:pt x="318" y="11056"/>
                  </a:cubicBezTo>
                  <a:cubicBezTo>
                    <a:pt x="318" y="8114"/>
                    <a:pt x="635" y="5541"/>
                    <a:pt x="1271" y="3932"/>
                  </a:cubicBezTo>
                  <a:cubicBezTo>
                    <a:pt x="1906" y="2324"/>
                    <a:pt x="2859" y="1680"/>
                    <a:pt x="3812" y="1175"/>
                  </a:cubicBezTo>
                  <a:cubicBezTo>
                    <a:pt x="4765" y="669"/>
                    <a:pt x="5718" y="302"/>
                    <a:pt x="7306" y="118"/>
                  </a:cubicBezTo>
                  <a:cubicBezTo>
                    <a:pt x="8894" y="-66"/>
                    <a:pt x="11118" y="-66"/>
                    <a:pt x="13500" y="348"/>
                  </a:cubicBezTo>
                  <a:cubicBezTo>
                    <a:pt x="15882" y="761"/>
                    <a:pt x="18424" y="1588"/>
                    <a:pt x="19853" y="2691"/>
                  </a:cubicBezTo>
                  <a:cubicBezTo>
                    <a:pt x="21282" y="3794"/>
                    <a:pt x="21600" y="5173"/>
                    <a:pt x="20647" y="6276"/>
                  </a:cubicBezTo>
                  <a:cubicBezTo>
                    <a:pt x="19694" y="7379"/>
                    <a:pt x="17471" y="8206"/>
                    <a:pt x="15406" y="8712"/>
                  </a:cubicBezTo>
                  <a:cubicBezTo>
                    <a:pt x="13341" y="9217"/>
                    <a:pt x="11435" y="9401"/>
                    <a:pt x="9529" y="9401"/>
                  </a:cubicBezTo>
                  <a:cubicBezTo>
                    <a:pt x="7624" y="9401"/>
                    <a:pt x="5718" y="9217"/>
                    <a:pt x="5559" y="9034"/>
                  </a:cubicBezTo>
                  <a:cubicBezTo>
                    <a:pt x="5400" y="8850"/>
                    <a:pt x="6988" y="8666"/>
                    <a:pt x="8576" y="84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3" name="Line"/>
            <p:cNvSpPr/>
            <p:nvPr/>
          </p:nvSpPr>
          <p:spPr>
            <a:xfrm>
              <a:off x="3466149" y="4134978"/>
              <a:ext cx="234951" cy="2412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7" fill="norm" stroke="1" extrusionOk="0">
                  <a:moveTo>
                    <a:pt x="0" y="7325"/>
                  </a:moveTo>
                  <a:cubicBezTo>
                    <a:pt x="973" y="6198"/>
                    <a:pt x="1946" y="5071"/>
                    <a:pt x="2919" y="4414"/>
                  </a:cubicBezTo>
                  <a:cubicBezTo>
                    <a:pt x="3892" y="3757"/>
                    <a:pt x="4865" y="3569"/>
                    <a:pt x="6324" y="5353"/>
                  </a:cubicBezTo>
                  <a:cubicBezTo>
                    <a:pt x="7784" y="7137"/>
                    <a:pt x="9730" y="10894"/>
                    <a:pt x="10314" y="13805"/>
                  </a:cubicBezTo>
                  <a:cubicBezTo>
                    <a:pt x="10897" y="16717"/>
                    <a:pt x="10119" y="18783"/>
                    <a:pt x="9243" y="20003"/>
                  </a:cubicBezTo>
                  <a:cubicBezTo>
                    <a:pt x="8368" y="21224"/>
                    <a:pt x="7395" y="21600"/>
                    <a:pt x="6714" y="21318"/>
                  </a:cubicBezTo>
                  <a:cubicBezTo>
                    <a:pt x="6032" y="21037"/>
                    <a:pt x="5643" y="20097"/>
                    <a:pt x="5741" y="18125"/>
                  </a:cubicBezTo>
                  <a:cubicBezTo>
                    <a:pt x="5838" y="16153"/>
                    <a:pt x="6422" y="13148"/>
                    <a:pt x="9146" y="9955"/>
                  </a:cubicBezTo>
                  <a:cubicBezTo>
                    <a:pt x="11870" y="6762"/>
                    <a:pt x="16735" y="3381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4" name="Line"/>
            <p:cNvSpPr/>
            <p:nvPr/>
          </p:nvSpPr>
          <p:spPr>
            <a:xfrm>
              <a:off x="3757750" y="3999512"/>
              <a:ext cx="159250" cy="362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3" h="21266" fill="norm" stroke="1" extrusionOk="0">
                  <a:moveTo>
                    <a:pt x="21383" y="2731"/>
                  </a:moveTo>
                  <a:cubicBezTo>
                    <a:pt x="21099" y="1862"/>
                    <a:pt x="20815" y="993"/>
                    <a:pt x="19962" y="497"/>
                  </a:cubicBezTo>
                  <a:cubicBezTo>
                    <a:pt x="19109" y="0"/>
                    <a:pt x="17688" y="-124"/>
                    <a:pt x="16551" y="124"/>
                  </a:cubicBezTo>
                  <a:cubicBezTo>
                    <a:pt x="15415" y="373"/>
                    <a:pt x="14562" y="993"/>
                    <a:pt x="12004" y="2979"/>
                  </a:cubicBezTo>
                  <a:cubicBezTo>
                    <a:pt x="9446" y="4966"/>
                    <a:pt x="5183" y="8317"/>
                    <a:pt x="2767" y="11048"/>
                  </a:cubicBezTo>
                  <a:cubicBezTo>
                    <a:pt x="351" y="13779"/>
                    <a:pt x="-217" y="15890"/>
                    <a:pt x="67" y="17566"/>
                  </a:cubicBezTo>
                  <a:cubicBezTo>
                    <a:pt x="351" y="19242"/>
                    <a:pt x="1488" y="20483"/>
                    <a:pt x="3336" y="20979"/>
                  </a:cubicBezTo>
                  <a:cubicBezTo>
                    <a:pt x="5183" y="21476"/>
                    <a:pt x="7741" y="21228"/>
                    <a:pt x="10299" y="209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5" name="Line"/>
            <p:cNvSpPr/>
            <p:nvPr/>
          </p:nvSpPr>
          <p:spPr>
            <a:xfrm>
              <a:off x="3886574" y="4017418"/>
              <a:ext cx="135048" cy="3718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2" h="21437" fill="norm" stroke="1" extrusionOk="0">
                  <a:moveTo>
                    <a:pt x="13749" y="7510"/>
                  </a:moveTo>
                  <a:cubicBezTo>
                    <a:pt x="12087" y="7754"/>
                    <a:pt x="10426" y="7998"/>
                    <a:pt x="8930" y="9585"/>
                  </a:cubicBezTo>
                  <a:cubicBezTo>
                    <a:pt x="7435" y="11171"/>
                    <a:pt x="6106" y="14100"/>
                    <a:pt x="5109" y="16113"/>
                  </a:cubicBezTo>
                  <a:cubicBezTo>
                    <a:pt x="4112" y="18127"/>
                    <a:pt x="3447" y="19225"/>
                    <a:pt x="2617" y="20080"/>
                  </a:cubicBezTo>
                  <a:cubicBezTo>
                    <a:pt x="1786" y="20934"/>
                    <a:pt x="789" y="21544"/>
                    <a:pt x="290" y="21422"/>
                  </a:cubicBezTo>
                  <a:cubicBezTo>
                    <a:pt x="-208" y="21300"/>
                    <a:pt x="-208" y="20446"/>
                    <a:pt x="1454" y="18066"/>
                  </a:cubicBezTo>
                  <a:cubicBezTo>
                    <a:pt x="3115" y="15686"/>
                    <a:pt x="6438" y="11781"/>
                    <a:pt x="9263" y="8730"/>
                  </a:cubicBezTo>
                  <a:cubicBezTo>
                    <a:pt x="12087" y="5680"/>
                    <a:pt x="14414" y="3483"/>
                    <a:pt x="15909" y="2080"/>
                  </a:cubicBezTo>
                  <a:cubicBezTo>
                    <a:pt x="17404" y="676"/>
                    <a:pt x="18069" y="66"/>
                    <a:pt x="18900" y="5"/>
                  </a:cubicBezTo>
                  <a:cubicBezTo>
                    <a:pt x="19730" y="-56"/>
                    <a:pt x="20727" y="432"/>
                    <a:pt x="21060" y="2568"/>
                  </a:cubicBezTo>
                  <a:cubicBezTo>
                    <a:pt x="21392" y="4703"/>
                    <a:pt x="21060" y="8486"/>
                    <a:pt x="20894" y="11842"/>
                  </a:cubicBezTo>
                  <a:cubicBezTo>
                    <a:pt x="20727" y="15198"/>
                    <a:pt x="20727" y="18127"/>
                    <a:pt x="20727" y="210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6" name="Line"/>
            <p:cNvSpPr/>
            <p:nvPr/>
          </p:nvSpPr>
          <p:spPr>
            <a:xfrm>
              <a:off x="3929699" y="4211178"/>
              <a:ext cx="12065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7" name="Line"/>
            <p:cNvSpPr/>
            <p:nvPr/>
          </p:nvSpPr>
          <p:spPr>
            <a:xfrm>
              <a:off x="4086005" y="4003755"/>
              <a:ext cx="120705" cy="3852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93" h="21481" fill="norm" stroke="1" extrusionOk="0">
                  <a:moveTo>
                    <a:pt x="409" y="1651"/>
                  </a:moveTo>
                  <a:cubicBezTo>
                    <a:pt x="55" y="1061"/>
                    <a:pt x="-299" y="471"/>
                    <a:pt x="409" y="176"/>
                  </a:cubicBezTo>
                  <a:cubicBezTo>
                    <a:pt x="1117" y="-119"/>
                    <a:pt x="2888" y="-119"/>
                    <a:pt x="6075" y="766"/>
                  </a:cubicBezTo>
                  <a:cubicBezTo>
                    <a:pt x="9262" y="1651"/>
                    <a:pt x="13865" y="3422"/>
                    <a:pt x="16875" y="5783"/>
                  </a:cubicBezTo>
                  <a:cubicBezTo>
                    <a:pt x="19885" y="8143"/>
                    <a:pt x="21301" y="11094"/>
                    <a:pt x="19176" y="13809"/>
                  </a:cubicBezTo>
                  <a:cubicBezTo>
                    <a:pt x="17052" y="16524"/>
                    <a:pt x="11386" y="19002"/>
                    <a:pt x="5721" y="214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8" name="Line"/>
            <p:cNvSpPr/>
            <p:nvPr/>
          </p:nvSpPr>
          <p:spPr>
            <a:xfrm>
              <a:off x="4551999" y="4204828"/>
              <a:ext cx="17780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9" name="Line"/>
            <p:cNvSpPr/>
            <p:nvPr/>
          </p:nvSpPr>
          <p:spPr>
            <a:xfrm>
              <a:off x="4532949" y="4281028"/>
              <a:ext cx="2349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919" y="15429"/>
                    <a:pt x="5838" y="9257"/>
                    <a:pt x="9438" y="5657"/>
                  </a:cubicBezTo>
                  <a:cubicBezTo>
                    <a:pt x="13038" y="2057"/>
                    <a:pt x="17319" y="102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0" name="Line"/>
            <p:cNvSpPr/>
            <p:nvPr/>
          </p:nvSpPr>
          <p:spPr>
            <a:xfrm>
              <a:off x="5136199" y="4028676"/>
              <a:ext cx="120668" cy="4018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1" h="20709" fill="norm" stroke="1" extrusionOk="0">
                  <a:moveTo>
                    <a:pt x="2197" y="6788"/>
                  </a:moveTo>
                  <a:cubicBezTo>
                    <a:pt x="2197" y="11260"/>
                    <a:pt x="2197" y="15733"/>
                    <a:pt x="2014" y="18297"/>
                  </a:cubicBezTo>
                  <a:cubicBezTo>
                    <a:pt x="1831" y="20860"/>
                    <a:pt x="1464" y="21515"/>
                    <a:pt x="1281" y="19606"/>
                  </a:cubicBezTo>
                  <a:cubicBezTo>
                    <a:pt x="1098" y="17697"/>
                    <a:pt x="1098" y="13224"/>
                    <a:pt x="1098" y="9733"/>
                  </a:cubicBezTo>
                  <a:cubicBezTo>
                    <a:pt x="1098" y="6242"/>
                    <a:pt x="1098" y="3733"/>
                    <a:pt x="1647" y="2260"/>
                  </a:cubicBezTo>
                  <a:cubicBezTo>
                    <a:pt x="2197" y="788"/>
                    <a:pt x="3295" y="351"/>
                    <a:pt x="4759" y="133"/>
                  </a:cubicBezTo>
                  <a:cubicBezTo>
                    <a:pt x="6224" y="-85"/>
                    <a:pt x="8054" y="-85"/>
                    <a:pt x="10800" y="515"/>
                  </a:cubicBezTo>
                  <a:cubicBezTo>
                    <a:pt x="13546" y="1115"/>
                    <a:pt x="17207" y="2315"/>
                    <a:pt x="19220" y="3624"/>
                  </a:cubicBezTo>
                  <a:cubicBezTo>
                    <a:pt x="21234" y="4933"/>
                    <a:pt x="21600" y="6351"/>
                    <a:pt x="19220" y="7660"/>
                  </a:cubicBezTo>
                  <a:cubicBezTo>
                    <a:pt x="16841" y="8970"/>
                    <a:pt x="11715" y="10170"/>
                    <a:pt x="8054" y="10660"/>
                  </a:cubicBezTo>
                  <a:cubicBezTo>
                    <a:pt x="4393" y="11151"/>
                    <a:pt x="2197" y="10933"/>
                    <a:pt x="0" y="107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1" name="Line"/>
            <p:cNvSpPr/>
            <p:nvPr/>
          </p:nvSpPr>
          <p:spPr>
            <a:xfrm>
              <a:off x="4746542" y="3989870"/>
              <a:ext cx="292291" cy="5041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9" h="21526" fill="norm" stroke="1" extrusionOk="0">
                  <a:moveTo>
                    <a:pt x="18351" y="1316"/>
                  </a:moveTo>
                  <a:cubicBezTo>
                    <a:pt x="18973" y="1045"/>
                    <a:pt x="19594" y="773"/>
                    <a:pt x="20216" y="502"/>
                  </a:cubicBezTo>
                  <a:cubicBezTo>
                    <a:pt x="20837" y="231"/>
                    <a:pt x="21459" y="-40"/>
                    <a:pt x="21459" y="5"/>
                  </a:cubicBezTo>
                  <a:cubicBezTo>
                    <a:pt x="21459" y="50"/>
                    <a:pt x="20837" y="412"/>
                    <a:pt x="18429" y="1451"/>
                  </a:cubicBezTo>
                  <a:cubicBezTo>
                    <a:pt x="16020" y="2491"/>
                    <a:pt x="11824" y="4208"/>
                    <a:pt x="8717" y="5518"/>
                  </a:cubicBezTo>
                  <a:cubicBezTo>
                    <a:pt x="5609" y="6829"/>
                    <a:pt x="3588" y="7732"/>
                    <a:pt x="2345" y="8410"/>
                  </a:cubicBezTo>
                  <a:cubicBezTo>
                    <a:pt x="1102" y="9088"/>
                    <a:pt x="636" y="9540"/>
                    <a:pt x="714" y="9901"/>
                  </a:cubicBezTo>
                  <a:cubicBezTo>
                    <a:pt x="791" y="10263"/>
                    <a:pt x="1413" y="10534"/>
                    <a:pt x="3355" y="10715"/>
                  </a:cubicBezTo>
                  <a:cubicBezTo>
                    <a:pt x="5298" y="10896"/>
                    <a:pt x="8561" y="10986"/>
                    <a:pt x="10737" y="11167"/>
                  </a:cubicBezTo>
                  <a:cubicBezTo>
                    <a:pt x="12912" y="11347"/>
                    <a:pt x="14000" y="11619"/>
                    <a:pt x="14544" y="11980"/>
                  </a:cubicBezTo>
                  <a:cubicBezTo>
                    <a:pt x="15088" y="12342"/>
                    <a:pt x="15088" y="12793"/>
                    <a:pt x="14233" y="13381"/>
                  </a:cubicBezTo>
                  <a:cubicBezTo>
                    <a:pt x="13378" y="13968"/>
                    <a:pt x="11669" y="14691"/>
                    <a:pt x="9416" y="15550"/>
                  </a:cubicBezTo>
                  <a:cubicBezTo>
                    <a:pt x="7163" y="16409"/>
                    <a:pt x="4365" y="17403"/>
                    <a:pt x="2734" y="18081"/>
                  </a:cubicBezTo>
                  <a:cubicBezTo>
                    <a:pt x="1102" y="18758"/>
                    <a:pt x="636" y="19120"/>
                    <a:pt x="325" y="19527"/>
                  </a:cubicBezTo>
                  <a:cubicBezTo>
                    <a:pt x="14" y="19933"/>
                    <a:pt x="-141" y="20385"/>
                    <a:pt x="170" y="20701"/>
                  </a:cubicBezTo>
                  <a:cubicBezTo>
                    <a:pt x="481" y="21018"/>
                    <a:pt x="1258" y="21198"/>
                    <a:pt x="3744" y="21334"/>
                  </a:cubicBezTo>
                  <a:cubicBezTo>
                    <a:pt x="6230" y="21470"/>
                    <a:pt x="10426" y="21560"/>
                    <a:pt x="13378" y="21515"/>
                  </a:cubicBezTo>
                  <a:cubicBezTo>
                    <a:pt x="16331" y="21470"/>
                    <a:pt x="18040" y="21289"/>
                    <a:pt x="19750" y="211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2" name="Line"/>
            <p:cNvSpPr/>
            <p:nvPr/>
          </p:nvSpPr>
          <p:spPr>
            <a:xfrm>
              <a:off x="5212399" y="4217528"/>
              <a:ext cx="196851" cy="2141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9" fill="norm" stroke="1" extrusionOk="0">
                  <a:moveTo>
                    <a:pt x="0" y="6353"/>
                  </a:moveTo>
                  <a:cubicBezTo>
                    <a:pt x="697" y="5294"/>
                    <a:pt x="1394" y="4235"/>
                    <a:pt x="3252" y="4235"/>
                  </a:cubicBezTo>
                  <a:cubicBezTo>
                    <a:pt x="5110" y="4235"/>
                    <a:pt x="8129" y="5294"/>
                    <a:pt x="9987" y="7624"/>
                  </a:cubicBezTo>
                  <a:cubicBezTo>
                    <a:pt x="11845" y="9953"/>
                    <a:pt x="12542" y="13553"/>
                    <a:pt x="12194" y="16094"/>
                  </a:cubicBezTo>
                  <a:cubicBezTo>
                    <a:pt x="11845" y="18635"/>
                    <a:pt x="10452" y="20118"/>
                    <a:pt x="9174" y="20859"/>
                  </a:cubicBezTo>
                  <a:cubicBezTo>
                    <a:pt x="7897" y="21600"/>
                    <a:pt x="6735" y="21600"/>
                    <a:pt x="6039" y="20965"/>
                  </a:cubicBezTo>
                  <a:cubicBezTo>
                    <a:pt x="5342" y="20329"/>
                    <a:pt x="5110" y="19059"/>
                    <a:pt x="6039" y="16412"/>
                  </a:cubicBezTo>
                  <a:cubicBezTo>
                    <a:pt x="6968" y="13765"/>
                    <a:pt x="9058" y="9741"/>
                    <a:pt x="11845" y="6776"/>
                  </a:cubicBezTo>
                  <a:cubicBezTo>
                    <a:pt x="14632" y="3812"/>
                    <a:pt x="18116" y="190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3" name="Line"/>
            <p:cNvSpPr/>
            <p:nvPr/>
          </p:nvSpPr>
          <p:spPr>
            <a:xfrm>
              <a:off x="5579568" y="4082682"/>
              <a:ext cx="134482" cy="3331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3" h="21251" fill="norm" stroke="1" extrusionOk="0">
                  <a:moveTo>
                    <a:pt x="21443" y="95"/>
                  </a:moveTo>
                  <a:cubicBezTo>
                    <a:pt x="19418" y="-40"/>
                    <a:pt x="17393" y="-175"/>
                    <a:pt x="14356" y="770"/>
                  </a:cubicBezTo>
                  <a:cubicBezTo>
                    <a:pt x="11318" y="1715"/>
                    <a:pt x="7268" y="3740"/>
                    <a:pt x="4399" y="6373"/>
                  </a:cubicBezTo>
                  <a:cubicBezTo>
                    <a:pt x="1530" y="9005"/>
                    <a:pt x="-157" y="12245"/>
                    <a:pt x="12" y="14877"/>
                  </a:cubicBezTo>
                  <a:cubicBezTo>
                    <a:pt x="180" y="17510"/>
                    <a:pt x="2205" y="19535"/>
                    <a:pt x="4231" y="20480"/>
                  </a:cubicBezTo>
                  <a:cubicBezTo>
                    <a:pt x="6256" y="21425"/>
                    <a:pt x="8281" y="21290"/>
                    <a:pt x="10306" y="211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4" name="Line"/>
            <p:cNvSpPr/>
            <p:nvPr/>
          </p:nvSpPr>
          <p:spPr>
            <a:xfrm>
              <a:off x="5721987" y="4076152"/>
              <a:ext cx="138113" cy="3120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5" h="20815" fill="norm" stroke="1" extrusionOk="0">
                  <a:moveTo>
                    <a:pt x="15464" y="4347"/>
                  </a:moveTo>
                  <a:cubicBezTo>
                    <a:pt x="12191" y="6182"/>
                    <a:pt x="8919" y="8017"/>
                    <a:pt x="6300" y="10629"/>
                  </a:cubicBezTo>
                  <a:cubicBezTo>
                    <a:pt x="3682" y="13241"/>
                    <a:pt x="1719" y="16629"/>
                    <a:pt x="737" y="18676"/>
                  </a:cubicBezTo>
                  <a:cubicBezTo>
                    <a:pt x="-245" y="20723"/>
                    <a:pt x="-245" y="21429"/>
                    <a:pt x="737" y="20229"/>
                  </a:cubicBezTo>
                  <a:cubicBezTo>
                    <a:pt x="1719" y="19029"/>
                    <a:pt x="3682" y="15923"/>
                    <a:pt x="6464" y="12394"/>
                  </a:cubicBezTo>
                  <a:cubicBezTo>
                    <a:pt x="9246" y="8864"/>
                    <a:pt x="12846" y="4911"/>
                    <a:pt x="15137" y="2653"/>
                  </a:cubicBezTo>
                  <a:cubicBezTo>
                    <a:pt x="17428" y="394"/>
                    <a:pt x="18410" y="-171"/>
                    <a:pt x="19228" y="41"/>
                  </a:cubicBezTo>
                  <a:cubicBezTo>
                    <a:pt x="20046" y="253"/>
                    <a:pt x="20700" y="1241"/>
                    <a:pt x="21028" y="4700"/>
                  </a:cubicBezTo>
                  <a:cubicBezTo>
                    <a:pt x="21355" y="8158"/>
                    <a:pt x="21355" y="14088"/>
                    <a:pt x="21355" y="200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5" name="Line"/>
            <p:cNvSpPr/>
            <p:nvPr/>
          </p:nvSpPr>
          <p:spPr>
            <a:xfrm>
              <a:off x="5722730" y="4251395"/>
              <a:ext cx="137370" cy="29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0" h="21600" fill="norm" stroke="1" extrusionOk="0">
                  <a:moveTo>
                    <a:pt x="1604" y="21600"/>
                  </a:moveTo>
                  <a:cubicBezTo>
                    <a:pt x="622" y="15429"/>
                    <a:pt x="-360" y="9257"/>
                    <a:pt x="131" y="5400"/>
                  </a:cubicBezTo>
                  <a:cubicBezTo>
                    <a:pt x="622" y="1543"/>
                    <a:pt x="2585" y="0"/>
                    <a:pt x="6349" y="0"/>
                  </a:cubicBezTo>
                  <a:cubicBezTo>
                    <a:pt x="10113" y="0"/>
                    <a:pt x="15676" y="1543"/>
                    <a:pt x="21240" y="30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6" name="Line"/>
            <p:cNvSpPr/>
            <p:nvPr/>
          </p:nvSpPr>
          <p:spPr>
            <a:xfrm>
              <a:off x="5948999" y="3880978"/>
              <a:ext cx="95251" cy="749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1769"/>
                    <a:pt x="16800" y="3539"/>
                    <a:pt x="15360" y="5492"/>
                  </a:cubicBezTo>
                  <a:cubicBezTo>
                    <a:pt x="13920" y="7444"/>
                    <a:pt x="13440" y="9580"/>
                    <a:pt x="12480" y="11502"/>
                  </a:cubicBezTo>
                  <a:cubicBezTo>
                    <a:pt x="11520" y="13424"/>
                    <a:pt x="10080" y="15132"/>
                    <a:pt x="7920" y="16780"/>
                  </a:cubicBezTo>
                  <a:cubicBezTo>
                    <a:pt x="5760" y="18427"/>
                    <a:pt x="2880" y="2001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7" name="Line"/>
            <p:cNvSpPr/>
            <p:nvPr/>
          </p:nvSpPr>
          <p:spPr>
            <a:xfrm>
              <a:off x="6164899" y="4128628"/>
              <a:ext cx="222251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880" y="3916"/>
                    <a:pt x="5760" y="7832"/>
                    <a:pt x="8229" y="11053"/>
                  </a:cubicBezTo>
                  <a:cubicBezTo>
                    <a:pt x="10697" y="14274"/>
                    <a:pt x="12754" y="16800"/>
                    <a:pt x="14914" y="18442"/>
                  </a:cubicBezTo>
                  <a:cubicBezTo>
                    <a:pt x="17074" y="20084"/>
                    <a:pt x="19337" y="2084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8" name="Line"/>
            <p:cNvSpPr/>
            <p:nvPr/>
          </p:nvSpPr>
          <p:spPr>
            <a:xfrm>
              <a:off x="6213384" y="4103228"/>
              <a:ext cx="192816" cy="3903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7" h="21418" fill="norm" stroke="1" extrusionOk="0">
                  <a:moveTo>
                    <a:pt x="21387" y="0"/>
                  </a:moveTo>
                  <a:cubicBezTo>
                    <a:pt x="17630" y="3135"/>
                    <a:pt x="13874" y="6271"/>
                    <a:pt x="10352" y="9465"/>
                  </a:cubicBezTo>
                  <a:cubicBezTo>
                    <a:pt x="6830" y="12658"/>
                    <a:pt x="3544" y="15910"/>
                    <a:pt x="1783" y="18000"/>
                  </a:cubicBezTo>
                  <a:cubicBezTo>
                    <a:pt x="22" y="20090"/>
                    <a:pt x="-213" y="21019"/>
                    <a:pt x="139" y="21310"/>
                  </a:cubicBezTo>
                  <a:cubicBezTo>
                    <a:pt x="491" y="21600"/>
                    <a:pt x="1430" y="21252"/>
                    <a:pt x="2370" y="209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9" name="Line"/>
            <p:cNvSpPr/>
            <p:nvPr/>
          </p:nvSpPr>
          <p:spPr>
            <a:xfrm>
              <a:off x="6577649" y="4281028"/>
              <a:ext cx="16510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0" name="Line"/>
            <p:cNvSpPr/>
            <p:nvPr/>
          </p:nvSpPr>
          <p:spPr>
            <a:xfrm>
              <a:off x="6564949" y="4344528"/>
              <a:ext cx="1778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1" name="Line"/>
            <p:cNvSpPr/>
            <p:nvPr/>
          </p:nvSpPr>
          <p:spPr>
            <a:xfrm>
              <a:off x="7014082" y="4174729"/>
              <a:ext cx="198568" cy="3018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0" h="21392" fill="norm" stroke="1" extrusionOk="0">
                  <a:moveTo>
                    <a:pt x="185" y="2133"/>
                  </a:moveTo>
                  <a:cubicBezTo>
                    <a:pt x="185" y="1383"/>
                    <a:pt x="185" y="633"/>
                    <a:pt x="867" y="258"/>
                  </a:cubicBezTo>
                  <a:cubicBezTo>
                    <a:pt x="1549" y="-117"/>
                    <a:pt x="2913" y="-117"/>
                    <a:pt x="4391" y="483"/>
                  </a:cubicBezTo>
                  <a:cubicBezTo>
                    <a:pt x="5869" y="1083"/>
                    <a:pt x="7461" y="2283"/>
                    <a:pt x="8370" y="4683"/>
                  </a:cubicBezTo>
                  <a:cubicBezTo>
                    <a:pt x="9279" y="7083"/>
                    <a:pt x="9507" y="10683"/>
                    <a:pt x="8938" y="13383"/>
                  </a:cubicBezTo>
                  <a:cubicBezTo>
                    <a:pt x="8370" y="16083"/>
                    <a:pt x="7006" y="17883"/>
                    <a:pt x="5983" y="19083"/>
                  </a:cubicBezTo>
                  <a:cubicBezTo>
                    <a:pt x="4959" y="20283"/>
                    <a:pt x="4277" y="20883"/>
                    <a:pt x="3368" y="21183"/>
                  </a:cubicBezTo>
                  <a:cubicBezTo>
                    <a:pt x="2458" y="21483"/>
                    <a:pt x="1322" y="21483"/>
                    <a:pt x="639" y="21033"/>
                  </a:cubicBezTo>
                  <a:cubicBezTo>
                    <a:pt x="-43" y="20583"/>
                    <a:pt x="-270" y="19683"/>
                    <a:pt x="412" y="18033"/>
                  </a:cubicBezTo>
                  <a:cubicBezTo>
                    <a:pt x="1094" y="16383"/>
                    <a:pt x="2686" y="13983"/>
                    <a:pt x="5642" y="11583"/>
                  </a:cubicBezTo>
                  <a:cubicBezTo>
                    <a:pt x="8597" y="9183"/>
                    <a:pt x="12917" y="6783"/>
                    <a:pt x="15532" y="5283"/>
                  </a:cubicBezTo>
                  <a:cubicBezTo>
                    <a:pt x="18147" y="3783"/>
                    <a:pt x="19056" y="3183"/>
                    <a:pt x="19056" y="3108"/>
                  </a:cubicBezTo>
                  <a:cubicBezTo>
                    <a:pt x="19056" y="3033"/>
                    <a:pt x="18147" y="3483"/>
                    <a:pt x="16896" y="4983"/>
                  </a:cubicBezTo>
                  <a:cubicBezTo>
                    <a:pt x="15646" y="6483"/>
                    <a:pt x="14054" y="9033"/>
                    <a:pt x="13599" y="11058"/>
                  </a:cubicBezTo>
                  <a:cubicBezTo>
                    <a:pt x="13145" y="13083"/>
                    <a:pt x="13827" y="14583"/>
                    <a:pt x="15305" y="15708"/>
                  </a:cubicBezTo>
                  <a:cubicBezTo>
                    <a:pt x="16783" y="16833"/>
                    <a:pt x="19056" y="17583"/>
                    <a:pt x="21330" y="183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2" name="Line"/>
            <p:cNvSpPr/>
            <p:nvPr/>
          </p:nvSpPr>
          <p:spPr>
            <a:xfrm>
              <a:off x="7288849" y="4446128"/>
              <a:ext cx="1270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3" name="Line"/>
            <p:cNvSpPr/>
            <p:nvPr/>
          </p:nvSpPr>
          <p:spPr>
            <a:xfrm>
              <a:off x="7320599" y="4325478"/>
              <a:ext cx="63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4" name="Line"/>
            <p:cNvSpPr/>
            <p:nvPr/>
          </p:nvSpPr>
          <p:spPr>
            <a:xfrm>
              <a:off x="7365049" y="4154028"/>
              <a:ext cx="93370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72" h="21600" fill="norm" stroke="1" extrusionOk="0">
                  <a:moveTo>
                    <a:pt x="0" y="0"/>
                  </a:moveTo>
                  <a:cubicBezTo>
                    <a:pt x="2298" y="0"/>
                    <a:pt x="4596" y="0"/>
                    <a:pt x="7583" y="632"/>
                  </a:cubicBezTo>
                  <a:cubicBezTo>
                    <a:pt x="10570" y="1263"/>
                    <a:pt x="14247" y="2526"/>
                    <a:pt x="17004" y="4611"/>
                  </a:cubicBezTo>
                  <a:cubicBezTo>
                    <a:pt x="19762" y="6695"/>
                    <a:pt x="21600" y="9600"/>
                    <a:pt x="19072" y="12568"/>
                  </a:cubicBezTo>
                  <a:cubicBezTo>
                    <a:pt x="16545" y="15537"/>
                    <a:pt x="9651" y="18568"/>
                    <a:pt x="275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5" name="Line"/>
            <p:cNvSpPr/>
            <p:nvPr/>
          </p:nvSpPr>
          <p:spPr>
            <a:xfrm>
              <a:off x="7574599" y="4433428"/>
              <a:ext cx="127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6" name="Line"/>
            <p:cNvSpPr/>
            <p:nvPr/>
          </p:nvSpPr>
          <p:spPr>
            <a:xfrm>
              <a:off x="7892524" y="4087016"/>
              <a:ext cx="137298" cy="4628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8" h="21468" fill="norm" stroke="1" extrusionOk="0">
                  <a:moveTo>
                    <a:pt x="3861" y="9883"/>
                  </a:moveTo>
                  <a:cubicBezTo>
                    <a:pt x="3534" y="12926"/>
                    <a:pt x="3207" y="15970"/>
                    <a:pt x="3043" y="17737"/>
                  </a:cubicBezTo>
                  <a:cubicBezTo>
                    <a:pt x="2879" y="19504"/>
                    <a:pt x="2879" y="19995"/>
                    <a:pt x="2552" y="20486"/>
                  </a:cubicBezTo>
                  <a:cubicBezTo>
                    <a:pt x="2225" y="20977"/>
                    <a:pt x="1570" y="21468"/>
                    <a:pt x="1079" y="21468"/>
                  </a:cubicBezTo>
                  <a:cubicBezTo>
                    <a:pt x="589" y="21468"/>
                    <a:pt x="261" y="20977"/>
                    <a:pt x="98" y="18964"/>
                  </a:cubicBezTo>
                  <a:cubicBezTo>
                    <a:pt x="-66" y="16952"/>
                    <a:pt x="-66" y="13417"/>
                    <a:pt x="425" y="10423"/>
                  </a:cubicBezTo>
                  <a:cubicBezTo>
                    <a:pt x="916" y="7428"/>
                    <a:pt x="1898" y="4973"/>
                    <a:pt x="3370" y="3304"/>
                  </a:cubicBezTo>
                  <a:cubicBezTo>
                    <a:pt x="4843" y="1635"/>
                    <a:pt x="6807" y="752"/>
                    <a:pt x="8770" y="310"/>
                  </a:cubicBezTo>
                  <a:cubicBezTo>
                    <a:pt x="10734" y="-132"/>
                    <a:pt x="12698" y="-132"/>
                    <a:pt x="14825" y="506"/>
                  </a:cubicBezTo>
                  <a:cubicBezTo>
                    <a:pt x="16952" y="1144"/>
                    <a:pt x="19243" y="2421"/>
                    <a:pt x="20389" y="3550"/>
                  </a:cubicBezTo>
                  <a:cubicBezTo>
                    <a:pt x="21534" y="4679"/>
                    <a:pt x="21534" y="5661"/>
                    <a:pt x="20225" y="6495"/>
                  </a:cubicBezTo>
                  <a:cubicBezTo>
                    <a:pt x="18916" y="7330"/>
                    <a:pt x="16298" y="8017"/>
                    <a:pt x="13516" y="8606"/>
                  </a:cubicBezTo>
                  <a:cubicBezTo>
                    <a:pt x="10734" y="9195"/>
                    <a:pt x="7789" y="9686"/>
                    <a:pt x="4843" y="101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7" name="Line"/>
            <p:cNvSpPr/>
            <p:nvPr/>
          </p:nvSpPr>
          <p:spPr>
            <a:xfrm>
              <a:off x="8006399" y="4331828"/>
              <a:ext cx="120651" cy="1607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5" fill="norm" stroke="1" extrusionOk="0">
                  <a:moveTo>
                    <a:pt x="0" y="6732"/>
                  </a:moveTo>
                  <a:cubicBezTo>
                    <a:pt x="0" y="5330"/>
                    <a:pt x="0" y="3927"/>
                    <a:pt x="1137" y="3366"/>
                  </a:cubicBezTo>
                  <a:cubicBezTo>
                    <a:pt x="2274" y="2805"/>
                    <a:pt x="4547" y="3086"/>
                    <a:pt x="6821" y="5610"/>
                  </a:cubicBezTo>
                  <a:cubicBezTo>
                    <a:pt x="9095" y="8135"/>
                    <a:pt x="11368" y="12904"/>
                    <a:pt x="11937" y="15849"/>
                  </a:cubicBezTo>
                  <a:cubicBezTo>
                    <a:pt x="12505" y="18795"/>
                    <a:pt x="11368" y="19917"/>
                    <a:pt x="9663" y="20618"/>
                  </a:cubicBezTo>
                  <a:cubicBezTo>
                    <a:pt x="7958" y="21319"/>
                    <a:pt x="5684" y="21600"/>
                    <a:pt x="4168" y="20899"/>
                  </a:cubicBezTo>
                  <a:cubicBezTo>
                    <a:pt x="2653" y="20197"/>
                    <a:pt x="1895" y="18514"/>
                    <a:pt x="2653" y="15569"/>
                  </a:cubicBezTo>
                  <a:cubicBezTo>
                    <a:pt x="3411" y="12623"/>
                    <a:pt x="5684" y="8416"/>
                    <a:pt x="9095" y="5610"/>
                  </a:cubicBezTo>
                  <a:cubicBezTo>
                    <a:pt x="12505" y="2805"/>
                    <a:pt x="17053" y="140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8" name="Line"/>
            <p:cNvSpPr/>
            <p:nvPr/>
          </p:nvSpPr>
          <p:spPr>
            <a:xfrm>
              <a:off x="8283021" y="4139662"/>
              <a:ext cx="142479" cy="3733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2" h="21165" fill="norm" stroke="1" extrusionOk="0">
                  <a:moveTo>
                    <a:pt x="20429" y="1894"/>
                  </a:moveTo>
                  <a:cubicBezTo>
                    <a:pt x="20429" y="1054"/>
                    <a:pt x="20429" y="214"/>
                    <a:pt x="19794" y="34"/>
                  </a:cubicBezTo>
                  <a:cubicBezTo>
                    <a:pt x="19158" y="-146"/>
                    <a:pt x="17888" y="334"/>
                    <a:pt x="14553" y="2554"/>
                  </a:cubicBezTo>
                  <a:cubicBezTo>
                    <a:pt x="11217" y="4774"/>
                    <a:pt x="5817" y="8734"/>
                    <a:pt x="2958" y="11974"/>
                  </a:cubicBezTo>
                  <a:cubicBezTo>
                    <a:pt x="100" y="15214"/>
                    <a:pt x="-218" y="17734"/>
                    <a:pt x="100" y="19294"/>
                  </a:cubicBezTo>
                  <a:cubicBezTo>
                    <a:pt x="417" y="20854"/>
                    <a:pt x="1370" y="21454"/>
                    <a:pt x="5023" y="21034"/>
                  </a:cubicBezTo>
                  <a:cubicBezTo>
                    <a:pt x="8676" y="20614"/>
                    <a:pt x="15029" y="19174"/>
                    <a:pt x="21382" y="177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9" name="Line"/>
            <p:cNvSpPr/>
            <p:nvPr/>
          </p:nvSpPr>
          <p:spPr>
            <a:xfrm>
              <a:off x="8501699" y="4236578"/>
              <a:ext cx="127001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080" y="2057"/>
                    <a:pt x="2160" y="4114"/>
                    <a:pt x="4860" y="6686"/>
                  </a:cubicBezTo>
                  <a:cubicBezTo>
                    <a:pt x="7560" y="9257"/>
                    <a:pt x="11880" y="12343"/>
                    <a:pt x="14940" y="14914"/>
                  </a:cubicBezTo>
                  <a:cubicBezTo>
                    <a:pt x="18000" y="17486"/>
                    <a:pt x="19800" y="1954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0" name="Line"/>
            <p:cNvSpPr/>
            <p:nvPr/>
          </p:nvSpPr>
          <p:spPr>
            <a:xfrm>
              <a:off x="8520749" y="4236578"/>
              <a:ext cx="165101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831" y="988"/>
                    <a:pt x="16062" y="1976"/>
                    <a:pt x="13015" y="4376"/>
                  </a:cubicBezTo>
                  <a:cubicBezTo>
                    <a:pt x="9969" y="6776"/>
                    <a:pt x="6646" y="10588"/>
                    <a:pt x="4431" y="13694"/>
                  </a:cubicBezTo>
                  <a:cubicBezTo>
                    <a:pt x="2215" y="16800"/>
                    <a:pt x="1108" y="192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1" name="Line"/>
            <p:cNvSpPr/>
            <p:nvPr/>
          </p:nvSpPr>
          <p:spPr>
            <a:xfrm>
              <a:off x="8755699" y="4386862"/>
              <a:ext cx="139701" cy="8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564" y="10800"/>
                    <a:pt x="11127" y="0"/>
                    <a:pt x="14727" y="0"/>
                  </a:cubicBezTo>
                  <a:cubicBezTo>
                    <a:pt x="18327" y="0"/>
                    <a:pt x="19964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2" name="Line"/>
            <p:cNvSpPr/>
            <p:nvPr/>
          </p:nvSpPr>
          <p:spPr>
            <a:xfrm>
              <a:off x="8762049" y="4484228"/>
              <a:ext cx="1206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3" name="Line"/>
            <p:cNvSpPr/>
            <p:nvPr/>
          </p:nvSpPr>
          <p:spPr>
            <a:xfrm>
              <a:off x="9066849" y="4289194"/>
              <a:ext cx="249768" cy="2394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51" fill="norm" stroke="1" extrusionOk="0">
                  <a:moveTo>
                    <a:pt x="0" y="2656"/>
                  </a:moveTo>
                  <a:cubicBezTo>
                    <a:pt x="366" y="1717"/>
                    <a:pt x="732" y="778"/>
                    <a:pt x="1373" y="309"/>
                  </a:cubicBezTo>
                  <a:cubicBezTo>
                    <a:pt x="2014" y="-161"/>
                    <a:pt x="2929" y="-161"/>
                    <a:pt x="4851" y="778"/>
                  </a:cubicBezTo>
                  <a:cubicBezTo>
                    <a:pt x="6773" y="1717"/>
                    <a:pt x="9702" y="3596"/>
                    <a:pt x="11532" y="5943"/>
                  </a:cubicBezTo>
                  <a:cubicBezTo>
                    <a:pt x="13363" y="8291"/>
                    <a:pt x="14095" y="11109"/>
                    <a:pt x="13180" y="13644"/>
                  </a:cubicBezTo>
                  <a:cubicBezTo>
                    <a:pt x="12264" y="16180"/>
                    <a:pt x="9702" y="18434"/>
                    <a:pt x="7871" y="19749"/>
                  </a:cubicBezTo>
                  <a:cubicBezTo>
                    <a:pt x="6041" y="21063"/>
                    <a:pt x="4942" y="21439"/>
                    <a:pt x="4393" y="20969"/>
                  </a:cubicBezTo>
                  <a:cubicBezTo>
                    <a:pt x="3844" y="20500"/>
                    <a:pt x="3844" y="19185"/>
                    <a:pt x="5583" y="16837"/>
                  </a:cubicBezTo>
                  <a:cubicBezTo>
                    <a:pt x="7322" y="14489"/>
                    <a:pt x="10800" y="11109"/>
                    <a:pt x="13454" y="8855"/>
                  </a:cubicBezTo>
                  <a:cubicBezTo>
                    <a:pt x="16108" y="6601"/>
                    <a:pt x="17939" y="5474"/>
                    <a:pt x="19312" y="4722"/>
                  </a:cubicBezTo>
                  <a:cubicBezTo>
                    <a:pt x="20685" y="3971"/>
                    <a:pt x="21600" y="3596"/>
                    <a:pt x="21600" y="3596"/>
                  </a:cubicBezTo>
                  <a:cubicBezTo>
                    <a:pt x="21600" y="3596"/>
                    <a:pt x="20685" y="3971"/>
                    <a:pt x="19312" y="5474"/>
                  </a:cubicBezTo>
                  <a:cubicBezTo>
                    <a:pt x="17939" y="6976"/>
                    <a:pt x="16108" y="9606"/>
                    <a:pt x="15193" y="11860"/>
                  </a:cubicBezTo>
                  <a:cubicBezTo>
                    <a:pt x="14278" y="14114"/>
                    <a:pt x="14278" y="15992"/>
                    <a:pt x="15376" y="17495"/>
                  </a:cubicBezTo>
                  <a:cubicBezTo>
                    <a:pt x="16475" y="18997"/>
                    <a:pt x="18671" y="20124"/>
                    <a:pt x="20868" y="212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4" name="Line"/>
            <p:cNvSpPr/>
            <p:nvPr/>
          </p:nvSpPr>
          <p:spPr>
            <a:xfrm>
              <a:off x="9352599" y="4496928"/>
              <a:ext cx="3175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2215"/>
                    <a:pt x="7200" y="4431"/>
                    <a:pt x="3600" y="8031"/>
                  </a:cubicBezTo>
                  <a:cubicBezTo>
                    <a:pt x="0" y="11631"/>
                    <a:pt x="0" y="1661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5" name="Line"/>
            <p:cNvSpPr/>
            <p:nvPr/>
          </p:nvSpPr>
          <p:spPr>
            <a:xfrm>
              <a:off x="9409749" y="4395328"/>
              <a:ext cx="1" cy="381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6" name="Line"/>
            <p:cNvSpPr/>
            <p:nvPr/>
          </p:nvSpPr>
          <p:spPr>
            <a:xfrm>
              <a:off x="9403399" y="4293728"/>
              <a:ext cx="120710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93" h="21600" fill="norm" stroke="1" extrusionOk="0">
                  <a:moveTo>
                    <a:pt x="10623" y="0"/>
                  </a:moveTo>
                  <a:cubicBezTo>
                    <a:pt x="13102" y="1263"/>
                    <a:pt x="15580" y="2526"/>
                    <a:pt x="17705" y="4611"/>
                  </a:cubicBezTo>
                  <a:cubicBezTo>
                    <a:pt x="19830" y="6695"/>
                    <a:pt x="21600" y="9600"/>
                    <a:pt x="18590" y="12568"/>
                  </a:cubicBezTo>
                  <a:cubicBezTo>
                    <a:pt x="15580" y="15537"/>
                    <a:pt x="7790" y="1856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7" name="Line"/>
            <p:cNvSpPr/>
            <p:nvPr/>
          </p:nvSpPr>
          <p:spPr>
            <a:xfrm>
              <a:off x="4480223" y="4687428"/>
              <a:ext cx="154327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2" h="21600" fill="norm" stroke="1" extrusionOk="0">
                  <a:moveTo>
                    <a:pt x="5520" y="0"/>
                  </a:moveTo>
                  <a:cubicBezTo>
                    <a:pt x="6979" y="465"/>
                    <a:pt x="8439" y="929"/>
                    <a:pt x="9606" y="3600"/>
                  </a:cubicBezTo>
                  <a:cubicBezTo>
                    <a:pt x="10774" y="6271"/>
                    <a:pt x="11650" y="11148"/>
                    <a:pt x="10628" y="14516"/>
                  </a:cubicBezTo>
                  <a:cubicBezTo>
                    <a:pt x="9606" y="17884"/>
                    <a:pt x="6687" y="19742"/>
                    <a:pt x="4498" y="20439"/>
                  </a:cubicBezTo>
                  <a:cubicBezTo>
                    <a:pt x="2309" y="21135"/>
                    <a:pt x="850" y="20671"/>
                    <a:pt x="266" y="19858"/>
                  </a:cubicBezTo>
                  <a:cubicBezTo>
                    <a:pt x="-318" y="19045"/>
                    <a:pt x="-26" y="17884"/>
                    <a:pt x="2017" y="15794"/>
                  </a:cubicBezTo>
                  <a:cubicBezTo>
                    <a:pt x="4060" y="13703"/>
                    <a:pt x="7855" y="10684"/>
                    <a:pt x="10628" y="8710"/>
                  </a:cubicBezTo>
                  <a:cubicBezTo>
                    <a:pt x="13401" y="6735"/>
                    <a:pt x="15152" y="5806"/>
                    <a:pt x="16904" y="4877"/>
                  </a:cubicBezTo>
                  <a:cubicBezTo>
                    <a:pt x="18655" y="3948"/>
                    <a:pt x="20406" y="3019"/>
                    <a:pt x="20552" y="2903"/>
                  </a:cubicBezTo>
                  <a:cubicBezTo>
                    <a:pt x="20698" y="2787"/>
                    <a:pt x="19239" y="3484"/>
                    <a:pt x="17341" y="5226"/>
                  </a:cubicBezTo>
                  <a:cubicBezTo>
                    <a:pt x="15444" y="6968"/>
                    <a:pt x="13109" y="9755"/>
                    <a:pt x="12671" y="12658"/>
                  </a:cubicBezTo>
                  <a:cubicBezTo>
                    <a:pt x="12233" y="15561"/>
                    <a:pt x="13693" y="18581"/>
                    <a:pt x="15444" y="20090"/>
                  </a:cubicBezTo>
                  <a:cubicBezTo>
                    <a:pt x="17196" y="21600"/>
                    <a:pt x="19239" y="21600"/>
                    <a:pt x="2128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8" name="Line"/>
            <p:cNvSpPr/>
            <p:nvPr/>
          </p:nvSpPr>
          <p:spPr>
            <a:xfrm>
              <a:off x="4691699" y="4858878"/>
              <a:ext cx="635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9" name="Line"/>
            <p:cNvSpPr/>
            <p:nvPr/>
          </p:nvSpPr>
          <p:spPr>
            <a:xfrm>
              <a:off x="4729799" y="4763628"/>
              <a:ext cx="254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0" name="Line"/>
            <p:cNvSpPr/>
            <p:nvPr/>
          </p:nvSpPr>
          <p:spPr>
            <a:xfrm>
              <a:off x="4808498" y="4737022"/>
              <a:ext cx="181652" cy="181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7" h="21333" fill="norm" stroke="1" extrusionOk="0">
                  <a:moveTo>
                    <a:pt x="18328" y="5355"/>
                  </a:moveTo>
                  <a:cubicBezTo>
                    <a:pt x="18576" y="4114"/>
                    <a:pt x="18824" y="2872"/>
                    <a:pt x="18452" y="1879"/>
                  </a:cubicBezTo>
                  <a:cubicBezTo>
                    <a:pt x="18079" y="886"/>
                    <a:pt x="17086" y="141"/>
                    <a:pt x="15969" y="17"/>
                  </a:cubicBezTo>
                  <a:cubicBezTo>
                    <a:pt x="14852" y="-107"/>
                    <a:pt x="13610" y="390"/>
                    <a:pt x="10879" y="2996"/>
                  </a:cubicBezTo>
                  <a:cubicBezTo>
                    <a:pt x="8148" y="5603"/>
                    <a:pt x="3928" y="10321"/>
                    <a:pt x="1817" y="13672"/>
                  </a:cubicBezTo>
                  <a:cubicBezTo>
                    <a:pt x="-293" y="17024"/>
                    <a:pt x="-293" y="19010"/>
                    <a:pt x="452" y="20127"/>
                  </a:cubicBezTo>
                  <a:cubicBezTo>
                    <a:pt x="1197" y="21245"/>
                    <a:pt x="2686" y="21493"/>
                    <a:pt x="6286" y="21245"/>
                  </a:cubicBezTo>
                  <a:cubicBezTo>
                    <a:pt x="9886" y="20996"/>
                    <a:pt x="15597" y="20252"/>
                    <a:pt x="21307" y="195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1" name="Line"/>
            <p:cNvSpPr/>
            <p:nvPr/>
          </p:nvSpPr>
          <p:spPr>
            <a:xfrm>
              <a:off x="4888549" y="4856201"/>
              <a:ext cx="114301" cy="217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0" y="20157"/>
                  </a:moveTo>
                  <a:cubicBezTo>
                    <a:pt x="1600" y="12302"/>
                    <a:pt x="3200" y="4448"/>
                    <a:pt x="6800" y="1502"/>
                  </a:cubicBezTo>
                  <a:cubicBezTo>
                    <a:pt x="10400" y="-1443"/>
                    <a:pt x="16000" y="521"/>
                    <a:pt x="21600" y="2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2" name="Line"/>
            <p:cNvSpPr/>
            <p:nvPr/>
          </p:nvSpPr>
          <p:spPr>
            <a:xfrm>
              <a:off x="5040949" y="4686345"/>
              <a:ext cx="355601" cy="2360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6" fill="norm" stroke="1" extrusionOk="0">
                  <a:moveTo>
                    <a:pt x="0" y="20743"/>
                  </a:moveTo>
                  <a:cubicBezTo>
                    <a:pt x="2700" y="20743"/>
                    <a:pt x="5400" y="20743"/>
                    <a:pt x="7136" y="20743"/>
                  </a:cubicBezTo>
                  <a:cubicBezTo>
                    <a:pt x="8871" y="20743"/>
                    <a:pt x="9643" y="20743"/>
                    <a:pt x="9836" y="20360"/>
                  </a:cubicBezTo>
                  <a:cubicBezTo>
                    <a:pt x="10029" y="19978"/>
                    <a:pt x="9643" y="19213"/>
                    <a:pt x="8807" y="18066"/>
                  </a:cubicBezTo>
                  <a:cubicBezTo>
                    <a:pt x="7971" y="16920"/>
                    <a:pt x="6686" y="15390"/>
                    <a:pt x="6171" y="13383"/>
                  </a:cubicBezTo>
                  <a:cubicBezTo>
                    <a:pt x="5657" y="11376"/>
                    <a:pt x="5914" y="8891"/>
                    <a:pt x="6943" y="6502"/>
                  </a:cubicBezTo>
                  <a:cubicBezTo>
                    <a:pt x="7971" y="4112"/>
                    <a:pt x="9771" y="1819"/>
                    <a:pt x="11443" y="767"/>
                  </a:cubicBezTo>
                  <a:cubicBezTo>
                    <a:pt x="13114" y="-284"/>
                    <a:pt x="14657" y="-93"/>
                    <a:pt x="15621" y="385"/>
                  </a:cubicBezTo>
                  <a:cubicBezTo>
                    <a:pt x="16586" y="863"/>
                    <a:pt x="16971" y="1628"/>
                    <a:pt x="16907" y="3252"/>
                  </a:cubicBezTo>
                  <a:cubicBezTo>
                    <a:pt x="16843" y="4877"/>
                    <a:pt x="16329" y="7362"/>
                    <a:pt x="15557" y="9560"/>
                  </a:cubicBezTo>
                  <a:cubicBezTo>
                    <a:pt x="14786" y="11758"/>
                    <a:pt x="13757" y="13670"/>
                    <a:pt x="13114" y="15295"/>
                  </a:cubicBezTo>
                  <a:cubicBezTo>
                    <a:pt x="12471" y="16920"/>
                    <a:pt x="12214" y="18258"/>
                    <a:pt x="12471" y="19022"/>
                  </a:cubicBezTo>
                  <a:cubicBezTo>
                    <a:pt x="12729" y="19787"/>
                    <a:pt x="13500" y="19978"/>
                    <a:pt x="15107" y="20265"/>
                  </a:cubicBezTo>
                  <a:cubicBezTo>
                    <a:pt x="16714" y="20551"/>
                    <a:pt x="19157" y="20934"/>
                    <a:pt x="21600" y="213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3" name="Line"/>
            <p:cNvSpPr/>
            <p:nvPr/>
          </p:nvSpPr>
          <p:spPr>
            <a:xfrm>
              <a:off x="5421949" y="4877928"/>
              <a:ext cx="139701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618" y="1728"/>
                    <a:pt x="5236" y="3456"/>
                    <a:pt x="8345" y="6192"/>
                  </a:cubicBezTo>
                  <a:cubicBezTo>
                    <a:pt x="11455" y="8928"/>
                    <a:pt x="15055" y="12672"/>
                    <a:pt x="17345" y="15408"/>
                  </a:cubicBezTo>
                  <a:cubicBezTo>
                    <a:pt x="19636" y="18144"/>
                    <a:pt x="20618" y="1987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4" name="Line"/>
            <p:cNvSpPr/>
            <p:nvPr/>
          </p:nvSpPr>
          <p:spPr>
            <a:xfrm>
              <a:off x="5364799" y="4877928"/>
              <a:ext cx="203201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325" y="4659"/>
                    <a:pt x="13050" y="9318"/>
                    <a:pt x="9450" y="12918"/>
                  </a:cubicBezTo>
                  <a:cubicBezTo>
                    <a:pt x="5850" y="16518"/>
                    <a:pt x="2925" y="1905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5" name="Line"/>
            <p:cNvSpPr/>
            <p:nvPr/>
          </p:nvSpPr>
          <p:spPr>
            <a:xfrm>
              <a:off x="7810546" y="3566901"/>
              <a:ext cx="1996164" cy="13202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9" h="21556" fill="norm" stroke="1" extrusionOk="0">
                  <a:moveTo>
                    <a:pt x="18180" y="3988"/>
                  </a:moveTo>
                  <a:cubicBezTo>
                    <a:pt x="18157" y="3504"/>
                    <a:pt x="18134" y="3020"/>
                    <a:pt x="17997" y="2657"/>
                  </a:cubicBezTo>
                  <a:cubicBezTo>
                    <a:pt x="17859" y="2295"/>
                    <a:pt x="17608" y="2053"/>
                    <a:pt x="17139" y="1707"/>
                  </a:cubicBezTo>
                  <a:cubicBezTo>
                    <a:pt x="16670" y="1361"/>
                    <a:pt x="15983" y="912"/>
                    <a:pt x="15308" y="618"/>
                  </a:cubicBezTo>
                  <a:cubicBezTo>
                    <a:pt x="14633" y="325"/>
                    <a:pt x="13970" y="186"/>
                    <a:pt x="13192" y="100"/>
                  </a:cubicBezTo>
                  <a:cubicBezTo>
                    <a:pt x="12414" y="14"/>
                    <a:pt x="11521" y="-21"/>
                    <a:pt x="10789" y="14"/>
                  </a:cubicBezTo>
                  <a:cubicBezTo>
                    <a:pt x="10057" y="48"/>
                    <a:pt x="9485" y="152"/>
                    <a:pt x="8867" y="394"/>
                  </a:cubicBezTo>
                  <a:cubicBezTo>
                    <a:pt x="8249" y="636"/>
                    <a:pt x="7586" y="1016"/>
                    <a:pt x="6956" y="1431"/>
                  </a:cubicBezTo>
                  <a:cubicBezTo>
                    <a:pt x="6327" y="1845"/>
                    <a:pt x="5732" y="2295"/>
                    <a:pt x="5149" y="2830"/>
                  </a:cubicBezTo>
                  <a:cubicBezTo>
                    <a:pt x="4565" y="3366"/>
                    <a:pt x="3993" y="3988"/>
                    <a:pt x="3375" y="4731"/>
                  </a:cubicBezTo>
                  <a:cubicBezTo>
                    <a:pt x="2758" y="5474"/>
                    <a:pt x="2094" y="6338"/>
                    <a:pt x="1568" y="7185"/>
                  </a:cubicBezTo>
                  <a:cubicBezTo>
                    <a:pt x="1042" y="8031"/>
                    <a:pt x="653" y="8861"/>
                    <a:pt x="389" y="9846"/>
                  </a:cubicBezTo>
                  <a:cubicBezTo>
                    <a:pt x="126" y="10831"/>
                    <a:pt x="-11" y="11971"/>
                    <a:pt x="0" y="12956"/>
                  </a:cubicBezTo>
                  <a:cubicBezTo>
                    <a:pt x="12" y="13941"/>
                    <a:pt x="172" y="14771"/>
                    <a:pt x="550" y="15635"/>
                  </a:cubicBezTo>
                  <a:cubicBezTo>
                    <a:pt x="927" y="16499"/>
                    <a:pt x="1522" y="17397"/>
                    <a:pt x="2174" y="18192"/>
                  </a:cubicBezTo>
                  <a:cubicBezTo>
                    <a:pt x="2826" y="18987"/>
                    <a:pt x="3536" y="19678"/>
                    <a:pt x="4268" y="20179"/>
                  </a:cubicBezTo>
                  <a:cubicBezTo>
                    <a:pt x="5000" y="20680"/>
                    <a:pt x="5755" y="20991"/>
                    <a:pt x="6545" y="21199"/>
                  </a:cubicBezTo>
                  <a:cubicBezTo>
                    <a:pt x="7334" y="21406"/>
                    <a:pt x="8158" y="21510"/>
                    <a:pt x="8981" y="21544"/>
                  </a:cubicBezTo>
                  <a:cubicBezTo>
                    <a:pt x="9805" y="21579"/>
                    <a:pt x="10629" y="21544"/>
                    <a:pt x="11510" y="21372"/>
                  </a:cubicBezTo>
                  <a:cubicBezTo>
                    <a:pt x="12391" y="21199"/>
                    <a:pt x="13329" y="20888"/>
                    <a:pt x="14153" y="20594"/>
                  </a:cubicBezTo>
                  <a:cubicBezTo>
                    <a:pt x="14976" y="20300"/>
                    <a:pt x="15686" y="20024"/>
                    <a:pt x="16383" y="19644"/>
                  </a:cubicBezTo>
                  <a:cubicBezTo>
                    <a:pt x="17081" y="19263"/>
                    <a:pt x="17768" y="18780"/>
                    <a:pt x="18397" y="18140"/>
                  </a:cubicBezTo>
                  <a:cubicBezTo>
                    <a:pt x="19026" y="17501"/>
                    <a:pt x="19598" y="16706"/>
                    <a:pt x="20079" y="15738"/>
                  </a:cubicBezTo>
                  <a:cubicBezTo>
                    <a:pt x="20559" y="14771"/>
                    <a:pt x="20948" y="13630"/>
                    <a:pt x="21200" y="12542"/>
                  </a:cubicBezTo>
                  <a:cubicBezTo>
                    <a:pt x="21452" y="11453"/>
                    <a:pt x="21566" y="10416"/>
                    <a:pt x="21578" y="9362"/>
                  </a:cubicBezTo>
                  <a:cubicBezTo>
                    <a:pt x="21589" y="8308"/>
                    <a:pt x="21497" y="7237"/>
                    <a:pt x="21108" y="6459"/>
                  </a:cubicBezTo>
                  <a:cubicBezTo>
                    <a:pt x="20720" y="5681"/>
                    <a:pt x="20033" y="5198"/>
                    <a:pt x="19289" y="4921"/>
                  </a:cubicBezTo>
                  <a:cubicBezTo>
                    <a:pt x="18546" y="4645"/>
                    <a:pt x="17745" y="4575"/>
                    <a:pt x="17230" y="4575"/>
                  </a:cubicBezTo>
                  <a:cubicBezTo>
                    <a:pt x="16715" y="4575"/>
                    <a:pt x="16486" y="4645"/>
                    <a:pt x="16258" y="471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6" name="Line"/>
            <p:cNvSpPr/>
            <p:nvPr/>
          </p:nvSpPr>
          <p:spPr>
            <a:xfrm>
              <a:off x="9661973" y="3178245"/>
              <a:ext cx="167143" cy="5439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7" h="21600" fill="norm" stroke="1" extrusionOk="0">
                  <a:moveTo>
                    <a:pt x="7423" y="5463"/>
                  </a:moveTo>
                  <a:cubicBezTo>
                    <a:pt x="8223" y="8489"/>
                    <a:pt x="9023" y="11514"/>
                    <a:pt x="9557" y="14036"/>
                  </a:cubicBezTo>
                  <a:cubicBezTo>
                    <a:pt x="10090" y="16557"/>
                    <a:pt x="10357" y="18574"/>
                    <a:pt x="10490" y="19835"/>
                  </a:cubicBezTo>
                  <a:cubicBezTo>
                    <a:pt x="10623" y="21096"/>
                    <a:pt x="10623" y="21600"/>
                    <a:pt x="10490" y="21600"/>
                  </a:cubicBezTo>
                  <a:cubicBezTo>
                    <a:pt x="10357" y="21600"/>
                    <a:pt x="10090" y="21096"/>
                    <a:pt x="9023" y="19499"/>
                  </a:cubicBezTo>
                  <a:cubicBezTo>
                    <a:pt x="7957" y="17902"/>
                    <a:pt x="6090" y="15212"/>
                    <a:pt x="4357" y="12439"/>
                  </a:cubicBezTo>
                  <a:cubicBezTo>
                    <a:pt x="2623" y="9665"/>
                    <a:pt x="1023" y="6808"/>
                    <a:pt x="357" y="4917"/>
                  </a:cubicBezTo>
                  <a:cubicBezTo>
                    <a:pt x="-310" y="3026"/>
                    <a:pt x="-43" y="2101"/>
                    <a:pt x="1157" y="1345"/>
                  </a:cubicBezTo>
                  <a:cubicBezTo>
                    <a:pt x="2357" y="588"/>
                    <a:pt x="4490" y="0"/>
                    <a:pt x="7557" y="0"/>
                  </a:cubicBezTo>
                  <a:cubicBezTo>
                    <a:pt x="10623" y="0"/>
                    <a:pt x="14623" y="588"/>
                    <a:pt x="17290" y="1513"/>
                  </a:cubicBezTo>
                  <a:cubicBezTo>
                    <a:pt x="19957" y="2437"/>
                    <a:pt x="21290" y="3698"/>
                    <a:pt x="21023" y="4959"/>
                  </a:cubicBezTo>
                  <a:cubicBezTo>
                    <a:pt x="20757" y="6219"/>
                    <a:pt x="18890" y="7480"/>
                    <a:pt x="16623" y="8195"/>
                  </a:cubicBezTo>
                  <a:cubicBezTo>
                    <a:pt x="14357" y="8909"/>
                    <a:pt x="11690" y="9077"/>
                    <a:pt x="9690" y="9161"/>
                  </a:cubicBezTo>
                  <a:cubicBezTo>
                    <a:pt x="7690" y="9245"/>
                    <a:pt x="6357" y="9245"/>
                    <a:pt x="6223" y="9077"/>
                  </a:cubicBezTo>
                  <a:cubicBezTo>
                    <a:pt x="6090" y="8909"/>
                    <a:pt x="7157" y="8573"/>
                    <a:pt x="8223" y="823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7" name="Line"/>
            <p:cNvSpPr/>
            <p:nvPr/>
          </p:nvSpPr>
          <p:spPr>
            <a:xfrm>
              <a:off x="9873299" y="3423778"/>
              <a:ext cx="120651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411" y="1565"/>
                    <a:pt x="6821" y="3130"/>
                    <a:pt x="10421" y="6730"/>
                  </a:cubicBezTo>
                  <a:cubicBezTo>
                    <a:pt x="14021" y="10330"/>
                    <a:pt x="17811" y="1596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8" name="Line"/>
            <p:cNvSpPr/>
            <p:nvPr/>
          </p:nvSpPr>
          <p:spPr>
            <a:xfrm>
              <a:off x="9936799" y="3436478"/>
              <a:ext cx="63501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9" name="Line"/>
            <p:cNvSpPr/>
            <p:nvPr/>
          </p:nvSpPr>
          <p:spPr>
            <a:xfrm>
              <a:off x="10030838" y="3154823"/>
              <a:ext cx="121862" cy="307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7" h="21462" fill="norm" stroke="1" extrusionOk="0">
                  <a:moveTo>
                    <a:pt x="21077" y="1489"/>
                  </a:moveTo>
                  <a:cubicBezTo>
                    <a:pt x="19246" y="898"/>
                    <a:pt x="17416" y="306"/>
                    <a:pt x="15585" y="84"/>
                  </a:cubicBezTo>
                  <a:cubicBezTo>
                    <a:pt x="13755" y="-138"/>
                    <a:pt x="11924" y="10"/>
                    <a:pt x="9362" y="1415"/>
                  </a:cubicBezTo>
                  <a:cubicBezTo>
                    <a:pt x="6799" y="2821"/>
                    <a:pt x="3504" y="5484"/>
                    <a:pt x="1674" y="8517"/>
                  </a:cubicBezTo>
                  <a:cubicBezTo>
                    <a:pt x="-157" y="11550"/>
                    <a:pt x="-523" y="14952"/>
                    <a:pt x="758" y="17172"/>
                  </a:cubicBezTo>
                  <a:cubicBezTo>
                    <a:pt x="2040" y="19391"/>
                    <a:pt x="4969" y="20426"/>
                    <a:pt x="7897" y="2146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0" name="Line"/>
            <p:cNvSpPr/>
            <p:nvPr/>
          </p:nvSpPr>
          <p:spPr>
            <a:xfrm>
              <a:off x="10165399" y="3220522"/>
              <a:ext cx="152401" cy="1950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55" fill="norm" stroke="1" extrusionOk="0">
                  <a:moveTo>
                    <a:pt x="0" y="2052"/>
                  </a:moveTo>
                  <a:cubicBezTo>
                    <a:pt x="1200" y="1370"/>
                    <a:pt x="2400" y="688"/>
                    <a:pt x="4350" y="1143"/>
                  </a:cubicBezTo>
                  <a:cubicBezTo>
                    <a:pt x="6300" y="1597"/>
                    <a:pt x="9000" y="3189"/>
                    <a:pt x="10500" y="5804"/>
                  </a:cubicBezTo>
                  <a:cubicBezTo>
                    <a:pt x="12000" y="8418"/>
                    <a:pt x="12300" y="12056"/>
                    <a:pt x="11400" y="14785"/>
                  </a:cubicBezTo>
                  <a:cubicBezTo>
                    <a:pt x="10500" y="17513"/>
                    <a:pt x="8400" y="19332"/>
                    <a:pt x="6600" y="20242"/>
                  </a:cubicBezTo>
                  <a:cubicBezTo>
                    <a:pt x="4800" y="21151"/>
                    <a:pt x="3300" y="21151"/>
                    <a:pt x="2550" y="20469"/>
                  </a:cubicBezTo>
                  <a:cubicBezTo>
                    <a:pt x="1800" y="19787"/>
                    <a:pt x="1800" y="18423"/>
                    <a:pt x="3000" y="15922"/>
                  </a:cubicBezTo>
                  <a:cubicBezTo>
                    <a:pt x="4200" y="13420"/>
                    <a:pt x="6600" y="9783"/>
                    <a:pt x="8850" y="7168"/>
                  </a:cubicBezTo>
                  <a:cubicBezTo>
                    <a:pt x="11100" y="4553"/>
                    <a:pt x="13200" y="2962"/>
                    <a:pt x="15150" y="1711"/>
                  </a:cubicBezTo>
                  <a:cubicBezTo>
                    <a:pt x="17100" y="460"/>
                    <a:pt x="18900" y="-449"/>
                    <a:pt x="19050" y="233"/>
                  </a:cubicBezTo>
                  <a:cubicBezTo>
                    <a:pt x="19200" y="915"/>
                    <a:pt x="17700" y="3189"/>
                    <a:pt x="16950" y="5576"/>
                  </a:cubicBezTo>
                  <a:cubicBezTo>
                    <a:pt x="16200" y="7964"/>
                    <a:pt x="16200" y="10465"/>
                    <a:pt x="17100" y="12625"/>
                  </a:cubicBezTo>
                  <a:cubicBezTo>
                    <a:pt x="18000" y="14785"/>
                    <a:pt x="19800" y="16604"/>
                    <a:pt x="21600" y="1842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1" name="Line"/>
            <p:cNvSpPr/>
            <p:nvPr/>
          </p:nvSpPr>
          <p:spPr>
            <a:xfrm>
              <a:off x="10400349" y="3366628"/>
              <a:ext cx="1" cy="44451"/>
            </a:xfrm>
            <a:prstGeom prst="ellipse">
              <a:avLst/>
            </a:pr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2" name="Line"/>
            <p:cNvSpPr/>
            <p:nvPr/>
          </p:nvSpPr>
          <p:spPr>
            <a:xfrm>
              <a:off x="10463849" y="3074528"/>
              <a:ext cx="72170" cy="393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42" h="21600" fill="norm" stroke="1" extrusionOk="0">
                  <a:moveTo>
                    <a:pt x="0" y="0"/>
                  </a:moveTo>
                  <a:cubicBezTo>
                    <a:pt x="4320" y="1858"/>
                    <a:pt x="8640" y="3716"/>
                    <a:pt x="12960" y="6155"/>
                  </a:cubicBezTo>
                  <a:cubicBezTo>
                    <a:pt x="17280" y="8594"/>
                    <a:pt x="21600" y="11613"/>
                    <a:pt x="20983" y="14226"/>
                  </a:cubicBezTo>
                  <a:cubicBezTo>
                    <a:pt x="20366" y="16839"/>
                    <a:pt x="14811" y="19045"/>
                    <a:pt x="10491" y="20206"/>
                  </a:cubicBezTo>
                  <a:cubicBezTo>
                    <a:pt x="6171" y="21368"/>
                    <a:pt x="3086" y="2148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3" name="Line"/>
            <p:cNvSpPr/>
            <p:nvPr/>
          </p:nvSpPr>
          <p:spPr>
            <a:xfrm>
              <a:off x="10431464" y="3252328"/>
              <a:ext cx="1271" cy="1"/>
            </a:xfrm>
            <a:prstGeom prst="ellipse">
              <a:avLst/>
            </a:pr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4" name="Line"/>
            <p:cNvSpPr/>
            <p:nvPr/>
          </p:nvSpPr>
          <p:spPr>
            <a:xfrm>
              <a:off x="3929699" y="5868528"/>
              <a:ext cx="1" cy="304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4350"/>
                    <a:pt x="21600" y="8700"/>
                    <a:pt x="0" y="12300"/>
                  </a:cubicBezTo>
                  <a:cubicBezTo>
                    <a:pt x="21600" y="15900"/>
                    <a:pt x="21600" y="1875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5" name="Line"/>
            <p:cNvSpPr/>
            <p:nvPr/>
          </p:nvSpPr>
          <p:spPr>
            <a:xfrm>
              <a:off x="3694749" y="5830428"/>
              <a:ext cx="44450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03" y="19964"/>
                    <a:pt x="206" y="18327"/>
                    <a:pt x="1337" y="16036"/>
                  </a:cubicBezTo>
                  <a:cubicBezTo>
                    <a:pt x="2469" y="13745"/>
                    <a:pt x="4629" y="10800"/>
                    <a:pt x="7457" y="8345"/>
                  </a:cubicBezTo>
                  <a:cubicBezTo>
                    <a:pt x="10286" y="5891"/>
                    <a:pt x="13783" y="3927"/>
                    <a:pt x="16251" y="2618"/>
                  </a:cubicBezTo>
                  <a:cubicBezTo>
                    <a:pt x="18720" y="1309"/>
                    <a:pt x="20160" y="65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6" name="Line"/>
            <p:cNvSpPr/>
            <p:nvPr/>
          </p:nvSpPr>
          <p:spPr>
            <a:xfrm>
              <a:off x="4145599" y="5783695"/>
              <a:ext cx="134464" cy="4467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0" h="21506" fill="norm" stroke="1" extrusionOk="0">
                  <a:moveTo>
                    <a:pt x="0" y="5000"/>
                  </a:moveTo>
                  <a:cubicBezTo>
                    <a:pt x="665" y="8057"/>
                    <a:pt x="1329" y="11114"/>
                    <a:pt x="1662" y="13661"/>
                  </a:cubicBezTo>
                  <a:cubicBezTo>
                    <a:pt x="1994" y="16208"/>
                    <a:pt x="1994" y="18246"/>
                    <a:pt x="1828" y="19570"/>
                  </a:cubicBezTo>
                  <a:cubicBezTo>
                    <a:pt x="1662" y="20895"/>
                    <a:pt x="1329" y="21506"/>
                    <a:pt x="997" y="21506"/>
                  </a:cubicBezTo>
                  <a:cubicBezTo>
                    <a:pt x="665" y="21506"/>
                    <a:pt x="332" y="20895"/>
                    <a:pt x="498" y="18602"/>
                  </a:cubicBezTo>
                  <a:cubicBezTo>
                    <a:pt x="665" y="16310"/>
                    <a:pt x="1329" y="12336"/>
                    <a:pt x="2825" y="9127"/>
                  </a:cubicBezTo>
                  <a:cubicBezTo>
                    <a:pt x="4320" y="5917"/>
                    <a:pt x="6646" y="3472"/>
                    <a:pt x="8474" y="2046"/>
                  </a:cubicBezTo>
                  <a:cubicBezTo>
                    <a:pt x="10302" y="619"/>
                    <a:pt x="11631" y="212"/>
                    <a:pt x="13292" y="59"/>
                  </a:cubicBezTo>
                  <a:cubicBezTo>
                    <a:pt x="14954" y="-94"/>
                    <a:pt x="16948" y="8"/>
                    <a:pt x="18609" y="874"/>
                  </a:cubicBezTo>
                  <a:cubicBezTo>
                    <a:pt x="20271" y="1740"/>
                    <a:pt x="21600" y="3370"/>
                    <a:pt x="20935" y="4695"/>
                  </a:cubicBezTo>
                  <a:cubicBezTo>
                    <a:pt x="20271" y="6019"/>
                    <a:pt x="17612" y="7038"/>
                    <a:pt x="14123" y="7700"/>
                  </a:cubicBezTo>
                  <a:cubicBezTo>
                    <a:pt x="10634" y="8363"/>
                    <a:pt x="6314" y="8668"/>
                    <a:pt x="1994" y="897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7" name="Line"/>
            <p:cNvSpPr/>
            <p:nvPr/>
          </p:nvSpPr>
          <p:spPr>
            <a:xfrm>
              <a:off x="4558349" y="5759449"/>
              <a:ext cx="508001" cy="3905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6" fill="norm" stroke="1" extrusionOk="0">
                  <a:moveTo>
                    <a:pt x="0" y="15124"/>
                  </a:moveTo>
                  <a:cubicBezTo>
                    <a:pt x="450" y="15008"/>
                    <a:pt x="900" y="14891"/>
                    <a:pt x="1530" y="15475"/>
                  </a:cubicBezTo>
                  <a:cubicBezTo>
                    <a:pt x="2160" y="16058"/>
                    <a:pt x="2970" y="17343"/>
                    <a:pt x="3420" y="18277"/>
                  </a:cubicBezTo>
                  <a:cubicBezTo>
                    <a:pt x="3870" y="19211"/>
                    <a:pt x="3960" y="19795"/>
                    <a:pt x="3915" y="20378"/>
                  </a:cubicBezTo>
                  <a:cubicBezTo>
                    <a:pt x="3870" y="20962"/>
                    <a:pt x="3690" y="21546"/>
                    <a:pt x="3195" y="21546"/>
                  </a:cubicBezTo>
                  <a:cubicBezTo>
                    <a:pt x="2700" y="21546"/>
                    <a:pt x="1890" y="20962"/>
                    <a:pt x="1440" y="19853"/>
                  </a:cubicBezTo>
                  <a:cubicBezTo>
                    <a:pt x="990" y="18744"/>
                    <a:pt x="900" y="17109"/>
                    <a:pt x="1215" y="15883"/>
                  </a:cubicBezTo>
                  <a:cubicBezTo>
                    <a:pt x="1530" y="14657"/>
                    <a:pt x="2250" y="13840"/>
                    <a:pt x="3195" y="13431"/>
                  </a:cubicBezTo>
                  <a:cubicBezTo>
                    <a:pt x="4140" y="13023"/>
                    <a:pt x="5310" y="13023"/>
                    <a:pt x="5985" y="13315"/>
                  </a:cubicBezTo>
                  <a:cubicBezTo>
                    <a:pt x="6660" y="13607"/>
                    <a:pt x="6840" y="14190"/>
                    <a:pt x="6885" y="14774"/>
                  </a:cubicBezTo>
                  <a:cubicBezTo>
                    <a:pt x="6930" y="15358"/>
                    <a:pt x="6840" y="15942"/>
                    <a:pt x="6930" y="16701"/>
                  </a:cubicBezTo>
                  <a:cubicBezTo>
                    <a:pt x="7020" y="17460"/>
                    <a:pt x="7290" y="18394"/>
                    <a:pt x="7560" y="18452"/>
                  </a:cubicBezTo>
                  <a:cubicBezTo>
                    <a:pt x="7830" y="18510"/>
                    <a:pt x="8100" y="17693"/>
                    <a:pt x="8280" y="16992"/>
                  </a:cubicBezTo>
                  <a:cubicBezTo>
                    <a:pt x="8460" y="16292"/>
                    <a:pt x="8550" y="15708"/>
                    <a:pt x="8730" y="15066"/>
                  </a:cubicBezTo>
                  <a:cubicBezTo>
                    <a:pt x="8910" y="14424"/>
                    <a:pt x="9180" y="13723"/>
                    <a:pt x="9315" y="13665"/>
                  </a:cubicBezTo>
                  <a:cubicBezTo>
                    <a:pt x="9450" y="13607"/>
                    <a:pt x="9450" y="14190"/>
                    <a:pt x="9405" y="14774"/>
                  </a:cubicBezTo>
                  <a:cubicBezTo>
                    <a:pt x="9360" y="15358"/>
                    <a:pt x="9270" y="15942"/>
                    <a:pt x="9270" y="16759"/>
                  </a:cubicBezTo>
                  <a:cubicBezTo>
                    <a:pt x="9270" y="17576"/>
                    <a:pt x="9360" y="18627"/>
                    <a:pt x="9630" y="19211"/>
                  </a:cubicBezTo>
                  <a:cubicBezTo>
                    <a:pt x="9900" y="19795"/>
                    <a:pt x="10350" y="19911"/>
                    <a:pt x="10935" y="18569"/>
                  </a:cubicBezTo>
                  <a:cubicBezTo>
                    <a:pt x="11520" y="17226"/>
                    <a:pt x="12240" y="14424"/>
                    <a:pt x="13005" y="11271"/>
                  </a:cubicBezTo>
                  <a:cubicBezTo>
                    <a:pt x="13770" y="8119"/>
                    <a:pt x="14580" y="4616"/>
                    <a:pt x="15030" y="2573"/>
                  </a:cubicBezTo>
                  <a:cubicBezTo>
                    <a:pt x="15480" y="530"/>
                    <a:pt x="15570" y="-54"/>
                    <a:pt x="15525" y="4"/>
                  </a:cubicBezTo>
                  <a:cubicBezTo>
                    <a:pt x="15480" y="63"/>
                    <a:pt x="15300" y="763"/>
                    <a:pt x="14940" y="3274"/>
                  </a:cubicBezTo>
                  <a:cubicBezTo>
                    <a:pt x="14580" y="5784"/>
                    <a:pt x="14040" y="10104"/>
                    <a:pt x="13815" y="12906"/>
                  </a:cubicBezTo>
                  <a:cubicBezTo>
                    <a:pt x="13590" y="15708"/>
                    <a:pt x="13680" y="16992"/>
                    <a:pt x="13950" y="17868"/>
                  </a:cubicBezTo>
                  <a:cubicBezTo>
                    <a:pt x="14220" y="18744"/>
                    <a:pt x="14670" y="19211"/>
                    <a:pt x="15120" y="19328"/>
                  </a:cubicBezTo>
                  <a:cubicBezTo>
                    <a:pt x="15570" y="19444"/>
                    <a:pt x="16020" y="19211"/>
                    <a:pt x="16740" y="18277"/>
                  </a:cubicBezTo>
                  <a:cubicBezTo>
                    <a:pt x="17460" y="17343"/>
                    <a:pt x="18450" y="15708"/>
                    <a:pt x="18945" y="14482"/>
                  </a:cubicBezTo>
                  <a:cubicBezTo>
                    <a:pt x="19440" y="13256"/>
                    <a:pt x="19440" y="12439"/>
                    <a:pt x="19215" y="11972"/>
                  </a:cubicBezTo>
                  <a:cubicBezTo>
                    <a:pt x="18990" y="11505"/>
                    <a:pt x="18540" y="11388"/>
                    <a:pt x="18180" y="11563"/>
                  </a:cubicBezTo>
                  <a:cubicBezTo>
                    <a:pt x="17820" y="11738"/>
                    <a:pt x="17550" y="12205"/>
                    <a:pt x="17235" y="13140"/>
                  </a:cubicBezTo>
                  <a:cubicBezTo>
                    <a:pt x="16920" y="14074"/>
                    <a:pt x="16560" y="15475"/>
                    <a:pt x="16425" y="16467"/>
                  </a:cubicBezTo>
                  <a:cubicBezTo>
                    <a:pt x="16290" y="17460"/>
                    <a:pt x="16380" y="18043"/>
                    <a:pt x="17280" y="18335"/>
                  </a:cubicBezTo>
                  <a:cubicBezTo>
                    <a:pt x="18180" y="18627"/>
                    <a:pt x="19890" y="18627"/>
                    <a:pt x="21600" y="1862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8" name="Line"/>
            <p:cNvSpPr/>
            <p:nvPr/>
          </p:nvSpPr>
          <p:spPr>
            <a:xfrm>
              <a:off x="5451497" y="5718229"/>
              <a:ext cx="313353" cy="3779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1" h="21309" fill="norm" stroke="1" extrusionOk="0">
                  <a:moveTo>
                    <a:pt x="11893" y="3820"/>
                  </a:moveTo>
                  <a:cubicBezTo>
                    <a:pt x="11893" y="3223"/>
                    <a:pt x="11893" y="2627"/>
                    <a:pt x="11676" y="1970"/>
                  </a:cubicBezTo>
                  <a:cubicBezTo>
                    <a:pt x="11458" y="1314"/>
                    <a:pt x="11023" y="598"/>
                    <a:pt x="10444" y="240"/>
                  </a:cubicBezTo>
                  <a:cubicBezTo>
                    <a:pt x="9864" y="-118"/>
                    <a:pt x="9139" y="-118"/>
                    <a:pt x="8414" y="538"/>
                  </a:cubicBezTo>
                  <a:cubicBezTo>
                    <a:pt x="7689" y="1195"/>
                    <a:pt x="6964" y="2507"/>
                    <a:pt x="6384" y="5133"/>
                  </a:cubicBezTo>
                  <a:cubicBezTo>
                    <a:pt x="5805" y="7758"/>
                    <a:pt x="5370" y="11696"/>
                    <a:pt x="5225" y="14441"/>
                  </a:cubicBezTo>
                  <a:cubicBezTo>
                    <a:pt x="5080" y="17186"/>
                    <a:pt x="5225" y="18737"/>
                    <a:pt x="5080" y="19752"/>
                  </a:cubicBezTo>
                  <a:cubicBezTo>
                    <a:pt x="4935" y="20766"/>
                    <a:pt x="4500" y="21243"/>
                    <a:pt x="3993" y="21303"/>
                  </a:cubicBezTo>
                  <a:cubicBezTo>
                    <a:pt x="3485" y="21363"/>
                    <a:pt x="2905" y="21005"/>
                    <a:pt x="2253" y="20408"/>
                  </a:cubicBezTo>
                  <a:cubicBezTo>
                    <a:pt x="1601" y="19811"/>
                    <a:pt x="876" y="18976"/>
                    <a:pt x="441" y="18141"/>
                  </a:cubicBezTo>
                  <a:cubicBezTo>
                    <a:pt x="6" y="17305"/>
                    <a:pt x="-139" y="16470"/>
                    <a:pt x="151" y="15933"/>
                  </a:cubicBezTo>
                  <a:cubicBezTo>
                    <a:pt x="441" y="15396"/>
                    <a:pt x="1166" y="15157"/>
                    <a:pt x="2688" y="15038"/>
                  </a:cubicBezTo>
                  <a:cubicBezTo>
                    <a:pt x="4210" y="14918"/>
                    <a:pt x="6529" y="14918"/>
                    <a:pt x="8052" y="14918"/>
                  </a:cubicBezTo>
                  <a:cubicBezTo>
                    <a:pt x="9574" y="14918"/>
                    <a:pt x="10299" y="14918"/>
                    <a:pt x="10299" y="15097"/>
                  </a:cubicBezTo>
                  <a:cubicBezTo>
                    <a:pt x="10299" y="15276"/>
                    <a:pt x="9574" y="15634"/>
                    <a:pt x="8994" y="16052"/>
                  </a:cubicBezTo>
                  <a:cubicBezTo>
                    <a:pt x="8414" y="16470"/>
                    <a:pt x="7979" y="16947"/>
                    <a:pt x="7762" y="17484"/>
                  </a:cubicBezTo>
                  <a:cubicBezTo>
                    <a:pt x="7544" y="18021"/>
                    <a:pt x="7544" y="18618"/>
                    <a:pt x="7907" y="18976"/>
                  </a:cubicBezTo>
                  <a:cubicBezTo>
                    <a:pt x="8269" y="19334"/>
                    <a:pt x="8994" y="19453"/>
                    <a:pt x="9646" y="19334"/>
                  </a:cubicBezTo>
                  <a:cubicBezTo>
                    <a:pt x="10299" y="19215"/>
                    <a:pt x="10878" y="18857"/>
                    <a:pt x="11241" y="18379"/>
                  </a:cubicBezTo>
                  <a:cubicBezTo>
                    <a:pt x="11603" y="17902"/>
                    <a:pt x="11748" y="17305"/>
                    <a:pt x="11821" y="16709"/>
                  </a:cubicBezTo>
                  <a:cubicBezTo>
                    <a:pt x="11893" y="16112"/>
                    <a:pt x="11893" y="15515"/>
                    <a:pt x="12256" y="15217"/>
                  </a:cubicBezTo>
                  <a:cubicBezTo>
                    <a:pt x="12618" y="14918"/>
                    <a:pt x="13343" y="14918"/>
                    <a:pt x="13923" y="15157"/>
                  </a:cubicBezTo>
                  <a:cubicBezTo>
                    <a:pt x="14503" y="15396"/>
                    <a:pt x="14938" y="15873"/>
                    <a:pt x="15445" y="16589"/>
                  </a:cubicBezTo>
                  <a:cubicBezTo>
                    <a:pt x="15952" y="17305"/>
                    <a:pt x="16532" y="18260"/>
                    <a:pt x="16822" y="19155"/>
                  </a:cubicBezTo>
                  <a:cubicBezTo>
                    <a:pt x="17112" y="20050"/>
                    <a:pt x="17112" y="20885"/>
                    <a:pt x="16750" y="21184"/>
                  </a:cubicBezTo>
                  <a:cubicBezTo>
                    <a:pt x="16387" y="21482"/>
                    <a:pt x="15662" y="21243"/>
                    <a:pt x="15300" y="20348"/>
                  </a:cubicBezTo>
                  <a:cubicBezTo>
                    <a:pt x="14938" y="19453"/>
                    <a:pt x="14938" y="17902"/>
                    <a:pt x="16025" y="16470"/>
                  </a:cubicBezTo>
                  <a:cubicBezTo>
                    <a:pt x="17112" y="15038"/>
                    <a:pt x="19287" y="13725"/>
                    <a:pt x="21461" y="1241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9" name="Line"/>
            <p:cNvSpPr/>
            <p:nvPr/>
          </p:nvSpPr>
          <p:spPr>
            <a:xfrm>
              <a:off x="6095606" y="5730945"/>
              <a:ext cx="126444" cy="4139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5" h="21443" fill="norm" stroke="1" extrusionOk="0">
                  <a:moveTo>
                    <a:pt x="18265" y="14692"/>
                  </a:moveTo>
                  <a:cubicBezTo>
                    <a:pt x="18265" y="14144"/>
                    <a:pt x="18265" y="13596"/>
                    <a:pt x="18265" y="13048"/>
                  </a:cubicBezTo>
                  <a:cubicBezTo>
                    <a:pt x="18265" y="12499"/>
                    <a:pt x="18265" y="11951"/>
                    <a:pt x="17365" y="11622"/>
                  </a:cubicBezTo>
                  <a:cubicBezTo>
                    <a:pt x="16465" y="11293"/>
                    <a:pt x="14665" y="11184"/>
                    <a:pt x="11785" y="12171"/>
                  </a:cubicBezTo>
                  <a:cubicBezTo>
                    <a:pt x="8905" y="13157"/>
                    <a:pt x="4945" y="15241"/>
                    <a:pt x="2785" y="16666"/>
                  </a:cubicBezTo>
                  <a:cubicBezTo>
                    <a:pt x="625" y="18091"/>
                    <a:pt x="265" y="18859"/>
                    <a:pt x="85" y="19626"/>
                  </a:cubicBezTo>
                  <a:cubicBezTo>
                    <a:pt x="-95" y="20394"/>
                    <a:pt x="-95" y="21161"/>
                    <a:pt x="1165" y="21381"/>
                  </a:cubicBezTo>
                  <a:cubicBezTo>
                    <a:pt x="2425" y="21600"/>
                    <a:pt x="4945" y="21271"/>
                    <a:pt x="7645" y="19901"/>
                  </a:cubicBezTo>
                  <a:cubicBezTo>
                    <a:pt x="10345" y="18530"/>
                    <a:pt x="13225" y="16118"/>
                    <a:pt x="15385" y="12883"/>
                  </a:cubicBezTo>
                  <a:cubicBezTo>
                    <a:pt x="17545" y="9649"/>
                    <a:pt x="18985" y="5592"/>
                    <a:pt x="19525" y="3180"/>
                  </a:cubicBezTo>
                  <a:cubicBezTo>
                    <a:pt x="20065" y="768"/>
                    <a:pt x="19705" y="0"/>
                    <a:pt x="19165" y="0"/>
                  </a:cubicBezTo>
                  <a:cubicBezTo>
                    <a:pt x="18625" y="0"/>
                    <a:pt x="17905" y="768"/>
                    <a:pt x="17545" y="3015"/>
                  </a:cubicBezTo>
                  <a:cubicBezTo>
                    <a:pt x="17185" y="5263"/>
                    <a:pt x="17185" y="8991"/>
                    <a:pt x="17905" y="11732"/>
                  </a:cubicBezTo>
                  <a:cubicBezTo>
                    <a:pt x="18625" y="14473"/>
                    <a:pt x="20065" y="16227"/>
                    <a:pt x="21505" y="1798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0" name="Line"/>
            <p:cNvSpPr/>
            <p:nvPr/>
          </p:nvSpPr>
          <p:spPr>
            <a:xfrm>
              <a:off x="6253799" y="5855828"/>
              <a:ext cx="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21600"/>
                  </a:moveTo>
                  <a:cubicBezTo>
                    <a:pt x="21600" y="14400"/>
                    <a:pt x="216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1" name="Line"/>
            <p:cNvSpPr/>
            <p:nvPr/>
          </p:nvSpPr>
          <p:spPr>
            <a:xfrm>
              <a:off x="6317755" y="5875267"/>
              <a:ext cx="69395" cy="2203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8" h="21019" fill="norm" stroke="1" extrusionOk="0">
                  <a:moveTo>
                    <a:pt x="20828" y="2385"/>
                  </a:moveTo>
                  <a:cubicBezTo>
                    <a:pt x="18287" y="1780"/>
                    <a:pt x="15746" y="1174"/>
                    <a:pt x="12569" y="669"/>
                  </a:cubicBezTo>
                  <a:cubicBezTo>
                    <a:pt x="9393" y="165"/>
                    <a:pt x="5581" y="-239"/>
                    <a:pt x="3040" y="165"/>
                  </a:cubicBezTo>
                  <a:cubicBezTo>
                    <a:pt x="499" y="568"/>
                    <a:pt x="-772" y="1780"/>
                    <a:pt x="499" y="3798"/>
                  </a:cubicBezTo>
                  <a:cubicBezTo>
                    <a:pt x="1769" y="5817"/>
                    <a:pt x="5581" y="8643"/>
                    <a:pt x="9393" y="10965"/>
                  </a:cubicBezTo>
                  <a:cubicBezTo>
                    <a:pt x="13204" y="13286"/>
                    <a:pt x="17016" y="15103"/>
                    <a:pt x="18922" y="16617"/>
                  </a:cubicBezTo>
                  <a:cubicBezTo>
                    <a:pt x="20828" y="18131"/>
                    <a:pt x="20828" y="19342"/>
                    <a:pt x="19240" y="20150"/>
                  </a:cubicBezTo>
                  <a:cubicBezTo>
                    <a:pt x="17652" y="20957"/>
                    <a:pt x="14475" y="21361"/>
                    <a:pt x="11299" y="20654"/>
                  </a:cubicBezTo>
                  <a:cubicBezTo>
                    <a:pt x="8122" y="19948"/>
                    <a:pt x="4946" y="18131"/>
                    <a:pt x="1769" y="1631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2" name="Line"/>
            <p:cNvSpPr/>
            <p:nvPr/>
          </p:nvSpPr>
          <p:spPr>
            <a:xfrm>
              <a:off x="6449518" y="5892895"/>
              <a:ext cx="109082" cy="191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7" h="21245" fill="norm" stroke="1" extrusionOk="0">
                  <a:moveTo>
                    <a:pt x="21407" y="4341"/>
                  </a:moveTo>
                  <a:cubicBezTo>
                    <a:pt x="18084" y="2697"/>
                    <a:pt x="14761" y="1054"/>
                    <a:pt x="12061" y="349"/>
                  </a:cubicBezTo>
                  <a:cubicBezTo>
                    <a:pt x="9361" y="-355"/>
                    <a:pt x="7284" y="-120"/>
                    <a:pt x="4999" y="2228"/>
                  </a:cubicBezTo>
                  <a:cubicBezTo>
                    <a:pt x="2715" y="4575"/>
                    <a:pt x="222" y="9036"/>
                    <a:pt x="15" y="12558"/>
                  </a:cubicBezTo>
                  <a:cubicBezTo>
                    <a:pt x="-193" y="16080"/>
                    <a:pt x="1884" y="18662"/>
                    <a:pt x="4169" y="19954"/>
                  </a:cubicBezTo>
                  <a:cubicBezTo>
                    <a:pt x="6453" y="21245"/>
                    <a:pt x="8945" y="21245"/>
                    <a:pt x="11438" y="21245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3" name="Line"/>
            <p:cNvSpPr/>
            <p:nvPr/>
          </p:nvSpPr>
          <p:spPr>
            <a:xfrm>
              <a:off x="6583999" y="5689064"/>
              <a:ext cx="332995" cy="4055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7" h="21332" fill="norm" stroke="1" extrusionOk="0">
                  <a:moveTo>
                    <a:pt x="0" y="11444"/>
                  </a:moveTo>
                  <a:cubicBezTo>
                    <a:pt x="1230" y="13449"/>
                    <a:pt x="2461" y="15453"/>
                    <a:pt x="3076" y="16733"/>
                  </a:cubicBezTo>
                  <a:cubicBezTo>
                    <a:pt x="3691" y="18013"/>
                    <a:pt x="3691" y="18570"/>
                    <a:pt x="3623" y="19183"/>
                  </a:cubicBezTo>
                  <a:cubicBezTo>
                    <a:pt x="3554" y="19795"/>
                    <a:pt x="3418" y="20463"/>
                    <a:pt x="3008" y="20741"/>
                  </a:cubicBezTo>
                  <a:cubicBezTo>
                    <a:pt x="2597" y="21020"/>
                    <a:pt x="1914" y="20908"/>
                    <a:pt x="1435" y="20129"/>
                  </a:cubicBezTo>
                  <a:cubicBezTo>
                    <a:pt x="957" y="19350"/>
                    <a:pt x="684" y="17902"/>
                    <a:pt x="615" y="16844"/>
                  </a:cubicBezTo>
                  <a:cubicBezTo>
                    <a:pt x="547" y="15787"/>
                    <a:pt x="684" y="15119"/>
                    <a:pt x="1572" y="14562"/>
                  </a:cubicBezTo>
                  <a:cubicBezTo>
                    <a:pt x="2461" y="14005"/>
                    <a:pt x="4101" y="13560"/>
                    <a:pt x="5195" y="13504"/>
                  </a:cubicBezTo>
                  <a:cubicBezTo>
                    <a:pt x="6289" y="13449"/>
                    <a:pt x="6835" y="13783"/>
                    <a:pt x="7451" y="14061"/>
                  </a:cubicBezTo>
                  <a:cubicBezTo>
                    <a:pt x="8066" y="14339"/>
                    <a:pt x="8749" y="14562"/>
                    <a:pt x="9228" y="14395"/>
                  </a:cubicBezTo>
                  <a:cubicBezTo>
                    <a:pt x="9706" y="14228"/>
                    <a:pt x="9980" y="13671"/>
                    <a:pt x="10253" y="13003"/>
                  </a:cubicBezTo>
                  <a:cubicBezTo>
                    <a:pt x="10527" y="12335"/>
                    <a:pt x="10800" y="11556"/>
                    <a:pt x="10595" y="11222"/>
                  </a:cubicBezTo>
                  <a:cubicBezTo>
                    <a:pt x="10390" y="10888"/>
                    <a:pt x="9706" y="10999"/>
                    <a:pt x="9023" y="11667"/>
                  </a:cubicBezTo>
                  <a:cubicBezTo>
                    <a:pt x="8339" y="12335"/>
                    <a:pt x="7656" y="13560"/>
                    <a:pt x="7109" y="15007"/>
                  </a:cubicBezTo>
                  <a:cubicBezTo>
                    <a:pt x="6562" y="16455"/>
                    <a:pt x="6152" y="18125"/>
                    <a:pt x="6015" y="19238"/>
                  </a:cubicBezTo>
                  <a:cubicBezTo>
                    <a:pt x="5878" y="20352"/>
                    <a:pt x="6015" y="20908"/>
                    <a:pt x="6425" y="21187"/>
                  </a:cubicBezTo>
                  <a:cubicBezTo>
                    <a:pt x="6835" y="21465"/>
                    <a:pt x="7519" y="21465"/>
                    <a:pt x="9023" y="20073"/>
                  </a:cubicBezTo>
                  <a:cubicBezTo>
                    <a:pt x="10527" y="18681"/>
                    <a:pt x="12851" y="15898"/>
                    <a:pt x="15038" y="12613"/>
                  </a:cubicBezTo>
                  <a:cubicBezTo>
                    <a:pt x="17225" y="9329"/>
                    <a:pt x="19276" y="5543"/>
                    <a:pt x="20370" y="3261"/>
                  </a:cubicBezTo>
                  <a:cubicBezTo>
                    <a:pt x="21463" y="978"/>
                    <a:pt x="21600" y="199"/>
                    <a:pt x="21463" y="32"/>
                  </a:cubicBezTo>
                  <a:cubicBezTo>
                    <a:pt x="21327" y="-135"/>
                    <a:pt x="20916" y="310"/>
                    <a:pt x="20028" y="2426"/>
                  </a:cubicBezTo>
                  <a:cubicBezTo>
                    <a:pt x="19139" y="4541"/>
                    <a:pt x="17772" y="8327"/>
                    <a:pt x="16952" y="11110"/>
                  </a:cubicBezTo>
                  <a:cubicBezTo>
                    <a:pt x="16132" y="13894"/>
                    <a:pt x="15858" y="15675"/>
                    <a:pt x="15790" y="16844"/>
                  </a:cubicBezTo>
                  <a:cubicBezTo>
                    <a:pt x="15722" y="18013"/>
                    <a:pt x="15858" y="18570"/>
                    <a:pt x="16268" y="18960"/>
                  </a:cubicBezTo>
                  <a:cubicBezTo>
                    <a:pt x="16678" y="19350"/>
                    <a:pt x="17362" y="19572"/>
                    <a:pt x="18182" y="19294"/>
                  </a:cubicBezTo>
                  <a:cubicBezTo>
                    <a:pt x="19003" y="19016"/>
                    <a:pt x="19959" y="18236"/>
                    <a:pt x="20916" y="1745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4" name="Line"/>
            <p:cNvSpPr/>
            <p:nvPr/>
          </p:nvSpPr>
          <p:spPr>
            <a:xfrm>
              <a:off x="6850699" y="5906628"/>
              <a:ext cx="1143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5" name="Line"/>
            <p:cNvSpPr/>
            <p:nvPr/>
          </p:nvSpPr>
          <p:spPr>
            <a:xfrm>
              <a:off x="6932027" y="5866628"/>
              <a:ext cx="179023" cy="1572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3" h="21109" fill="norm" stroke="1" extrusionOk="0">
                  <a:moveTo>
                    <a:pt x="9187" y="9634"/>
                  </a:moveTo>
                  <a:cubicBezTo>
                    <a:pt x="10443" y="7645"/>
                    <a:pt x="11699" y="5655"/>
                    <a:pt x="12452" y="3950"/>
                  </a:cubicBezTo>
                  <a:cubicBezTo>
                    <a:pt x="13206" y="2245"/>
                    <a:pt x="13457" y="824"/>
                    <a:pt x="12955" y="255"/>
                  </a:cubicBezTo>
                  <a:cubicBezTo>
                    <a:pt x="12452" y="-313"/>
                    <a:pt x="11196" y="-29"/>
                    <a:pt x="9062" y="2103"/>
                  </a:cubicBezTo>
                  <a:cubicBezTo>
                    <a:pt x="6927" y="4234"/>
                    <a:pt x="3913" y="8213"/>
                    <a:pt x="2280" y="10913"/>
                  </a:cubicBezTo>
                  <a:cubicBezTo>
                    <a:pt x="648" y="13613"/>
                    <a:pt x="396" y="15034"/>
                    <a:pt x="145" y="16455"/>
                  </a:cubicBezTo>
                  <a:cubicBezTo>
                    <a:pt x="-106" y="17876"/>
                    <a:pt x="-357" y="19298"/>
                    <a:pt x="2406" y="20150"/>
                  </a:cubicBezTo>
                  <a:cubicBezTo>
                    <a:pt x="5169" y="21003"/>
                    <a:pt x="10945" y="21287"/>
                    <a:pt x="14587" y="21003"/>
                  </a:cubicBezTo>
                  <a:cubicBezTo>
                    <a:pt x="18229" y="20719"/>
                    <a:pt x="19736" y="19866"/>
                    <a:pt x="21243" y="1901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6" name="Line"/>
            <p:cNvSpPr/>
            <p:nvPr/>
          </p:nvSpPr>
          <p:spPr>
            <a:xfrm>
              <a:off x="7467355" y="5724891"/>
              <a:ext cx="183445" cy="3797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3" h="21408" fill="norm" stroke="1" extrusionOk="0">
                  <a:moveTo>
                    <a:pt x="5809" y="8098"/>
                  </a:moveTo>
                  <a:cubicBezTo>
                    <a:pt x="4582" y="11559"/>
                    <a:pt x="3355" y="15020"/>
                    <a:pt x="2741" y="17049"/>
                  </a:cubicBezTo>
                  <a:cubicBezTo>
                    <a:pt x="2128" y="19077"/>
                    <a:pt x="2128" y="19674"/>
                    <a:pt x="1882" y="20271"/>
                  </a:cubicBezTo>
                  <a:cubicBezTo>
                    <a:pt x="1637" y="20867"/>
                    <a:pt x="1146" y="21464"/>
                    <a:pt x="655" y="21404"/>
                  </a:cubicBezTo>
                  <a:cubicBezTo>
                    <a:pt x="164" y="21345"/>
                    <a:pt x="-327" y="20629"/>
                    <a:pt x="287" y="18182"/>
                  </a:cubicBezTo>
                  <a:cubicBezTo>
                    <a:pt x="900" y="15736"/>
                    <a:pt x="2618" y="11559"/>
                    <a:pt x="4582" y="8337"/>
                  </a:cubicBezTo>
                  <a:cubicBezTo>
                    <a:pt x="6546" y="5115"/>
                    <a:pt x="8755" y="2847"/>
                    <a:pt x="10473" y="1535"/>
                  </a:cubicBezTo>
                  <a:cubicBezTo>
                    <a:pt x="12191" y="222"/>
                    <a:pt x="13418" y="-136"/>
                    <a:pt x="14523" y="43"/>
                  </a:cubicBezTo>
                  <a:cubicBezTo>
                    <a:pt x="15628" y="222"/>
                    <a:pt x="16609" y="938"/>
                    <a:pt x="16978" y="2668"/>
                  </a:cubicBezTo>
                  <a:cubicBezTo>
                    <a:pt x="17346" y="4399"/>
                    <a:pt x="17100" y="7144"/>
                    <a:pt x="15259" y="9053"/>
                  </a:cubicBezTo>
                  <a:cubicBezTo>
                    <a:pt x="13418" y="10962"/>
                    <a:pt x="9982" y="12036"/>
                    <a:pt x="7650" y="12573"/>
                  </a:cubicBezTo>
                  <a:cubicBezTo>
                    <a:pt x="5318" y="13110"/>
                    <a:pt x="4091" y="13110"/>
                    <a:pt x="3846" y="13468"/>
                  </a:cubicBezTo>
                  <a:cubicBezTo>
                    <a:pt x="3600" y="13826"/>
                    <a:pt x="4337" y="14542"/>
                    <a:pt x="6791" y="15616"/>
                  </a:cubicBezTo>
                  <a:cubicBezTo>
                    <a:pt x="9246" y="16691"/>
                    <a:pt x="13418" y="18123"/>
                    <a:pt x="16118" y="18839"/>
                  </a:cubicBezTo>
                  <a:cubicBezTo>
                    <a:pt x="18818" y="19555"/>
                    <a:pt x="20046" y="19555"/>
                    <a:pt x="21273" y="19555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7" name="Line"/>
            <p:cNvSpPr/>
            <p:nvPr/>
          </p:nvSpPr>
          <p:spPr>
            <a:xfrm>
              <a:off x="7720649" y="5792328"/>
              <a:ext cx="146051" cy="274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7" fill="norm" stroke="1" extrusionOk="0">
                  <a:moveTo>
                    <a:pt x="0" y="989"/>
                  </a:moveTo>
                  <a:cubicBezTo>
                    <a:pt x="313" y="5936"/>
                    <a:pt x="626" y="10882"/>
                    <a:pt x="783" y="13768"/>
                  </a:cubicBezTo>
                  <a:cubicBezTo>
                    <a:pt x="939" y="16653"/>
                    <a:pt x="939" y="17478"/>
                    <a:pt x="1096" y="18550"/>
                  </a:cubicBezTo>
                  <a:cubicBezTo>
                    <a:pt x="1252" y="19621"/>
                    <a:pt x="1565" y="20940"/>
                    <a:pt x="2191" y="21270"/>
                  </a:cubicBezTo>
                  <a:cubicBezTo>
                    <a:pt x="2817" y="21600"/>
                    <a:pt x="3757" y="20940"/>
                    <a:pt x="6104" y="17973"/>
                  </a:cubicBezTo>
                  <a:cubicBezTo>
                    <a:pt x="8452" y="15005"/>
                    <a:pt x="12209" y="9728"/>
                    <a:pt x="15026" y="6348"/>
                  </a:cubicBezTo>
                  <a:cubicBezTo>
                    <a:pt x="17843" y="2968"/>
                    <a:pt x="19722" y="148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8" name="Line"/>
            <p:cNvSpPr/>
            <p:nvPr/>
          </p:nvSpPr>
          <p:spPr>
            <a:xfrm>
              <a:off x="7834949" y="5942787"/>
              <a:ext cx="69851" cy="1606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6" fill="norm" stroke="1" extrusionOk="0">
                  <a:moveTo>
                    <a:pt x="17673" y="4465"/>
                  </a:moveTo>
                  <a:cubicBezTo>
                    <a:pt x="18327" y="3062"/>
                    <a:pt x="18982" y="1660"/>
                    <a:pt x="17673" y="818"/>
                  </a:cubicBezTo>
                  <a:cubicBezTo>
                    <a:pt x="16364" y="-23"/>
                    <a:pt x="13091" y="-304"/>
                    <a:pt x="10145" y="397"/>
                  </a:cubicBezTo>
                  <a:cubicBezTo>
                    <a:pt x="7200" y="1099"/>
                    <a:pt x="4582" y="2782"/>
                    <a:pt x="3273" y="4325"/>
                  </a:cubicBezTo>
                  <a:cubicBezTo>
                    <a:pt x="1964" y="5867"/>
                    <a:pt x="1964" y="7270"/>
                    <a:pt x="4582" y="8813"/>
                  </a:cubicBezTo>
                  <a:cubicBezTo>
                    <a:pt x="7200" y="10356"/>
                    <a:pt x="12436" y="12039"/>
                    <a:pt x="16036" y="13441"/>
                  </a:cubicBezTo>
                  <a:cubicBezTo>
                    <a:pt x="19636" y="14844"/>
                    <a:pt x="21600" y="15966"/>
                    <a:pt x="21600" y="17088"/>
                  </a:cubicBezTo>
                  <a:cubicBezTo>
                    <a:pt x="21600" y="18210"/>
                    <a:pt x="19636" y="19332"/>
                    <a:pt x="15709" y="20034"/>
                  </a:cubicBezTo>
                  <a:cubicBezTo>
                    <a:pt x="11782" y="20735"/>
                    <a:pt x="5891" y="21015"/>
                    <a:pt x="0" y="21296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9" name="Line"/>
            <p:cNvSpPr/>
            <p:nvPr/>
          </p:nvSpPr>
          <p:spPr>
            <a:xfrm>
              <a:off x="2945449" y="3512406"/>
              <a:ext cx="97928" cy="1143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2" h="21565" fill="norm" stroke="1" extrusionOk="0">
                  <a:moveTo>
                    <a:pt x="0" y="364"/>
                  </a:moveTo>
                  <a:cubicBezTo>
                    <a:pt x="1379" y="165"/>
                    <a:pt x="2757" y="-35"/>
                    <a:pt x="3906" y="5"/>
                  </a:cubicBezTo>
                  <a:cubicBezTo>
                    <a:pt x="5055" y="45"/>
                    <a:pt x="5974" y="324"/>
                    <a:pt x="6894" y="1183"/>
                  </a:cubicBezTo>
                  <a:cubicBezTo>
                    <a:pt x="7813" y="2041"/>
                    <a:pt x="8732" y="3478"/>
                    <a:pt x="10340" y="4956"/>
                  </a:cubicBezTo>
                  <a:cubicBezTo>
                    <a:pt x="11949" y="6433"/>
                    <a:pt x="14247" y="7950"/>
                    <a:pt x="16315" y="9487"/>
                  </a:cubicBezTo>
                  <a:cubicBezTo>
                    <a:pt x="18383" y="11025"/>
                    <a:pt x="20221" y="12582"/>
                    <a:pt x="20911" y="14059"/>
                  </a:cubicBezTo>
                  <a:cubicBezTo>
                    <a:pt x="21600" y="15536"/>
                    <a:pt x="21140" y="16934"/>
                    <a:pt x="20681" y="18052"/>
                  </a:cubicBezTo>
                  <a:cubicBezTo>
                    <a:pt x="20221" y="19169"/>
                    <a:pt x="19762" y="20008"/>
                    <a:pt x="19532" y="20547"/>
                  </a:cubicBezTo>
                  <a:cubicBezTo>
                    <a:pt x="19302" y="21086"/>
                    <a:pt x="19302" y="21325"/>
                    <a:pt x="19532" y="21445"/>
                  </a:cubicBezTo>
                  <a:cubicBezTo>
                    <a:pt x="19762" y="21565"/>
                    <a:pt x="20221" y="21565"/>
                    <a:pt x="20681" y="21565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0" name="Line"/>
            <p:cNvSpPr/>
            <p:nvPr/>
          </p:nvSpPr>
          <p:spPr>
            <a:xfrm>
              <a:off x="2964499" y="2979278"/>
              <a:ext cx="8101318" cy="23487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7" h="21593" fill="norm" stroke="1" extrusionOk="0">
                  <a:moveTo>
                    <a:pt x="0" y="4729"/>
                  </a:moveTo>
                  <a:cubicBezTo>
                    <a:pt x="118" y="4729"/>
                    <a:pt x="237" y="4729"/>
                    <a:pt x="387" y="4748"/>
                  </a:cubicBezTo>
                  <a:cubicBezTo>
                    <a:pt x="536" y="4768"/>
                    <a:pt x="717" y="4806"/>
                    <a:pt x="934" y="4826"/>
                  </a:cubicBezTo>
                  <a:cubicBezTo>
                    <a:pt x="1151" y="4845"/>
                    <a:pt x="1405" y="4845"/>
                    <a:pt x="1645" y="4845"/>
                  </a:cubicBezTo>
                  <a:cubicBezTo>
                    <a:pt x="1885" y="4845"/>
                    <a:pt x="2110" y="4845"/>
                    <a:pt x="2330" y="4845"/>
                  </a:cubicBezTo>
                  <a:cubicBezTo>
                    <a:pt x="2550" y="4845"/>
                    <a:pt x="2765" y="4845"/>
                    <a:pt x="2991" y="4816"/>
                  </a:cubicBezTo>
                  <a:cubicBezTo>
                    <a:pt x="3216" y="4787"/>
                    <a:pt x="3453" y="4729"/>
                    <a:pt x="3679" y="4670"/>
                  </a:cubicBezTo>
                  <a:cubicBezTo>
                    <a:pt x="3905" y="4612"/>
                    <a:pt x="4119" y="4554"/>
                    <a:pt x="4336" y="4485"/>
                  </a:cubicBezTo>
                  <a:cubicBezTo>
                    <a:pt x="4554" y="4417"/>
                    <a:pt x="4774" y="4339"/>
                    <a:pt x="4997" y="4262"/>
                  </a:cubicBezTo>
                  <a:cubicBezTo>
                    <a:pt x="5219" y="4184"/>
                    <a:pt x="5445" y="4106"/>
                    <a:pt x="5671" y="4018"/>
                  </a:cubicBezTo>
                  <a:cubicBezTo>
                    <a:pt x="5897" y="3931"/>
                    <a:pt x="6122" y="3834"/>
                    <a:pt x="6356" y="3746"/>
                  </a:cubicBezTo>
                  <a:cubicBezTo>
                    <a:pt x="6591" y="3658"/>
                    <a:pt x="6833" y="3581"/>
                    <a:pt x="7050" y="3503"/>
                  </a:cubicBezTo>
                  <a:cubicBezTo>
                    <a:pt x="7268" y="3425"/>
                    <a:pt x="7460" y="3347"/>
                    <a:pt x="7651" y="3279"/>
                  </a:cubicBezTo>
                  <a:cubicBezTo>
                    <a:pt x="7843" y="3211"/>
                    <a:pt x="8035" y="3152"/>
                    <a:pt x="8227" y="3094"/>
                  </a:cubicBezTo>
                  <a:cubicBezTo>
                    <a:pt x="8419" y="3036"/>
                    <a:pt x="8611" y="2977"/>
                    <a:pt x="8803" y="2929"/>
                  </a:cubicBezTo>
                  <a:cubicBezTo>
                    <a:pt x="8994" y="2880"/>
                    <a:pt x="9186" y="2841"/>
                    <a:pt x="9372" y="2802"/>
                  </a:cubicBezTo>
                  <a:cubicBezTo>
                    <a:pt x="9559" y="2763"/>
                    <a:pt x="9739" y="2724"/>
                    <a:pt x="9954" y="2685"/>
                  </a:cubicBezTo>
                  <a:cubicBezTo>
                    <a:pt x="10168" y="2646"/>
                    <a:pt x="10416" y="2608"/>
                    <a:pt x="10662" y="2569"/>
                  </a:cubicBezTo>
                  <a:cubicBezTo>
                    <a:pt x="10907" y="2530"/>
                    <a:pt x="11150" y="2491"/>
                    <a:pt x="11392" y="2452"/>
                  </a:cubicBezTo>
                  <a:cubicBezTo>
                    <a:pt x="11635" y="2413"/>
                    <a:pt x="11878" y="2374"/>
                    <a:pt x="12112" y="2335"/>
                  </a:cubicBezTo>
                  <a:cubicBezTo>
                    <a:pt x="12346" y="2296"/>
                    <a:pt x="12572" y="2257"/>
                    <a:pt x="12797" y="2209"/>
                  </a:cubicBezTo>
                  <a:cubicBezTo>
                    <a:pt x="13023" y="2160"/>
                    <a:pt x="13249" y="2102"/>
                    <a:pt x="13477" y="2034"/>
                  </a:cubicBezTo>
                  <a:cubicBezTo>
                    <a:pt x="13706" y="1965"/>
                    <a:pt x="13937" y="1888"/>
                    <a:pt x="14166" y="1819"/>
                  </a:cubicBezTo>
                  <a:cubicBezTo>
                    <a:pt x="14394" y="1751"/>
                    <a:pt x="14620" y="1693"/>
                    <a:pt x="14843" y="1625"/>
                  </a:cubicBezTo>
                  <a:cubicBezTo>
                    <a:pt x="15066" y="1557"/>
                    <a:pt x="15286" y="1479"/>
                    <a:pt x="15506" y="1401"/>
                  </a:cubicBezTo>
                  <a:cubicBezTo>
                    <a:pt x="15726" y="1323"/>
                    <a:pt x="15946" y="1245"/>
                    <a:pt x="16161" y="1168"/>
                  </a:cubicBezTo>
                  <a:cubicBezTo>
                    <a:pt x="16375" y="1090"/>
                    <a:pt x="16584" y="1012"/>
                    <a:pt x="16787" y="915"/>
                  </a:cubicBezTo>
                  <a:cubicBezTo>
                    <a:pt x="16990" y="817"/>
                    <a:pt x="17187" y="701"/>
                    <a:pt x="17402" y="594"/>
                  </a:cubicBezTo>
                  <a:cubicBezTo>
                    <a:pt x="17616" y="486"/>
                    <a:pt x="17848" y="389"/>
                    <a:pt x="18073" y="311"/>
                  </a:cubicBezTo>
                  <a:cubicBezTo>
                    <a:pt x="18299" y="234"/>
                    <a:pt x="18519" y="175"/>
                    <a:pt x="18742" y="126"/>
                  </a:cubicBezTo>
                  <a:cubicBezTo>
                    <a:pt x="18965" y="78"/>
                    <a:pt x="19191" y="39"/>
                    <a:pt x="19422" y="19"/>
                  </a:cubicBezTo>
                  <a:cubicBezTo>
                    <a:pt x="19653" y="0"/>
                    <a:pt x="19890" y="0"/>
                    <a:pt x="20127" y="0"/>
                  </a:cubicBezTo>
                  <a:cubicBezTo>
                    <a:pt x="20364" y="0"/>
                    <a:pt x="20601" y="0"/>
                    <a:pt x="20816" y="19"/>
                  </a:cubicBezTo>
                  <a:cubicBezTo>
                    <a:pt x="21030" y="39"/>
                    <a:pt x="21222" y="78"/>
                    <a:pt x="21332" y="97"/>
                  </a:cubicBezTo>
                  <a:cubicBezTo>
                    <a:pt x="21442" y="117"/>
                    <a:pt x="21470" y="117"/>
                    <a:pt x="21501" y="136"/>
                  </a:cubicBezTo>
                  <a:cubicBezTo>
                    <a:pt x="21532" y="156"/>
                    <a:pt x="21566" y="195"/>
                    <a:pt x="21583" y="263"/>
                  </a:cubicBezTo>
                  <a:cubicBezTo>
                    <a:pt x="21600" y="331"/>
                    <a:pt x="21600" y="428"/>
                    <a:pt x="21589" y="778"/>
                  </a:cubicBezTo>
                  <a:cubicBezTo>
                    <a:pt x="21577" y="1129"/>
                    <a:pt x="21555" y="1732"/>
                    <a:pt x="21532" y="2403"/>
                  </a:cubicBezTo>
                  <a:cubicBezTo>
                    <a:pt x="21510" y="3075"/>
                    <a:pt x="21487" y="3814"/>
                    <a:pt x="21462" y="4515"/>
                  </a:cubicBezTo>
                  <a:cubicBezTo>
                    <a:pt x="21436" y="5215"/>
                    <a:pt x="21408" y="5877"/>
                    <a:pt x="21383" y="6558"/>
                  </a:cubicBezTo>
                  <a:cubicBezTo>
                    <a:pt x="21357" y="7239"/>
                    <a:pt x="21335" y="7939"/>
                    <a:pt x="21312" y="8659"/>
                  </a:cubicBezTo>
                  <a:cubicBezTo>
                    <a:pt x="21290" y="9379"/>
                    <a:pt x="21267" y="10119"/>
                    <a:pt x="21253" y="10849"/>
                  </a:cubicBezTo>
                  <a:cubicBezTo>
                    <a:pt x="21239" y="11578"/>
                    <a:pt x="21233" y="12298"/>
                    <a:pt x="21228" y="13009"/>
                  </a:cubicBezTo>
                  <a:cubicBezTo>
                    <a:pt x="21222" y="13719"/>
                    <a:pt x="21216" y="14419"/>
                    <a:pt x="21205" y="15110"/>
                  </a:cubicBezTo>
                  <a:cubicBezTo>
                    <a:pt x="21194" y="15801"/>
                    <a:pt x="21177" y="16482"/>
                    <a:pt x="21151" y="17154"/>
                  </a:cubicBezTo>
                  <a:cubicBezTo>
                    <a:pt x="21126" y="17825"/>
                    <a:pt x="21092" y="18486"/>
                    <a:pt x="21058" y="19022"/>
                  </a:cubicBezTo>
                  <a:cubicBezTo>
                    <a:pt x="21024" y="19557"/>
                    <a:pt x="20991" y="19965"/>
                    <a:pt x="20931" y="20325"/>
                  </a:cubicBezTo>
                  <a:cubicBezTo>
                    <a:pt x="20872" y="20685"/>
                    <a:pt x="20787" y="20997"/>
                    <a:pt x="20655" y="21201"/>
                  </a:cubicBezTo>
                  <a:cubicBezTo>
                    <a:pt x="20522" y="21405"/>
                    <a:pt x="20342" y="21503"/>
                    <a:pt x="20139" y="21551"/>
                  </a:cubicBezTo>
                  <a:cubicBezTo>
                    <a:pt x="19935" y="21600"/>
                    <a:pt x="19710" y="21600"/>
                    <a:pt x="19492" y="21581"/>
                  </a:cubicBezTo>
                  <a:cubicBezTo>
                    <a:pt x="19275" y="21561"/>
                    <a:pt x="19066" y="21522"/>
                    <a:pt x="18841" y="21483"/>
                  </a:cubicBezTo>
                  <a:cubicBezTo>
                    <a:pt x="18615" y="21444"/>
                    <a:pt x="18372" y="21405"/>
                    <a:pt x="18147" y="21366"/>
                  </a:cubicBezTo>
                  <a:cubicBezTo>
                    <a:pt x="17921" y="21328"/>
                    <a:pt x="17712" y="21289"/>
                    <a:pt x="17495" y="21259"/>
                  </a:cubicBezTo>
                  <a:cubicBezTo>
                    <a:pt x="17278" y="21230"/>
                    <a:pt x="17052" y="21211"/>
                    <a:pt x="16857" y="21191"/>
                  </a:cubicBezTo>
                  <a:cubicBezTo>
                    <a:pt x="16663" y="21172"/>
                    <a:pt x="16499" y="21152"/>
                    <a:pt x="16330" y="21133"/>
                  </a:cubicBezTo>
                  <a:cubicBezTo>
                    <a:pt x="16161" y="21114"/>
                    <a:pt x="15986" y="21094"/>
                    <a:pt x="15805" y="21065"/>
                  </a:cubicBezTo>
                  <a:cubicBezTo>
                    <a:pt x="15624" y="21036"/>
                    <a:pt x="15438" y="20997"/>
                    <a:pt x="15252" y="20968"/>
                  </a:cubicBezTo>
                  <a:cubicBezTo>
                    <a:pt x="15066" y="20938"/>
                    <a:pt x="14880" y="20919"/>
                    <a:pt x="14691" y="20909"/>
                  </a:cubicBezTo>
                  <a:cubicBezTo>
                    <a:pt x="14502" y="20899"/>
                    <a:pt x="14310" y="20899"/>
                    <a:pt x="14109" y="20880"/>
                  </a:cubicBezTo>
                  <a:cubicBezTo>
                    <a:pt x="13909" y="20861"/>
                    <a:pt x="13700" y="20822"/>
                    <a:pt x="13503" y="20792"/>
                  </a:cubicBezTo>
                  <a:cubicBezTo>
                    <a:pt x="13305" y="20763"/>
                    <a:pt x="13119" y="20744"/>
                    <a:pt x="12916" y="20724"/>
                  </a:cubicBezTo>
                  <a:cubicBezTo>
                    <a:pt x="12713" y="20705"/>
                    <a:pt x="12493" y="20685"/>
                    <a:pt x="12284" y="20666"/>
                  </a:cubicBezTo>
                  <a:cubicBezTo>
                    <a:pt x="12075" y="20646"/>
                    <a:pt x="11878" y="20627"/>
                    <a:pt x="11677" y="20608"/>
                  </a:cubicBezTo>
                  <a:cubicBezTo>
                    <a:pt x="11477" y="20588"/>
                    <a:pt x="11274" y="20569"/>
                    <a:pt x="11076" y="20549"/>
                  </a:cubicBezTo>
                  <a:cubicBezTo>
                    <a:pt x="10879" y="20530"/>
                    <a:pt x="10687" y="20510"/>
                    <a:pt x="10492" y="20491"/>
                  </a:cubicBezTo>
                  <a:cubicBezTo>
                    <a:pt x="10298" y="20471"/>
                    <a:pt x="10100" y="20452"/>
                    <a:pt x="9906" y="20432"/>
                  </a:cubicBezTo>
                  <a:cubicBezTo>
                    <a:pt x="9711" y="20413"/>
                    <a:pt x="9519" y="20394"/>
                    <a:pt x="9327" y="20374"/>
                  </a:cubicBezTo>
                  <a:cubicBezTo>
                    <a:pt x="9135" y="20355"/>
                    <a:pt x="8944" y="20335"/>
                    <a:pt x="8752" y="20316"/>
                  </a:cubicBezTo>
                  <a:cubicBezTo>
                    <a:pt x="8560" y="20296"/>
                    <a:pt x="8368" y="20277"/>
                    <a:pt x="8187" y="20257"/>
                  </a:cubicBezTo>
                  <a:cubicBezTo>
                    <a:pt x="8007" y="20238"/>
                    <a:pt x="7838" y="20218"/>
                    <a:pt x="7668" y="20199"/>
                  </a:cubicBezTo>
                  <a:cubicBezTo>
                    <a:pt x="7499" y="20179"/>
                    <a:pt x="7330" y="20160"/>
                    <a:pt x="7121" y="20131"/>
                  </a:cubicBezTo>
                  <a:cubicBezTo>
                    <a:pt x="6912" y="20102"/>
                    <a:pt x="6664" y="20063"/>
                    <a:pt x="6427" y="20014"/>
                  </a:cubicBezTo>
                  <a:cubicBezTo>
                    <a:pt x="6190" y="19965"/>
                    <a:pt x="5964" y="19907"/>
                    <a:pt x="5750" y="19849"/>
                  </a:cubicBezTo>
                  <a:cubicBezTo>
                    <a:pt x="5535" y="19790"/>
                    <a:pt x="5332" y="19732"/>
                    <a:pt x="5135" y="19674"/>
                  </a:cubicBezTo>
                  <a:cubicBezTo>
                    <a:pt x="4937" y="19615"/>
                    <a:pt x="4745" y="19557"/>
                    <a:pt x="4531" y="19489"/>
                  </a:cubicBezTo>
                  <a:cubicBezTo>
                    <a:pt x="4317" y="19421"/>
                    <a:pt x="4080" y="19343"/>
                    <a:pt x="3857" y="19265"/>
                  </a:cubicBezTo>
                  <a:cubicBezTo>
                    <a:pt x="3634" y="19187"/>
                    <a:pt x="3425" y="19109"/>
                    <a:pt x="3208" y="19031"/>
                  </a:cubicBezTo>
                  <a:cubicBezTo>
                    <a:pt x="2991" y="18954"/>
                    <a:pt x="2765" y="18876"/>
                    <a:pt x="2545" y="18798"/>
                  </a:cubicBezTo>
                  <a:cubicBezTo>
                    <a:pt x="2325" y="18720"/>
                    <a:pt x="2110" y="18642"/>
                    <a:pt x="1907" y="18555"/>
                  </a:cubicBezTo>
                  <a:cubicBezTo>
                    <a:pt x="1704" y="18467"/>
                    <a:pt x="1512" y="18370"/>
                    <a:pt x="1320" y="18282"/>
                  </a:cubicBezTo>
                  <a:cubicBezTo>
                    <a:pt x="1129" y="18195"/>
                    <a:pt x="937" y="18117"/>
                    <a:pt x="782" y="18039"/>
                  </a:cubicBezTo>
                  <a:cubicBezTo>
                    <a:pt x="626" y="17961"/>
                    <a:pt x="508" y="17883"/>
                    <a:pt x="434" y="17825"/>
                  </a:cubicBezTo>
                  <a:cubicBezTo>
                    <a:pt x="361" y="17766"/>
                    <a:pt x="333" y="17728"/>
                    <a:pt x="302" y="17640"/>
                  </a:cubicBezTo>
                  <a:cubicBezTo>
                    <a:pt x="271" y="17552"/>
                    <a:pt x="237" y="17416"/>
                    <a:pt x="214" y="17251"/>
                  </a:cubicBezTo>
                  <a:cubicBezTo>
                    <a:pt x="192" y="17085"/>
                    <a:pt x="181" y="16891"/>
                    <a:pt x="186" y="16638"/>
                  </a:cubicBezTo>
                  <a:cubicBezTo>
                    <a:pt x="192" y="16385"/>
                    <a:pt x="214" y="16074"/>
                    <a:pt x="220" y="15684"/>
                  </a:cubicBezTo>
                  <a:cubicBezTo>
                    <a:pt x="226" y="15295"/>
                    <a:pt x="214" y="14828"/>
                    <a:pt x="203" y="14361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3" name="Drawing"/>
          <p:cNvGrpSpPr/>
          <p:nvPr/>
        </p:nvGrpSpPr>
        <p:grpSpPr>
          <a:xfrm>
            <a:off x="869949" y="1815947"/>
            <a:ext cx="12115801" cy="7709054"/>
            <a:chOff x="0" y="0"/>
            <a:chExt cx="12115800" cy="7709052"/>
          </a:xfrm>
        </p:grpSpPr>
        <p:sp>
          <p:nvSpPr>
            <p:cNvPr id="1013" name="Line"/>
            <p:cNvSpPr/>
            <p:nvPr/>
          </p:nvSpPr>
          <p:spPr>
            <a:xfrm>
              <a:off x="768685" y="6502"/>
              <a:ext cx="145715" cy="493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3" h="21520" fill="norm" stroke="1" extrusionOk="0">
                  <a:moveTo>
                    <a:pt x="14763" y="0"/>
                  </a:moveTo>
                  <a:cubicBezTo>
                    <a:pt x="13837" y="2862"/>
                    <a:pt x="12912" y="5723"/>
                    <a:pt x="10752" y="8769"/>
                  </a:cubicBezTo>
                  <a:cubicBezTo>
                    <a:pt x="8592" y="11815"/>
                    <a:pt x="5197" y="15046"/>
                    <a:pt x="3346" y="16938"/>
                  </a:cubicBezTo>
                  <a:cubicBezTo>
                    <a:pt x="1494" y="18831"/>
                    <a:pt x="1186" y="19385"/>
                    <a:pt x="723" y="19938"/>
                  </a:cubicBezTo>
                  <a:cubicBezTo>
                    <a:pt x="260" y="20492"/>
                    <a:pt x="-357" y="21046"/>
                    <a:pt x="260" y="21323"/>
                  </a:cubicBezTo>
                  <a:cubicBezTo>
                    <a:pt x="877" y="21600"/>
                    <a:pt x="2729" y="21600"/>
                    <a:pt x="6432" y="21231"/>
                  </a:cubicBezTo>
                  <a:cubicBezTo>
                    <a:pt x="10134" y="20862"/>
                    <a:pt x="15689" y="20123"/>
                    <a:pt x="21243" y="193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4" name="Line"/>
            <p:cNvSpPr/>
            <p:nvPr/>
          </p:nvSpPr>
          <p:spPr>
            <a:xfrm>
              <a:off x="972685" y="275218"/>
              <a:ext cx="151266" cy="1741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9" h="21155" fill="norm" stroke="1" extrusionOk="0">
                  <a:moveTo>
                    <a:pt x="5239" y="8241"/>
                  </a:moveTo>
                  <a:cubicBezTo>
                    <a:pt x="8839" y="6698"/>
                    <a:pt x="12439" y="5155"/>
                    <a:pt x="14389" y="3741"/>
                  </a:cubicBezTo>
                  <a:cubicBezTo>
                    <a:pt x="16339" y="2326"/>
                    <a:pt x="16639" y="1041"/>
                    <a:pt x="15889" y="398"/>
                  </a:cubicBezTo>
                  <a:cubicBezTo>
                    <a:pt x="15139" y="-245"/>
                    <a:pt x="13339" y="-245"/>
                    <a:pt x="10789" y="1426"/>
                  </a:cubicBezTo>
                  <a:cubicBezTo>
                    <a:pt x="8239" y="3098"/>
                    <a:pt x="4939" y="6441"/>
                    <a:pt x="2989" y="9398"/>
                  </a:cubicBezTo>
                  <a:cubicBezTo>
                    <a:pt x="1039" y="12355"/>
                    <a:pt x="439" y="14926"/>
                    <a:pt x="139" y="16855"/>
                  </a:cubicBezTo>
                  <a:cubicBezTo>
                    <a:pt x="-161" y="18784"/>
                    <a:pt x="-161" y="20069"/>
                    <a:pt x="2089" y="20712"/>
                  </a:cubicBezTo>
                  <a:cubicBezTo>
                    <a:pt x="4339" y="21355"/>
                    <a:pt x="8839" y="21355"/>
                    <a:pt x="12439" y="20326"/>
                  </a:cubicBezTo>
                  <a:cubicBezTo>
                    <a:pt x="16039" y="19298"/>
                    <a:pt x="18739" y="17241"/>
                    <a:pt x="21439" y="151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5" name="Line"/>
            <p:cNvSpPr/>
            <p:nvPr/>
          </p:nvSpPr>
          <p:spPr>
            <a:xfrm>
              <a:off x="1200655" y="152"/>
              <a:ext cx="62995" cy="4612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8" h="21491" fill="norm" stroke="1" extrusionOk="0">
                  <a:moveTo>
                    <a:pt x="19268" y="0"/>
                  </a:moveTo>
                  <a:cubicBezTo>
                    <a:pt x="16388" y="1775"/>
                    <a:pt x="13508" y="3551"/>
                    <a:pt x="10268" y="6362"/>
                  </a:cubicBezTo>
                  <a:cubicBezTo>
                    <a:pt x="7028" y="9173"/>
                    <a:pt x="3428" y="13019"/>
                    <a:pt x="1628" y="15485"/>
                  </a:cubicBezTo>
                  <a:cubicBezTo>
                    <a:pt x="-172" y="17951"/>
                    <a:pt x="-172" y="19036"/>
                    <a:pt x="188" y="19874"/>
                  </a:cubicBezTo>
                  <a:cubicBezTo>
                    <a:pt x="548" y="20712"/>
                    <a:pt x="1268" y="21304"/>
                    <a:pt x="4868" y="21452"/>
                  </a:cubicBezTo>
                  <a:cubicBezTo>
                    <a:pt x="8468" y="21600"/>
                    <a:pt x="14948" y="21304"/>
                    <a:pt x="21428" y="210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6" name="Line"/>
            <p:cNvSpPr/>
            <p:nvPr/>
          </p:nvSpPr>
          <p:spPr>
            <a:xfrm>
              <a:off x="1167268" y="285902"/>
              <a:ext cx="223382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5" h="21600" fill="norm" stroke="1" extrusionOk="0">
                  <a:moveTo>
                    <a:pt x="1943" y="21600"/>
                  </a:moveTo>
                  <a:cubicBezTo>
                    <a:pt x="924" y="21600"/>
                    <a:pt x="-95" y="21600"/>
                    <a:pt x="7" y="20160"/>
                  </a:cubicBezTo>
                  <a:cubicBezTo>
                    <a:pt x="109" y="18720"/>
                    <a:pt x="1331" y="15840"/>
                    <a:pt x="5101" y="12240"/>
                  </a:cubicBezTo>
                  <a:cubicBezTo>
                    <a:pt x="8871" y="8640"/>
                    <a:pt x="15188" y="4320"/>
                    <a:pt x="2150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7" name="Line"/>
            <p:cNvSpPr/>
            <p:nvPr/>
          </p:nvSpPr>
          <p:spPr>
            <a:xfrm>
              <a:off x="1943100" y="114452"/>
              <a:ext cx="177800" cy="292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4696"/>
                    <a:pt x="7200" y="9391"/>
                    <a:pt x="10800" y="12991"/>
                  </a:cubicBezTo>
                  <a:cubicBezTo>
                    <a:pt x="14400" y="16591"/>
                    <a:pt x="18000" y="1909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8" name="Line"/>
            <p:cNvSpPr/>
            <p:nvPr/>
          </p:nvSpPr>
          <p:spPr>
            <a:xfrm>
              <a:off x="1915971" y="82139"/>
              <a:ext cx="198579" cy="4196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1" h="21520" fill="norm" stroke="1" extrusionOk="0">
                  <a:moveTo>
                    <a:pt x="21331" y="354"/>
                  </a:moveTo>
                  <a:cubicBezTo>
                    <a:pt x="19739" y="137"/>
                    <a:pt x="18148" y="-80"/>
                    <a:pt x="16897" y="29"/>
                  </a:cubicBezTo>
                  <a:cubicBezTo>
                    <a:pt x="15647" y="137"/>
                    <a:pt x="14737" y="571"/>
                    <a:pt x="13146" y="2416"/>
                  </a:cubicBezTo>
                  <a:cubicBezTo>
                    <a:pt x="11554" y="4262"/>
                    <a:pt x="9280" y="7518"/>
                    <a:pt x="6893" y="10666"/>
                  </a:cubicBezTo>
                  <a:cubicBezTo>
                    <a:pt x="4506" y="13813"/>
                    <a:pt x="2005" y="16853"/>
                    <a:pt x="868" y="18644"/>
                  </a:cubicBezTo>
                  <a:cubicBezTo>
                    <a:pt x="-269" y="20435"/>
                    <a:pt x="-42" y="20977"/>
                    <a:pt x="186" y="215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9" name="Line"/>
            <p:cNvSpPr/>
            <p:nvPr/>
          </p:nvSpPr>
          <p:spPr>
            <a:xfrm>
              <a:off x="2667850" y="76352"/>
              <a:ext cx="125738" cy="4100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5" h="21458" fill="norm" stroke="1" extrusionOk="0">
                  <a:moveTo>
                    <a:pt x="4107" y="0"/>
                  </a:moveTo>
                  <a:cubicBezTo>
                    <a:pt x="3753" y="3655"/>
                    <a:pt x="3399" y="7311"/>
                    <a:pt x="3045" y="10689"/>
                  </a:cubicBezTo>
                  <a:cubicBezTo>
                    <a:pt x="2691" y="14068"/>
                    <a:pt x="2337" y="17169"/>
                    <a:pt x="1806" y="19052"/>
                  </a:cubicBezTo>
                  <a:cubicBezTo>
                    <a:pt x="1274" y="20935"/>
                    <a:pt x="566" y="21600"/>
                    <a:pt x="212" y="21434"/>
                  </a:cubicBezTo>
                  <a:cubicBezTo>
                    <a:pt x="-142" y="21268"/>
                    <a:pt x="-142" y="20271"/>
                    <a:pt x="920" y="18886"/>
                  </a:cubicBezTo>
                  <a:cubicBezTo>
                    <a:pt x="1983" y="17502"/>
                    <a:pt x="4107" y="15729"/>
                    <a:pt x="5878" y="14622"/>
                  </a:cubicBezTo>
                  <a:cubicBezTo>
                    <a:pt x="7648" y="13514"/>
                    <a:pt x="9065" y="13071"/>
                    <a:pt x="10658" y="12794"/>
                  </a:cubicBezTo>
                  <a:cubicBezTo>
                    <a:pt x="12251" y="12517"/>
                    <a:pt x="14022" y="12406"/>
                    <a:pt x="15615" y="12517"/>
                  </a:cubicBezTo>
                  <a:cubicBezTo>
                    <a:pt x="17209" y="12628"/>
                    <a:pt x="18625" y="12960"/>
                    <a:pt x="19688" y="13680"/>
                  </a:cubicBezTo>
                  <a:cubicBezTo>
                    <a:pt x="20750" y="14400"/>
                    <a:pt x="21458" y="15508"/>
                    <a:pt x="20750" y="16505"/>
                  </a:cubicBezTo>
                  <a:cubicBezTo>
                    <a:pt x="20042" y="17502"/>
                    <a:pt x="17917" y="18388"/>
                    <a:pt x="14907" y="18942"/>
                  </a:cubicBezTo>
                  <a:cubicBezTo>
                    <a:pt x="11897" y="19495"/>
                    <a:pt x="8002" y="19717"/>
                    <a:pt x="5347" y="19662"/>
                  </a:cubicBezTo>
                  <a:cubicBezTo>
                    <a:pt x="2691" y="19606"/>
                    <a:pt x="1274" y="19274"/>
                    <a:pt x="920" y="18775"/>
                  </a:cubicBezTo>
                  <a:cubicBezTo>
                    <a:pt x="566" y="18277"/>
                    <a:pt x="1274" y="17612"/>
                    <a:pt x="1983" y="169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0" name="Line"/>
            <p:cNvSpPr/>
            <p:nvPr/>
          </p:nvSpPr>
          <p:spPr>
            <a:xfrm>
              <a:off x="2860142" y="277909"/>
              <a:ext cx="181509" cy="1413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0" h="21211" fill="norm" stroke="1" extrusionOk="0">
                  <a:moveTo>
                    <a:pt x="4159" y="14540"/>
                  </a:moveTo>
                  <a:cubicBezTo>
                    <a:pt x="6890" y="11682"/>
                    <a:pt x="9621" y="8823"/>
                    <a:pt x="11111" y="6440"/>
                  </a:cubicBezTo>
                  <a:cubicBezTo>
                    <a:pt x="12600" y="4058"/>
                    <a:pt x="12849" y="2152"/>
                    <a:pt x="12352" y="1040"/>
                  </a:cubicBezTo>
                  <a:cubicBezTo>
                    <a:pt x="11856" y="-71"/>
                    <a:pt x="10614" y="-389"/>
                    <a:pt x="9000" y="564"/>
                  </a:cubicBezTo>
                  <a:cubicBezTo>
                    <a:pt x="7387" y="1517"/>
                    <a:pt x="5400" y="3740"/>
                    <a:pt x="3787" y="6599"/>
                  </a:cubicBezTo>
                  <a:cubicBezTo>
                    <a:pt x="2173" y="9458"/>
                    <a:pt x="931" y="12952"/>
                    <a:pt x="311" y="15493"/>
                  </a:cubicBezTo>
                  <a:cubicBezTo>
                    <a:pt x="-310" y="18035"/>
                    <a:pt x="-310" y="19623"/>
                    <a:pt x="3290" y="20417"/>
                  </a:cubicBezTo>
                  <a:cubicBezTo>
                    <a:pt x="6890" y="21211"/>
                    <a:pt x="14090" y="21211"/>
                    <a:pt x="21290" y="212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1" name="Line"/>
            <p:cNvSpPr/>
            <p:nvPr/>
          </p:nvSpPr>
          <p:spPr>
            <a:xfrm>
              <a:off x="3655953" y="245585"/>
              <a:ext cx="179448" cy="1716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3" h="21104" fill="norm" stroke="1" extrusionOk="0">
                  <a:moveTo>
                    <a:pt x="15265" y="6518"/>
                  </a:moveTo>
                  <a:cubicBezTo>
                    <a:pt x="15014" y="5217"/>
                    <a:pt x="14763" y="3916"/>
                    <a:pt x="14260" y="2745"/>
                  </a:cubicBezTo>
                  <a:cubicBezTo>
                    <a:pt x="13758" y="1574"/>
                    <a:pt x="13005" y="533"/>
                    <a:pt x="12000" y="142"/>
                  </a:cubicBezTo>
                  <a:cubicBezTo>
                    <a:pt x="10995" y="-248"/>
                    <a:pt x="9740" y="12"/>
                    <a:pt x="7730" y="2875"/>
                  </a:cubicBezTo>
                  <a:cubicBezTo>
                    <a:pt x="5721" y="5738"/>
                    <a:pt x="2958" y="11203"/>
                    <a:pt x="1451" y="14716"/>
                  </a:cubicBezTo>
                  <a:cubicBezTo>
                    <a:pt x="-56" y="18229"/>
                    <a:pt x="-307" y="19791"/>
                    <a:pt x="321" y="20571"/>
                  </a:cubicBezTo>
                  <a:cubicBezTo>
                    <a:pt x="949" y="21352"/>
                    <a:pt x="2456" y="21352"/>
                    <a:pt x="4088" y="20051"/>
                  </a:cubicBezTo>
                  <a:cubicBezTo>
                    <a:pt x="5721" y="18750"/>
                    <a:pt x="7479" y="16147"/>
                    <a:pt x="8860" y="13935"/>
                  </a:cubicBezTo>
                  <a:cubicBezTo>
                    <a:pt x="10242" y="11723"/>
                    <a:pt x="11246" y="9901"/>
                    <a:pt x="12251" y="9771"/>
                  </a:cubicBezTo>
                  <a:cubicBezTo>
                    <a:pt x="13256" y="9641"/>
                    <a:pt x="14260" y="11203"/>
                    <a:pt x="15767" y="13285"/>
                  </a:cubicBezTo>
                  <a:cubicBezTo>
                    <a:pt x="17274" y="15366"/>
                    <a:pt x="19284" y="17969"/>
                    <a:pt x="21293" y="205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2" name="Line"/>
            <p:cNvSpPr/>
            <p:nvPr/>
          </p:nvSpPr>
          <p:spPr>
            <a:xfrm>
              <a:off x="4340353" y="266386"/>
              <a:ext cx="243370" cy="2067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7" h="20886" fill="norm" stroke="1" extrusionOk="0">
                  <a:moveTo>
                    <a:pt x="11343" y="1972"/>
                  </a:moveTo>
                  <a:cubicBezTo>
                    <a:pt x="10789" y="1116"/>
                    <a:pt x="10235" y="261"/>
                    <a:pt x="9404" y="47"/>
                  </a:cubicBezTo>
                  <a:cubicBezTo>
                    <a:pt x="8574" y="-167"/>
                    <a:pt x="7466" y="261"/>
                    <a:pt x="5804" y="3148"/>
                  </a:cubicBezTo>
                  <a:cubicBezTo>
                    <a:pt x="4143" y="6035"/>
                    <a:pt x="1927" y="11382"/>
                    <a:pt x="820" y="14696"/>
                  </a:cubicBezTo>
                  <a:cubicBezTo>
                    <a:pt x="-288" y="18011"/>
                    <a:pt x="-288" y="19294"/>
                    <a:pt x="912" y="20150"/>
                  </a:cubicBezTo>
                  <a:cubicBezTo>
                    <a:pt x="2112" y="21005"/>
                    <a:pt x="4512" y="21433"/>
                    <a:pt x="7743" y="19615"/>
                  </a:cubicBezTo>
                  <a:cubicBezTo>
                    <a:pt x="10974" y="17797"/>
                    <a:pt x="15035" y="13734"/>
                    <a:pt x="17343" y="10847"/>
                  </a:cubicBezTo>
                  <a:cubicBezTo>
                    <a:pt x="19650" y="7960"/>
                    <a:pt x="20204" y="6249"/>
                    <a:pt x="20020" y="5500"/>
                  </a:cubicBezTo>
                  <a:cubicBezTo>
                    <a:pt x="19835" y="4752"/>
                    <a:pt x="18912" y="4966"/>
                    <a:pt x="17620" y="5928"/>
                  </a:cubicBezTo>
                  <a:cubicBezTo>
                    <a:pt x="16327" y="6890"/>
                    <a:pt x="14666" y="8601"/>
                    <a:pt x="13927" y="10526"/>
                  </a:cubicBezTo>
                  <a:cubicBezTo>
                    <a:pt x="13189" y="12451"/>
                    <a:pt x="13374" y="14589"/>
                    <a:pt x="13927" y="15873"/>
                  </a:cubicBezTo>
                  <a:cubicBezTo>
                    <a:pt x="14481" y="17156"/>
                    <a:pt x="15404" y="17583"/>
                    <a:pt x="16697" y="16835"/>
                  </a:cubicBezTo>
                  <a:cubicBezTo>
                    <a:pt x="17989" y="16086"/>
                    <a:pt x="19650" y="14162"/>
                    <a:pt x="20481" y="12558"/>
                  </a:cubicBezTo>
                  <a:cubicBezTo>
                    <a:pt x="21312" y="10954"/>
                    <a:pt x="21312" y="9671"/>
                    <a:pt x="21127" y="8494"/>
                  </a:cubicBezTo>
                  <a:cubicBezTo>
                    <a:pt x="20943" y="7318"/>
                    <a:pt x="20574" y="6249"/>
                    <a:pt x="20020" y="6035"/>
                  </a:cubicBezTo>
                  <a:cubicBezTo>
                    <a:pt x="19466" y="5821"/>
                    <a:pt x="18727" y="6463"/>
                    <a:pt x="17989" y="71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3" name="Line"/>
            <p:cNvSpPr/>
            <p:nvPr/>
          </p:nvSpPr>
          <p:spPr>
            <a:xfrm>
              <a:off x="4632084" y="286850"/>
              <a:ext cx="108010" cy="140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6" h="21456" fill="norm" stroke="1" extrusionOk="0">
                  <a:moveTo>
                    <a:pt x="1917" y="3725"/>
                  </a:moveTo>
                  <a:cubicBezTo>
                    <a:pt x="2332" y="6949"/>
                    <a:pt x="2748" y="10172"/>
                    <a:pt x="2748" y="12590"/>
                  </a:cubicBezTo>
                  <a:cubicBezTo>
                    <a:pt x="2748" y="15008"/>
                    <a:pt x="2332" y="16620"/>
                    <a:pt x="1709" y="18232"/>
                  </a:cubicBezTo>
                  <a:cubicBezTo>
                    <a:pt x="1086" y="19844"/>
                    <a:pt x="255" y="21456"/>
                    <a:pt x="48" y="21456"/>
                  </a:cubicBezTo>
                  <a:cubicBezTo>
                    <a:pt x="-160" y="21456"/>
                    <a:pt x="255" y="19844"/>
                    <a:pt x="2540" y="16298"/>
                  </a:cubicBezTo>
                  <a:cubicBezTo>
                    <a:pt x="4825" y="12752"/>
                    <a:pt x="8978" y="7271"/>
                    <a:pt x="11886" y="4047"/>
                  </a:cubicBezTo>
                  <a:cubicBezTo>
                    <a:pt x="14794" y="823"/>
                    <a:pt x="16455" y="-144"/>
                    <a:pt x="17909" y="17"/>
                  </a:cubicBezTo>
                  <a:cubicBezTo>
                    <a:pt x="19363" y="178"/>
                    <a:pt x="20609" y="1468"/>
                    <a:pt x="21025" y="4047"/>
                  </a:cubicBezTo>
                  <a:cubicBezTo>
                    <a:pt x="21440" y="6626"/>
                    <a:pt x="21025" y="10495"/>
                    <a:pt x="20609" y="143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4" name="Line"/>
            <p:cNvSpPr/>
            <p:nvPr/>
          </p:nvSpPr>
          <p:spPr>
            <a:xfrm>
              <a:off x="4802716" y="57302"/>
              <a:ext cx="99485" cy="3575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0" fill="norm" stroke="1" extrusionOk="0">
                  <a:moveTo>
                    <a:pt x="21600" y="0"/>
                  </a:moveTo>
                  <a:cubicBezTo>
                    <a:pt x="17464" y="4066"/>
                    <a:pt x="13328" y="8132"/>
                    <a:pt x="10570" y="11435"/>
                  </a:cubicBezTo>
                  <a:cubicBezTo>
                    <a:pt x="7813" y="14739"/>
                    <a:pt x="6434" y="17280"/>
                    <a:pt x="5745" y="18868"/>
                  </a:cubicBezTo>
                  <a:cubicBezTo>
                    <a:pt x="5055" y="20456"/>
                    <a:pt x="5055" y="21092"/>
                    <a:pt x="6204" y="21346"/>
                  </a:cubicBezTo>
                  <a:cubicBezTo>
                    <a:pt x="7353" y="21600"/>
                    <a:pt x="9651" y="21473"/>
                    <a:pt x="11949" y="20520"/>
                  </a:cubicBezTo>
                  <a:cubicBezTo>
                    <a:pt x="14247" y="19567"/>
                    <a:pt x="16545" y="17788"/>
                    <a:pt x="17464" y="16518"/>
                  </a:cubicBezTo>
                  <a:cubicBezTo>
                    <a:pt x="18383" y="15247"/>
                    <a:pt x="17923" y="14485"/>
                    <a:pt x="17004" y="13849"/>
                  </a:cubicBezTo>
                  <a:cubicBezTo>
                    <a:pt x="16085" y="13214"/>
                    <a:pt x="14706" y="12706"/>
                    <a:pt x="12868" y="12388"/>
                  </a:cubicBezTo>
                  <a:cubicBezTo>
                    <a:pt x="11030" y="12071"/>
                    <a:pt x="8732" y="11944"/>
                    <a:pt x="5974" y="11944"/>
                  </a:cubicBezTo>
                  <a:cubicBezTo>
                    <a:pt x="3217" y="11944"/>
                    <a:pt x="0" y="12071"/>
                    <a:pt x="0" y="12134"/>
                  </a:cubicBezTo>
                  <a:cubicBezTo>
                    <a:pt x="0" y="12198"/>
                    <a:pt x="3217" y="12198"/>
                    <a:pt x="7353" y="12198"/>
                  </a:cubicBezTo>
                  <a:cubicBezTo>
                    <a:pt x="11489" y="12198"/>
                    <a:pt x="16545" y="12198"/>
                    <a:pt x="21600" y="121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5" name="Line"/>
            <p:cNvSpPr/>
            <p:nvPr/>
          </p:nvSpPr>
          <p:spPr>
            <a:xfrm>
              <a:off x="5003799" y="279552"/>
              <a:ext cx="190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6" name="Line"/>
            <p:cNvSpPr/>
            <p:nvPr/>
          </p:nvSpPr>
          <p:spPr>
            <a:xfrm>
              <a:off x="5547312" y="61102"/>
              <a:ext cx="193089" cy="4367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7" h="21429" fill="norm" stroke="1" extrusionOk="0">
                  <a:moveTo>
                    <a:pt x="6626" y="9159"/>
                  </a:moveTo>
                  <a:cubicBezTo>
                    <a:pt x="6156" y="11548"/>
                    <a:pt x="5687" y="13936"/>
                    <a:pt x="4982" y="15857"/>
                  </a:cubicBezTo>
                  <a:cubicBezTo>
                    <a:pt x="4278" y="17779"/>
                    <a:pt x="3339" y="19232"/>
                    <a:pt x="2517" y="20167"/>
                  </a:cubicBezTo>
                  <a:cubicBezTo>
                    <a:pt x="1695" y="21102"/>
                    <a:pt x="991" y="21517"/>
                    <a:pt x="521" y="21413"/>
                  </a:cubicBezTo>
                  <a:cubicBezTo>
                    <a:pt x="52" y="21309"/>
                    <a:pt x="-183" y="20686"/>
                    <a:pt x="169" y="18505"/>
                  </a:cubicBezTo>
                  <a:cubicBezTo>
                    <a:pt x="521" y="16325"/>
                    <a:pt x="1460" y="12586"/>
                    <a:pt x="3221" y="9471"/>
                  </a:cubicBezTo>
                  <a:cubicBezTo>
                    <a:pt x="4982" y="6355"/>
                    <a:pt x="7565" y="3863"/>
                    <a:pt x="9326" y="2409"/>
                  </a:cubicBezTo>
                  <a:cubicBezTo>
                    <a:pt x="11087" y="955"/>
                    <a:pt x="12026" y="540"/>
                    <a:pt x="13082" y="280"/>
                  </a:cubicBezTo>
                  <a:cubicBezTo>
                    <a:pt x="14139" y="21"/>
                    <a:pt x="15313" y="-83"/>
                    <a:pt x="16252" y="73"/>
                  </a:cubicBezTo>
                  <a:cubicBezTo>
                    <a:pt x="17191" y="229"/>
                    <a:pt x="17895" y="644"/>
                    <a:pt x="18600" y="1682"/>
                  </a:cubicBezTo>
                  <a:cubicBezTo>
                    <a:pt x="19304" y="2721"/>
                    <a:pt x="20008" y="4382"/>
                    <a:pt x="19069" y="5888"/>
                  </a:cubicBezTo>
                  <a:cubicBezTo>
                    <a:pt x="18130" y="7394"/>
                    <a:pt x="15547" y="8744"/>
                    <a:pt x="13669" y="9523"/>
                  </a:cubicBezTo>
                  <a:cubicBezTo>
                    <a:pt x="11791" y="10302"/>
                    <a:pt x="10617" y="10509"/>
                    <a:pt x="9560" y="10769"/>
                  </a:cubicBezTo>
                  <a:cubicBezTo>
                    <a:pt x="8504" y="11029"/>
                    <a:pt x="7565" y="11340"/>
                    <a:pt x="7565" y="11704"/>
                  </a:cubicBezTo>
                  <a:cubicBezTo>
                    <a:pt x="7565" y="12067"/>
                    <a:pt x="8504" y="12482"/>
                    <a:pt x="10382" y="13469"/>
                  </a:cubicBezTo>
                  <a:cubicBezTo>
                    <a:pt x="12260" y="14455"/>
                    <a:pt x="15078" y="16013"/>
                    <a:pt x="17074" y="16792"/>
                  </a:cubicBezTo>
                  <a:cubicBezTo>
                    <a:pt x="19069" y="17571"/>
                    <a:pt x="20243" y="17571"/>
                    <a:pt x="21417" y="175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7" name="Line"/>
            <p:cNvSpPr/>
            <p:nvPr/>
          </p:nvSpPr>
          <p:spPr>
            <a:xfrm>
              <a:off x="5816600" y="127152"/>
              <a:ext cx="146050" cy="3075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7" fill="norm" stroke="1" extrusionOk="0">
                  <a:moveTo>
                    <a:pt x="0" y="1763"/>
                  </a:moveTo>
                  <a:cubicBezTo>
                    <a:pt x="313" y="6612"/>
                    <a:pt x="626" y="11461"/>
                    <a:pt x="783" y="14253"/>
                  </a:cubicBezTo>
                  <a:cubicBezTo>
                    <a:pt x="939" y="17045"/>
                    <a:pt x="939" y="17780"/>
                    <a:pt x="1252" y="18735"/>
                  </a:cubicBezTo>
                  <a:cubicBezTo>
                    <a:pt x="1565" y="19690"/>
                    <a:pt x="2191" y="20865"/>
                    <a:pt x="3287" y="21233"/>
                  </a:cubicBezTo>
                  <a:cubicBezTo>
                    <a:pt x="4383" y="21600"/>
                    <a:pt x="5948" y="21159"/>
                    <a:pt x="8765" y="18735"/>
                  </a:cubicBezTo>
                  <a:cubicBezTo>
                    <a:pt x="11583" y="16310"/>
                    <a:pt x="15652" y="11902"/>
                    <a:pt x="18000" y="8449"/>
                  </a:cubicBezTo>
                  <a:cubicBezTo>
                    <a:pt x="20348" y="4996"/>
                    <a:pt x="20974" y="2498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8" name="Line"/>
            <p:cNvSpPr/>
            <p:nvPr/>
          </p:nvSpPr>
          <p:spPr>
            <a:xfrm>
              <a:off x="6522176" y="273202"/>
              <a:ext cx="186305" cy="1669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2" h="21296" fill="norm" stroke="1" extrusionOk="0">
                  <a:moveTo>
                    <a:pt x="2829" y="0"/>
                  </a:moveTo>
                  <a:cubicBezTo>
                    <a:pt x="1859" y="4320"/>
                    <a:pt x="888" y="8640"/>
                    <a:pt x="402" y="11610"/>
                  </a:cubicBezTo>
                  <a:cubicBezTo>
                    <a:pt x="-83" y="14580"/>
                    <a:pt x="-83" y="16200"/>
                    <a:pt x="160" y="17685"/>
                  </a:cubicBezTo>
                  <a:cubicBezTo>
                    <a:pt x="402" y="19170"/>
                    <a:pt x="888" y="20520"/>
                    <a:pt x="1737" y="21060"/>
                  </a:cubicBezTo>
                  <a:cubicBezTo>
                    <a:pt x="2587" y="21600"/>
                    <a:pt x="3800" y="21330"/>
                    <a:pt x="5135" y="19035"/>
                  </a:cubicBezTo>
                  <a:cubicBezTo>
                    <a:pt x="6470" y="16740"/>
                    <a:pt x="7926" y="12420"/>
                    <a:pt x="8897" y="9585"/>
                  </a:cubicBezTo>
                  <a:cubicBezTo>
                    <a:pt x="9868" y="6750"/>
                    <a:pt x="10353" y="5400"/>
                    <a:pt x="10717" y="5535"/>
                  </a:cubicBezTo>
                  <a:cubicBezTo>
                    <a:pt x="11081" y="5670"/>
                    <a:pt x="11324" y="7290"/>
                    <a:pt x="11566" y="8775"/>
                  </a:cubicBezTo>
                  <a:cubicBezTo>
                    <a:pt x="11809" y="10260"/>
                    <a:pt x="12052" y="11610"/>
                    <a:pt x="12780" y="12825"/>
                  </a:cubicBezTo>
                  <a:cubicBezTo>
                    <a:pt x="13508" y="14040"/>
                    <a:pt x="14721" y="15120"/>
                    <a:pt x="16178" y="14850"/>
                  </a:cubicBezTo>
                  <a:cubicBezTo>
                    <a:pt x="17634" y="14580"/>
                    <a:pt x="19333" y="12960"/>
                    <a:pt x="20304" y="11205"/>
                  </a:cubicBezTo>
                  <a:cubicBezTo>
                    <a:pt x="21274" y="9450"/>
                    <a:pt x="21517" y="7560"/>
                    <a:pt x="21274" y="6075"/>
                  </a:cubicBezTo>
                  <a:cubicBezTo>
                    <a:pt x="21032" y="4590"/>
                    <a:pt x="20304" y="3510"/>
                    <a:pt x="19575" y="24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9" name="Line"/>
            <p:cNvSpPr/>
            <p:nvPr/>
          </p:nvSpPr>
          <p:spPr>
            <a:xfrm>
              <a:off x="6737350" y="304952"/>
              <a:ext cx="1" cy="952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0" name="Line"/>
            <p:cNvSpPr/>
            <p:nvPr/>
          </p:nvSpPr>
          <p:spPr>
            <a:xfrm>
              <a:off x="6762750" y="152552"/>
              <a:ext cx="44450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1" name="Line"/>
            <p:cNvSpPr/>
            <p:nvPr/>
          </p:nvSpPr>
          <p:spPr>
            <a:xfrm>
              <a:off x="6799973" y="12852"/>
              <a:ext cx="268141" cy="4089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2" h="21510" fill="norm" stroke="1" extrusionOk="0">
                  <a:moveTo>
                    <a:pt x="10618" y="0"/>
                  </a:moveTo>
                  <a:cubicBezTo>
                    <a:pt x="9111" y="2449"/>
                    <a:pt x="7604" y="4899"/>
                    <a:pt x="6515" y="7738"/>
                  </a:cubicBezTo>
                  <a:cubicBezTo>
                    <a:pt x="5427" y="10577"/>
                    <a:pt x="4757" y="13806"/>
                    <a:pt x="4422" y="15866"/>
                  </a:cubicBezTo>
                  <a:cubicBezTo>
                    <a:pt x="4087" y="17926"/>
                    <a:pt x="4087" y="18816"/>
                    <a:pt x="4255" y="19540"/>
                  </a:cubicBezTo>
                  <a:cubicBezTo>
                    <a:pt x="4422" y="20264"/>
                    <a:pt x="4757" y="20821"/>
                    <a:pt x="5343" y="21155"/>
                  </a:cubicBezTo>
                  <a:cubicBezTo>
                    <a:pt x="5929" y="21489"/>
                    <a:pt x="6767" y="21600"/>
                    <a:pt x="7436" y="21433"/>
                  </a:cubicBezTo>
                  <a:cubicBezTo>
                    <a:pt x="8106" y="21266"/>
                    <a:pt x="8608" y="20821"/>
                    <a:pt x="8943" y="19986"/>
                  </a:cubicBezTo>
                  <a:cubicBezTo>
                    <a:pt x="9278" y="19151"/>
                    <a:pt x="9446" y="17926"/>
                    <a:pt x="8525" y="16701"/>
                  </a:cubicBezTo>
                  <a:cubicBezTo>
                    <a:pt x="7604" y="15476"/>
                    <a:pt x="5594" y="14252"/>
                    <a:pt x="3920" y="13472"/>
                  </a:cubicBezTo>
                  <a:cubicBezTo>
                    <a:pt x="2246" y="12693"/>
                    <a:pt x="906" y="12359"/>
                    <a:pt x="320" y="11913"/>
                  </a:cubicBezTo>
                  <a:cubicBezTo>
                    <a:pt x="-266" y="11468"/>
                    <a:pt x="-99" y="10911"/>
                    <a:pt x="1241" y="10076"/>
                  </a:cubicBezTo>
                  <a:cubicBezTo>
                    <a:pt x="2581" y="9241"/>
                    <a:pt x="5092" y="8128"/>
                    <a:pt x="7604" y="6736"/>
                  </a:cubicBezTo>
                  <a:cubicBezTo>
                    <a:pt x="10115" y="5344"/>
                    <a:pt x="12627" y="3674"/>
                    <a:pt x="14218" y="2616"/>
                  </a:cubicBezTo>
                  <a:cubicBezTo>
                    <a:pt x="15808" y="1559"/>
                    <a:pt x="16478" y="1113"/>
                    <a:pt x="16729" y="1225"/>
                  </a:cubicBezTo>
                  <a:cubicBezTo>
                    <a:pt x="16981" y="1336"/>
                    <a:pt x="16813" y="2004"/>
                    <a:pt x="15892" y="4175"/>
                  </a:cubicBezTo>
                  <a:cubicBezTo>
                    <a:pt x="14971" y="6346"/>
                    <a:pt x="13297" y="10021"/>
                    <a:pt x="12292" y="12470"/>
                  </a:cubicBezTo>
                  <a:cubicBezTo>
                    <a:pt x="11287" y="14920"/>
                    <a:pt x="10953" y="16144"/>
                    <a:pt x="10534" y="17091"/>
                  </a:cubicBezTo>
                  <a:cubicBezTo>
                    <a:pt x="10115" y="18037"/>
                    <a:pt x="9613" y="18705"/>
                    <a:pt x="9529" y="18761"/>
                  </a:cubicBezTo>
                  <a:cubicBezTo>
                    <a:pt x="9446" y="18816"/>
                    <a:pt x="9781" y="18260"/>
                    <a:pt x="11036" y="17202"/>
                  </a:cubicBezTo>
                  <a:cubicBezTo>
                    <a:pt x="12292" y="16144"/>
                    <a:pt x="14469" y="14586"/>
                    <a:pt x="16060" y="13751"/>
                  </a:cubicBezTo>
                  <a:cubicBezTo>
                    <a:pt x="17650" y="12915"/>
                    <a:pt x="18655" y="12804"/>
                    <a:pt x="19492" y="13138"/>
                  </a:cubicBezTo>
                  <a:cubicBezTo>
                    <a:pt x="20329" y="13472"/>
                    <a:pt x="20999" y="14252"/>
                    <a:pt x="21167" y="15588"/>
                  </a:cubicBezTo>
                  <a:cubicBezTo>
                    <a:pt x="21334" y="16924"/>
                    <a:pt x="20999" y="18816"/>
                    <a:pt x="20664" y="207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2" name="Line"/>
            <p:cNvSpPr/>
            <p:nvPr/>
          </p:nvSpPr>
          <p:spPr>
            <a:xfrm>
              <a:off x="7560479" y="252035"/>
              <a:ext cx="136942" cy="4320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3" h="21401" fill="norm" stroke="1" extrusionOk="0">
                  <a:moveTo>
                    <a:pt x="4294" y="7025"/>
                  </a:moveTo>
                  <a:cubicBezTo>
                    <a:pt x="3967" y="9961"/>
                    <a:pt x="3639" y="12897"/>
                    <a:pt x="3312" y="14889"/>
                  </a:cubicBezTo>
                  <a:cubicBezTo>
                    <a:pt x="2985" y="16882"/>
                    <a:pt x="2657" y="17930"/>
                    <a:pt x="2167" y="18979"/>
                  </a:cubicBezTo>
                  <a:cubicBezTo>
                    <a:pt x="1676" y="20027"/>
                    <a:pt x="1021" y="21076"/>
                    <a:pt x="530" y="21338"/>
                  </a:cubicBezTo>
                  <a:cubicBezTo>
                    <a:pt x="39" y="21600"/>
                    <a:pt x="-288" y="21076"/>
                    <a:pt x="367" y="19083"/>
                  </a:cubicBezTo>
                  <a:cubicBezTo>
                    <a:pt x="1021" y="17091"/>
                    <a:pt x="2657" y="13631"/>
                    <a:pt x="5439" y="10381"/>
                  </a:cubicBezTo>
                  <a:cubicBezTo>
                    <a:pt x="8221" y="7130"/>
                    <a:pt x="12148" y="4089"/>
                    <a:pt x="14767" y="2307"/>
                  </a:cubicBezTo>
                  <a:cubicBezTo>
                    <a:pt x="17385" y="524"/>
                    <a:pt x="18694" y="0"/>
                    <a:pt x="19676" y="0"/>
                  </a:cubicBezTo>
                  <a:cubicBezTo>
                    <a:pt x="20657" y="0"/>
                    <a:pt x="21312" y="524"/>
                    <a:pt x="21148" y="1887"/>
                  </a:cubicBezTo>
                  <a:cubicBezTo>
                    <a:pt x="20985" y="3250"/>
                    <a:pt x="20003" y="5452"/>
                    <a:pt x="18530" y="6868"/>
                  </a:cubicBezTo>
                  <a:cubicBezTo>
                    <a:pt x="17057" y="8283"/>
                    <a:pt x="15094" y="8913"/>
                    <a:pt x="13294" y="9122"/>
                  </a:cubicBezTo>
                  <a:cubicBezTo>
                    <a:pt x="11494" y="9332"/>
                    <a:pt x="9857" y="9122"/>
                    <a:pt x="8221" y="89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3" name="Line"/>
            <p:cNvSpPr/>
            <p:nvPr/>
          </p:nvSpPr>
          <p:spPr>
            <a:xfrm>
              <a:off x="7754327" y="31902"/>
              <a:ext cx="163397" cy="379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7" h="21493" fill="norm" stroke="1" extrusionOk="0">
                  <a:moveTo>
                    <a:pt x="13995" y="15840"/>
                  </a:moveTo>
                  <a:cubicBezTo>
                    <a:pt x="13164" y="15120"/>
                    <a:pt x="12334" y="14400"/>
                    <a:pt x="11226" y="13980"/>
                  </a:cubicBezTo>
                  <a:cubicBezTo>
                    <a:pt x="10118" y="13560"/>
                    <a:pt x="8734" y="13440"/>
                    <a:pt x="6795" y="14160"/>
                  </a:cubicBezTo>
                  <a:cubicBezTo>
                    <a:pt x="4857" y="14880"/>
                    <a:pt x="2364" y="16440"/>
                    <a:pt x="1118" y="17520"/>
                  </a:cubicBezTo>
                  <a:cubicBezTo>
                    <a:pt x="-128" y="18600"/>
                    <a:pt x="-128" y="19200"/>
                    <a:pt x="149" y="19800"/>
                  </a:cubicBezTo>
                  <a:cubicBezTo>
                    <a:pt x="426" y="20400"/>
                    <a:pt x="980" y="21000"/>
                    <a:pt x="1949" y="21300"/>
                  </a:cubicBezTo>
                  <a:cubicBezTo>
                    <a:pt x="2918" y="21600"/>
                    <a:pt x="4303" y="21600"/>
                    <a:pt x="5964" y="20940"/>
                  </a:cubicBezTo>
                  <a:cubicBezTo>
                    <a:pt x="7626" y="20280"/>
                    <a:pt x="9564" y="18960"/>
                    <a:pt x="11918" y="16080"/>
                  </a:cubicBezTo>
                  <a:cubicBezTo>
                    <a:pt x="14272" y="13200"/>
                    <a:pt x="17041" y="8760"/>
                    <a:pt x="18703" y="6180"/>
                  </a:cubicBezTo>
                  <a:cubicBezTo>
                    <a:pt x="20364" y="3600"/>
                    <a:pt x="20918" y="2880"/>
                    <a:pt x="21195" y="1980"/>
                  </a:cubicBezTo>
                  <a:cubicBezTo>
                    <a:pt x="21472" y="1080"/>
                    <a:pt x="21472" y="0"/>
                    <a:pt x="20918" y="0"/>
                  </a:cubicBezTo>
                  <a:cubicBezTo>
                    <a:pt x="20364" y="0"/>
                    <a:pt x="19257" y="1080"/>
                    <a:pt x="18010" y="3480"/>
                  </a:cubicBezTo>
                  <a:cubicBezTo>
                    <a:pt x="16764" y="5880"/>
                    <a:pt x="15380" y="9600"/>
                    <a:pt x="14549" y="12240"/>
                  </a:cubicBezTo>
                  <a:cubicBezTo>
                    <a:pt x="13718" y="14880"/>
                    <a:pt x="13441" y="16440"/>
                    <a:pt x="13303" y="17580"/>
                  </a:cubicBezTo>
                  <a:cubicBezTo>
                    <a:pt x="13164" y="18720"/>
                    <a:pt x="13164" y="19440"/>
                    <a:pt x="13857" y="19800"/>
                  </a:cubicBezTo>
                  <a:cubicBezTo>
                    <a:pt x="14549" y="20160"/>
                    <a:pt x="15934" y="20160"/>
                    <a:pt x="17318" y="201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4" name="Line"/>
            <p:cNvSpPr/>
            <p:nvPr/>
          </p:nvSpPr>
          <p:spPr>
            <a:xfrm>
              <a:off x="7969250" y="45660"/>
              <a:ext cx="127000" cy="3989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3" fill="norm" stroke="1" extrusionOk="0">
                  <a:moveTo>
                    <a:pt x="21600" y="1314"/>
                  </a:moveTo>
                  <a:cubicBezTo>
                    <a:pt x="19440" y="857"/>
                    <a:pt x="17280" y="400"/>
                    <a:pt x="15300" y="172"/>
                  </a:cubicBezTo>
                  <a:cubicBezTo>
                    <a:pt x="13320" y="-57"/>
                    <a:pt x="11520" y="-57"/>
                    <a:pt x="10080" y="172"/>
                  </a:cubicBezTo>
                  <a:cubicBezTo>
                    <a:pt x="8640" y="400"/>
                    <a:pt x="7560" y="857"/>
                    <a:pt x="6480" y="2857"/>
                  </a:cubicBezTo>
                  <a:cubicBezTo>
                    <a:pt x="5400" y="4857"/>
                    <a:pt x="4320" y="8400"/>
                    <a:pt x="3960" y="11543"/>
                  </a:cubicBezTo>
                  <a:cubicBezTo>
                    <a:pt x="3600" y="14686"/>
                    <a:pt x="3960" y="17429"/>
                    <a:pt x="3420" y="19029"/>
                  </a:cubicBezTo>
                  <a:cubicBezTo>
                    <a:pt x="2880" y="20629"/>
                    <a:pt x="1440" y="21086"/>
                    <a:pt x="0" y="215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5" name="Line"/>
            <p:cNvSpPr/>
            <p:nvPr/>
          </p:nvSpPr>
          <p:spPr>
            <a:xfrm>
              <a:off x="7937500" y="266852"/>
              <a:ext cx="17145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7100"/>
                    <a:pt x="0" y="12600"/>
                    <a:pt x="667" y="9450"/>
                  </a:cubicBezTo>
                  <a:cubicBezTo>
                    <a:pt x="1333" y="6300"/>
                    <a:pt x="2667" y="4500"/>
                    <a:pt x="6267" y="3150"/>
                  </a:cubicBezTo>
                  <a:cubicBezTo>
                    <a:pt x="9867" y="1800"/>
                    <a:pt x="15733" y="9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6" name="Line"/>
            <p:cNvSpPr/>
            <p:nvPr/>
          </p:nvSpPr>
          <p:spPr>
            <a:xfrm>
              <a:off x="8802922" y="30819"/>
              <a:ext cx="175184" cy="5090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2" h="21467" fill="norm" stroke="1" extrusionOk="0">
                  <a:moveTo>
                    <a:pt x="19602" y="5936"/>
                  </a:moveTo>
                  <a:cubicBezTo>
                    <a:pt x="20111" y="4508"/>
                    <a:pt x="20619" y="3080"/>
                    <a:pt x="20873" y="2098"/>
                  </a:cubicBezTo>
                  <a:cubicBezTo>
                    <a:pt x="21127" y="1117"/>
                    <a:pt x="21127" y="581"/>
                    <a:pt x="20492" y="269"/>
                  </a:cubicBezTo>
                  <a:cubicBezTo>
                    <a:pt x="19856" y="-44"/>
                    <a:pt x="18586" y="-133"/>
                    <a:pt x="16680" y="269"/>
                  </a:cubicBezTo>
                  <a:cubicBezTo>
                    <a:pt x="14774" y="670"/>
                    <a:pt x="12233" y="1563"/>
                    <a:pt x="9183" y="3482"/>
                  </a:cubicBezTo>
                  <a:cubicBezTo>
                    <a:pt x="6134" y="5401"/>
                    <a:pt x="2576" y="8346"/>
                    <a:pt x="1052" y="11203"/>
                  </a:cubicBezTo>
                  <a:cubicBezTo>
                    <a:pt x="-473" y="14059"/>
                    <a:pt x="35" y="16826"/>
                    <a:pt x="289" y="18522"/>
                  </a:cubicBezTo>
                  <a:cubicBezTo>
                    <a:pt x="543" y="20217"/>
                    <a:pt x="543" y="20842"/>
                    <a:pt x="543" y="214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7" name="Line"/>
            <p:cNvSpPr/>
            <p:nvPr/>
          </p:nvSpPr>
          <p:spPr>
            <a:xfrm>
              <a:off x="8724900" y="371809"/>
              <a:ext cx="165100" cy="156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8" fill="norm" stroke="1" extrusionOk="0">
                  <a:moveTo>
                    <a:pt x="0" y="20018"/>
                  </a:moveTo>
                  <a:cubicBezTo>
                    <a:pt x="2769" y="11918"/>
                    <a:pt x="5538" y="3818"/>
                    <a:pt x="9138" y="1118"/>
                  </a:cubicBezTo>
                  <a:cubicBezTo>
                    <a:pt x="12738" y="-1582"/>
                    <a:pt x="17169" y="1118"/>
                    <a:pt x="21600" y="38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8" name="Line"/>
            <p:cNvSpPr/>
            <p:nvPr/>
          </p:nvSpPr>
          <p:spPr>
            <a:xfrm>
              <a:off x="8928100" y="406552"/>
              <a:ext cx="139700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891" y="5564"/>
                    <a:pt x="11782" y="11127"/>
                    <a:pt x="15382" y="14727"/>
                  </a:cubicBezTo>
                  <a:cubicBezTo>
                    <a:pt x="18982" y="18327"/>
                    <a:pt x="20291" y="1996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9" name="Line"/>
            <p:cNvSpPr/>
            <p:nvPr/>
          </p:nvSpPr>
          <p:spPr>
            <a:xfrm>
              <a:off x="8959849" y="412902"/>
              <a:ext cx="101601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350" y="514"/>
                    <a:pt x="17100" y="1029"/>
                    <a:pt x="14400" y="3986"/>
                  </a:cubicBezTo>
                  <a:cubicBezTo>
                    <a:pt x="11700" y="6943"/>
                    <a:pt x="8550" y="12343"/>
                    <a:pt x="6300" y="15686"/>
                  </a:cubicBezTo>
                  <a:cubicBezTo>
                    <a:pt x="4050" y="19029"/>
                    <a:pt x="2700" y="20314"/>
                    <a:pt x="1800" y="20957"/>
                  </a:cubicBezTo>
                  <a:cubicBezTo>
                    <a:pt x="900" y="21600"/>
                    <a:pt x="450" y="21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0" name="Line"/>
            <p:cNvSpPr/>
            <p:nvPr/>
          </p:nvSpPr>
          <p:spPr>
            <a:xfrm>
              <a:off x="9172337" y="139852"/>
              <a:ext cx="136763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1" h="21600" fill="norm" stroke="1" extrusionOk="0">
                  <a:moveTo>
                    <a:pt x="21471" y="831"/>
                  </a:moveTo>
                  <a:cubicBezTo>
                    <a:pt x="19477" y="415"/>
                    <a:pt x="17483" y="0"/>
                    <a:pt x="15822" y="0"/>
                  </a:cubicBezTo>
                  <a:cubicBezTo>
                    <a:pt x="14160" y="0"/>
                    <a:pt x="12831" y="415"/>
                    <a:pt x="10339" y="2492"/>
                  </a:cubicBezTo>
                  <a:cubicBezTo>
                    <a:pt x="7846" y="4569"/>
                    <a:pt x="4191" y="8308"/>
                    <a:pt x="2197" y="11423"/>
                  </a:cubicBezTo>
                  <a:cubicBezTo>
                    <a:pt x="203" y="14538"/>
                    <a:pt x="-129" y="17031"/>
                    <a:pt x="37" y="18623"/>
                  </a:cubicBezTo>
                  <a:cubicBezTo>
                    <a:pt x="203" y="20215"/>
                    <a:pt x="868" y="20908"/>
                    <a:pt x="2031" y="21254"/>
                  </a:cubicBezTo>
                  <a:cubicBezTo>
                    <a:pt x="3194" y="21600"/>
                    <a:pt x="4856" y="21600"/>
                    <a:pt x="651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1" name="Line"/>
            <p:cNvSpPr/>
            <p:nvPr/>
          </p:nvSpPr>
          <p:spPr>
            <a:xfrm>
              <a:off x="9288699" y="283469"/>
              <a:ext cx="134702" cy="1382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7" h="21054" fill="norm" stroke="1" extrusionOk="0">
                  <a:moveTo>
                    <a:pt x="2205" y="1338"/>
                  </a:moveTo>
                  <a:cubicBezTo>
                    <a:pt x="3867" y="1983"/>
                    <a:pt x="5529" y="2627"/>
                    <a:pt x="6692" y="4884"/>
                  </a:cubicBezTo>
                  <a:cubicBezTo>
                    <a:pt x="7855" y="7141"/>
                    <a:pt x="8519" y="11010"/>
                    <a:pt x="8353" y="13589"/>
                  </a:cubicBezTo>
                  <a:cubicBezTo>
                    <a:pt x="8187" y="16168"/>
                    <a:pt x="7190" y="17457"/>
                    <a:pt x="5529" y="18747"/>
                  </a:cubicBezTo>
                  <a:cubicBezTo>
                    <a:pt x="3867" y="20036"/>
                    <a:pt x="1541" y="21326"/>
                    <a:pt x="544" y="21004"/>
                  </a:cubicBezTo>
                  <a:cubicBezTo>
                    <a:pt x="-453" y="20681"/>
                    <a:pt x="-121" y="18747"/>
                    <a:pt x="1873" y="15362"/>
                  </a:cubicBezTo>
                  <a:cubicBezTo>
                    <a:pt x="3867" y="11977"/>
                    <a:pt x="7522" y="7141"/>
                    <a:pt x="10513" y="4078"/>
                  </a:cubicBezTo>
                  <a:cubicBezTo>
                    <a:pt x="13504" y="1016"/>
                    <a:pt x="15830" y="-274"/>
                    <a:pt x="16661" y="48"/>
                  </a:cubicBezTo>
                  <a:cubicBezTo>
                    <a:pt x="17492" y="371"/>
                    <a:pt x="16827" y="2305"/>
                    <a:pt x="15996" y="4078"/>
                  </a:cubicBezTo>
                  <a:cubicBezTo>
                    <a:pt x="15165" y="5851"/>
                    <a:pt x="14169" y="7463"/>
                    <a:pt x="13338" y="9398"/>
                  </a:cubicBezTo>
                  <a:cubicBezTo>
                    <a:pt x="12507" y="11332"/>
                    <a:pt x="11842" y="13589"/>
                    <a:pt x="13172" y="15039"/>
                  </a:cubicBezTo>
                  <a:cubicBezTo>
                    <a:pt x="14501" y="16490"/>
                    <a:pt x="17824" y="17135"/>
                    <a:pt x="21147" y="177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2" name="Line"/>
            <p:cNvSpPr/>
            <p:nvPr/>
          </p:nvSpPr>
          <p:spPr>
            <a:xfrm>
              <a:off x="9512300" y="152552"/>
              <a:ext cx="74644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45" h="21600" fill="norm" stroke="1" extrusionOk="0">
                  <a:moveTo>
                    <a:pt x="10232" y="0"/>
                  </a:moveTo>
                  <a:cubicBezTo>
                    <a:pt x="7958" y="424"/>
                    <a:pt x="5684" y="847"/>
                    <a:pt x="6821" y="2400"/>
                  </a:cubicBezTo>
                  <a:cubicBezTo>
                    <a:pt x="7958" y="3953"/>
                    <a:pt x="12505" y="6635"/>
                    <a:pt x="15916" y="9388"/>
                  </a:cubicBezTo>
                  <a:cubicBezTo>
                    <a:pt x="19326" y="12141"/>
                    <a:pt x="21600" y="14965"/>
                    <a:pt x="18758" y="17012"/>
                  </a:cubicBezTo>
                  <a:cubicBezTo>
                    <a:pt x="15916" y="19059"/>
                    <a:pt x="7958" y="2032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3" name="Line"/>
            <p:cNvSpPr/>
            <p:nvPr/>
          </p:nvSpPr>
          <p:spPr>
            <a:xfrm>
              <a:off x="9971843" y="242625"/>
              <a:ext cx="162757" cy="1749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3" h="21001" fill="norm" stroke="1" extrusionOk="0">
                  <a:moveTo>
                    <a:pt x="19631" y="8245"/>
                  </a:moveTo>
                  <a:cubicBezTo>
                    <a:pt x="19078" y="6212"/>
                    <a:pt x="18524" y="4179"/>
                    <a:pt x="17970" y="2527"/>
                  </a:cubicBezTo>
                  <a:cubicBezTo>
                    <a:pt x="17416" y="876"/>
                    <a:pt x="16862" y="-395"/>
                    <a:pt x="14508" y="113"/>
                  </a:cubicBezTo>
                  <a:cubicBezTo>
                    <a:pt x="12155" y="621"/>
                    <a:pt x="8001" y="2909"/>
                    <a:pt x="5093" y="6212"/>
                  </a:cubicBezTo>
                  <a:cubicBezTo>
                    <a:pt x="2185" y="9516"/>
                    <a:pt x="524" y="13836"/>
                    <a:pt x="108" y="16504"/>
                  </a:cubicBezTo>
                  <a:cubicBezTo>
                    <a:pt x="-307" y="19172"/>
                    <a:pt x="524" y="20189"/>
                    <a:pt x="1631" y="20697"/>
                  </a:cubicBezTo>
                  <a:cubicBezTo>
                    <a:pt x="2739" y="21205"/>
                    <a:pt x="4124" y="21205"/>
                    <a:pt x="5924" y="19680"/>
                  </a:cubicBezTo>
                  <a:cubicBezTo>
                    <a:pt x="7724" y="18156"/>
                    <a:pt x="9939" y="15106"/>
                    <a:pt x="11462" y="12692"/>
                  </a:cubicBezTo>
                  <a:cubicBezTo>
                    <a:pt x="12985" y="10278"/>
                    <a:pt x="13816" y="8499"/>
                    <a:pt x="14370" y="8753"/>
                  </a:cubicBezTo>
                  <a:cubicBezTo>
                    <a:pt x="14924" y="9007"/>
                    <a:pt x="15201" y="11294"/>
                    <a:pt x="16308" y="13327"/>
                  </a:cubicBezTo>
                  <a:cubicBezTo>
                    <a:pt x="17416" y="15360"/>
                    <a:pt x="19355" y="17139"/>
                    <a:pt x="21293" y="189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4" name="Line"/>
            <p:cNvSpPr/>
            <p:nvPr/>
          </p:nvSpPr>
          <p:spPr>
            <a:xfrm>
              <a:off x="10190541" y="228752"/>
              <a:ext cx="109159" cy="1747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2" h="21481" fill="norm" stroke="1" extrusionOk="0">
                  <a:moveTo>
                    <a:pt x="3976" y="0"/>
                  </a:moveTo>
                  <a:cubicBezTo>
                    <a:pt x="3976" y="3904"/>
                    <a:pt x="3976" y="7807"/>
                    <a:pt x="4184" y="10930"/>
                  </a:cubicBezTo>
                  <a:cubicBezTo>
                    <a:pt x="4391" y="14053"/>
                    <a:pt x="4807" y="16395"/>
                    <a:pt x="4599" y="18217"/>
                  </a:cubicBezTo>
                  <a:cubicBezTo>
                    <a:pt x="4391" y="20039"/>
                    <a:pt x="3560" y="21340"/>
                    <a:pt x="2522" y="21470"/>
                  </a:cubicBezTo>
                  <a:cubicBezTo>
                    <a:pt x="1484" y="21600"/>
                    <a:pt x="237" y="20559"/>
                    <a:pt x="30" y="18477"/>
                  </a:cubicBezTo>
                  <a:cubicBezTo>
                    <a:pt x="-178" y="16395"/>
                    <a:pt x="653" y="13272"/>
                    <a:pt x="4391" y="10540"/>
                  </a:cubicBezTo>
                  <a:cubicBezTo>
                    <a:pt x="8130" y="7807"/>
                    <a:pt x="14776" y="5465"/>
                    <a:pt x="21422" y="31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5" name="Line"/>
            <p:cNvSpPr/>
            <p:nvPr/>
          </p:nvSpPr>
          <p:spPr>
            <a:xfrm>
              <a:off x="10303933" y="277107"/>
              <a:ext cx="80475" cy="1277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7" h="21034" fill="norm" stroke="1" extrusionOk="0">
                  <a:moveTo>
                    <a:pt x="15508" y="2493"/>
                  </a:moveTo>
                  <a:cubicBezTo>
                    <a:pt x="13846" y="1100"/>
                    <a:pt x="12185" y="-294"/>
                    <a:pt x="9969" y="54"/>
                  </a:cubicBezTo>
                  <a:cubicBezTo>
                    <a:pt x="7754" y="403"/>
                    <a:pt x="4985" y="2493"/>
                    <a:pt x="3046" y="5454"/>
                  </a:cubicBezTo>
                  <a:cubicBezTo>
                    <a:pt x="1108" y="8416"/>
                    <a:pt x="0" y="12248"/>
                    <a:pt x="0" y="15035"/>
                  </a:cubicBezTo>
                  <a:cubicBezTo>
                    <a:pt x="0" y="17822"/>
                    <a:pt x="1108" y="19564"/>
                    <a:pt x="3046" y="20435"/>
                  </a:cubicBezTo>
                  <a:cubicBezTo>
                    <a:pt x="4985" y="21306"/>
                    <a:pt x="7754" y="21306"/>
                    <a:pt x="10800" y="19912"/>
                  </a:cubicBezTo>
                  <a:cubicBezTo>
                    <a:pt x="13846" y="18519"/>
                    <a:pt x="17169" y="15732"/>
                    <a:pt x="19108" y="12771"/>
                  </a:cubicBezTo>
                  <a:cubicBezTo>
                    <a:pt x="21046" y="9809"/>
                    <a:pt x="21600" y="6674"/>
                    <a:pt x="20492" y="4932"/>
                  </a:cubicBezTo>
                  <a:cubicBezTo>
                    <a:pt x="19385" y="3190"/>
                    <a:pt x="16615" y="2841"/>
                    <a:pt x="13846" y="24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6" name="Line"/>
            <p:cNvSpPr/>
            <p:nvPr/>
          </p:nvSpPr>
          <p:spPr>
            <a:xfrm>
              <a:off x="10411089" y="252035"/>
              <a:ext cx="263261" cy="1798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2" h="21340" fill="norm" stroke="1" extrusionOk="0">
                  <a:moveTo>
                    <a:pt x="1274" y="6279"/>
                  </a:moveTo>
                  <a:cubicBezTo>
                    <a:pt x="756" y="10298"/>
                    <a:pt x="238" y="14316"/>
                    <a:pt x="65" y="16953"/>
                  </a:cubicBezTo>
                  <a:cubicBezTo>
                    <a:pt x="-108" y="19591"/>
                    <a:pt x="65" y="20847"/>
                    <a:pt x="583" y="21223"/>
                  </a:cubicBezTo>
                  <a:cubicBezTo>
                    <a:pt x="1102" y="21600"/>
                    <a:pt x="1966" y="21098"/>
                    <a:pt x="3002" y="19214"/>
                  </a:cubicBezTo>
                  <a:cubicBezTo>
                    <a:pt x="4039" y="17330"/>
                    <a:pt x="5249" y="14065"/>
                    <a:pt x="6113" y="11805"/>
                  </a:cubicBezTo>
                  <a:cubicBezTo>
                    <a:pt x="6977" y="9544"/>
                    <a:pt x="7495" y="8288"/>
                    <a:pt x="7668" y="8288"/>
                  </a:cubicBezTo>
                  <a:cubicBezTo>
                    <a:pt x="7841" y="8288"/>
                    <a:pt x="7668" y="9544"/>
                    <a:pt x="7582" y="11177"/>
                  </a:cubicBezTo>
                  <a:cubicBezTo>
                    <a:pt x="7495" y="12809"/>
                    <a:pt x="7495" y="14819"/>
                    <a:pt x="8100" y="15823"/>
                  </a:cubicBezTo>
                  <a:cubicBezTo>
                    <a:pt x="8705" y="16828"/>
                    <a:pt x="9914" y="16828"/>
                    <a:pt x="10865" y="16326"/>
                  </a:cubicBezTo>
                  <a:cubicBezTo>
                    <a:pt x="11815" y="15823"/>
                    <a:pt x="12506" y="14819"/>
                    <a:pt x="13111" y="13563"/>
                  </a:cubicBezTo>
                  <a:cubicBezTo>
                    <a:pt x="13716" y="12307"/>
                    <a:pt x="14234" y="10800"/>
                    <a:pt x="14234" y="10674"/>
                  </a:cubicBezTo>
                  <a:cubicBezTo>
                    <a:pt x="14234" y="10549"/>
                    <a:pt x="13716" y="11805"/>
                    <a:pt x="13370" y="13060"/>
                  </a:cubicBezTo>
                  <a:cubicBezTo>
                    <a:pt x="13025" y="14316"/>
                    <a:pt x="12852" y="15572"/>
                    <a:pt x="12679" y="16828"/>
                  </a:cubicBezTo>
                  <a:cubicBezTo>
                    <a:pt x="12506" y="18084"/>
                    <a:pt x="12334" y="19340"/>
                    <a:pt x="12938" y="17456"/>
                  </a:cubicBezTo>
                  <a:cubicBezTo>
                    <a:pt x="13543" y="15572"/>
                    <a:pt x="14926" y="10549"/>
                    <a:pt x="15876" y="7535"/>
                  </a:cubicBezTo>
                  <a:cubicBezTo>
                    <a:pt x="16826" y="4521"/>
                    <a:pt x="17345" y="3516"/>
                    <a:pt x="17950" y="2386"/>
                  </a:cubicBezTo>
                  <a:cubicBezTo>
                    <a:pt x="18554" y="1256"/>
                    <a:pt x="19246" y="0"/>
                    <a:pt x="19850" y="0"/>
                  </a:cubicBezTo>
                  <a:cubicBezTo>
                    <a:pt x="20455" y="0"/>
                    <a:pt x="20974" y="1256"/>
                    <a:pt x="21233" y="4270"/>
                  </a:cubicBezTo>
                  <a:cubicBezTo>
                    <a:pt x="21492" y="7284"/>
                    <a:pt x="21492" y="12056"/>
                    <a:pt x="21492" y="168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7" name="Line"/>
            <p:cNvSpPr/>
            <p:nvPr/>
          </p:nvSpPr>
          <p:spPr>
            <a:xfrm>
              <a:off x="10705433" y="0"/>
              <a:ext cx="187350" cy="4232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9" h="21279" fill="norm" stroke="1" extrusionOk="0">
                  <a:moveTo>
                    <a:pt x="12180" y="15330"/>
                  </a:moveTo>
                  <a:cubicBezTo>
                    <a:pt x="10993" y="15117"/>
                    <a:pt x="9807" y="14904"/>
                    <a:pt x="7670" y="15649"/>
                  </a:cubicBezTo>
                  <a:cubicBezTo>
                    <a:pt x="5534" y="16394"/>
                    <a:pt x="2448" y="18096"/>
                    <a:pt x="1024" y="19214"/>
                  </a:cubicBezTo>
                  <a:cubicBezTo>
                    <a:pt x="-400" y="20331"/>
                    <a:pt x="-163" y="20863"/>
                    <a:pt x="668" y="21129"/>
                  </a:cubicBezTo>
                  <a:cubicBezTo>
                    <a:pt x="1499" y="21395"/>
                    <a:pt x="2923" y="21395"/>
                    <a:pt x="5297" y="20384"/>
                  </a:cubicBezTo>
                  <a:cubicBezTo>
                    <a:pt x="7670" y="19373"/>
                    <a:pt x="10993" y="17352"/>
                    <a:pt x="13723" y="14479"/>
                  </a:cubicBezTo>
                  <a:cubicBezTo>
                    <a:pt x="16453" y="11606"/>
                    <a:pt x="18589" y="7882"/>
                    <a:pt x="19657" y="5647"/>
                  </a:cubicBezTo>
                  <a:cubicBezTo>
                    <a:pt x="20725" y="3413"/>
                    <a:pt x="20725" y="2668"/>
                    <a:pt x="20844" y="1976"/>
                  </a:cubicBezTo>
                  <a:cubicBezTo>
                    <a:pt x="20963" y="1285"/>
                    <a:pt x="21200" y="646"/>
                    <a:pt x="20725" y="274"/>
                  </a:cubicBezTo>
                  <a:cubicBezTo>
                    <a:pt x="20251" y="-99"/>
                    <a:pt x="19064" y="-205"/>
                    <a:pt x="17284" y="699"/>
                  </a:cubicBezTo>
                  <a:cubicBezTo>
                    <a:pt x="15503" y="1604"/>
                    <a:pt x="13130" y="3519"/>
                    <a:pt x="11587" y="6232"/>
                  </a:cubicBezTo>
                  <a:cubicBezTo>
                    <a:pt x="10044" y="8946"/>
                    <a:pt x="9332" y="12457"/>
                    <a:pt x="9688" y="14798"/>
                  </a:cubicBezTo>
                  <a:cubicBezTo>
                    <a:pt x="10044" y="17139"/>
                    <a:pt x="11468" y="18309"/>
                    <a:pt x="12892" y="194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8" name="Line"/>
            <p:cNvSpPr/>
            <p:nvPr/>
          </p:nvSpPr>
          <p:spPr>
            <a:xfrm>
              <a:off x="11182350" y="271085"/>
              <a:ext cx="196850" cy="1926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0" h="21365" fill="norm" stroke="1" extrusionOk="0">
                  <a:moveTo>
                    <a:pt x="0" y="3756"/>
                  </a:moveTo>
                  <a:cubicBezTo>
                    <a:pt x="1149" y="2582"/>
                    <a:pt x="2298" y="1408"/>
                    <a:pt x="3447" y="704"/>
                  </a:cubicBezTo>
                  <a:cubicBezTo>
                    <a:pt x="4596" y="0"/>
                    <a:pt x="5744" y="-235"/>
                    <a:pt x="6779" y="704"/>
                  </a:cubicBezTo>
                  <a:cubicBezTo>
                    <a:pt x="7813" y="1643"/>
                    <a:pt x="8732" y="3756"/>
                    <a:pt x="8502" y="6691"/>
                  </a:cubicBezTo>
                  <a:cubicBezTo>
                    <a:pt x="8272" y="9626"/>
                    <a:pt x="6893" y="13382"/>
                    <a:pt x="5744" y="15613"/>
                  </a:cubicBezTo>
                  <a:cubicBezTo>
                    <a:pt x="4596" y="17843"/>
                    <a:pt x="3676" y="18548"/>
                    <a:pt x="2642" y="19017"/>
                  </a:cubicBezTo>
                  <a:cubicBezTo>
                    <a:pt x="1608" y="19487"/>
                    <a:pt x="459" y="19722"/>
                    <a:pt x="115" y="19135"/>
                  </a:cubicBezTo>
                  <a:cubicBezTo>
                    <a:pt x="-230" y="18548"/>
                    <a:pt x="230" y="17139"/>
                    <a:pt x="2872" y="14204"/>
                  </a:cubicBezTo>
                  <a:cubicBezTo>
                    <a:pt x="5515" y="11269"/>
                    <a:pt x="10340" y="6808"/>
                    <a:pt x="13557" y="3991"/>
                  </a:cubicBezTo>
                  <a:cubicBezTo>
                    <a:pt x="16774" y="1174"/>
                    <a:pt x="18383" y="0"/>
                    <a:pt x="18727" y="0"/>
                  </a:cubicBezTo>
                  <a:cubicBezTo>
                    <a:pt x="19072" y="0"/>
                    <a:pt x="18153" y="1174"/>
                    <a:pt x="16659" y="4108"/>
                  </a:cubicBezTo>
                  <a:cubicBezTo>
                    <a:pt x="15166" y="7043"/>
                    <a:pt x="13098" y="11739"/>
                    <a:pt x="12064" y="14674"/>
                  </a:cubicBezTo>
                  <a:cubicBezTo>
                    <a:pt x="11030" y="17608"/>
                    <a:pt x="11030" y="18782"/>
                    <a:pt x="12753" y="19604"/>
                  </a:cubicBezTo>
                  <a:cubicBezTo>
                    <a:pt x="14476" y="20426"/>
                    <a:pt x="17923" y="20895"/>
                    <a:pt x="21370" y="213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9" name="Line"/>
            <p:cNvSpPr/>
            <p:nvPr/>
          </p:nvSpPr>
          <p:spPr>
            <a:xfrm>
              <a:off x="11499850" y="457352"/>
              <a:ext cx="635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0" name="Line"/>
            <p:cNvSpPr/>
            <p:nvPr/>
          </p:nvSpPr>
          <p:spPr>
            <a:xfrm>
              <a:off x="2679700" y="1963246"/>
              <a:ext cx="72158" cy="904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9" h="20983" fill="norm" stroke="1" extrusionOk="0">
                  <a:moveTo>
                    <a:pt x="16663" y="4199"/>
                  </a:moveTo>
                  <a:cubicBezTo>
                    <a:pt x="14194" y="2236"/>
                    <a:pt x="11726" y="272"/>
                    <a:pt x="8949" y="26"/>
                  </a:cubicBezTo>
                  <a:cubicBezTo>
                    <a:pt x="6171" y="-219"/>
                    <a:pt x="3086" y="1254"/>
                    <a:pt x="1543" y="3708"/>
                  </a:cubicBezTo>
                  <a:cubicBezTo>
                    <a:pt x="0" y="6163"/>
                    <a:pt x="0" y="9599"/>
                    <a:pt x="0" y="12545"/>
                  </a:cubicBezTo>
                  <a:cubicBezTo>
                    <a:pt x="0" y="15490"/>
                    <a:pt x="0" y="17945"/>
                    <a:pt x="1543" y="19417"/>
                  </a:cubicBezTo>
                  <a:cubicBezTo>
                    <a:pt x="3086" y="20890"/>
                    <a:pt x="6171" y="21381"/>
                    <a:pt x="8640" y="20645"/>
                  </a:cubicBezTo>
                  <a:cubicBezTo>
                    <a:pt x="11109" y="19908"/>
                    <a:pt x="12960" y="17945"/>
                    <a:pt x="14811" y="15981"/>
                  </a:cubicBezTo>
                  <a:cubicBezTo>
                    <a:pt x="16663" y="14017"/>
                    <a:pt x="18514" y="12054"/>
                    <a:pt x="19749" y="9845"/>
                  </a:cubicBezTo>
                  <a:cubicBezTo>
                    <a:pt x="20983" y="7636"/>
                    <a:pt x="21600" y="5181"/>
                    <a:pt x="20366" y="3954"/>
                  </a:cubicBezTo>
                  <a:cubicBezTo>
                    <a:pt x="19131" y="2726"/>
                    <a:pt x="16046" y="2726"/>
                    <a:pt x="13269" y="3463"/>
                  </a:cubicBezTo>
                  <a:cubicBezTo>
                    <a:pt x="10491" y="4199"/>
                    <a:pt x="8023" y="5672"/>
                    <a:pt x="6480" y="7881"/>
                  </a:cubicBezTo>
                  <a:cubicBezTo>
                    <a:pt x="4937" y="10090"/>
                    <a:pt x="4320" y="13036"/>
                    <a:pt x="5863" y="14017"/>
                  </a:cubicBezTo>
                  <a:cubicBezTo>
                    <a:pt x="7406" y="14999"/>
                    <a:pt x="11109" y="14017"/>
                    <a:pt x="13269" y="12299"/>
                  </a:cubicBezTo>
                  <a:cubicBezTo>
                    <a:pt x="15429" y="10581"/>
                    <a:pt x="16046" y="8126"/>
                    <a:pt x="14811" y="7636"/>
                  </a:cubicBezTo>
                  <a:cubicBezTo>
                    <a:pt x="13577" y="7145"/>
                    <a:pt x="10491" y="8617"/>
                    <a:pt x="8640" y="10581"/>
                  </a:cubicBezTo>
                  <a:cubicBezTo>
                    <a:pt x="6789" y="12545"/>
                    <a:pt x="6171" y="14999"/>
                    <a:pt x="7406" y="15981"/>
                  </a:cubicBezTo>
                  <a:cubicBezTo>
                    <a:pt x="8640" y="16963"/>
                    <a:pt x="11726" y="16472"/>
                    <a:pt x="13886" y="14999"/>
                  </a:cubicBezTo>
                  <a:cubicBezTo>
                    <a:pt x="16046" y="13526"/>
                    <a:pt x="17280" y="11072"/>
                    <a:pt x="18206" y="11317"/>
                  </a:cubicBezTo>
                  <a:cubicBezTo>
                    <a:pt x="19131" y="11563"/>
                    <a:pt x="19749" y="14508"/>
                    <a:pt x="20366" y="174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1" name="Line"/>
            <p:cNvSpPr/>
            <p:nvPr/>
          </p:nvSpPr>
          <p:spPr>
            <a:xfrm>
              <a:off x="2717800" y="1924202"/>
              <a:ext cx="4933950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7" y="20057"/>
                    <a:pt x="74" y="18514"/>
                    <a:pt x="204" y="17743"/>
                  </a:cubicBezTo>
                  <a:cubicBezTo>
                    <a:pt x="334" y="16971"/>
                    <a:pt x="556" y="16971"/>
                    <a:pt x="811" y="16457"/>
                  </a:cubicBezTo>
                  <a:cubicBezTo>
                    <a:pt x="1066" y="15943"/>
                    <a:pt x="1353" y="14914"/>
                    <a:pt x="1691" y="13629"/>
                  </a:cubicBezTo>
                  <a:cubicBezTo>
                    <a:pt x="2029" y="12343"/>
                    <a:pt x="2419" y="10800"/>
                    <a:pt x="2789" y="9771"/>
                  </a:cubicBezTo>
                  <a:cubicBezTo>
                    <a:pt x="3160" y="8743"/>
                    <a:pt x="3512" y="8229"/>
                    <a:pt x="3887" y="7971"/>
                  </a:cubicBezTo>
                  <a:cubicBezTo>
                    <a:pt x="4263" y="7714"/>
                    <a:pt x="4661" y="7714"/>
                    <a:pt x="5018" y="7457"/>
                  </a:cubicBezTo>
                  <a:cubicBezTo>
                    <a:pt x="5375" y="7200"/>
                    <a:pt x="5690" y="6686"/>
                    <a:pt x="6032" y="6429"/>
                  </a:cubicBezTo>
                  <a:cubicBezTo>
                    <a:pt x="6375" y="6171"/>
                    <a:pt x="6746" y="6171"/>
                    <a:pt x="7131" y="5657"/>
                  </a:cubicBezTo>
                  <a:cubicBezTo>
                    <a:pt x="7515" y="5143"/>
                    <a:pt x="7914" y="4114"/>
                    <a:pt x="8252" y="3343"/>
                  </a:cubicBezTo>
                  <a:cubicBezTo>
                    <a:pt x="8590" y="2571"/>
                    <a:pt x="8868" y="2057"/>
                    <a:pt x="9151" y="1800"/>
                  </a:cubicBezTo>
                  <a:cubicBezTo>
                    <a:pt x="9433" y="1543"/>
                    <a:pt x="9720" y="1543"/>
                    <a:pt x="10003" y="1286"/>
                  </a:cubicBezTo>
                  <a:cubicBezTo>
                    <a:pt x="10286" y="1029"/>
                    <a:pt x="10564" y="514"/>
                    <a:pt x="10846" y="257"/>
                  </a:cubicBezTo>
                  <a:cubicBezTo>
                    <a:pt x="11129" y="0"/>
                    <a:pt x="11416" y="0"/>
                    <a:pt x="11708" y="0"/>
                  </a:cubicBezTo>
                  <a:cubicBezTo>
                    <a:pt x="12000" y="0"/>
                    <a:pt x="12297" y="0"/>
                    <a:pt x="12653" y="0"/>
                  </a:cubicBezTo>
                  <a:cubicBezTo>
                    <a:pt x="13010" y="0"/>
                    <a:pt x="13427" y="0"/>
                    <a:pt x="13835" y="0"/>
                  </a:cubicBezTo>
                  <a:cubicBezTo>
                    <a:pt x="14242" y="0"/>
                    <a:pt x="14641" y="0"/>
                    <a:pt x="15030" y="257"/>
                  </a:cubicBezTo>
                  <a:cubicBezTo>
                    <a:pt x="15419" y="514"/>
                    <a:pt x="15799" y="1029"/>
                    <a:pt x="16165" y="1543"/>
                  </a:cubicBezTo>
                  <a:cubicBezTo>
                    <a:pt x="16531" y="2057"/>
                    <a:pt x="16883" y="2571"/>
                    <a:pt x="17217" y="3086"/>
                  </a:cubicBezTo>
                  <a:cubicBezTo>
                    <a:pt x="17551" y="3600"/>
                    <a:pt x="17866" y="4114"/>
                    <a:pt x="18213" y="4886"/>
                  </a:cubicBezTo>
                  <a:cubicBezTo>
                    <a:pt x="18561" y="5657"/>
                    <a:pt x="18941" y="6686"/>
                    <a:pt x="19307" y="7971"/>
                  </a:cubicBezTo>
                  <a:cubicBezTo>
                    <a:pt x="19673" y="9257"/>
                    <a:pt x="20025" y="10800"/>
                    <a:pt x="20321" y="12086"/>
                  </a:cubicBezTo>
                  <a:cubicBezTo>
                    <a:pt x="20618" y="13371"/>
                    <a:pt x="20859" y="14400"/>
                    <a:pt x="21021" y="15171"/>
                  </a:cubicBezTo>
                  <a:cubicBezTo>
                    <a:pt x="21183" y="15943"/>
                    <a:pt x="21266" y="16457"/>
                    <a:pt x="21331" y="16971"/>
                  </a:cubicBezTo>
                  <a:cubicBezTo>
                    <a:pt x="21396" y="17486"/>
                    <a:pt x="21442" y="18000"/>
                    <a:pt x="21475" y="16971"/>
                  </a:cubicBezTo>
                  <a:cubicBezTo>
                    <a:pt x="21507" y="15943"/>
                    <a:pt x="21526" y="13371"/>
                    <a:pt x="21517" y="11314"/>
                  </a:cubicBezTo>
                  <a:cubicBezTo>
                    <a:pt x="21507" y="9257"/>
                    <a:pt x="21470" y="7714"/>
                    <a:pt x="21419" y="7457"/>
                  </a:cubicBezTo>
                  <a:cubicBezTo>
                    <a:pt x="21368" y="7200"/>
                    <a:pt x="21303" y="8229"/>
                    <a:pt x="21266" y="10029"/>
                  </a:cubicBezTo>
                  <a:cubicBezTo>
                    <a:pt x="21229" y="11829"/>
                    <a:pt x="21220" y="14400"/>
                    <a:pt x="21239" y="16200"/>
                  </a:cubicBezTo>
                  <a:cubicBezTo>
                    <a:pt x="21257" y="18000"/>
                    <a:pt x="21303" y="19029"/>
                    <a:pt x="21359" y="19029"/>
                  </a:cubicBezTo>
                  <a:cubicBezTo>
                    <a:pt x="21415" y="19029"/>
                    <a:pt x="21480" y="18000"/>
                    <a:pt x="21526" y="16457"/>
                  </a:cubicBezTo>
                  <a:cubicBezTo>
                    <a:pt x="21572" y="14914"/>
                    <a:pt x="21600" y="12857"/>
                    <a:pt x="21600" y="10800"/>
                  </a:cubicBezTo>
                  <a:cubicBezTo>
                    <a:pt x="21600" y="8743"/>
                    <a:pt x="21572" y="6686"/>
                    <a:pt x="21535" y="6429"/>
                  </a:cubicBezTo>
                  <a:cubicBezTo>
                    <a:pt x="21498" y="6171"/>
                    <a:pt x="21452" y="7714"/>
                    <a:pt x="21419" y="9771"/>
                  </a:cubicBezTo>
                  <a:cubicBezTo>
                    <a:pt x="21387" y="11829"/>
                    <a:pt x="21368" y="14400"/>
                    <a:pt x="21382" y="15686"/>
                  </a:cubicBezTo>
                  <a:cubicBezTo>
                    <a:pt x="21396" y="16971"/>
                    <a:pt x="21442" y="16971"/>
                    <a:pt x="21475" y="15686"/>
                  </a:cubicBezTo>
                  <a:cubicBezTo>
                    <a:pt x="21507" y="14400"/>
                    <a:pt x="21526" y="11829"/>
                    <a:pt x="21507" y="11057"/>
                  </a:cubicBezTo>
                  <a:cubicBezTo>
                    <a:pt x="21489" y="10286"/>
                    <a:pt x="21433" y="11314"/>
                    <a:pt x="21396" y="13114"/>
                  </a:cubicBezTo>
                  <a:cubicBezTo>
                    <a:pt x="21359" y="14914"/>
                    <a:pt x="21341" y="17486"/>
                    <a:pt x="21354" y="18771"/>
                  </a:cubicBezTo>
                  <a:cubicBezTo>
                    <a:pt x="21368" y="20057"/>
                    <a:pt x="21415" y="20057"/>
                    <a:pt x="21447" y="18514"/>
                  </a:cubicBezTo>
                  <a:cubicBezTo>
                    <a:pt x="21480" y="16971"/>
                    <a:pt x="21498" y="13886"/>
                    <a:pt x="21489" y="13371"/>
                  </a:cubicBezTo>
                  <a:cubicBezTo>
                    <a:pt x="21480" y="12857"/>
                    <a:pt x="21442" y="14914"/>
                    <a:pt x="21405" y="169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2" name="Line"/>
            <p:cNvSpPr/>
            <p:nvPr/>
          </p:nvSpPr>
          <p:spPr>
            <a:xfrm>
              <a:off x="2537744" y="2262495"/>
              <a:ext cx="224507" cy="1952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1" h="20329" fill="norm" stroke="1" extrusionOk="0">
                  <a:moveTo>
                    <a:pt x="12932" y="5770"/>
                  </a:moveTo>
                  <a:cubicBezTo>
                    <a:pt x="12932" y="4668"/>
                    <a:pt x="12932" y="3566"/>
                    <a:pt x="12630" y="2243"/>
                  </a:cubicBezTo>
                  <a:cubicBezTo>
                    <a:pt x="12327" y="921"/>
                    <a:pt x="11721" y="-622"/>
                    <a:pt x="9602" y="260"/>
                  </a:cubicBezTo>
                  <a:cubicBezTo>
                    <a:pt x="7482" y="1141"/>
                    <a:pt x="3848" y="4447"/>
                    <a:pt x="1931" y="8084"/>
                  </a:cubicBezTo>
                  <a:cubicBezTo>
                    <a:pt x="13" y="11721"/>
                    <a:pt x="-189" y="15688"/>
                    <a:pt x="114" y="18002"/>
                  </a:cubicBezTo>
                  <a:cubicBezTo>
                    <a:pt x="417" y="20317"/>
                    <a:pt x="1224" y="20978"/>
                    <a:pt x="3445" y="19656"/>
                  </a:cubicBezTo>
                  <a:cubicBezTo>
                    <a:pt x="5665" y="18333"/>
                    <a:pt x="9299" y="15027"/>
                    <a:pt x="11217" y="12713"/>
                  </a:cubicBezTo>
                  <a:cubicBezTo>
                    <a:pt x="13134" y="10398"/>
                    <a:pt x="13336" y="9076"/>
                    <a:pt x="13437" y="7643"/>
                  </a:cubicBezTo>
                  <a:cubicBezTo>
                    <a:pt x="13538" y="6211"/>
                    <a:pt x="13538" y="4668"/>
                    <a:pt x="13740" y="4778"/>
                  </a:cubicBezTo>
                  <a:cubicBezTo>
                    <a:pt x="13942" y="4888"/>
                    <a:pt x="14346" y="6651"/>
                    <a:pt x="15658" y="9407"/>
                  </a:cubicBezTo>
                  <a:cubicBezTo>
                    <a:pt x="16970" y="12162"/>
                    <a:pt x="19190" y="15909"/>
                    <a:pt x="21411" y="196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3" name="Line"/>
            <p:cNvSpPr/>
            <p:nvPr/>
          </p:nvSpPr>
          <p:spPr>
            <a:xfrm>
              <a:off x="7588250" y="2178688"/>
              <a:ext cx="136777" cy="3315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3" h="21277" fill="norm" stroke="1" extrusionOk="0">
                  <a:moveTo>
                    <a:pt x="3988" y="1191"/>
                  </a:moveTo>
                  <a:cubicBezTo>
                    <a:pt x="4320" y="512"/>
                    <a:pt x="4652" y="-167"/>
                    <a:pt x="4985" y="37"/>
                  </a:cubicBezTo>
                  <a:cubicBezTo>
                    <a:pt x="5317" y="241"/>
                    <a:pt x="5649" y="1327"/>
                    <a:pt x="5317" y="4248"/>
                  </a:cubicBezTo>
                  <a:cubicBezTo>
                    <a:pt x="4985" y="7169"/>
                    <a:pt x="3988" y="11924"/>
                    <a:pt x="3323" y="14641"/>
                  </a:cubicBezTo>
                  <a:cubicBezTo>
                    <a:pt x="2658" y="17358"/>
                    <a:pt x="2326" y="18037"/>
                    <a:pt x="1994" y="18784"/>
                  </a:cubicBezTo>
                  <a:cubicBezTo>
                    <a:pt x="1662" y="19531"/>
                    <a:pt x="1329" y="20346"/>
                    <a:pt x="1329" y="20414"/>
                  </a:cubicBezTo>
                  <a:cubicBezTo>
                    <a:pt x="1329" y="20482"/>
                    <a:pt x="1662" y="19803"/>
                    <a:pt x="2991" y="18376"/>
                  </a:cubicBezTo>
                  <a:cubicBezTo>
                    <a:pt x="4320" y="16950"/>
                    <a:pt x="6646" y="14776"/>
                    <a:pt x="8806" y="13350"/>
                  </a:cubicBezTo>
                  <a:cubicBezTo>
                    <a:pt x="10966" y="11924"/>
                    <a:pt x="12960" y="11244"/>
                    <a:pt x="14788" y="10837"/>
                  </a:cubicBezTo>
                  <a:cubicBezTo>
                    <a:pt x="16615" y="10429"/>
                    <a:pt x="18277" y="10293"/>
                    <a:pt x="19440" y="10565"/>
                  </a:cubicBezTo>
                  <a:cubicBezTo>
                    <a:pt x="20603" y="10837"/>
                    <a:pt x="21268" y="11516"/>
                    <a:pt x="21434" y="12942"/>
                  </a:cubicBezTo>
                  <a:cubicBezTo>
                    <a:pt x="21600" y="14369"/>
                    <a:pt x="21268" y="16542"/>
                    <a:pt x="19938" y="18105"/>
                  </a:cubicBezTo>
                  <a:cubicBezTo>
                    <a:pt x="18609" y="19667"/>
                    <a:pt x="16283" y="20618"/>
                    <a:pt x="13458" y="21025"/>
                  </a:cubicBezTo>
                  <a:cubicBezTo>
                    <a:pt x="10634" y="21433"/>
                    <a:pt x="7311" y="21297"/>
                    <a:pt x="4985" y="20958"/>
                  </a:cubicBezTo>
                  <a:cubicBezTo>
                    <a:pt x="2658" y="20618"/>
                    <a:pt x="1329" y="20075"/>
                    <a:pt x="0" y="195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4" name="Line"/>
            <p:cNvSpPr/>
            <p:nvPr/>
          </p:nvSpPr>
          <p:spPr>
            <a:xfrm>
              <a:off x="2679699" y="1505102"/>
              <a:ext cx="57151" cy="762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600" y="1920"/>
                    <a:pt x="21600" y="3840"/>
                    <a:pt x="20400" y="5640"/>
                  </a:cubicBezTo>
                  <a:cubicBezTo>
                    <a:pt x="19200" y="7440"/>
                    <a:pt x="16800" y="9120"/>
                    <a:pt x="14800" y="10590"/>
                  </a:cubicBezTo>
                  <a:cubicBezTo>
                    <a:pt x="12800" y="12060"/>
                    <a:pt x="11200" y="13320"/>
                    <a:pt x="10000" y="14730"/>
                  </a:cubicBezTo>
                  <a:cubicBezTo>
                    <a:pt x="8800" y="16140"/>
                    <a:pt x="8000" y="17700"/>
                    <a:pt x="6400" y="18870"/>
                  </a:cubicBezTo>
                  <a:cubicBezTo>
                    <a:pt x="4800" y="20040"/>
                    <a:pt x="2400" y="2082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5" name="Line"/>
            <p:cNvSpPr/>
            <p:nvPr/>
          </p:nvSpPr>
          <p:spPr>
            <a:xfrm>
              <a:off x="2821516" y="1492402"/>
              <a:ext cx="23285" cy="747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1" fill="norm" stroke="1" extrusionOk="0">
                  <a:moveTo>
                    <a:pt x="21600" y="0"/>
                  </a:moveTo>
                  <a:cubicBezTo>
                    <a:pt x="21600" y="2624"/>
                    <a:pt x="21600" y="5247"/>
                    <a:pt x="20618" y="7658"/>
                  </a:cubicBezTo>
                  <a:cubicBezTo>
                    <a:pt x="19636" y="10068"/>
                    <a:pt x="17673" y="12264"/>
                    <a:pt x="14727" y="14247"/>
                  </a:cubicBezTo>
                  <a:cubicBezTo>
                    <a:pt x="11782" y="16231"/>
                    <a:pt x="7855" y="18000"/>
                    <a:pt x="5891" y="19068"/>
                  </a:cubicBezTo>
                  <a:cubicBezTo>
                    <a:pt x="3927" y="20136"/>
                    <a:pt x="3927" y="20502"/>
                    <a:pt x="2945" y="20837"/>
                  </a:cubicBezTo>
                  <a:cubicBezTo>
                    <a:pt x="1964" y="21173"/>
                    <a:pt x="0" y="21478"/>
                    <a:pt x="0" y="21539"/>
                  </a:cubicBezTo>
                  <a:cubicBezTo>
                    <a:pt x="0" y="21600"/>
                    <a:pt x="1964" y="21417"/>
                    <a:pt x="3927" y="212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6" name="Line"/>
            <p:cNvSpPr/>
            <p:nvPr/>
          </p:nvSpPr>
          <p:spPr>
            <a:xfrm>
              <a:off x="2946400" y="1473352"/>
              <a:ext cx="6350" cy="7577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600" y="2655"/>
                    <a:pt x="21600" y="5309"/>
                    <a:pt x="21600" y="7783"/>
                  </a:cubicBezTo>
                  <a:cubicBezTo>
                    <a:pt x="21600" y="10257"/>
                    <a:pt x="21600" y="12550"/>
                    <a:pt x="18000" y="14722"/>
                  </a:cubicBezTo>
                  <a:cubicBezTo>
                    <a:pt x="14400" y="16894"/>
                    <a:pt x="7200" y="18945"/>
                    <a:pt x="3600" y="20122"/>
                  </a:cubicBezTo>
                  <a:cubicBezTo>
                    <a:pt x="0" y="21298"/>
                    <a:pt x="0" y="21600"/>
                    <a:pt x="0" y="21600"/>
                  </a:cubicBezTo>
                  <a:cubicBezTo>
                    <a:pt x="0" y="21600"/>
                    <a:pt x="0" y="21298"/>
                    <a:pt x="3600" y="20997"/>
                  </a:cubicBezTo>
                  <a:cubicBezTo>
                    <a:pt x="7200" y="20695"/>
                    <a:pt x="14400" y="20393"/>
                    <a:pt x="21600" y="200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7" name="Line"/>
            <p:cNvSpPr/>
            <p:nvPr/>
          </p:nvSpPr>
          <p:spPr>
            <a:xfrm>
              <a:off x="3060700" y="1467002"/>
              <a:ext cx="12700" cy="749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600" y="2380"/>
                    <a:pt x="21600" y="4759"/>
                    <a:pt x="21600" y="7261"/>
                  </a:cubicBezTo>
                  <a:cubicBezTo>
                    <a:pt x="21600" y="9763"/>
                    <a:pt x="21600" y="12386"/>
                    <a:pt x="18000" y="14766"/>
                  </a:cubicBezTo>
                  <a:cubicBezTo>
                    <a:pt x="14400" y="17146"/>
                    <a:pt x="7200" y="19281"/>
                    <a:pt x="3600" y="20380"/>
                  </a:cubicBezTo>
                  <a:cubicBezTo>
                    <a:pt x="0" y="21478"/>
                    <a:pt x="0" y="2153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8" name="Line"/>
            <p:cNvSpPr/>
            <p:nvPr/>
          </p:nvSpPr>
          <p:spPr>
            <a:xfrm>
              <a:off x="3162663" y="1496635"/>
              <a:ext cx="31388" cy="7290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3" h="21441" fill="norm" stroke="1" extrusionOk="0">
                  <a:moveTo>
                    <a:pt x="17033" y="1556"/>
                  </a:moveTo>
                  <a:cubicBezTo>
                    <a:pt x="18473" y="1245"/>
                    <a:pt x="19913" y="934"/>
                    <a:pt x="20633" y="622"/>
                  </a:cubicBezTo>
                  <a:cubicBezTo>
                    <a:pt x="21353" y="311"/>
                    <a:pt x="21353" y="0"/>
                    <a:pt x="21353" y="0"/>
                  </a:cubicBezTo>
                  <a:cubicBezTo>
                    <a:pt x="21353" y="0"/>
                    <a:pt x="21353" y="311"/>
                    <a:pt x="20633" y="1525"/>
                  </a:cubicBezTo>
                  <a:cubicBezTo>
                    <a:pt x="19913" y="2739"/>
                    <a:pt x="18473" y="4855"/>
                    <a:pt x="17033" y="7127"/>
                  </a:cubicBezTo>
                  <a:cubicBezTo>
                    <a:pt x="15593" y="9399"/>
                    <a:pt x="14153" y="11827"/>
                    <a:pt x="11993" y="13975"/>
                  </a:cubicBezTo>
                  <a:cubicBezTo>
                    <a:pt x="9833" y="16122"/>
                    <a:pt x="6953" y="17990"/>
                    <a:pt x="4793" y="19110"/>
                  </a:cubicBezTo>
                  <a:cubicBezTo>
                    <a:pt x="2633" y="20231"/>
                    <a:pt x="1193" y="20604"/>
                    <a:pt x="473" y="20946"/>
                  </a:cubicBezTo>
                  <a:cubicBezTo>
                    <a:pt x="-247" y="21289"/>
                    <a:pt x="-247" y="21600"/>
                    <a:pt x="1193" y="21351"/>
                  </a:cubicBezTo>
                  <a:cubicBezTo>
                    <a:pt x="2633" y="21102"/>
                    <a:pt x="5513" y="20293"/>
                    <a:pt x="8393" y="19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9" name="Line"/>
            <p:cNvSpPr/>
            <p:nvPr/>
          </p:nvSpPr>
          <p:spPr>
            <a:xfrm>
              <a:off x="3328041" y="1506100"/>
              <a:ext cx="18409" cy="6850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3" h="21510" fill="norm" stroke="1" extrusionOk="0">
                  <a:moveTo>
                    <a:pt x="6473" y="966"/>
                  </a:moveTo>
                  <a:cubicBezTo>
                    <a:pt x="4073" y="501"/>
                    <a:pt x="1673" y="35"/>
                    <a:pt x="2873" y="2"/>
                  </a:cubicBezTo>
                  <a:cubicBezTo>
                    <a:pt x="4073" y="-31"/>
                    <a:pt x="8873" y="368"/>
                    <a:pt x="11273" y="1631"/>
                  </a:cubicBezTo>
                  <a:cubicBezTo>
                    <a:pt x="13673" y="2893"/>
                    <a:pt x="13673" y="5020"/>
                    <a:pt x="13673" y="7313"/>
                  </a:cubicBezTo>
                  <a:cubicBezTo>
                    <a:pt x="13673" y="9606"/>
                    <a:pt x="13673" y="12065"/>
                    <a:pt x="11273" y="14358"/>
                  </a:cubicBezTo>
                  <a:cubicBezTo>
                    <a:pt x="8873" y="16651"/>
                    <a:pt x="4073" y="18778"/>
                    <a:pt x="1673" y="20007"/>
                  </a:cubicBezTo>
                  <a:cubicBezTo>
                    <a:pt x="-727" y="21237"/>
                    <a:pt x="-727" y="21569"/>
                    <a:pt x="2873" y="21503"/>
                  </a:cubicBezTo>
                  <a:cubicBezTo>
                    <a:pt x="6473" y="21436"/>
                    <a:pt x="13673" y="20971"/>
                    <a:pt x="20873" y="205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0" name="Line"/>
            <p:cNvSpPr/>
            <p:nvPr/>
          </p:nvSpPr>
          <p:spPr>
            <a:xfrm>
              <a:off x="3473450" y="1460652"/>
              <a:ext cx="19050" cy="762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600" y="2340"/>
                    <a:pt x="21600" y="4680"/>
                    <a:pt x="19200" y="6810"/>
                  </a:cubicBezTo>
                  <a:cubicBezTo>
                    <a:pt x="16800" y="8940"/>
                    <a:pt x="12000" y="10860"/>
                    <a:pt x="8400" y="12960"/>
                  </a:cubicBezTo>
                  <a:cubicBezTo>
                    <a:pt x="4800" y="15060"/>
                    <a:pt x="2400" y="17340"/>
                    <a:pt x="1200" y="18690"/>
                  </a:cubicBezTo>
                  <a:cubicBezTo>
                    <a:pt x="0" y="20040"/>
                    <a:pt x="0" y="20460"/>
                    <a:pt x="0" y="20850"/>
                  </a:cubicBezTo>
                  <a:cubicBezTo>
                    <a:pt x="0" y="21240"/>
                    <a:pt x="0" y="21600"/>
                    <a:pt x="2400" y="21600"/>
                  </a:cubicBezTo>
                  <a:cubicBezTo>
                    <a:pt x="4800" y="21600"/>
                    <a:pt x="9600" y="21240"/>
                    <a:pt x="14400" y="208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1" name="Line"/>
            <p:cNvSpPr/>
            <p:nvPr/>
          </p:nvSpPr>
          <p:spPr>
            <a:xfrm>
              <a:off x="3625850" y="1543202"/>
              <a:ext cx="19050" cy="6043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65" fill="norm" stroke="1" extrusionOk="0">
                  <a:moveTo>
                    <a:pt x="7200" y="0"/>
                  </a:moveTo>
                  <a:cubicBezTo>
                    <a:pt x="7200" y="3172"/>
                    <a:pt x="7200" y="6344"/>
                    <a:pt x="6000" y="9403"/>
                  </a:cubicBezTo>
                  <a:cubicBezTo>
                    <a:pt x="4800" y="12462"/>
                    <a:pt x="2400" y="15407"/>
                    <a:pt x="1200" y="17069"/>
                  </a:cubicBezTo>
                  <a:cubicBezTo>
                    <a:pt x="0" y="18730"/>
                    <a:pt x="0" y="19108"/>
                    <a:pt x="0" y="19523"/>
                  </a:cubicBezTo>
                  <a:cubicBezTo>
                    <a:pt x="0" y="19938"/>
                    <a:pt x="0" y="20392"/>
                    <a:pt x="0" y="20807"/>
                  </a:cubicBezTo>
                  <a:cubicBezTo>
                    <a:pt x="0" y="21222"/>
                    <a:pt x="0" y="21600"/>
                    <a:pt x="3600" y="21562"/>
                  </a:cubicBezTo>
                  <a:cubicBezTo>
                    <a:pt x="7200" y="21524"/>
                    <a:pt x="14400" y="21071"/>
                    <a:pt x="21600" y="206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2" name="Line"/>
            <p:cNvSpPr/>
            <p:nvPr/>
          </p:nvSpPr>
          <p:spPr>
            <a:xfrm>
              <a:off x="3797300" y="1549552"/>
              <a:ext cx="12700" cy="641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208"/>
                    <a:pt x="0" y="6416"/>
                    <a:pt x="0" y="9588"/>
                  </a:cubicBezTo>
                  <a:cubicBezTo>
                    <a:pt x="0" y="12760"/>
                    <a:pt x="0" y="15897"/>
                    <a:pt x="3600" y="17893"/>
                  </a:cubicBezTo>
                  <a:cubicBezTo>
                    <a:pt x="7200" y="19889"/>
                    <a:pt x="14400" y="2074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3" name="Line"/>
            <p:cNvSpPr/>
            <p:nvPr/>
          </p:nvSpPr>
          <p:spPr>
            <a:xfrm>
              <a:off x="2701315" y="1413634"/>
              <a:ext cx="133961" cy="533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8" h="20946" fill="norm" stroke="1" extrusionOk="0">
                  <a:moveTo>
                    <a:pt x="1119" y="20946"/>
                  </a:moveTo>
                  <a:cubicBezTo>
                    <a:pt x="608" y="19284"/>
                    <a:pt x="98" y="17623"/>
                    <a:pt x="13" y="15754"/>
                  </a:cubicBezTo>
                  <a:cubicBezTo>
                    <a:pt x="-72" y="13884"/>
                    <a:pt x="268" y="11808"/>
                    <a:pt x="948" y="9315"/>
                  </a:cubicBezTo>
                  <a:cubicBezTo>
                    <a:pt x="1629" y="6823"/>
                    <a:pt x="2649" y="3915"/>
                    <a:pt x="3585" y="2046"/>
                  </a:cubicBezTo>
                  <a:cubicBezTo>
                    <a:pt x="4520" y="177"/>
                    <a:pt x="5371" y="-654"/>
                    <a:pt x="6391" y="592"/>
                  </a:cubicBezTo>
                  <a:cubicBezTo>
                    <a:pt x="7411" y="1838"/>
                    <a:pt x="8602" y="5161"/>
                    <a:pt x="9622" y="7238"/>
                  </a:cubicBezTo>
                  <a:cubicBezTo>
                    <a:pt x="10643" y="9315"/>
                    <a:pt x="11493" y="10146"/>
                    <a:pt x="12259" y="9731"/>
                  </a:cubicBezTo>
                  <a:cubicBezTo>
                    <a:pt x="13024" y="9315"/>
                    <a:pt x="13704" y="7654"/>
                    <a:pt x="14895" y="5992"/>
                  </a:cubicBezTo>
                  <a:cubicBezTo>
                    <a:pt x="16085" y="4331"/>
                    <a:pt x="17786" y="2669"/>
                    <a:pt x="18977" y="2461"/>
                  </a:cubicBezTo>
                  <a:cubicBezTo>
                    <a:pt x="20167" y="2254"/>
                    <a:pt x="20848" y="3500"/>
                    <a:pt x="21528" y="47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4" name="Line"/>
            <p:cNvSpPr/>
            <p:nvPr/>
          </p:nvSpPr>
          <p:spPr>
            <a:xfrm>
              <a:off x="2100859" y="1165513"/>
              <a:ext cx="105766" cy="1199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2" h="20574" fill="norm" stroke="1" extrusionOk="0">
                  <a:moveTo>
                    <a:pt x="14956" y="4333"/>
                  </a:moveTo>
                  <a:cubicBezTo>
                    <a:pt x="14956" y="3425"/>
                    <a:pt x="14956" y="2518"/>
                    <a:pt x="13673" y="1519"/>
                  </a:cubicBezTo>
                  <a:cubicBezTo>
                    <a:pt x="12390" y="521"/>
                    <a:pt x="9823" y="-568"/>
                    <a:pt x="7364" y="340"/>
                  </a:cubicBezTo>
                  <a:cubicBezTo>
                    <a:pt x="4905" y="1247"/>
                    <a:pt x="2552" y="4151"/>
                    <a:pt x="1269" y="7691"/>
                  </a:cubicBezTo>
                  <a:cubicBezTo>
                    <a:pt x="-14" y="11230"/>
                    <a:pt x="-228" y="15405"/>
                    <a:pt x="200" y="17856"/>
                  </a:cubicBezTo>
                  <a:cubicBezTo>
                    <a:pt x="627" y="20306"/>
                    <a:pt x="1697" y="21032"/>
                    <a:pt x="3408" y="20306"/>
                  </a:cubicBezTo>
                  <a:cubicBezTo>
                    <a:pt x="5119" y="19580"/>
                    <a:pt x="7471" y="17402"/>
                    <a:pt x="8861" y="14861"/>
                  </a:cubicBezTo>
                  <a:cubicBezTo>
                    <a:pt x="10251" y="12319"/>
                    <a:pt x="10679" y="9415"/>
                    <a:pt x="11000" y="7419"/>
                  </a:cubicBezTo>
                  <a:cubicBezTo>
                    <a:pt x="11321" y="5422"/>
                    <a:pt x="11534" y="4333"/>
                    <a:pt x="11748" y="4424"/>
                  </a:cubicBezTo>
                  <a:cubicBezTo>
                    <a:pt x="11962" y="4514"/>
                    <a:pt x="12176" y="5785"/>
                    <a:pt x="13245" y="7963"/>
                  </a:cubicBezTo>
                  <a:cubicBezTo>
                    <a:pt x="14315" y="10141"/>
                    <a:pt x="16239" y="13227"/>
                    <a:pt x="17736" y="15042"/>
                  </a:cubicBezTo>
                  <a:cubicBezTo>
                    <a:pt x="19233" y="16857"/>
                    <a:pt x="20303" y="17402"/>
                    <a:pt x="21372" y="179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5" name="Line"/>
            <p:cNvSpPr/>
            <p:nvPr/>
          </p:nvSpPr>
          <p:spPr>
            <a:xfrm>
              <a:off x="2238375" y="1266977"/>
              <a:ext cx="635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6" name="Line"/>
            <p:cNvSpPr/>
            <p:nvPr/>
          </p:nvSpPr>
          <p:spPr>
            <a:xfrm>
              <a:off x="2280821" y="1143147"/>
              <a:ext cx="81379" cy="1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3" h="20847" fill="norm" stroke="1" extrusionOk="0">
                  <a:moveTo>
                    <a:pt x="10493" y="5786"/>
                  </a:moveTo>
                  <a:cubicBezTo>
                    <a:pt x="10216" y="4822"/>
                    <a:pt x="9939" y="3858"/>
                    <a:pt x="9524" y="2894"/>
                  </a:cubicBezTo>
                  <a:cubicBezTo>
                    <a:pt x="9108" y="1929"/>
                    <a:pt x="8555" y="965"/>
                    <a:pt x="7585" y="386"/>
                  </a:cubicBezTo>
                  <a:cubicBezTo>
                    <a:pt x="6616" y="-192"/>
                    <a:pt x="5231" y="-385"/>
                    <a:pt x="3708" y="1736"/>
                  </a:cubicBezTo>
                  <a:cubicBezTo>
                    <a:pt x="2185" y="3858"/>
                    <a:pt x="524" y="8294"/>
                    <a:pt x="108" y="11861"/>
                  </a:cubicBezTo>
                  <a:cubicBezTo>
                    <a:pt x="-307" y="15429"/>
                    <a:pt x="524" y="18129"/>
                    <a:pt x="1631" y="19576"/>
                  </a:cubicBezTo>
                  <a:cubicBezTo>
                    <a:pt x="2739" y="21022"/>
                    <a:pt x="4124" y="21215"/>
                    <a:pt x="5508" y="20251"/>
                  </a:cubicBezTo>
                  <a:cubicBezTo>
                    <a:pt x="6893" y="19286"/>
                    <a:pt x="8278" y="17165"/>
                    <a:pt x="9108" y="14947"/>
                  </a:cubicBezTo>
                  <a:cubicBezTo>
                    <a:pt x="9939" y="12729"/>
                    <a:pt x="10216" y="10415"/>
                    <a:pt x="10216" y="8679"/>
                  </a:cubicBezTo>
                  <a:cubicBezTo>
                    <a:pt x="10216" y="6944"/>
                    <a:pt x="9939" y="5786"/>
                    <a:pt x="9939" y="5786"/>
                  </a:cubicBezTo>
                  <a:cubicBezTo>
                    <a:pt x="9939" y="5786"/>
                    <a:pt x="10216" y="6944"/>
                    <a:pt x="11324" y="8679"/>
                  </a:cubicBezTo>
                  <a:cubicBezTo>
                    <a:pt x="12431" y="10415"/>
                    <a:pt x="14370" y="12729"/>
                    <a:pt x="16170" y="13983"/>
                  </a:cubicBezTo>
                  <a:cubicBezTo>
                    <a:pt x="17970" y="15236"/>
                    <a:pt x="19631" y="15429"/>
                    <a:pt x="21293" y="156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7" name="Line"/>
            <p:cNvSpPr/>
            <p:nvPr/>
          </p:nvSpPr>
          <p:spPr>
            <a:xfrm>
              <a:off x="2045859" y="1101620"/>
              <a:ext cx="68692" cy="2542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1" h="21532" fill="norm" stroke="1" extrusionOk="0">
                  <a:moveTo>
                    <a:pt x="21241" y="3248"/>
                  </a:moveTo>
                  <a:cubicBezTo>
                    <a:pt x="18623" y="2262"/>
                    <a:pt x="16005" y="1276"/>
                    <a:pt x="13877" y="694"/>
                  </a:cubicBezTo>
                  <a:cubicBezTo>
                    <a:pt x="11750" y="111"/>
                    <a:pt x="10114" y="-68"/>
                    <a:pt x="8805" y="22"/>
                  </a:cubicBezTo>
                  <a:cubicBezTo>
                    <a:pt x="7496" y="111"/>
                    <a:pt x="6514" y="470"/>
                    <a:pt x="5041" y="2173"/>
                  </a:cubicBezTo>
                  <a:cubicBezTo>
                    <a:pt x="3568" y="3876"/>
                    <a:pt x="1605" y="6923"/>
                    <a:pt x="623" y="9701"/>
                  </a:cubicBezTo>
                  <a:cubicBezTo>
                    <a:pt x="-359" y="12480"/>
                    <a:pt x="-359" y="14989"/>
                    <a:pt x="1932" y="16916"/>
                  </a:cubicBezTo>
                  <a:cubicBezTo>
                    <a:pt x="4223" y="18843"/>
                    <a:pt x="8805" y="20188"/>
                    <a:pt x="13386" y="215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8" name="Line"/>
            <p:cNvSpPr/>
            <p:nvPr/>
          </p:nvSpPr>
          <p:spPr>
            <a:xfrm>
              <a:off x="2381250" y="1159027"/>
              <a:ext cx="635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9" name="Line"/>
            <p:cNvSpPr/>
            <p:nvPr/>
          </p:nvSpPr>
          <p:spPr>
            <a:xfrm>
              <a:off x="2418011" y="1149502"/>
              <a:ext cx="10865" cy="984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7" h="21600" fill="norm" stroke="1" extrusionOk="0">
                  <a:moveTo>
                    <a:pt x="2484" y="0"/>
                  </a:moveTo>
                  <a:cubicBezTo>
                    <a:pt x="521" y="3948"/>
                    <a:pt x="-1443" y="7897"/>
                    <a:pt x="1502" y="11497"/>
                  </a:cubicBezTo>
                  <a:cubicBezTo>
                    <a:pt x="4448" y="15097"/>
                    <a:pt x="12302" y="18348"/>
                    <a:pt x="2015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0" name="Line"/>
            <p:cNvSpPr/>
            <p:nvPr/>
          </p:nvSpPr>
          <p:spPr>
            <a:xfrm>
              <a:off x="2457450" y="1012627"/>
              <a:ext cx="83591" cy="1995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5" h="21320" fill="norm" stroke="1" extrusionOk="0">
                  <a:moveTo>
                    <a:pt x="0" y="20732"/>
                  </a:moveTo>
                  <a:cubicBezTo>
                    <a:pt x="270" y="16661"/>
                    <a:pt x="540" y="12590"/>
                    <a:pt x="675" y="9593"/>
                  </a:cubicBezTo>
                  <a:cubicBezTo>
                    <a:pt x="810" y="6596"/>
                    <a:pt x="810" y="4674"/>
                    <a:pt x="1080" y="3091"/>
                  </a:cubicBezTo>
                  <a:cubicBezTo>
                    <a:pt x="1350" y="1507"/>
                    <a:pt x="1890" y="263"/>
                    <a:pt x="2430" y="37"/>
                  </a:cubicBezTo>
                  <a:cubicBezTo>
                    <a:pt x="2970" y="-189"/>
                    <a:pt x="3510" y="603"/>
                    <a:pt x="5265" y="2638"/>
                  </a:cubicBezTo>
                  <a:cubicBezTo>
                    <a:pt x="7020" y="4674"/>
                    <a:pt x="9990" y="7953"/>
                    <a:pt x="12420" y="10441"/>
                  </a:cubicBezTo>
                  <a:cubicBezTo>
                    <a:pt x="14850" y="12929"/>
                    <a:pt x="16740" y="14626"/>
                    <a:pt x="18090" y="15757"/>
                  </a:cubicBezTo>
                  <a:cubicBezTo>
                    <a:pt x="19440" y="16887"/>
                    <a:pt x="20250" y="17453"/>
                    <a:pt x="20790" y="18018"/>
                  </a:cubicBezTo>
                  <a:cubicBezTo>
                    <a:pt x="21330" y="18584"/>
                    <a:pt x="21600" y="19149"/>
                    <a:pt x="20925" y="19488"/>
                  </a:cubicBezTo>
                  <a:cubicBezTo>
                    <a:pt x="20250" y="19828"/>
                    <a:pt x="18630" y="19941"/>
                    <a:pt x="15930" y="20280"/>
                  </a:cubicBezTo>
                  <a:cubicBezTo>
                    <a:pt x="13230" y="20619"/>
                    <a:pt x="9450" y="21185"/>
                    <a:pt x="7020" y="21298"/>
                  </a:cubicBezTo>
                  <a:cubicBezTo>
                    <a:pt x="4590" y="21411"/>
                    <a:pt x="3510" y="21072"/>
                    <a:pt x="2430" y="207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1" name="Line"/>
            <p:cNvSpPr/>
            <p:nvPr/>
          </p:nvSpPr>
          <p:spPr>
            <a:xfrm>
              <a:off x="2551441" y="1086002"/>
              <a:ext cx="90159" cy="721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6" h="21343" fill="norm" stroke="1" extrusionOk="0">
                  <a:moveTo>
                    <a:pt x="11601" y="7513"/>
                  </a:moveTo>
                  <a:cubicBezTo>
                    <a:pt x="10596" y="5635"/>
                    <a:pt x="9591" y="3757"/>
                    <a:pt x="8587" y="2348"/>
                  </a:cubicBezTo>
                  <a:cubicBezTo>
                    <a:pt x="7582" y="939"/>
                    <a:pt x="6577" y="0"/>
                    <a:pt x="5573" y="0"/>
                  </a:cubicBezTo>
                  <a:cubicBezTo>
                    <a:pt x="4568" y="0"/>
                    <a:pt x="3563" y="939"/>
                    <a:pt x="2559" y="3913"/>
                  </a:cubicBezTo>
                  <a:cubicBezTo>
                    <a:pt x="1554" y="6887"/>
                    <a:pt x="549" y="11896"/>
                    <a:pt x="173" y="15183"/>
                  </a:cubicBezTo>
                  <a:cubicBezTo>
                    <a:pt x="-204" y="18470"/>
                    <a:pt x="47" y="20035"/>
                    <a:pt x="801" y="20817"/>
                  </a:cubicBezTo>
                  <a:cubicBezTo>
                    <a:pt x="1554" y="21600"/>
                    <a:pt x="2810" y="21600"/>
                    <a:pt x="4191" y="20191"/>
                  </a:cubicBezTo>
                  <a:cubicBezTo>
                    <a:pt x="5573" y="18783"/>
                    <a:pt x="7080" y="15965"/>
                    <a:pt x="8084" y="13617"/>
                  </a:cubicBezTo>
                  <a:cubicBezTo>
                    <a:pt x="9089" y="11270"/>
                    <a:pt x="9591" y="9391"/>
                    <a:pt x="10722" y="9548"/>
                  </a:cubicBezTo>
                  <a:cubicBezTo>
                    <a:pt x="11852" y="9704"/>
                    <a:pt x="13610" y="11896"/>
                    <a:pt x="15494" y="13304"/>
                  </a:cubicBezTo>
                  <a:cubicBezTo>
                    <a:pt x="17377" y="14713"/>
                    <a:pt x="19387" y="15339"/>
                    <a:pt x="21396" y="159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2" name="Line"/>
            <p:cNvSpPr/>
            <p:nvPr/>
          </p:nvSpPr>
          <p:spPr>
            <a:xfrm>
              <a:off x="2635250" y="981227"/>
              <a:ext cx="79922" cy="2000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3" h="21600" fill="norm" stroke="1" extrusionOk="0">
                  <a:moveTo>
                    <a:pt x="0" y="0"/>
                  </a:moveTo>
                  <a:cubicBezTo>
                    <a:pt x="5116" y="1371"/>
                    <a:pt x="10232" y="2743"/>
                    <a:pt x="14353" y="4686"/>
                  </a:cubicBezTo>
                  <a:cubicBezTo>
                    <a:pt x="18474" y="6629"/>
                    <a:pt x="21600" y="9143"/>
                    <a:pt x="21458" y="12057"/>
                  </a:cubicBezTo>
                  <a:cubicBezTo>
                    <a:pt x="21316" y="14971"/>
                    <a:pt x="17905" y="18286"/>
                    <a:pt x="1449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3" name="Line"/>
            <p:cNvSpPr/>
            <p:nvPr/>
          </p:nvSpPr>
          <p:spPr>
            <a:xfrm>
              <a:off x="2856441" y="1413274"/>
              <a:ext cx="70910" cy="473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2" h="21021" fill="norm" stroke="1" extrusionOk="0">
                  <a:moveTo>
                    <a:pt x="317" y="19612"/>
                  </a:moveTo>
                  <a:cubicBezTo>
                    <a:pt x="0" y="17264"/>
                    <a:pt x="-318" y="14917"/>
                    <a:pt x="635" y="11864"/>
                  </a:cubicBezTo>
                  <a:cubicBezTo>
                    <a:pt x="1588" y="8812"/>
                    <a:pt x="3811" y="5056"/>
                    <a:pt x="6035" y="2708"/>
                  </a:cubicBezTo>
                  <a:cubicBezTo>
                    <a:pt x="8258" y="360"/>
                    <a:pt x="10482" y="-579"/>
                    <a:pt x="11753" y="360"/>
                  </a:cubicBezTo>
                  <a:cubicBezTo>
                    <a:pt x="13023" y="1299"/>
                    <a:pt x="13341" y="4117"/>
                    <a:pt x="14770" y="7873"/>
                  </a:cubicBezTo>
                  <a:cubicBezTo>
                    <a:pt x="16200" y="11630"/>
                    <a:pt x="18741" y="16325"/>
                    <a:pt x="21282" y="210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4" name="Line"/>
            <p:cNvSpPr/>
            <p:nvPr/>
          </p:nvSpPr>
          <p:spPr>
            <a:xfrm>
              <a:off x="2908299" y="1057427"/>
              <a:ext cx="349251" cy="3206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96" y="20388"/>
                    <a:pt x="393" y="19176"/>
                    <a:pt x="753" y="17537"/>
                  </a:cubicBezTo>
                  <a:cubicBezTo>
                    <a:pt x="1113" y="15897"/>
                    <a:pt x="1636" y="13830"/>
                    <a:pt x="1931" y="12440"/>
                  </a:cubicBezTo>
                  <a:cubicBezTo>
                    <a:pt x="2225" y="11050"/>
                    <a:pt x="2291" y="10337"/>
                    <a:pt x="2356" y="9731"/>
                  </a:cubicBezTo>
                  <a:cubicBezTo>
                    <a:pt x="2422" y="9125"/>
                    <a:pt x="2487" y="8626"/>
                    <a:pt x="3338" y="7913"/>
                  </a:cubicBezTo>
                  <a:cubicBezTo>
                    <a:pt x="4189" y="7200"/>
                    <a:pt x="5825" y="6273"/>
                    <a:pt x="7593" y="5382"/>
                  </a:cubicBezTo>
                  <a:cubicBezTo>
                    <a:pt x="9360" y="4491"/>
                    <a:pt x="11258" y="3636"/>
                    <a:pt x="13189" y="2851"/>
                  </a:cubicBezTo>
                  <a:cubicBezTo>
                    <a:pt x="15120" y="2067"/>
                    <a:pt x="17084" y="1354"/>
                    <a:pt x="18491" y="891"/>
                  </a:cubicBezTo>
                  <a:cubicBezTo>
                    <a:pt x="19898" y="428"/>
                    <a:pt x="20749" y="21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5" name="Line"/>
            <p:cNvSpPr/>
            <p:nvPr/>
          </p:nvSpPr>
          <p:spPr>
            <a:xfrm>
              <a:off x="3206750" y="1037246"/>
              <a:ext cx="86415" cy="900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9" h="21366" fill="norm" stroke="1" extrusionOk="0">
                  <a:moveTo>
                    <a:pt x="0" y="268"/>
                  </a:moveTo>
                  <a:cubicBezTo>
                    <a:pt x="4684" y="17"/>
                    <a:pt x="9369" y="-234"/>
                    <a:pt x="13402" y="394"/>
                  </a:cubicBezTo>
                  <a:cubicBezTo>
                    <a:pt x="17436" y="1022"/>
                    <a:pt x="20819" y="2529"/>
                    <a:pt x="21210" y="5668"/>
                  </a:cubicBezTo>
                  <a:cubicBezTo>
                    <a:pt x="21600" y="8808"/>
                    <a:pt x="18998" y="13580"/>
                    <a:pt x="17176" y="16468"/>
                  </a:cubicBezTo>
                  <a:cubicBezTo>
                    <a:pt x="15354" y="19357"/>
                    <a:pt x="14313" y="20361"/>
                    <a:pt x="13272" y="213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6" name="Line"/>
            <p:cNvSpPr/>
            <p:nvPr/>
          </p:nvSpPr>
          <p:spPr>
            <a:xfrm>
              <a:off x="3402948" y="877983"/>
              <a:ext cx="156227" cy="2032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9" h="21277" fill="norm" stroke="1" extrusionOk="0">
                  <a:moveTo>
                    <a:pt x="10527" y="3495"/>
                  </a:moveTo>
                  <a:cubicBezTo>
                    <a:pt x="10237" y="2942"/>
                    <a:pt x="9947" y="2388"/>
                    <a:pt x="9512" y="1723"/>
                  </a:cubicBezTo>
                  <a:cubicBezTo>
                    <a:pt x="9077" y="1058"/>
                    <a:pt x="8497" y="283"/>
                    <a:pt x="7772" y="62"/>
                  </a:cubicBezTo>
                  <a:cubicBezTo>
                    <a:pt x="7047" y="-160"/>
                    <a:pt x="6178" y="172"/>
                    <a:pt x="4873" y="1834"/>
                  </a:cubicBezTo>
                  <a:cubicBezTo>
                    <a:pt x="3568" y="3495"/>
                    <a:pt x="1829" y="6486"/>
                    <a:pt x="886" y="9477"/>
                  </a:cubicBezTo>
                  <a:cubicBezTo>
                    <a:pt x="-56" y="12468"/>
                    <a:pt x="-201" y="15458"/>
                    <a:pt x="234" y="17452"/>
                  </a:cubicBezTo>
                  <a:cubicBezTo>
                    <a:pt x="669" y="19446"/>
                    <a:pt x="1684" y="20443"/>
                    <a:pt x="3061" y="20942"/>
                  </a:cubicBezTo>
                  <a:cubicBezTo>
                    <a:pt x="4438" y="21440"/>
                    <a:pt x="6178" y="21440"/>
                    <a:pt x="7917" y="20554"/>
                  </a:cubicBezTo>
                  <a:cubicBezTo>
                    <a:pt x="9657" y="19668"/>
                    <a:pt x="11396" y="17895"/>
                    <a:pt x="12411" y="16345"/>
                  </a:cubicBezTo>
                  <a:cubicBezTo>
                    <a:pt x="13426" y="14794"/>
                    <a:pt x="13716" y="13465"/>
                    <a:pt x="13788" y="12523"/>
                  </a:cubicBezTo>
                  <a:cubicBezTo>
                    <a:pt x="13861" y="11582"/>
                    <a:pt x="13716" y="11028"/>
                    <a:pt x="13353" y="10585"/>
                  </a:cubicBezTo>
                  <a:cubicBezTo>
                    <a:pt x="12991" y="10142"/>
                    <a:pt x="12411" y="9809"/>
                    <a:pt x="11904" y="9865"/>
                  </a:cubicBezTo>
                  <a:cubicBezTo>
                    <a:pt x="11396" y="9920"/>
                    <a:pt x="10961" y="10363"/>
                    <a:pt x="10599" y="11471"/>
                  </a:cubicBezTo>
                  <a:cubicBezTo>
                    <a:pt x="10237" y="12578"/>
                    <a:pt x="9947" y="14351"/>
                    <a:pt x="9802" y="15514"/>
                  </a:cubicBezTo>
                  <a:cubicBezTo>
                    <a:pt x="9657" y="16677"/>
                    <a:pt x="9657" y="17231"/>
                    <a:pt x="10019" y="17508"/>
                  </a:cubicBezTo>
                  <a:cubicBezTo>
                    <a:pt x="10382" y="17785"/>
                    <a:pt x="11106" y="17785"/>
                    <a:pt x="11686" y="17452"/>
                  </a:cubicBezTo>
                  <a:cubicBezTo>
                    <a:pt x="12266" y="17120"/>
                    <a:pt x="12701" y="16455"/>
                    <a:pt x="13063" y="15791"/>
                  </a:cubicBezTo>
                  <a:cubicBezTo>
                    <a:pt x="13426" y="15126"/>
                    <a:pt x="13716" y="14462"/>
                    <a:pt x="14078" y="13631"/>
                  </a:cubicBezTo>
                  <a:cubicBezTo>
                    <a:pt x="14441" y="12800"/>
                    <a:pt x="14876" y="11803"/>
                    <a:pt x="15093" y="11582"/>
                  </a:cubicBezTo>
                  <a:cubicBezTo>
                    <a:pt x="15310" y="11360"/>
                    <a:pt x="15310" y="11914"/>
                    <a:pt x="15745" y="12745"/>
                  </a:cubicBezTo>
                  <a:cubicBezTo>
                    <a:pt x="16180" y="13575"/>
                    <a:pt x="17050" y="14683"/>
                    <a:pt x="18065" y="15292"/>
                  </a:cubicBezTo>
                  <a:cubicBezTo>
                    <a:pt x="19080" y="15902"/>
                    <a:pt x="20239" y="16012"/>
                    <a:pt x="21399" y="161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7" name="Line"/>
            <p:cNvSpPr/>
            <p:nvPr/>
          </p:nvSpPr>
          <p:spPr>
            <a:xfrm>
              <a:off x="3585982" y="968527"/>
              <a:ext cx="68443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49" h="21600" fill="norm" stroke="1" extrusionOk="0">
                  <a:moveTo>
                    <a:pt x="2473" y="21600"/>
                  </a:moveTo>
                  <a:cubicBezTo>
                    <a:pt x="861" y="21600"/>
                    <a:pt x="-751" y="21600"/>
                    <a:pt x="377" y="20250"/>
                  </a:cubicBezTo>
                  <a:cubicBezTo>
                    <a:pt x="1506" y="18900"/>
                    <a:pt x="5374" y="16200"/>
                    <a:pt x="9243" y="12600"/>
                  </a:cubicBezTo>
                  <a:cubicBezTo>
                    <a:pt x="13112" y="9000"/>
                    <a:pt x="16980" y="4500"/>
                    <a:pt x="2084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8" name="Line"/>
            <p:cNvSpPr/>
            <p:nvPr/>
          </p:nvSpPr>
          <p:spPr>
            <a:xfrm>
              <a:off x="3615715" y="943127"/>
              <a:ext cx="19660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8" h="21600" fill="norm" stroke="1" extrusionOk="0">
                  <a:moveTo>
                    <a:pt x="7476" y="0"/>
                  </a:moveTo>
                  <a:cubicBezTo>
                    <a:pt x="4065" y="847"/>
                    <a:pt x="655" y="1694"/>
                    <a:pt x="86" y="4553"/>
                  </a:cubicBezTo>
                  <a:cubicBezTo>
                    <a:pt x="-482" y="7412"/>
                    <a:pt x="1792" y="12282"/>
                    <a:pt x="5771" y="15459"/>
                  </a:cubicBezTo>
                  <a:cubicBezTo>
                    <a:pt x="9750" y="18635"/>
                    <a:pt x="15434" y="20118"/>
                    <a:pt x="2111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9" name="Line"/>
            <p:cNvSpPr/>
            <p:nvPr/>
          </p:nvSpPr>
          <p:spPr>
            <a:xfrm>
              <a:off x="3673475" y="813907"/>
              <a:ext cx="96309" cy="2085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4" fill="norm" stroke="1" extrusionOk="0">
                  <a:moveTo>
                    <a:pt x="0" y="21394"/>
                  </a:moveTo>
                  <a:cubicBezTo>
                    <a:pt x="475" y="18138"/>
                    <a:pt x="949" y="14881"/>
                    <a:pt x="1780" y="11462"/>
                  </a:cubicBezTo>
                  <a:cubicBezTo>
                    <a:pt x="2611" y="8043"/>
                    <a:pt x="3798" y="4461"/>
                    <a:pt x="4629" y="2399"/>
                  </a:cubicBezTo>
                  <a:cubicBezTo>
                    <a:pt x="5459" y="337"/>
                    <a:pt x="5934" y="-206"/>
                    <a:pt x="6171" y="65"/>
                  </a:cubicBezTo>
                  <a:cubicBezTo>
                    <a:pt x="6409" y="337"/>
                    <a:pt x="6409" y="1422"/>
                    <a:pt x="7121" y="3430"/>
                  </a:cubicBezTo>
                  <a:cubicBezTo>
                    <a:pt x="7833" y="5438"/>
                    <a:pt x="9257" y="8369"/>
                    <a:pt x="11393" y="10648"/>
                  </a:cubicBezTo>
                  <a:cubicBezTo>
                    <a:pt x="13530" y="12928"/>
                    <a:pt x="16378" y="14556"/>
                    <a:pt x="18396" y="15641"/>
                  </a:cubicBezTo>
                  <a:cubicBezTo>
                    <a:pt x="20413" y="16727"/>
                    <a:pt x="21600" y="17269"/>
                    <a:pt x="21600" y="17649"/>
                  </a:cubicBezTo>
                  <a:cubicBezTo>
                    <a:pt x="21600" y="18029"/>
                    <a:pt x="20413" y="18246"/>
                    <a:pt x="18633" y="18409"/>
                  </a:cubicBezTo>
                  <a:cubicBezTo>
                    <a:pt x="16853" y="18572"/>
                    <a:pt x="14479" y="18680"/>
                    <a:pt x="12224" y="18952"/>
                  </a:cubicBezTo>
                  <a:cubicBezTo>
                    <a:pt x="9969" y="19223"/>
                    <a:pt x="7833" y="19657"/>
                    <a:pt x="5697" y="200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0" name="Line"/>
            <p:cNvSpPr/>
            <p:nvPr/>
          </p:nvSpPr>
          <p:spPr>
            <a:xfrm>
              <a:off x="3785377" y="895361"/>
              <a:ext cx="72248" cy="590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0" h="20418" fill="norm" stroke="1" extrusionOk="0">
                  <a:moveTo>
                    <a:pt x="17613" y="9934"/>
                  </a:moveTo>
                  <a:cubicBezTo>
                    <a:pt x="15735" y="6639"/>
                    <a:pt x="13857" y="3344"/>
                    <a:pt x="11979" y="1514"/>
                  </a:cubicBezTo>
                  <a:cubicBezTo>
                    <a:pt x="10100" y="-317"/>
                    <a:pt x="8222" y="-683"/>
                    <a:pt x="6187" y="1514"/>
                  </a:cubicBezTo>
                  <a:cubicBezTo>
                    <a:pt x="4153" y="3710"/>
                    <a:pt x="1961" y="8470"/>
                    <a:pt x="866" y="11764"/>
                  </a:cubicBezTo>
                  <a:cubicBezTo>
                    <a:pt x="-230" y="15059"/>
                    <a:pt x="-230" y="16890"/>
                    <a:pt x="553" y="18354"/>
                  </a:cubicBezTo>
                  <a:cubicBezTo>
                    <a:pt x="1335" y="19819"/>
                    <a:pt x="2900" y="20917"/>
                    <a:pt x="4779" y="20185"/>
                  </a:cubicBezTo>
                  <a:cubicBezTo>
                    <a:pt x="6657" y="19453"/>
                    <a:pt x="8848" y="16890"/>
                    <a:pt x="10413" y="14510"/>
                  </a:cubicBezTo>
                  <a:cubicBezTo>
                    <a:pt x="11979" y="12131"/>
                    <a:pt x="12918" y="9934"/>
                    <a:pt x="14013" y="9751"/>
                  </a:cubicBezTo>
                  <a:cubicBezTo>
                    <a:pt x="15109" y="9568"/>
                    <a:pt x="16361" y="11398"/>
                    <a:pt x="17613" y="12863"/>
                  </a:cubicBezTo>
                  <a:cubicBezTo>
                    <a:pt x="18866" y="14327"/>
                    <a:pt x="20118" y="15425"/>
                    <a:pt x="21370" y="165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1" name="Line"/>
            <p:cNvSpPr/>
            <p:nvPr/>
          </p:nvSpPr>
          <p:spPr>
            <a:xfrm>
              <a:off x="3879849" y="949477"/>
              <a:ext cx="28576" cy="603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2" name="Line"/>
            <p:cNvSpPr/>
            <p:nvPr/>
          </p:nvSpPr>
          <p:spPr>
            <a:xfrm>
              <a:off x="4021646" y="836128"/>
              <a:ext cx="96330" cy="1053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0" h="20870" fill="norm" stroke="1" extrusionOk="0">
                  <a:moveTo>
                    <a:pt x="15031" y="3586"/>
                  </a:moveTo>
                  <a:cubicBezTo>
                    <a:pt x="15266" y="2538"/>
                    <a:pt x="15500" y="1489"/>
                    <a:pt x="14679" y="755"/>
                  </a:cubicBezTo>
                  <a:cubicBezTo>
                    <a:pt x="13857" y="21"/>
                    <a:pt x="11979" y="-398"/>
                    <a:pt x="9866" y="546"/>
                  </a:cubicBezTo>
                  <a:cubicBezTo>
                    <a:pt x="7753" y="1489"/>
                    <a:pt x="5405" y="3796"/>
                    <a:pt x="3644" y="6627"/>
                  </a:cubicBezTo>
                  <a:cubicBezTo>
                    <a:pt x="1883" y="9458"/>
                    <a:pt x="709" y="12814"/>
                    <a:pt x="240" y="15330"/>
                  </a:cubicBezTo>
                  <a:cubicBezTo>
                    <a:pt x="-230" y="17847"/>
                    <a:pt x="5" y="19524"/>
                    <a:pt x="827" y="20363"/>
                  </a:cubicBezTo>
                  <a:cubicBezTo>
                    <a:pt x="1648" y="21202"/>
                    <a:pt x="3057" y="21202"/>
                    <a:pt x="5287" y="18790"/>
                  </a:cubicBezTo>
                  <a:cubicBezTo>
                    <a:pt x="7518" y="16379"/>
                    <a:pt x="10570" y="11555"/>
                    <a:pt x="12331" y="8515"/>
                  </a:cubicBezTo>
                  <a:cubicBezTo>
                    <a:pt x="14092" y="5474"/>
                    <a:pt x="14561" y="4216"/>
                    <a:pt x="14561" y="4111"/>
                  </a:cubicBezTo>
                  <a:cubicBezTo>
                    <a:pt x="14561" y="4006"/>
                    <a:pt x="14092" y="5054"/>
                    <a:pt x="13857" y="7047"/>
                  </a:cubicBezTo>
                  <a:cubicBezTo>
                    <a:pt x="13622" y="9039"/>
                    <a:pt x="13622" y="11975"/>
                    <a:pt x="14913" y="13967"/>
                  </a:cubicBezTo>
                  <a:cubicBezTo>
                    <a:pt x="16205" y="15959"/>
                    <a:pt x="18787" y="17008"/>
                    <a:pt x="21370" y="180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3" name="Line"/>
            <p:cNvSpPr/>
            <p:nvPr/>
          </p:nvSpPr>
          <p:spPr>
            <a:xfrm>
              <a:off x="4159250" y="851052"/>
              <a:ext cx="69850" cy="222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982" y="17486"/>
                    <a:pt x="1964" y="13371"/>
                    <a:pt x="5564" y="9771"/>
                  </a:cubicBezTo>
                  <a:cubicBezTo>
                    <a:pt x="9164" y="6171"/>
                    <a:pt x="15382" y="308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4" name="Line"/>
            <p:cNvSpPr/>
            <p:nvPr/>
          </p:nvSpPr>
          <p:spPr>
            <a:xfrm>
              <a:off x="4200524" y="825652"/>
              <a:ext cx="12701" cy="984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413"/>
                    <a:pt x="0" y="8826"/>
                    <a:pt x="3600" y="12426"/>
                  </a:cubicBezTo>
                  <a:cubicBezTo>
                    <a:pt x="7200" y="16026"/>
                    <a:pt x="14400" y="1881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5" name="Line"/>
            <p:cNvSpPr/>
            <p:nvPr/>
          </p:nvSpPr>
          <p:spPr>
            <a:xfrm>
              <a:off x="4283934" y="745389"/>
              <a:ext cx="62641" cy="1384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7" h="21252" fill="norm" stroke="1" extrusionOk="0">
                  <a:moveTo>
                    <a:pt x="2947" y="2572"/>
                  </a:moveTo>
                  <a:cubicBezTo>
                    <a:pt x="2227" y="1597"/>
                    <a:pt x="1507" y="623"/>
                    <a:pt x="2047" y="217"/>
                  </a:cubicBezTo>
                  <a:cubicBezTo>
                    <a:pt x="2587" y="-189"/>
                    <a:pt x="4387" y="-27"/>
                    <a:pt x="6907" y="704"/>
                  </a:cubicBezTo>
                  <a:cubicBezTo>
                    <a:pt x="9427" y="1435"/>
                    <a:pt x="12667" y="2734"/>
                    <a:pt x="13927" y="4764"/>
                  </a:cubicBezTo>
                  <a:cubicBezTo>
                    <a:pt x="15187" y="6794"/>
                    <a:pt x="14467" y="9555"/>
                    <a:pt x="12127" y="12073"/>
                  </a:cubicBezTo>
                  <a:cubicBezTo>
                    <a:pt x="9787" y="14590"/>
                    <a:pt x="5827" y="16864"/>
                    <a:pt x="3307" y="18406"/>
                  </a:cubicBezTo>
                  <a:cubicBezTo>
                    <a:pt x="787" y="19949"/>
                    <a:pt x="-293" y="20761"/>
                    <a:pt x="67" y="21086"/>
                  </a:cubicBezTo>
                  <a:cubicBezTo>
                    <a:pt x="427" y="21411"/>
                    <a:pt x="2227" y="21249"/>
                    <a:pt x="6007" y="20680"/>
                  </a:cubicBezTo>
                  <a:cubicBezTo>
                    <a:pt x="9787" y="20112"/>
                    <a:pt x="15547" y="19137"/>
                    <a:pt x="21307" y="181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6" name="Line"/>
            <p:cNvSpPr/>
            <p:nvPr/>
          </p:nvSpPr>
          <p:spPr>
            <a:xfrm>
              <a:off x="4378325" y="699274"/>
              <a:ext cx="118602" cy="1930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1" h="21414" fill="norm" stroke="1" extrusionOk="0">
                  <a:moveTo>
                    <a:pt x="0" y="21414"/>
                  </a:moveTo>
                  <a:cubicBezTo>
                    <a:pt x="1338" y="18244"/>
                    <a:pt x="2676" y="15075"/>
                    <a:pt x="4683" y="11671"/>
                  </a:cubicBezTo>
                  <a:cubicBezTo>
                    <a:pt x="6690" y="8266"/>
                    <a:pt x="9366" y="4627"/>
                    <a:pt x="10991" y="2514"/>
                  </a:cubicBezTo>
                  <a:cubicBezTo>
                    <a:pt x="12616" y="401"/>
                    <a:pt x="13189" y="-186"/>
                    <a:pt x="13381" y="49"/>
                  </a:cubicBezTo>
                  <a:cubicBezTo>
                    <a:pt x="13572" y="284"/>
                    <a:pt x="13381" y="1340"/>
                    <a:pt x="13476" y="3277"/>
                  </a:cubicBezTo>
                  <a:cubicBezTo>
                    <a:pt x="13572" y="5214"/>
                    <a:pt x="13954" y="8031"/>
                    <a:pt x="14910" y="10321"/>
                  </a:cubicBezTo>
                  <a:cubicBezTo>
                    <a:pt x="15865" y="12610"/>
                    <a:pt x="17395" y="14371"/>
                    <a:pt x="18542" y="15427"/>
                  </a:cubicBezTo>
                  <a:cubicBezTo>
                    <a:pt x="19688" y="16484"/>
                    <a:pt x="20453" y="16836"/>
                    <a:pt x="20931" y="17305"/>
                  </a:cubicBezTo>
                  <a:cubicBezTo>
                    <a:pt x="21409" y="17775"/>
                    <a:pt x="21600" y="18362"/>
                    <a:pt x="21218" y="18773"/>
                  </a:cubicBezTo>
                  <a:cubicBezTo>
                    <a:pt x="20835" y="19184"/>
                    <a:pt x="19880" y="19418"/>
                    <a:pt x="16917" y="19712"/>
                  </a:cubicBezTo>
                  <a:cubicBezTo>
                    <a:pt x="13954" y="20005"/>
                    <a:pt x="8984" y="20357"/>
                    <a:pt x="6021" y="20651"/>
                  </a:cubicBezTo>
                  <a:cubicBezTo>
                    <a:pt x="3058" y="20944"/>
                    <a:pt x="2103" y="21179"/>
                    <a:pt x="1147" y="214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7" name="Line"/>
            <p:cNvSpPr/>
            <p:nvPr/>
          </p:nvSpPr>
          <p:spPr>
            <a:xfrm>
              <a:off x="4502696" y="784103"/>
              <a:ext cx="116930" cy="675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0" h="20878" fill="norm" stroke="1" extrusionOk="0">
                  <a:moveTo>
                    <a:pt x="11576" y="11866"/>
                  </a:moveTo>
                  <a:cubicBezTo>
                    <a:pt x="11186" y="9903"/>
                    <a:pt x="10797" y="7939"/>
                    <a:pt x="10603" y="5975"/>
                  </a:cubicBezTo>
                  <a:cubicBezTo>
                    <a:pt x="10408" y="4012"/>
                    <a:pt x="10408" y="2048"/>
                    <a:pt x="9922" y="903"/>
                  </a:cubicBezTo>
                  <a:cubicBezTo>
                    <a:pt x="9435" y="-243"/>
                    <a:pt x="8462" y="-570"/>
                    <a:pt x="6711" y="1557"/>
                  </a:cubicBezTo>
                  <a:cubicBezTo>
                    <a:pt x="4959" y="3685"/>
                    <a:pt x="2430" y="8266"/>
                    <a:pt x="1165" y="11375"/>
                  </a:cubicBezTo>
                  <a:cubicBezTo>
                    <a:pt x="-100" y="14485"/>
                    <a:pt x="-100" y="16121"/>
                    <a:pt x="95" y="17757"/>
                  </a:cubicBezTo>
                  <a:cubicBezTo>
                    <a:pt x="289" y="19394"/>
                    <a:pt x="678" y="21030"/>
                    <a:pt x="2332" y="20866"/>
                  </a:cubicBezTo>
                  <a:cubicBezTo>
                    <a:pt x="3986" y="20703"/>
                    <a:pt x="6905" y="18739"/>
                    <a:pt x="8851" y="16285"/>
                  </a:cubicBezTo>
                  <a:cubicBezTo>
                    <a:pt x="10797" y="13830"/>
                    <a:pt x="11770" y="10885"/>
                    <a:pt x="13716" y="10721"/>
                  </a:cubicBezTo>
                  <a:cubicBezTo>
                    <a:pt x="15662" y="10557"/>
                    <a:pt x="18581" y="13175"/>
                    <a:pt x="21500" y="157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8" name="Line"/>
            <p:cNvSpPr/>
            <p:nvPr/>
          </p:nvSpPr>
          <p:spPr>
            <a:xfrm>
              <a:off x="4610099" y="679602"/>
              <a:ext cx="84019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60" h="21600" fill="norm" stroke="1" extrusionOk="0">
                  <a:moveTo>
                    <a:pt x="0" y="0"/>
                  </a:moveTo>
                  <a:cubicBezTo>
                    <a:pt x="7027" y="2647"/>
                    <a:pt x="14053" y="5294"/>
                    <a:pt x="17696" y="7782"/>
                  </a:cubicBezTo>
                  <a:cubicBezTo>
                    <a:pt x="21340" y="10271"/>
                    <a:pt x="21600" y="12600"/>
                    <a:pt x="18607" y="14876"/>
                  </a:cubicBezTo>
                  <a:cubicBezTo>
                    <a:pt x="15614" y="17153"/>
                    <a:pt x="9369" y="19376"/>
                    <a:pt x="312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9" name="Line"/>
            <p:cNvSpPr/>
            <p:nvPr/>
          </p:nvSpPr>
          <p:spPr>
            <a:xfrm>
              <a:off x="438149" y="3204138"/>
              <a:ext cx="199169" cy="694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4" h="21489" fill="norm" stroke="1" extrusionOk="0">
                  <a:moveTo>
                    <a:pt x="0" y="5191"/>
                  </a:moveTo>
                  <a:cubicBezTo>
                    <a:pt x="909" y="6958"/>
                    <a:pt x="1819" y="8725"/>
                    <a:pt x="2274" y="10754"/>
                  </a:cubicBezTo>
                  <a:cubicBezTo>
                    <a:pt x="2728" y="12784"/>
                    <a:pt x="2728" y="15074"/>
                    <a:pt x="2842" y="16776"/>
                  </a:cubicBezTo>
                  <a:cubicBezTo>
                    <a:pt x="2956" y="18478"/>
                    <a:pt x="3183" y="19591"/>
                    <a:pt x="3297" y="20344"/>
                  </a:cubicBezTo>
                  <a:cubicBezTo>
                    <a:pt x="3411" y="21096"/>
                    <a:pt x="3411" y="21489"/>
                    <a:pt x="3411" y="21489"/>
                  </a:cubicBezTo>
                  <a:cubicBezTo>
                    <a:pt x="3411" y="21489"/>
                    <a:pt x="3411" y="21096"/>
                    <a:pt x="3297" y="19722"/>
                  </a:cubicBezTo>
                  <a:cubicBezTo>
                    <a:pt x="3183" y="18347"/>
                    <a:pt x="2956" y="15991"/>
                    <a:pt x="2728" y="13504"/>
                  </a:cubicBezTo>
                  <a:cubicBezTo>
                    <a:pt x="2501" y="11016"/>
                    <a:pt x="2274" y="8398"/>
                    <a:pt x="2274" y="6336"/>
                  </a:cubicBezTo>
                  <a:cubicBezTo>
                    <a:pt x="2274" y="4274"/>
                    <a:pt x="2501" y="2769"/>
                    <a:pt x="3411" y="1754"/>
                  </a:cubicBezTo>
                  <a:cubicBezTo>
                    <a:pt x="4320" y="740"/>
                    <a:pt x="5912" y="216"/>
                    <a:pt x="8299" y="53"/>
                  </a:cubicBezTo>
                  <a:cubicBezTo>
                    <a:pt x="10686" y="-111"/>
                    <a:pt x="13869" y="85"/>
                    <a:pt x="16484" y="936"/>
                  </a:cubicBezTo>
                  <a:cubicBezTo>
                    <a:pt x="19099" y="1787"/>
                    <a:pt x="21145" y="3293"/>
                    <a:pt x="21373" y="4634"/>
                  </a:cubicBezTo>
                  <a:cubicBezTo>
                    <a:pt x="21600" y="5976"/>
                    <a:pt x="20008" y="7154"/>
                    <a:pt x="17621" y="8038"/>
                  </a:cubicBezTo>
                  <a:cubicBezTo>
                    <a:pt x="15234" y="8922"/>
                    <a:pt x="12051" y="9511"/>
                    <a:pt x="9891" y="9838"/>
                  </a:cubicBezTo>
                  <a:cubicBezTo>
                    <a:pt x="7731" y="10165"/>
                    <a:pt x="6594" y="10231"/>
                    <a:pt x="6594" y="10264"/>
                  </a:cubicBezTo>
                  <a:cubicBezTo>
                    <a:pt x="6594" y="10296"/>
                    <a:pt x="7731" y="10296"/>
                    <a:pt x="8867" y="102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0" name="Line"/>
            <p:cNvSpPr/>
            <p:nvPr/>
          </p:nvSpPr>
          <p:spPr>
            <a:xfrm>
              <a:off x="607155" y="3581552"/>
              <a:ext cx="167546" cy="2689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2" h="21438" fill="norm" stroke="1" extrusionOk="0">
                  <a:moveTo>
                    <a:pt x="312" y="6075"/>
                  </a:moveTo>
                  <a:cubicBezTo>
                    <a:pt x="42" y="5231"/>
                    <a:pt x="-228" y="4387"/>
                    <a:pt x="312" y="3881"/>
                  </a:cubicBezTo>
                  <a:cubicBezTo>
                    <a:pt x="852" y="3375"/>
                    <a:pt x="2202" y="3206"/>
                    <a:pt x="4092" y="3881"/>
                  </a:cubicBezTo>
                  <a:cubicBezTo>
                    <a:pt x="5982" y="4556"/>
                    <a:pt x="8412" y="6075"/>
                    <a:pt x="10302" y="8691"/>
                  </a:cubicBezTo>
                  <a:cubicBezTo>
                    <a:pt x="12192" y="11306"/>
                    <a:pt x="13542" y="15019"/>
                    <a:pt x="14082" y="17297"/>
                  </a:cubicBezTo>
                  <a:cubicBezTo>
                    <a:pt x="14622" y="19575"/>
                    <a:pt x="14352" y="20419"/>
                    <a:pt x="13542" y="20925"/>
                  </a:cubicBezTo>
                  <a:cubicBezTo>
                    <a:pt x="12732" y="21431"/>
                    <a:pt x="11382" y="21600"/>
                    <a:pt x="10437" y="21262"/>
                  </a:cubicBezTo>
                  <a:cubicBezTo>
                    <a:pt x="9492" y="20925"/>
                    <a:pt x="8952" y="20081"/>
                    <a:pt x="9222" y="16959"/>
                  </a:cubicBezTo>
                  <a:cubicBezTo>
                    <a:pt x="9492" y="13838"/>
                    <a:pt x="10572" y="8437"/>
                    <a:pt x="12732" y="5231"/>
                  </a:cubicBezTo>
                  <a:cubicBezTo>
                    <a:pt x="14892" y="2025"/>
                    <a:pt x="18132" y="1012"/>
                    <a:pt x="2137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1" name="Line"/>
            <p:cNvSpPr/>
            <p:nvPr/>
          </p:nvSpPr>
          <p:spPr>
            <a:xfrm>
              <a:off x="913262" y="3316371"/>
              <a:ext cx="187733" cy="571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2" h="21362" fill="norm" stroke="1" extrusionOk="0">
                  <a:moveTo>
                    <a:pt x="20778" y="1842"/>
                  </a:moveTo>
                  <a:cubicBezTo>
                    <a:pt x="21016" y="1288"/>
                    <a:pt x="21253" y="734"/>
                    <a:pt x="20778" y="378"/>
                  </a:cubicBezTo>
                  <a:cubicBezTo>
                    <a:pt x="20304" y="22"/>
                    <a:pt x="19117" y="-136"/>
                    <a:pt x="17455" y="141"/>
                  </a:cubicBezTo>
                  <a:cubicBezTo>
                    <a:pt x="15794" y="418"/>
                    <a:pt x="13657" y="1130"/>
                    <a:pt x="10690" y="2871"/>
                  </a:cubicBezTo>
                  <a:cubicBezTo>
                    <a:pt x="7723" y="4611"/>
                    <a:pt x="3926" y="7380"/>
                    <a:pt x="1908" y="10031"/>
                  </a:cubicBezTo>
                  <a:cubicBezTo>
                    <a:pt x="-110" y="12682"/>
                    <a:pt x="-347" y="15213"/>
                    <a:pt x="365" y="17073"/>
                  </a:cubicBezTo>
                  <a:cubicBezTo>
                    <a:pt x="1077" y="18932"/>
                    <a:pt x="2739" y="20119"/>
                    <a:pt x="4282" y="20752"/>
                  </a:cubicBezTo>
                  <a:cubicBezTo>
                    <a:pt x="5824" y="21385"/>
                    <a:pt x="7249" y="21464"/>
                    <a:pt x="8554" y="21266"/>
                  </a:cubicBezTo>
                  <a:cubicBezTo>
                    <a:pt x="9860" y="21068"/>
                    <a:pt x="11046" y="20594"/>
                    <a:pt x="12233" y="201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2" name="Line"/>
            <p:cNvSpPr/>
            <p:nvPr/>
          </p:nvSpPr>
          <p:spPr>
            <a:xfrm>
              <a:off x="1137548" y="3324289"/>
              <a:ext cx="202302" cy="5361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4" h="21457" fill="norm" stroke="1" extrusionOk="0">
                  <a:moveTo>
                    <a:pt x="12054" y="4705"/>
                  </a:moveTo>
                  <a:cubicBezTo>
                    <a:pt x="10704" y="6314"/>
                    <a:pt x="9354" y="7923"/>
                    <a:pt x="7892" y="10083"/>
                  </a:cubicBezTo>
                  <a:cubicBezTo>
                    <a:pt x="6429" y="12243"/>
                    <a:pt x="4854" y="14954"/>
                    <a:pt x="3729" y="16817"/>
                  </a:cubicBezTo>
                  <a:cubicBezTo>
                    <a:pt x="2604" y="18681"/>
                    <a:pt x="1929" y="19697"/>
                    <a:pt x="1367" y="20417"/>
                  </a:cubicBezTo>
                  <a:cubicBezTo>
                    <a:pt x="804" y="21137"/>
                    <a:pt x="354" y="21561"/>
                    <a:pt x="129" y="21434"/>
                  </a:cubicBezTo>
                  <a:cubicBezTo>
                    <a:pt x="-96" y="21307"/>
                    <a:pt x="-96" y="20629"/>
                    <a:pt x="692" y="19232"/>
                  </a:cubicBezTo>
                  <a:cubicBezTo>
                    <a:pt x="1479" y="17834"/>
                    <a:pt x="3054" y="15716"/>
                    <a:pt x="4967" y="13090"/>
                  </a:cubicBezTo>
                  <a:cubicBezTo>
                    <a:pt x="6879" y="10465"/>
                    <a:pt x="9129" y="7330"/>
                    <a:pt x="10817" y="5170"/>
                  </a:cubicBezTo>
                  <a:cubicBezTo>
                    <a:pt x="12504" y="3010"/>
                    <a:pt x="13629" y="1825"/>
                    <a:pt x="14529" y="1062"/>
                  </a:cubicBezTo>
                  <a:cubicBezTo>
                    <a:pt x="15429" y="300"/>
                    <a:pt x="16104" y="-39"/>
                    <a:pt x="16667" y="3"/>
                  </a:cubicBezTo>
                  <a:cubicBezTo>
                    <a:pt x="17229" y="46"/>
                    <a:pt x="17679" y="469"/>
                    <a:pt x="18017" y="2206"/>
                  </a:cubicBezTo>
                  <a:cubicBezTo>
                    <a:pt x="18354" y="3942"/>
                    <a:pt x="18579" y="6992"/>
                    <a:pt x="18692" y="9829"/>
                  </a:cubicBezTo>
                  <a:cubicBezTo>
                    <a:pt x="18804" y="12667"/>
                    <a:pt x="18804" y="15293"/>
                    <a:pt x="19254" y="17029"/>
                  </a:cubicBezTo>
                  <a:cubicBezTo>
                    <a:pt x="19704" y="18766"/>
                    <a:pt x="20604" y="19613"/>
                    <a:pt x="21504" y="204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3" name="Line"/>
            <p:cNvSpPr/>
            <p:nvPr/>
          </p:nvSpPr>
          <p:spPr>
            <a:xfrm>
              <a:off x="1174750" y="3645052"/>
              <a:ext cx="17780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4" name="Line"/>
            <p:cNvSpPr/>
            <p:nvPr/>
          </p:nvSpPr>
          <p:spPr>
            <a:xfrm>
              <a:off x="1403349" y="3314852"/>
              <a:ext cx="117542" cy="584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80" h="21600" fill="norm" stroke="1" extrusionOk="0">
                  <a:moveTo>
                    <a:pt x="0" y="0"/>
                  </a:moveTo>
                  <a:cubicBezTo>
                    <a:pt x="3724" y="704"/>
                    <a:pt x="7448" y="1409"/>
                    <a:pt x="10800" y="2935"/>
                  </a:cubicBezTo>
                  <a:cubicBezTo>
                    <a:pt x="14152" y="4461"/>
                    <a:pt x="17131" y="6809"/>
                    <a:pt x="18993" y="9000"/>
                  </a:cubicBezTo>
                  <a:cubicBezTo>
                    <a:pt x="20855" y="11191"/>
                    <a:pt x="21600" y="13226"/>
                    <a:pt x="18993" y="15300"/>
                  </a:cubicBezTo>
                  <a:cubicBezTo>
                    <a:pt x="16386" y="17374"/>
                    <a:pt x="10428" y="19487"/>
                    <a:pt x="446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5" name="Line"/>
            <p:cNvSpPr/>
            <p:nvPr/>
          </p:nvSpPr>
          <p:spPr>
            <a:xfrm>
              <a:off x="2038350" y="3524402"/>
              <a:ext cx="2540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860" y="15600"/>
                    <a:pt x="9720" y="9600"/>
                    <a:pt x="13320" y="6000"/>
                  </a:cubicBezTo>
                  <a:cubicBezTo>
                    <a:pt x="16920" y="2400"/>
                    <a:pt x="19260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6" name="Line"/>
            <p:cNvSpPr/>
            <p:nvPr/>
          </p:nvSpPr>
          <p:spPr>
            <a:xfrm>
              <a:off x="2051050" y="3664102"/>
              <a:ext cx="2984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983" y="17486"/>
                    <a:pt x="7966" y="13371"/>
                    <a:pt x="11566" y="9771"/>
                  </a:cubicBezTo>
                  <a:cubicBezTo>
                    <a:pt x="15166" y="6171"/>
                    <a:pt x="18383" y="308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7" name="Line"/>
            <p:cNvSpPr/>
            <p:nvPr/>
          </p:nvSpPr>
          <p:spPr>
            <a:xfrm>
              <a:off x="2789383" y="3251352"/>
              <a:ext cx="906317" cy="8820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9" h="21584" fill="norm" stroke="1" extrusionOk="0">
                  <a:moveTo>
                    <a:pt x="17179" y="0"/>
                  </a:moveTo>
                  <a:cubicBezTo>
                    <a:pt x="15970" y="829"/>
                    <a:pt x="14762" y="1658"/>
                    <a:pt x="13453" y="2512"/>
                  </a:cubicBezTo>
                  <a:cubicBezTo>
                    <a:pt x="12144" y="3367"/>
                    <a:pt x="10734" y="4247"/>
                    <a:pt x="9324" y="5180"/>
                  </a:cubicBezTo>
                  <a:cubicBezTo>
                    <a:pt x="7914" y="6112"/>
                    <a:pt x="6504" y="7096"/>
                    <a:pt x="5598" y="7770"/>
                  </a:cubicBezTo>
                  <a:cubicBezTo>
                    <a:pt x="4692" y="8443"/>
                    <a:pt x="4289" y="8806"/>
                    <a:pt x="3987" y="9117"/>
                  </a:cubicBezTo>
                  <a:cubicBezTo>
                    <a:pt x="3685" y="9427"/>
                    <a:pt x="3483" y="9686"/>
                    <a:pt x="3584" y="9894"/>
                  </a:cubicBezTo>
                  <a:cubicBezTo>
                    <a:pt x="3685" y="10101"/>
                    <a:pt x="4088" y="10256"/>
                    <a:pt x="5044" y="10334"/>
                  </a:cubicBezTo>
                  <a:cubicBezTo>
                    <a:pt x="6001" y="10412"/>
                    <a:pt x="7511" y="10412"/>
                    <a:pt x="9072" y="10437"/>
                  </a:cubicBezTo>
                  <a:cubicBezTo>
                    <a:pt x="10633" y="10463"/>
                    <a:pt x="12244" y="10515"/>
                    <a:pt x="13176" y="10593"/>
                  </a:cubicBezTo>
                  <a:cubicBezTo>
                    <a:pt x="14107" y="10671"/>
                    <a:pt x="14359" y="10774"/>
                    <a:pt x="14611" y="10904"/>
                  </a:cubicBezTo>
                  <a:cubicBezTo>
                    <a:pt x="14862" y="11033"/>
                    <a:pt x="15114" y="11188"/>
                    <a:pt x="15290" y="11422"/>
                  </a:cubicBezTo>
                  <a:cubicBezTo>
                    <a:pt x="15467" y="11655"/>
                    <a:pt x="15567" y="11965"/>
                    <a:pt x="15517" y="12224"/>
                  </a:cubicBezTo>
                  <a:cubicBezTo>
                    <a:pt x="15467" y="12483"/>
                    <a:pt x="15265" y="12691"/>
                    <a:pt x="14611" y="13079"/>
                  </a:cubicBezTo>
                  <a:cubicBezTo>
                    <a:pt x="13956" y="13468"/>
                    <a:pt x="12849" y="14037"/>
                    <a:pt x="11590" y="14607"/>
                  </a:cubicBezTo>
                  <a:cubicBezTo>
                    <a:pt x="10331" y="15177"/>
                    <a:pt x="8921" y="15747"/>
                    <a:pt x="7461" y="16394"/>
                  </a:cubicBezTo>
                  <a:cubicBezTo>
                    <a:pt x="6001" y="17042"/>
                    <a:pt x="4490" y="17767"/>
                    <a:pt x="3282" y="18466"/>
                  </a:cubicBezTo>
                  <a:cubicBezTo>
                    <a:pt x="2074" y="19165"/>
                    <a:pt x="1167" y="19839"/>
                    <a:pt x="639" y="20305"/>
                  </a:cubicBezTo>
                  <a:cubicBezTo>
                    <a:pt x="110" y="20771"/>
                    <a:pt x="-41" y="21030"/>
                    <a:pt x="9" y="21212"/>
                  </a:cubicBezTo>
                  <a:cubicBezTo>
                    <a:pt x="60" y="21393"/>
                    <a:pt x="311" y="21496"/>
                    <a:pt x="1243" y="21548"/>
                  </a:cubicBezTo>
                  <a:cubicBezTo>
                    <a:pt x="2174" y="21600"/>
                    <a:pt x="3786" y="21600"/>
                    <a:pt x="5497" y="21522"/>
                  </a:cubicBezTo>
                  <a:cubicBezTo>
                    <a:pt x="7209" y="21445"/>
                    <a:pt x="9022" y="21289"/>
                    <a:pt x="10835" y="21160"/>
                  </a:cubicBezTo>
                  <a:cubicBezTo>
                    <a:pt x="12647" y="21030"/>
                    <a:pt x="14460" y="20927"/>
                    <a:pt x="15970" y="20849"/>
                  </a:cubicBezTo>
                  <a:cubicBezTo>
                    <a:pt x="17481" y="20771"/>
                    <a:pt x="18689" y="20719"/>
                    <a:pt x="19570" y="20590"/>
                  </a:cubicBezTo>
                  <a:cubicBezTo>
                    <a:pt x="20451" y="20460"/>
                    <a:pt x="21005" y="20253"/>
                    <a:pt x="21559" y="200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8" name="Line"/>
            <p:cNvSpPr/>
            <p:nvPr/>
          </p:nvSpPr>
          <p:spPr>
            <a:xfrm>
              <a:off x="4343399" y="3307039"/>
              <a:ext cx="164155" cy="6502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6" h="21476" fill="norm" stroke="1" extrusionOk="0">
                  <a:moveTo>
                    <a:pt x="0" y="6969"/>
                  </a:moveTo>
                  <a:cubicBezTo>
                    <a:pt x="554" y="8227"/>
                    <a:pt x="1108" y="9486"/>
                    <a:pt x="1523" y="11338"/>
                  </a:cubicBezTo>
                  <a:cubicBezTo>
                    <a:pt x="1938" y="13191"/>
                    <a:pt x="2215" y="15637"/>
                    <a:pt x="2354" y="17280"/>
                  </a:cubicBezTo>
                  <a:cubicBezTo>
                    <a:pt x="2492" y="18923"/>
                    <a:pt x="2492" y="19761"/>
                    <a:pt x="2354" y="20391"/>
                  </a:cubicBezTo>
                  <a:cubicBezTo>
                    <a:pt x="2215" y="21020"/>
                    <a:pt x="1938" y="21439"/>
                    <a:pt x="1938" y="21474"/>
                  </a:cubicBezTo>
                  <a:cubicBezTo>
                    <a:pt x="1938" y="21509"/>
                    <a:pt x="2215" y="21159"/>
                    <a:pt x="2354" y="19587"/>
                  </a:cubicBezTo>
                  <a:cubicBezTo>
                    <a:pt x="2492" y="18014"/>
                    <a:pt x="2492" y="15218"/>
                    <a:pt x="2492" y="12666"/>
                  </a:cubicBezTo>
                  <a:cubicBezTo>
                    <a:pt x="2492" y="10115"/>
                    <a:pt x="2492" y="7808"/>
                    <a:pt x="3185" y="5886"/>
                  </a:cubicBezTo>
                  <a:cubicBezTo>
                    <a:pt x="3877" y="3963"/>
                    <a:pt x="5262" y="2426"/>
                    <a:pt x="6369" y="1517"/>
                  </a:cubicBezTo>
                  <a:cubicBezTo>
                    <a:pt x="7477" y="608"/>
                    <a:pt x="8308" y="328"/>
                    <a:pt x="9415" y="154"/>
                  </a:cubicBezTo>
                  <a:cubicBezTo>
                    <a:pt x="10523" y="-21"/>
                    <a:pt x="11908" y="-91"/>
                    <a:pt x="13569" y="189"/>
                  </a:cubicBezTo>
                  <a:cubicBezTo>
                    <a:pt x="15231" y="468"/>
                    <a:pt x="17169" y="1097"/>
                    <a:pt x="18692" y="2216"/>
                  </a:cubicBezTo>
                  <a:cubicBezTo>
                    <a:pt x="20215" y="3334"/>
                    <a:pt x="21323" y="4942"/>
                    <a:pt x="21462" y="6095"/>
                  </a:cubicBezTo>
                  <a:cubicBezTo>
                    <a:pt x="21600" y="7249"/>
                    <a:pt x="20769" y="7948"/>
                    <a:pt x="18277" y="8367"/>
                  </a:cubicBezTo>
                  <a:cubicBezTo>
                    <a:pt x="15785" y="8787"/>
                    <a:pt x="11631" y="8926"/>
                    <a:pt x="7477" y="90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9" name="Line"/>
            <p:cNvSpPr/>
            <p:nvPr/>
          </p:nvSpPr>
          <p:spPr>
            <a:xfrm>
              <a:off x="4499887" y="3613302"/>
              <a:ext cx="186413" cy="2636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4" h="21521" fill="norm" stroke="1" extrusionOk="0">
                  <a:moveTo>
                    <a:pt x="259" y="5702"/>
                  </a:moveTo>
                  <a:cubicBezTo>
                    <a:pt x="17" y="4666"/>
                    <a:pt x="-226" y="3629"/>
                    <a:pt x="381" y="3110"/>
                  </a:cubicBezTo>
                  <a:cubicBezTo>
                    <a:pt x="987" y="2592"/>
                    <a:pt x="2444" y="2592"/>
                    <a:pt x="4507" y="4147"/>
                  </a:cubicBezTo>
                  <a:cubicBezTo>
                    <a:pt x="6570" y="5702"/>
                    <a:pt x="9239" y="8813"/>
                    <a:pt x="10574" y="11750"/>
                  </a:cubicBezTo>
                  <a:cubicBezTo>
                    <a:pt x="11909" y="14688"/>
                    <a:pt x="11909" y="17453"/>
                    <a:pt x="11302" y="19181"/>
                  </a:cubicBezTo>
                  <a:cubicBezTo>
                    <a:pt x="10695" y="20909"/>
                    <a:pt x="9482" y="21600"/>
                    <a:pt x="8632" y="21514"/>
                  </a:cubicBezTo>
                  <a:cubicBezTo>
                    <a:pt x="7783" y="21427"/>
                    <a:pt x="7298" y="20563"/>
                    <a:pt x="8026" y="17626"/>
                  </a:cubicBezTo>
                  <a:cubicBezTo>
                    <a:pt x="8754" y="14688"/>
                    <a:pt x="10695" y="9677"/>
                    <a:pt x="13122" y="6394"/>
                  </a:cubicBezTo>
                  <a:cubicBezTo>
                    <a:pt x="15549" y="3110"/>
                    <a:pt x="18462" y="1555"/>
                    <a:pt x="2137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0" name="Line"/>
            <p:cNvSpPr/>
            <p:nvPr/>
          </p:nvSpPr>
          <p:spPr>
            <a:xfrm>
              <a:off x="4848697" y="3401003"/>
              <a:ext cx="224953" cy="466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5" h="21531" fill="norm" stroke="1" extrusionOk="0">
                  <a:moveTo>
                    <a:pt x="21255" y="713"/>
                  </a:moveTo>
                  <a:cubicBezTo>
                    <a:pt x="20455" y="420"/>
                    <a:pt x="19655" y="126"/>
                    <a:pt x="18655" y="29"/>
                  </a:cubicBezTo>
                  <a:cubicBezTo>
                    <a:pt x="17655" y="-69"/>
                    <a:pt x="16455" y="29"/>
                    <a:pt x="14455" y="1104"/>
                  </a:cubicBezTo>
                  <a:cubicBezTo>
                    <a:pt x="12455" y="2179"/>
                    <a:pt x="9655" y="4231"/>
                    <a:pt x="7055" y="6870"/>
                  </a:cubicBezTo>
                  <a:cubicBezTo>
                    <a:pt x="4455" y="9509"/>
                    <a:pt x="2055" y="12735"/>
                    <a:pt x="855" y="15129"/>
                  </a:cubicBezTo>
                  <a:cubicBezTo>
                    <a:pt x="-345" y="17524"/>
                    <a:pt x="-345" y="19088"/>
                    <a:pt x="1255" y="20016"/>
                  </a:cubicBezTo>
                  <a:cubicBezTo>
                    <a:pt x="2855" y="20945"/>
                    <a:pt x="6055" y="21238"/>
                    <a:pt x="9255" y="215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1" name="Line"/>
            <p:cNvSpPr/>
            <p:nvPr/>
          </p:nvSpPr>
          <p:spPr>
            <a:xfrm>
              <a:off x="5105995" y="3404750"/>
              <a:ext cx="177205" cy="4964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8" h="21557" fill="norm" stroke="1" extrusionOk="0">
                  <a:moveTo>
                    <a:pt x="12271" y="4093"/>
                  </a:moveTo>
                  <a:cubicBezTo>
                    <a:pt x="10471" y="6759"/>
                    <a:pt x="8671" y="9424"/>
                    <a:pt x="6742" y="12182"/>
                  </a:cubicBezTo>
                  <a:cubicBezTo>
                    <a:pt x="4814" y="14939"/>
                    <a:pt x="2757" y="17788"/>
                    <a:pt x="1599" y="19443"/>
                  </a:cubicBezTo>
                  <a:cubicBezTo>
                    <a:pt x="442" y="21097"/>
                    <a:pt x="185" y="21557"/>
                    <a:pt x="57" y="21557"/>
                  </a:cubicBezTo>
                  <a:cubicBezTo>
                    <a:pt x="-72" y="21557"/>
                    <a:pt x="-72" y="21097"/>
                    <a:pt x="1085" y="19259"/>
                  </a:cubicBezTo>
                  <a:cubicBezTo>
                    <a:pt x="2242" y="17421"/>
                    <a:pt x="4557" y="14204"/>
                    <a:pt x="6999" y="11217"/>
                  </a:cubicBezTo>
                  <a:cubicBezTo>
                    <a:pt x="9442" y="8229"/>
                    <a:pt x="12014" y="5472"/>
                    <a:pt x="13557" y="3863"/>
                  </a:cubicBezTo>
                  <a:cubicBezTo>
                    <a:pt x="15099" y="2255"/>
                    <a:pt x="15614" y="1795"/>
                    <a:pt x="16385" y="1244"/>
                  </a:cubicBezTo>
                  <a:cubicBezTo>
                    <a:pt x="17157" y="692"/>
                    <a:pt x="18185" y="49"/>
                    <a:pt x="18957" y="3"/>
                  </a:cubicBezTo>
                  <a:cubicBezTo>
                    <a:pt x="19728" y="-43"/>
                    <a:pt x="20242" y="508"/>
                    <a:pt x="20371" y="2255"/>
                  </a:cubicBezTo>
                  <a:cubicBezTo>
                    <a:pt x="20499" y="4001"/>
                    <a:pt x="20242" y="6943"/>
                    <a:pt x="19985" y="9792"/>
                  </a:cubicBezTo>
                  <a:cubicBezTo>
                    <a:pt x="19728" y="12641"/>
                    <a:pt x="19471" y="15399"/>
                    <a:pt x="19728" y="17007"/>
                  </a:cubicBezTo>
                  <a:cubicBezTo>
                    <a:pt x="19985" y="18616"/>
                    <a:pt x="20757" y="19075"/>
                    <a:pt x="21528" y="195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2" name="Line"/>
            <p:cNvSpPr/>
            <p:nvPr/>
          </p:nvSpPr>
          <p:spPr>
            <a:xfrm>
              <a:off x="5130800" y="3626002"/>
              <a:ext cx="196850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97" y="18982"/>
                    <a:pt x="1394" y="16364"/>
                    <a:pt x="4994" y="12764"/>
                  </a:cubicBezTo>
                  <a:cubicBezTo>
                    <a:pt x="8594" y="9164"/>
                    <a:pt x="15097" y="4582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3" name="Line"/>
            <p:cNvSpPr/>
            <p:nvPr/>
          </p:nvSpPr>
          <p:spPr>
            <a:xfrm>
              <a:off x="5486399" y="3143402"/>
              <a:ext cx="38101" cy="10289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61" fill="norm" stroke="1" extrusionOk="0">
                  <a:moveTo>
                    <a:pt x="21600" y="0"/>
                  </a:moveTo>
                  <a:cubicBezTo>
                    <a:pt x="18000" y="1508"/>
                    <a:pt x="14400" y="3016"/>
                    <a:pt x="11400" y="4480"/>
                  </a:cubicBezTo>
                  <a:cubicBezTo>
                    <a:pt x="8400" y="5943"/>
                    <a:pt x="6000" y="7363"/>
                    <a:pt x="4200" y="9004"/>
                  </a:cubicBezTo>
                  <a:cubicBezTo>
                    <a:pt x="2400" y="10645"/>
                    <a:pt x="1200" y="12508"/>
                    <a:pt x="600" y="14393"/>
                  </a:cubicBezTo>
                  <a:cubicBezTo>
                    <a:pt x="0" y="16278"/>
                    <a:pt x="0" y="18185"/>
                    <a:pt x="0" y="19271"/>
                  </a:cubicBezTo>
                  <a:cubicBezTo>
                    <a:pt x="0" y="20358"/>
                    <a:pt x="0" y="20624"/>
                    <a:pt x="600" y="20913"/>
                  </a:cubicBezTo>
                  <a:cubicBezTo>
                    <a:pt x="1200" y="21201"/>
                    <a:pt x="2400" y="21511"/>
                    <a:pt x="2400" y="21556"/>
                  </a:cubicBezTo>
                  <a:cubicBezTo>
                    <a:pt x="2400" y="21600"/>
                    <a:pt x="1200" y="21378"/>
                    <a:pt x="0" y="211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4" name="Line"/>
            <p:cNvSpPr/>
            <p:nvPr/>
          </p:nvSpPr>
          <p:spPr>
            <a:xfrm>
              <a:off x="5715000" y="3511702"/>
              <a:ext cx="211151" cy="438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4" h="21600" fill="norm" stroke="1" extrusionOk="0">
                  <a:moveTo>
                    <a:pt x="0" y="0"/>
                  </a:moveTo>
                  <a:cubicBezTo>
                    <a:pt x="1069" y="0"/>
                    <a:pt x="2139" y="0"/>
                    <a:pt x="4384" y="991"/>
                  </a:cubicBezTo>
                  <a:cubicBezTo>
                    <a:pt x="6630" y="1983"/>
                    <a:pt x="10051" y="3965"/>
                    <a:pt x="13152" y="6678"/>
                  </a:cubicBezTo>
                  <a:cubicBezTo>
                    <a:pt x="16253" y="9391"/>
                    <a:pt x="19034" y="12835"/>
                    <a:pt x="20317" y="15443"/>
                  </a:cubicBezTo>
                  <a:cubicBezTo>
                    <a:pt x="21600" y="18052"/>
                    <a:pt x="21386" y="19826"/>
                    <a:pt x="2117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5" name="Line"/>
            <p:cNvSpPr/>
            <p:nvPr/>
          </p:nvSpPr>
          <p:spPr>
            <a:xfrm>
              <a:off x="5759450" y="3454552"/>
              <a:ext cx="184150" cy="457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372" y="3400"/>
                    <a:pt x="15145" y="6800"/>
                    <a:pt x="11917" y="10000"/>
                  </a:cubicBezTo>
                  <a:cubicBezTo>
                    <a:pt x="8690" y="13200"/>
                    <a:pt x="5462" y="16200"/>
                    <a:pt x="3476" y="18100"/>
                  </a:cubicBezTo>
                  <a:cubicBezTo>
                    <a:pt x="1490" y="20000"/>
                    <a:pt x="745" y="208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6" name="Line"/>
            <p:cNvSpPr/>
            <p:nvPr/>
          </p:nvSpPr>
          <p:spPr>
            <a:xfrm>
              <a:off x="6155104" y="3535844"/>
              <a:ext cx="178109" cy="3538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4" h="21244" fill="norm" stroke="1" extrusionOk="0">
                  <a:moveTo>
                    <a:pt x="20866" y="2362"/>
                  </a:moveTo>
                  <a:cubicBezTo>
                    <a:pt x="21117" y="1473"/>
                    <a:pt x="21368" y="583"/>
                    <a:pt x="20740" y="202"/>
                  </a:cubicBezTo>
                  <a:cubicBezTo>
                    <a:pt x="20112" y="-179"/>
                    <a:pt x="18605" y="-52"/>
                    <a:pt x="16470" y="837"/>
                  </a:cubicBezTo>
                  <a:cubicBezTo>
                    <a:pt x="14335" y="1727"/>
                    <a:pt x="11573" y="3379"/>
                    <a:pt x="8684" y="5983"/>
                  </a:cubicBezTo>
                  <a:cubicBezTo>
                    <a:pt x="5796" y="8588"/>
                    <a:pt x="2782" y="12146"/>
                    <a:pt x="1275" y="14750"/>
                  </a:cubicBezTo>
                  <a:cubicBezTo>
                    <a:pt x="-232" y="17355"/>
                    <a:pt x="-232" y="19007"/>
                    <a:pt x="396" y="20023"/>
                  </a:cubicBezTo>
                  <a:cubicBezTo>
                    <a:pt x="1024" y="21040"/>
                    <a:pt x="2280" y="21421"/>
                    <a:pt x="5545" y="21167"/>
                  </a:cubicBezTo>
                  <a:cubicBezTo>
                    <a:pt x="8810" y="20913"/>
                    <a:pt x="14084" y="20023"/>
                    <a:pt x="19359" y="191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7" name="Line"/>
            <p:cNvSpPr/>
            <p:nvPr/>
          </p:nvSpPr>
          <p:spPr>
            <a:xfrm>
              <a:off x="6210300" y="3733952"/>
              <a:ext cx="1206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8" name="Line"/>
            <p:cNvSpPr/>
            <p:nvPr/>
          </p:nvSpPr>
          <p:spPr>
            <a:xfrm>
              <a:off x="6558964" y="3423753"/>
              <a:ext cx="172037" cy="500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54" h="21559" fill="norm" stroke="1" extrusionOk="0">
                  <a:moveTo>
                    <a:pt x="20654" y="779"/>
                  </a:moveTo>
                  <a:cubicBezTo>
                    <a:pt x="19892" y="415"/>
                    <a:pt x="19129" y="50"/>
                    <a:pt x="18113" y="5"/>
                  </a:cubicBezTo>
                  <a:cubicBezTo>
                    <a:pt x="17096" y="-41"/>
                    <a:pt x="15826" y="232"/>
                    <a:pt x="13285" y="1600"/>
                  </a:cubicBezTo>
                  <a:cubicBezTo>
                    <a:pt x="10743" y="2967"/>
                    <a:pt x="6932" y="5427"/>
                    <a:pt x="4009" y="7843"/>
                  </a:cubicBezTo>
                  <a:cubicBezTo>
                    <a:pt x="1087" y="10258"/>
                    <a:pt x="-946" y="12627"/>
                    <a:pt x="452" y="14906"/>
                  </a:cubicBezTo>
                  <a:cubicBezTo>
                    <a:pt x="1849" y="17184"/>
                    <a:pt x="6678" y="19372"/>
                    <a:pt x="11506" y="215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9" name="Line"/>
            <p:cNvSpPr/>
            <p:nvPr/>
          </p:nvSpPr>
          <p:spPr>
            <a:xfrm>
              <a:off x="6819900" y="3560979"/>
              <a:ext cx="222250" cy="3212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86" fill="norm" stroke="1" extrusionOk="0">
                  <a:moveTo>
                    <a:pt x="0" y="2204"/>
                  </a:moveTo>
                  <a:cubicBezTo>
                    <a:pt x="206" y="1503"/>
                    <a:pt x="411" y="802"/>
                    <a:pt x="1131" y="381"/>
                  </a:cubicBezTo>
                  <a:cubicBezTo>
                    <a:pt x="1851" y="-40"/>
                    <a:pt x="3086" y="-180"/>
                    <a:pt x="4526" y="311"/>
                  </a:cubicBezTo>
                  <a:cubicBezTo>
                    <a:pt x="5966" y="802"/>
                    <a:pt x="7611" y="1924"/>
                    <a:pt x="8949" y="3888"/>
                  </a:cubicBezTo>
                  <a:cubicBezTo>
                    <a:pt x="10286" y="5851"/>
                    <a:pt x="11314" y="8656"/>
                    <a:pt x="11417" y="11321"/>
                  </a:cubicBezTo>
                  <a:cubicBezTo>
                    <a:pt x="11520" y="13986"/>
                    <a:pt x="10697" y="16511"/>
                    <a:pt x="9874" y="18124"/>
                  </a:cubicBezTo>
                  <a:cubicBezTo>
                    <a:pt x="9051" y="19737"/>
                    <a:pt x="8229" y="20438"/>
                    <a:pt x="7303" y="20859"/>
                  </a:cubicBezTo>
                  <a:cubicBezTo>
                    <a:pt x="6377" y="21280"/>
                    <a:pt x="5349" y="21420"/>
                    <a:pt x="4629" y="21139"/>
                  </a:cubicBezTo>
                  <a:cubicBezTo>
                    <a:pt x="3909" y="20859"/>
                    <a:pt x="3497" y="20158"/>
                    <a:pt x="3703" y="18615"/>
                  </a:cubicBezTo>
                  <a:cubicBezTo>
                    <a:pt x="3909" y="17072"/>
                    <a:pt x="4731" y="14688"/>
                    <a:pt x="7200" y="12093"/>
                  </a:cubicBezTo>
                  <a:cubicBezTo>
                    <a:pt x="9669" y="9498"/>
                    <a:pt x="13783" y="6693"/>
                    <a:pt x="16251" y="5080"/>
                  </a:cubicBezTo>
                  <a:cubicBezTo>
                    <a:pt x="18720" y="3467"/>
                    <a:pt x="19543" y="3046"/>
                    <a:pt x="20263" y="2415"/>
                  </a:cubicBezTo>
                  <a:cubicBezTo>
                    <a:pt x="20983" y="1784"/>
                    <a:pt x="21600" y="942"/>
                    <a:pt x="21394" y="802"/>
                  </a:cubicBezTo>
                  <a:cubicBezTo>
                    <a:pt x="21189" y="662"/>
                    <a:pt x="20160" y="1223"/>
                    <a:pt x="19029" y="2906"/>
                  </a:cubicBezTo>
                  <a:cubicBezTo>
                    <a:pt x="17897" y="4589"/>
                    <a:pt x="16663" y="7394"/>
                    <a:pt x="16251" y="9919"/>
                  </a:cubicBezTo>
                  <a:cubicBezTo>
                    <a:pt x="15840" y="12443"/>
                    <a:pt x="16251" y="14688"/>
                    <a:pt x="17280" y="16371"/>
                  </a:cubicBezTo>
                  <a:cubicBezTo>
                    <a:pt x="18309" y="18054"/>
                    <a:pt x="19954" y="19176"/>
                    <a:pt x="21600" y="202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0" name="Line"/>
            <p:cNvSpPr/>
            <p:nvPr/>
          </p:nvSpPr>
          <p:spPr>
            <a:xfrm>
              <a:off x="7169150" y="3810152"/>
              <a:ext cx="1" cy="825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1" name="Line"/>
            <p:cNvSpPr/>
            <p:nvPr/>
          </p:nvSpPr>
          <p:spPr>
            <a:xfrm>
              <a:off x="7186042" y="3657752"/>
              <a:ext cx="74211" cy="415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67" h="21190" fill="norm" stroke="1" extrusionOk="0">
                  <a:moveTo>
                    <a:pt x="7601" y="0"/>
                  </a:moveTo>
                  <a:cubicBezTo>
                    <a:pt x="4682" y="0"/>
                    <a:pt x="1763" y="0"/>
                    <a:pt x="596" y="2700"/>
                  </a:cubicBezTo>
                  <a:cubicBezTo>
                    <a:pt x="-572" y="5400"/>
                    <a:pt x="12" y="10800"/>
                    <a:pt x="2055" y="14580"/>
                  </a:cubicBezTo>
                  <a:cubicBezTo>
                    <a:pt x="4098" y="18360"/>
                    <a:pt x="7601" y="20520"/>
                    <a:pt x="10812" y="21060"/>
                  </a:cubicBezTo>
                  <a:cubicBezTo>
                    <a:pt x="14023" y="21600"/>
                    <a:pt x="16942" y="20520"/>
                    <a:pt x="18693" y="16740"/>
                  </a:cubicBezTo>
                  <a:cubicBezTo>
                    <a:pt x="20444" y="12960"/>
                    <a:pt x="21028" y="6480"/>
                    <a:pt x="19860" y="3240"/>
                  </a:cubicBezTo>
                  <a:cubicBezTo>
                    <a:pt x="18693" y="0"/>
                    <a:pt x="15774" y="0"/>
                    <a:pt x="13439" y="2700"/>
                  </a:cubicBezTo>
                  <a:cubicBezTo>
                    <a:pt x="11104" y="5400"/>
                    <a:pt x="9352" y="10800"/>
                    <a:pt x="7601" y="162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2" name="Line"/>
            <p:cNvSpPr/>
            <p:nvPr/>
          </p:nvSpPr>
          <p:spPr>
            <a:xfrm>
              <a:off x="7346950" y="3860952"/>
              <a:ext cx="95250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3" name="Line"/>
            <p:cNvSpPr/>
            <p:nvPr/>
          </p:nvSpPr>
          <p:spPr>
            <a:xfrm>
              <a:off x="7747000" y="3611401"/>
              <a:ext cx="228600" cy="2894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52" fill="norm" stroke="1" extrusionOk="0">
                  <a:moveTo>
                    <a:pt x="0" y="2005"/>
                  </a:moveTo>
                  <a:cubicBezTo>
                    <a:pt x="0" y="1228"/>
                    <a:pt x="0" y="451"/>
                    <a:pt x="500" y="140"/>
                  </a:cubicBezTo>
                  <a:cubicBezTo>
                    <a:pt x="1000" y="-171"/>
                    <a:pt x="2000" y="-16"/>
                    <a:pt x="3600" y="1150"/>
                  </a:cubicBezTo>
                  <a:cubicBezTo>
                    <a:pt x="5200" y="2315"/>
                    <a:pt x="7400" y="4491"/>
                    <a:pt x="8300" y="7443"/>
                  </a:cubicBezTo>
                  <a:cubicBezTo>
                    <a:pt x="9200" y="10396"/>
                    <a:pt x="8800" y="14125"/>
                    <a:pt x="8100" y="16534"/>
                  </a:cubicBezTo>
                  <a:cubicBezTo>
                    <a:pt x="7400" y="18943"/>
                    <a:pt x="6400" y="20030"/>
                    <a:pt x="5300" y="20652"/>
                  </a:cubicBezTo>
                  <a:cubicBezTo>
                    <a:pt x="4200" y="21274"/>
                    <a:pt x="3000" y="21429"/>
                    <a:pt x="2300" y="21041"/>
                  </a:cubicBezTo>
                  <a:cubicBezTo>
                    <a:pt x="1600" y="20652"/>
                    <a:pt x="1400" y="19720"/>
                    <a:pt x="2400" y="17544"/>
                  </a:cubicBezTo>
                  <a:cubicBezTo>
                    <a:pt x="3400" y="15369"/>
                    <a:pt x="5600" y="11950"/>
                    <a:pt x="8200" y="9153"/>
                  </a:cubicBezTo>
                  <a:cubicBezTo>
                    <a:pt x="10800" y="6356"/>
                    <a:pt x="13800" y="4180"/>
                    <a:pt x="15700" y="2782"/>
                  </a:cubicBezTo>
                  <a:cubicBezTo>
                    <a:pt x="17600" y="1383"/>
                    <a:pt x="18400" y="761"/>
                    <a:pt x="18200" y="761"/>
                  </a:cubicBezTo>
                  <a:cubicBezTo>
                    <a:pt x="18000" y="761"/>
                    <a:pt x="16800" y="1383"/>
                    <a:pt x="15600" y="2782"/>
                  </a:cubicBezTo>
                  <a:cubicBezTo>
                    <a:pt x="14400" y="4180"/>
                    <a:pt x="13200" y="6356"/>
                    <a:pt x="13600" y="8920"/>
                  </a:cubicBezTo>
                  <a:cubicBezTo>
                    <a:pt x="14000" y="11484"/>
                    <a:pt x="16000" y="14436"/>
                    <a:pt x="17600" y="16068"/>
                  </a:cubicBezTo>
                  <a:cubicBezTo>
                    <a:pt x="19200" y="17700"/>
                    <a:pt x="20400" y="18010"/>
                    <a:pt x="21600" y="183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4" name="Line"/>
            <p:cNvSpPr/>
            <p:nvPr/>
          </p:nvSpPr>
          <p:spPr>
            <a:xfrm>
              <a:off x="8051800" y="3829202"/>
              <a:ext cx="6350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5" name="Line"/>
            <p:cNvSpPr/>
            <p:nvPr/>
          </p:nvSpPr>
          <p:spPr>
            <a:xfrm>
              <a:off x="8102600" y="3702202"/>
              <a:ext cx="6350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6" name="Line"/>
            <p:cNvSpPr/>
            <p:nvPr/>
          </p:nvSpPr>
          <p:spPr>
            <a:xfrm>
              <a:off x="8210550" y="3772052"/>
              <a:ext cx="1651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7" name="Line"/>
            <p:cNvSpPr/>
            <p:nvPr/>
          </p:nvSpPr>
          <p:spPr>
            <a:xfrm>
              <a:off x="8324849" y="3683152"/>
              <a:ext cx="19051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5059"/>
                    <a:pt x="7200" y="10119"/>
                    <a:pt x="3600" y="13719"/>
                  </a:cubicBezTo>
                  <a:cubicBezTo>
                    <a:pt x="0" y="17319"/>
                    <a:pt x="0" y="1945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8" name="Line"/>
            <p:cNvSpPr/>
            <p:nvPr/>
          </p:nvSpPr>
          <p:spPr>
            <a:xfrm>
              <a:off x="8591550" y="3404291"/>
              <a:ext cx="310617" cy="512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3" h="21440" fill="norm" stroke="1" extrusionOk="0">
                  <a:moveTo>
                    <a:pt x="0" y="21223"/>
                  </a:moveTo>
                  <a:cubicBezTo>
                    <a:pt x="2057" y="18302"/>
                    <a:pt x="4114" y="15381"/>
                    <a:pt x="5878" y="12592"/>
                  </a:cubicBezTo>
                  <a:cubicBezTo>
                    <a:pt x="7641" y="9804"/>
                    <a:pt x="9110" y="7148"/>
                    <a:pt x="10139" y="5333"/>
                  </a:cubicBezTo>
                  <a:cubicBezTo>
                    <a:pt x="11167" y="3519"/>
                    <a:pt x="11755" y="2545"/>
                    <a:pt x="12343" y="1704"/>
                  </a:cubicBezTo>
                  <a:cubicBezTo>
                    <a:pt x="12931" y="863"/>
                    <a:pt x="13518" y="155"/>
                    <a:pt x="13886" y="22"/>
                  </a:cubicBezTo>
                  <a:cubicBezTo>
                    <a:pt x="14253" y="-111"/>
                    <a:pt x="14400" y="332"/>
                    <a:pt x="15135" y="2279"/>
                  </a:cubicBezTo>
                  <a:cubicBezTo>
                    <a:pt x="15869" y="4227"/>
                    <a:pt x="17192" y="7679"/>
                    <a:pt x="18294" y="10645"/>
                  </a:cubicBezTo>
                  <a:cubicBezTo>
                    <a:pt x="19396" y="13610"/>
                    <a:pt x="20278" y="16089"/>
                    <a:pt x="20792" y="17594"/>
                  </a:cubicBezTo>
                  <a:cubicBezTo>
                    <a:pt x="21306" y="19099"/>
                    <a:pt x="21453" y="19630"/>
                    <a:pt x="21527" y="20117"/>
                  </a:cubicBezTo>
                  <a:cubicBezTo>
                    <a:pt x="21600" y="20604"/>
                    <a:pt x="21600" y="21046"/>
                    <a:pt x="21159" y="21268"/>
                  </a:cubicBezTo>
                  <a:cubicBezTo>
                    <a:pt x="20718" y="21489"/>
                    <a:pt x="19837" y="21489"/>
                    <a:pt x="17633" y="21312"/>
                  </a:cubicBezTo>
                  <a:cubicBezTo>
                    <a:pt x="15429" y="21135"/>
                    <a:pt x="11902" y="20781"/>
                    <a:pt x="9771" y="20692"/>
                  </a:cubicBezTo>
                  <a:cubicBezTo>
                    <a:pt x="7641" y="20604"/>
                    <a:pt x="6906" y="20781"/>
                    <a:pt x="7200" y="20869"/>
                  </a:cubicBezTo>
                  <a:cubicBezTo>
                    <a:pt x="7494" y="20958"/>
                    <a:pt x="8816" y="20958"/>
                    <a:pt x="10139" y="209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9" name="Line"/>
            <p:cNvSpPr/>
            <p:nvPr/>
          </p:nvSpPr>
          <p:spPr>
            <a:xfrm>
              <a:off x="9036050" y="3638706"/>
              <a:ext cx="209550" cy="239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66" fill="norm" stroke="1" extrusionOk="0">
                  <a:moveTo>
                    <a:pt x="0" y="2254"/>
                  </a:moveTo>
                  <a:cubicBezTo>
                    <a:pt x="655" y="1502"/>
                    <a:pt x="1309" y="751"/>
                    <a:pt x="2182" y="375"/>
                  </a:cubicBezTo>
                  <a:cubicBezTo>
                    <a:pt x="3055" y="0"/>
                    <a:pt x="4145" y="0"/>
                    <a:pt x="6000" y="1784"/>
                  </a:cubicBezTo>
                  <a:cubicBezTo>
                    <a:pt x="7855" y="3569"/>
                    <a:pt x="10473" y="7137"/>
                    <a:pt x="10909" y="10330"/>
                  </a:cubicBezTo>
                  <a:cubicBezTo>
                    <a:pt x="11345" y="13523"/>
                    <a:pt x="9600" y="16341"/>
                    <a:pt x="8073" y="18125"/>
                  </a:cubicBezTo>
                  <a:cubicBezTo>
                    <a:pt x="6545" y="19909"/>
                    <a:pt x="5236" y="20661"/>
                    <a:pt x="4036" y="21036"/>
                  </a:cubicBezTo>
                  <a:cubicBezTo>
                    <a:pt x="2836" y="21412"/>
                    <a:pt x="1745" y="21412"/>
                    <a:pt x="1091" y="20379"/>
                  </a:cubicBezTo>
                  <a:cubicBezTo>
                    <a:pt x="436" y="19346"/>
                    <a:pt x="218" y="17280"/>
                    <a:pt x="2182" y="14369"/>
                  </a:cubicBezTo>
                  <a:cubicBezTo>
                    <a:pt x="4145" y="11457"/>
                    <a:pt x="8291" y="7701"/>
                    <a:pt x="11127" y="5259"/>
                  </a:cubicBezTo>
                  <a:cubicBezTo>
                    <a:pt x="13964" y="2817"/>
                    <a:pt x="15491" y="1690"/>
                    <a:pt x="16909" y="939"/>
                  </a:cubicBezTo>
                  <a:cubicBezTo>
                    <a:pt x="18327" y="188"/>
                    <a:pt x="19636" y="-188"/>
                    <a:pt x="20073" y="94"/>
                  </a:cubicBezTo>
                  <a:cubicBezTo>
                    <a:pt x="20509" y="375"/>
                    <a:pt x="20073" y="1315"/>
                    <a:pt x="19091" y="3475"/>
                  </a:cubicBezTo>
                  <a:cubicBezTo>
                    <a:pt x="18109" y="5635"/>
                    <a:pt x="16582" y="9015"/>
                    <a:pt x="16582" y="12115"/>
                  </a:cubicBezTo>
                  <a:cubicBezTo>
                    <a:pt x="16582" y="15214"/>
                    <a:pt x="18109" y="18031"/>
                    <a:pt x="19200" y="19440"/>
                  </a:cubicBezTo>
                  <a:cubicBezTo>
                    <a:pt x="20291" y="20849"/>
                    <a:pt x="20945" y="20849"/>
                    <a:pt x="21600" y="208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0" name="Line"/>
            <p:cNvSpPr/>
            <p:nvPr/>
          </p:nvSpPr>
          <p:spPr>
            <a:xfrm>
              <a:off x="9461500" y="3549802"/>
              <a:ext cx="103730" cy="406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55" h="21600" fill="norm" stroke="1" extrusionOk="0">
                  <a:moveTo>
                    <a:pt x="0" y="0"/>
                  </a:moveTo>
                  <a:cubicBezTo>
                    <a:pt x="7200" y="3150"/>
                    <a:pt x="14400" y="6300"/>
                    <a:pt x="18000" y="9169"/>
                  </a:cubicBezTo>
                  <a:cubicBezTo>
                    <a:pt x="21600" y="12038"/>
                    <a:pt x="21600" y="14625"/>
                    <a:pt x="18424" y="16650"/>
                  </a:cubicBezTo>
                  <a:cubicBezTo>
                    <a:pt x="15247" y="18675"/>
                    <a:pt x="8894" y="20138"/>
                    <a:pt x="254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1" name="Line"/>
            <p:cNvSpPr/>
            <p:nvPr/>
          </p:nvSpPr>
          <p:spPr>
            <a:xfrm>
              <a:off x="9715500" y="3392047"/>
              <a:ext cx="155479" cy="6160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5" h="21457" fill="norm" stroke="1" extrusionOk="0">
                  <a:moveTo>
                    <a:pt x="0" y="187"/>
                  </a:moveTo>
                  <a:cubicBezTo>
                    <a:pt x="1440" y="39"/>
                    <a:pt x="2880" y="-108"/>
                    <a:pt x="4896" y="113"/>
                  </a:cubicBezTo>
                  <a:cubicBezTo>
                    <a:pt x="6912" y="334"/>
                    <a:pt x="9504" y="924"/>
                    <a:pt x="12384" y="2104"/>
                  </a:cubicBezTo>
                  <a:cubicBezTo>
                    <a:pt x="15264" y="3283"/>
                    <a:pt x="18432" y="5052"/>
                    <a:pt x="20016" y="7153"/>
                  </a:cubicBezTo>
                  <a:cubicBezTo>
                    <a:pt x="21600" y="9254"/>
                    <a:pt x="21600" y="11687"/>
                    <a:pt x="19584" y="13973"/>
                  </a:cubicBezTo>
                  <a:cubicBezTo>
                    <a:pt x="17568" y="16258"/>
                    <a:pt x="13536" y="18396"/>
                    <a:pt x="10512" y="19686"/>
                  </a:cubicBezTo>
                  <a:cubicBezTo>
                    <a:pt x="7488" y="20976"/>
                    <a:pt x="5472" y="21418"/>
                    <a:pt x="4608" y="21455"/>
                  </a:cubicBezTo>
                  <a:cubicBezTo>
                    <a:pt x="3744" y="21492"/>
                    <a:pt x="4032" y="21123"/>
                    <a:pt x="4320" y="207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2" name="Line"/>
            <p:cNvSpPr/>
            <p:nvPr/>
          </p:nvSpPr>
          <p:spPr>
            <a:xfrm>
              <a:off x="10020300" y="3886352"/>
              <a:ext cx="317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3" name="Line"/>
            <p:cNvSpPr/>
            <p:nvPr/>
          </p:nvSpPr>
          <p:spPr>
            <a:xfrm>
              <a:off x="10248900" y="3379528"/>
              <a:ext cx="156964" cy="555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6" h="21401" fill="norm" stroke="1" extrusionOk="0">
                  <a:moveTo>
                    <a:pt x="0" y="10958"/>
                  </a:moveTo>
                  <a:cubicBezTo>
                    <a:pt x="1137" y="13648"/>
                    <a:pt x="2274" y="16338"/>
                    <a:pt x="2984" y="17927"/>
                  </a:cubicBezTo>
                  <a:cubicBezTo>
                    <a:pt x="3695" y="19517"/>
                    <a:pt x="3979" y="20006"/>
                    <a:pt x="4121" y="20495"/>
                  </a:cubicBezTo>
                  <a:cubicBezTo>
                    <a:pt x="4263" y="20984"/>
                    <a:pt x="4263" y="21473"/>
                    <a:pt x="3837" y="21391"/>
                  </a:cubicBezTo>
                  <a:cubicBezTo>
                    <a:pt x="3411" y="21310"/>
                    <a:pt x="2558" y="20658"/>
                    <a:pt x="2132" y="18742"/>
                  </a:cubicBezTo>
                  <a:cubicBezTo>
                    <a:pt x="1705" y="16827"/>
                    <a:pt x="1705" y="13648"/>
                    <a:pt x="2274" y="10591"/>
                  </a:cubicBezTo>
                  <a:cubicBezTo>
                    <a:pt x="2842" y="7535"/>
                    <a:pt x="3979" y="4601"/>
                    <a:pt x="4974" y="2889"/>
                  </a:cubicBezTo>
                  <a:cubicBezTo>
                    <a:pt x="5968" y="1177"/>
                    <a:pt x="6821" y="688"/>
                    <a:pt x="7958" y="362"/>
                  </a:cubicBezTo>
                  <a:cubicBezTo>
                    <a:pt x="9095" y="36"/>
                    <a:pt x="10516" y="-127"/>
                    <a:pt x="12363" y="118"/>
                  </a:cubicBezTo>
                  <a:cubicBezTo>
                    <a:pt x="14211" y="362"/>
                    <a:pt x="16484" y="1014"/>
                    <a:pt x="18332" y="2237"/>
                  </a:cubicBezTo>
                  <a:cubicBezTo>
                    <a:pt x="20179" y="3459"/>
                    <a:pt x="21600" y="5253"/>
                    <a:pt x="20889" y="6801"/>
                  </a:cubicBezTo>
                  <a:cubicBezTo>
                    <a:pt x="20179" y="8350"/>
                    <a:pt x="17337" y="9654"/>
                    <a:pt x="14211" y="10510"/>
                  </a:cubicBezTo>
                  <a:cubicBezTo>
                    <a:pt x="11084" y="11366"/>
                    <a:pt x="7674" y="11773"/>
                    <a:pt x="4263" y="121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4" name="Line"/>
            <p:cNvSpPr/>
            <p:nvPr/>
          </p:nvSpPr>
          <p:spPr>
            <a:xfrm>
              <a:off x="10331450" y="3645052"/>
              <a:ext cx="209550" cy="2580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5" fill="norm" stroke="1" extrusionOk="0">
                  <a:moveTo>
                    <a:pt x="0" y="8429"/>
                  </a:moveTo>
                  <a:cubicBezTo>
                    <a:pt x="436" y="7376"/>
                    <a:pt x="873" y="6322"/>
                    <a:pt x="1418" y="5444"/>
                  </a:cubicBezTo>
                  <a:cubicBezTo>
                    <a:pt x="1964" y="4566"/>
                    <a:pt x="2618" y="3863"/>
                    <a:pt x="3491" y="3688"/>
                  </a:cubicBezTo>
                  <a:cubicBezTo>
                    <a:pt x="4364" y="3512"/>
                    <a:pt x="5455" y="3863"/>
                    <a:pt x="7091" y="6234"/>
                  </a:cubicBezTo>
                  <a:cubicBezTo>
                    <a:pt x="8727" y="8605"/>
                    <a:pt x="10909" y="12995"/>
                    <a:pt x="12000" y="15717"/>
                  </a:cubicBezTo>
                  <a:cubicBezTo>
                    <a:pt x="13091" y="18439"/>
                    <a:pt x="13091" y="19493"/>
                    <a:pt x="12545" y="20283"/>
                  </a:cubicBezTo>
                  <a:cubicBezTo>
                    <a:pt x="12000" y="21073"/>
                    <a:pt x="10909" y="21600"/>
                    <a:pt x="10036" y="21337"/>
                  </a:cubicBezTo>
                  <a:cubicBezTo>
                    <a:pt x="9164" y="21073"/>
                    <a:pt x="8509" y="20020"/>
                    <a:pt x="8509" y="17210"/>
                  </a:cubicBezTo>
                  <a:cubicBezTo>
                    <a:pt x="8509" y="14400"/>
                    <a:pt x="9164" y="9834"/>
                    <a:pt x="11455" y="6673"/>
                  </a:cubicBezTo>
                  <a:cubicBezTo>
                    <a:pt x="13745" y="3512"/>
                    <a:pt x="17673" y="175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5" name="Line"/>
            <p:cNvSpPr/>
            <p:nvPr/>
          </p:nvSpPr>
          <p:spPr>
            <a:xfrm>
              <a:off x="10666289" y="3485508"/>
              <a:ext cx="128711" cy="3831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5" h="21249" fill="norm" stroke="1" extrusionOk="0">
                  <a:moveTo>
                    <a:pt x="21185" y="2157"/>
                  </a:moveTo>
                  <a:cubicBezTo>
                    <a:pt x="20837" y="1452"/>
                    <a:pt x="20488" y="748"/>
                    <a:pt x="19443" y="337"/>
                  </a:cubicBezTo>
                  <a:cubicBezTo>
                    <a:pt x="18398" y="-74"/>
                    <a:pt x="16656" y="-191"/>
                    <a:pt x="14217" y="455"/>
                  </a:cubicBezTo>
                  <a:cubicBezTo>
                    <a:pt x="11779" y="1100"/>
                    <a:pt x="8643" y="2509"/>
                    <a:pt x="5856" y="5033"/>
                  </a:cubicBezTo>
                  <a:cubicBezTo>
                    <a:pt x="3069" y="7557"/>
                    <a:pt x="630" y="11196"/>
                    <a:pt x="108" y="14131"/>
                  </a:cubicBezTo>
                  <a:cubicBezTo>
                    <a:pt x="-415" y="17066"/>
                    <a:pt x="979" y="19296"/>
                    <a:pt x="4114" y="20352"/>
                  </a:cubicBezTo>
                  <a:cubicBezTo>
                    <a:pt x="7250" y="21409"/>
                    <a:pt x="12127" y="21292"/>
                    <a:pt x="17004" y="211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6" name="Line"/>
            <p:cNvSpPr/>
            <p:nvPr/>
          </p:nvSpPr>
          <p:spPr>
            <a:xfrm>
              <a:off x="10820400" y="3594252"/>
              <a:ext cx="177800" cy="304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086" y="3000"/>
                    <a:pt x="6171" y="6000"/>
                    <a:pt x="9771" y="9600"/>
                  </a:cubicBezTo>
                  <a:cubicBezTo>
                    <a:pt x="13371" y="13200"/>
                    <a:pt x="17486" y="17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7" name="Line"/>
            <p:cNvSpPr/>
            <p:nvPr/>
          </p:nvSpPr>
          <p:spPr>
            <a:xfrm>
              <a:off x="10853093" y="3568802"/>
              <a:ext cx="170507" cy="3201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1" h="21217" fill="norm" stroke="1" extrusionOk="0">
                  <a:moveTo>
                    <a:pt x="21481" y="424"/>
                  </a:moveTo>
                  <a:cubicBezTo>
                    <a:pt x="20148" y="144"/>
                    <a:pt x="18814" y="-137"/>
                    <a:pt x="17614" y="73"/>
                  </a:cubicBezTo>
                  <a:cubicBezTo>
                    <a:pt x="16414" y="284"/>
                    <a:pt x="15348" y="985"/>
                    <a:pt x="13481" y="3159"/>
                  </a:cubicBezTo>
                  <a:cubicBezTo>
                    <a:pt x="11614" y="5333"/>
                    <a:pt x="8948" y="8980"/>
                    <a:pt x="6814" y="11715"/>
                  </a:cubicBezTo>
                  <a:cubicBezTo>
                    <a:pt x="4681" y="14450"/>
                    <a:pt x="3081" y="16273"/>
                    <a:pt x="1881" y="17816"/>
                  </a:cubicBezTo>
                  <a:cubicBezTo>
                    <a:pt x="681" y="19359"/>
                    <a:pt x="-119" y="20621"/>
                    <a:pt x="14" y="21042"/>
                  </a:cubicBezTo>
                  <a:cubicBezTo>
                    <a:pt x="148" y="21463"/>
                    <a:pt x="1214" y="21042"/>
                    <a:pt x="2281" y="206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8" name="Line"/>
            <p:cNvSpPr/>
            <p:nvPr/>
          </p:nvSpPr>
          <p:spPr>
            <a:xfrm>
              <a:off x="11067706" y="3602623"/>
              <a:ext cx="127345" cy="2375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60" h="21267" fill="norm" stroke="1" extrusionOk="0">
                  <a:moveTo>
                    <a:pt x="20960" y="2093"/>
                  </a:moveTo>
                  <a:cubicBezTo>
                    <a:pt x="19915" y="1335"/>
                    <a:pt x="18870" y="577"/>
                    <a:pt x="17476" y="198"/>
                  </a:cubicBezTo>
                  <a:cubicBezTo>
                    <a:pt x="16083" y="-181"/>
                    <a:pt x="14341" y="-181"/>
                    <a:pt x="11379" y="1714"/>
                  </a:cubicBezTo>
                  <a:cubicBezTo>
                    <a:pt x="8418" y="3608"/>
                    <a:pt x="4237" y="7398"/>
                    <a:pt x="1973" y="10619"/>
                  </a:cubicBezTo>
                  <a:cubicBezTo>
                    <a:pt x="-292" y="13840"/>
                    <a:pt x="-640" y="16493"/>
                    <a:pt x="1102" y="18293"/>
                  </a:cubicBezTo>
                  <a:cubicBezTo>
                    <a:pt x="2844" y="20093"/>
                    <a:pt x="6676" y="21040"/>
                    <a:pt x="9986" y="21230"/>
                  </a:cubicBezTo>
                  <a:cubicBezTo>
                    <a:pt x="13295" y="21419"/>
                    <a:pt x="16083" y="20851"/>
                    <a:pt x="18870" y="202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9" name="Line"/>
            <p:cNvSpPr/>
            <p:nvPr/>
          </p:nvSpPr>
          <p:spPr>
            <a:xfrm>
              <a:off x="11093449" y="3714902"/>
              <a:ext cx="1206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168" y="14400"/>
                    <a:pt x="8337" y="7200"/>
                    <a:pt x="11937" y="3600"/>
                  </a:cubicBezTo>
                  <a:cubicBezTo>
                    <a:pt x="15537" y="0"/>
                    <a:pt x="18568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0" name="Line"/>
            <p:cNvSpPr/>
            <p:nvPr/>
          </p:nvSpPr>
          <p:spPr>
            <a:xfrm>
              <a:off x="11322134" y="3564253"/>
              <a:ext cx="126916" cy="328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2" h="21485" fill="norm" stroke="1" extrusionOk="0">
                  <a:moveTo>
                    <a:pt x="21232" y="1547"/>
                  </a:moveTo>
                  <a:cubicBezTo>
                    <a:pt x="21232" y="854"/>
                    <a:pt x="21232" y="162"/>
                    <a:pt x="20347" y="23"/>
                  </a:cubicBezTo>
                  <a:cubicBezTo>
                    <a:pt x="19462" y="-115"/>
                    <a:pt x="17691" y="300"/>
                    <a:pt x="14327" y="2516"/>
                  </a:cubicBezTo>
                  <a:cubicBezTo>
                    <a:pt x="10963" y="4731"/>
                    <a:pt x="6006" y="8747"/>
                    <a:pt x="3173" y="11931"/>
                  </a:cubicBezTo>
                  <a:cubicBezTo>
                    <a:pt x="340" y="15116"/>
                    <a:pt x="-368" y="17470"/>
                    <a:pt x="163" y="18923"/>
                  </a:cubicBezTo>
                  <a:cubicBezTo>
                    <a:pt x="694" y="20377"/>
                    <a:pt x="2465" y="20931"/>
                    <a:pt x="4235" y="214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1" name="Line"/>
            <p:cNvSpPr/>
            <p:nvPr/>
          </p:nvSpPr>
          <p:spPr>
            <a:xfrm>
              <a:off x="11391900" y="3666644"/>
              <a:ext cx="120650" cy="1973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75" fill="norm" stroke="1" extrusionOk="0">
                  <a:moveTo>
                    <a:pt x="0" y="4455"/>
                  </a:moveTo>
                  <a:cubicBezTo>
                    <a:pt x="0" y="2880"/>
                    <a:pt x="0" y="1305"/>
                    <a:pt x="947" y="518"/>
                  </a:cubicBezTo>
                  <a:cubicBezTo>
                    <a:pt x="1895" y="-270"/>
                    <a:pt x="3789" y="-270"/>
                    <a:pt x="6253" y="1305"/>
                  </a:cubicBezTo>
                  <a:cubicBezTo>
                    <a:pt x="8716" y="2880"/>
                    <a:pt x="11747" y="6030"/>
                    <a:pt x="13263" y="8955"/>
                  </a:cubicBezTo>
                  <a:cubicBezTo>
                    <a:pt x="14779" y="11880"/>
                    <a:pt x="14779" y="14580"/>
                    <a:pt x="14021" y="16380"/>
                  </a:cubicBezTo>
                  <a:cubicBezTo>
                    <a:pt x="13263" y="18180"/>
                    <a:pt x="11747" y="19080"/>
                    <a:pt x="9663" y="19868"/>
                  </a:cubicBezTo>
                  <a:cubicBezTo>
                    <a:pt x="7579" y="20655"/>
                    <a:pt x="4926" y="21330"/>
                    <a:pt x="3600" y="20768"/>
                  </a:cubicBezTo>
                  <a:cubicBezTo>
                    <a:pt x="2274" y="20205"/>
                    <a:pt x="2274" y="18405"/>
                    <a:pt x="4926" y="15592"/>
                  </a:cubicBezTo>
                  <a:cubicBezTo>
                    <a:pt x="7579" y="12780"/>
                    <a:pt x="12884" y="8955"/>
                    <a:pt x="16105" y="6593"/>
                  </a:cubicBezTo>
                  <a:cubicBezTo>
                    <a:pt x="19326" y="4230"/>
                    <a:pt x="20463" y="3330"/>
                    <a:pt x="21032" y="3555"/>
                  </a:cubicBezTo>
                  <a:cubicBezTo>
                    <a:pt x="21600" y="3780"/>
                    <a:pt x="21600" y="5130"/>
                    <a:pt x="21600" y="8168"/>
                  </a:cubicBezTo>
                  <a:cubicBezTo>
                    <a:pt x="21600" y="11205"/>
                    <a:pt x="21600" y="15930"/>
                    <a:pt x="21600" y="206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2" name="Line"/>
            <p:cNvSpPr/>
            <p:nvPr/>
          </p:nvSpPr>
          <p:spPr>
            <a:xfrm>
              <a:off x="11563350" y="3841902"/>
              <a:ext cx="1270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3" name="Line"/>
            <p:cNvSpPr/>
            <p:nvPr/>
          </p:nvSpPr>
          <p:spPr>
            <a:xfrm>
              <a:off x="11619864" y="3740302"/>
              <a:ext cx="1272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4" name="Line"/>
            <p:cNvSpPr/>
            <p:nvPr/>
          </p:nvSpPr>
          <p:spPr>
            <a:xfrm>
              <a:off x="11633199" y="3880002"/>
              <a:ext cx="7620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5" name="Line"/>
            <p:cNvSpPr/>
            <p:nvPr/>
          </p:nvSpPr>
          <p:spPr>
            <a:xfrm>
              <a:off x="11739891" y="3765652"/>
              <a:ext cx="109260" cy="146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47" h="21299" fill="norm" stroke="1" extrusionOk="0">
                  <a:moveTo>
                    <a:pt x="2638" y="933"/>
                  </a:moveTo>
                  <a:cubicBezTo>
                    <a:pt x="4638" y="316"/>
                    <a:pt x="6638" y="-301"/>
                    <a:pt x="8238" y="162"/>
                  </a:cubicBezTo>
                  <a:cubicBezTo>
                    <a:pt x="9838" y="625"/>
                    <a:pt x="11038" y="2168"/>
                    <a:pt x="11838" y="3865"/>
                  </a:cubicBezTo>
                  <a:cubicBezTo>
                    <a:pt x="12638" y="5562"/>
                    <a:pt x="13038" y="7413"/>
                    <a:pt x="12238" y="9265"/>
                  </a:cubicBezTo>
                  <a:cubicBezTo>
                    <a:pt x="11438" y="11116"/>
                    <a:pt x="9438" y="12968"/>
                    <a:pt x="7038" y="14356"/>
                  </a:cubicBezTo>
                  <a:cubicBezTo>
                    <a:pt x="4638" y="15745"/>
                    <a:pt x="1838" y="16670"/>
                    <a:pt x="638" y="16362"/>
                  </a:cubicBezTo>
                  <a:cubicBezTo>
                    <a:pt x="-562" y="16053"/>
                    <a:pt x="-162" y="14510"/>
                    <a:pt x="2638" y="11888"/>
                  </a:cubicBezTo>
                  <a:cubicBezTo>
                    <a:pt x="5438" y="9265"/>
                    <a:pt x="10638" y="5562"/>
                    <a:pt x="14238" y="3402"/>
                  </a:cubicBezTo>
                  <a:cubicBezTo>
                    <a:pt x="17838" y="1242"/>
                    <a:pt x="19838" y="625"/>
                    <a:pt x="20438" y="1088"/>
                  </a:cubicBezTo>
                  <a:cubicBezTo>
                    <a:pt x="21038" y="1550"/>
                    <a:pt x="20238" y="3093"/>
                    <a:pt x="19438" y="6642"/>
                  </a:cubicBezTo>
                  <a:cubicBezTo>
                    <a:pt x="18638" y="10190"/>
                    <a:pt x="17838" y="15745"/>
                    <a:pt x="17038" y="212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6" name="Line"/>
            <p:cNvSpPr/>
            <p:nvPr/>
          </p:nvSpPr>
          <p:spPr>
            <a:xfrm>
              <a:off x="11874500" y="3911752"/>
              <a:ext cx="1" cy="317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7" name="Line"/>
            <p:cNvSpPr/>
            <p:nvPr/>
          </p:nvSpPr>
          <p:spPr>
            <a:xfrm>
              <a:off x="11912600" y="3841902"/>
              <a:ext cx="1" cy="63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8" name="Line"/>
            <p:cNvSpPr/>
            <p:nvPr/>
          </p:nvSpPr>
          <p:spPr>
            <a:xfrm>
              <a:off x="11925299" y="3892702"/>
              <a:ext cx="952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9" name="Line"/>
            <p:cNvSpPr/>
            <p:nvPr/>
          </p:nvSpPr>
          <p:spPr>
            <a:xfrm>
              <a:off x="11957049" y="3867302"/>
              <a:ext cx="3175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840" y="1271"/>
                    <a:pt x="10080" y="2541"/>
                    <a:pt x="6480" y="6141"/>
                  </a:cubicBezTo>
                  <a:cubicBezTo>
                    <a:pt x="2880" y="9741"/>
                    <a:pt x="1440" y="1567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0" name="Line"/>
            <p:cNvSpPr/>
            <p:nvPr/>
          </p:nvSpPr>
          <p:spPr>
            <a:xfrm>
              <a:off x="11944350" y="3846135"/>
              <a:ext cx="138760" cy="1862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5" h="21600" fill="norm" stroke="1" extrusionOk="0">
                  <a:moveTo>
                    <a:pt x="0" y="21600"/>
                  </a:moveTo>
                  <a:cubicBezTo>
                    <a:pt x="4582" y="15218"/>
                    <a:pt x="9164" y="8836"/>
                    <a:pt x="12764" y="5032"/>
                  </a:cubicBezTo>
                  <a:cubicBezTo>
                    <a:pt x="16364" y="1227"/>
                    <a:pt x="18982" y="0"/>
                    <a:pt x="20291" y="0"/>
                  </a:cubicBezTo>
                  <a:cubicBezTo>
                    <a:pt x="21600" y="0"/>
                    <a:pt x="21600" y="1227"/>
                    <a:pt x="21273" y="3682"/>
                  </a:cubicBezTo>
                  <a:cubicBezTo>
                    <a:pt x="20945" y="6136"/>
                    <a:pt x="20291" y="9818"/>
                    <a:pt x="19964" y="12395"/>
                  </a:cubicBezTo>
                  <a:cubicBezTo>
                    <a:pt x="19636" y="14973"/>
                    <a:pt x="19636" y="16445"/>
                    <a:pt x="18000" y="17550"/>
                  </a:cubicBezTo>
                  <a:cubicBezTo>
                    <a:pt x="16364" y="18655"/>
                    <a:pt x="13091" y="19391"/>
                    <a:pt x="9982" y="19268"/>
                  </a:cubicBezTo>
                  <a:cubicBezTo>
                    <a:pt x="6873" y="19145"/>
                    <a:pt x="3927" y="18164"/>
                    <a:pt x="982" y="171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1" name="Line"/>
            <p:cNvSpPr/>
            <p:nvPr/>
          </p:nvSpPr>
          <p:spPr>
            <a:xfrm>
              <a:off x="2559050" y="4380646"/>
              <a:ext cx="209550" cy="2653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56" fill="norm" stroke="1" extrusionOk="0">
                  <a:moveTo>
                    <a:pt x="0" y="5143"/>
                  </a:moveTo>
                  <a:cubicBezTo>
                    <a:pt x="655" y="4468"/>
                    <a:pt x="1309" y="3793"/>
                    <a:pt x="2945" y="3709"/>
                  </a:cubicBezTo>
                  <a:cubicBezTo>
                    <a:pt x="4582" y="3624"/>
                    <a:pt x="7200" y="4130"/>
                    <a:pt x="9055" y="6577"/>
                  </a:cubicBezTo>
                  <a:cubicBezTo>
                    <a:pt x="10909" y="9024"/>
                    <a:pt x="12000" y="13412"/>
                    <a:pt x="12327" y="16027"/>
                  </a:cubicBezTo>
                  <a:cubicBezTo>
                    <a:pt x="12655" y="18643"/>
                    <a:pt x="12218" y="19487"/>
                    <a:pt x="11455" y="20162"/>
                  </a:cubicBezTo>
                  <a:cubicBezTo>
                    <a:pt x="10691" y="20837"/>
                    <a:pt x="9600" y="21343"/>
                    <a:pt x="8945" y="21090"/>
                  </a:cubicBezTo>
                  <a:cubicBezTo>
                    <a:pt x="8291" y="20837"/>
                    <a:pt x="8073" y="19824"/>
                    <a:pt x="8945" y="17546"/>
                  </a:cubicBezTo>
                  <a:cubicBezTo>
                    <a:pt x="9818" y="15268"/>
                    <a:pt x="11782" y="11724"/>
                    <a:pt x="13527" y="9109"/>
                  </a:cubicBezTo>
                  <a:cubicBezTo>
                    <a:pt x="15273" y="6493"/>
                    <a:pt x="16800" y="4806"/>
                    <a:pt x="17891" y="3287"/>
                  </a:cubicBezTo>
                  <a:cubicBezTo>
                    <a:pt x="18982" y="1768"/>
                    <a:pt x="19636" y="418"/>
                    <a:pt x="19527" y="80"/>
                  </a:cubicBezTo>
                  <a:cubicBezTo>
                    <a:pt x="19418" y="-257"/>
                    <a:pt x="18545" y="418"/>
                    <a:pt x="17673" y="3118"/>
                  </a:cubicBezTo>
                  <a:cubicBezTo>
                    <a:pt x="16800" y="5818"/>
                    <a:pt x="15927" y="10543"/>
                    <a:pt x="16036" y="13749"/>
                  </a:cubicBezTo>
                  <a:cubicBezTo>
                    <a:pt x="16145" y="16956"/>
                    <a:pt x="17236" y="18643"/>
                    <a:pt x="18327" y="19571"/>
                  </a:cubicBezTo>
                  <a:cubicBezTo>
                    <a:pt x="19418" y="20499"/>
                    <a:pt x="20509" y="20668"/>
                    <a:pt x="21600" y="208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2" name="Line"/>
            <p:cNvSpPr/>
            <p:nvPr/>
          </p:nvSpPr>
          <p:spPr>
            <a:xfrm>
              <a:off x="2825750" y="4578502"/>
              <a:ext cx="25400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3" name="Line"/>
            <p:cNvSpPr/>
            <p:nvPr/>
          </p:nvSpPr>
          <p:spPr>
            <a:xfrm>
              <a:off x="2844800" y="4464202"/>
              <a:ext cx="127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4" name="Line"/>
            <p:cNvSpPr/>
            <p:nvPr/>
          </p:nvSpPr>
          <p:spPr>
            <a:xfrm>
              <a:off x="3028950" y="4464202"/>
              <a:ext cx="1397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5" name="Line"/>
            <p:cNvSpPr/>
            <p:nvPr/>
          </p:nvSpPr>
          <p:spPr>
            <a:xfrm>
              <a:off x="3054350" y="4572152"/>
              <a:ext cx="1460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6" name="Line"/>
            <p:cNvSpPr/>
            <p:nvPr/>
          </p:nvSpPr>
          <p:spPr>
            <a:xfrm>
              <a:off x="3450675" y="4371414"/>
              <a:ext cx="245026" cy="208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1" h="20831" fill="norm" stroke="1" extrusionOk="0">
                  <a:moveTo>
                    <a:pt x="10294" y="6107"/>
                  </a:moveTo>
                  <a:cubicBezTo>
                    <a:pt x="10663" y="5048"/>
                    <a:pt x="11033" y="3989"/>
                    <a:pt x="10756" y="2930"/>
                  </a:cubicBezTo>
                  <a:cubicBezTo>
                    <a:pt x="10479" y="1872"/>
                    <a:pt x="9556" y="813"/>
                    <a:pt x="8633" y="283"/>
                  </a:cubicBezTo>
                  <a:cubicBezTo>
                    <a:pt x="7709" y="-246"/>
                    <a:pt x="6786" y="-246"/>
                    <a:pt x="5309" y="2189"/>
                  </a:cubicBezTo>
                  <a:cubicBezTo>
                    <a:pt x="3833" y="4625"/>
                    <a:pt x="1802" y="9495"/>
                    <a:pt x="786" y="12672"/>
                  </a:cubicBezTo>
                  <a:cubicBezTo>
                    <a:pt x="-229" y="15848"/>
                    <a:pt x="-229" y="17330"/>
                    <a:pt x="602" y="18707"/>
                  </a:cubicBezTo>
                  <a:cubicBezTo>
                    <a:pt x="1433" y="20083"/>
                    <a:pt x="3094" y="21354"/>
                    <a:pt x="4940" y="20613"/>
                  </a:cubicBezTo>
                  <a:cubicBezTo>
                    <a:pt x="6786" y="19872"/>
                    <a:pt x="8817" y="17119"/>
                    <a:pt x="10017" y="15213"/>
                  </a:cubicBezTo>
                  <a:cubicBezTo>
                    <a:pt x="11217" y="13307"/>
                    <a:pt x="11586" y="12248"/>
                    <a:pt x="11956" y="10766"/>
                  </a:cubicBezTo>
                  <a:cubicBezTo>
                    <a:pt x="12325" y="9283"/>
                    <a:pt x="12694" y="7378"/>
                    <a:pt x="12879" y="7272"/>
                  </a:cubicBezTo>
                  <a:cubicBezTo>
                    <a:pt x="13063" y="7166"/>
                    <a:pt x="13063" y="8860"/>
                    <a:pt x="13433" y="10660"/>
                  </a:cubicBezTo>
                  <a:cubicBezTo>
                    <a:pt x="13802" y="12460"/>
                    <a:pt x="14540" y="14366"/>
                    <a:pt x="15925" y="15530"/>
                  </a:cubicBezTo>
                  <a:cubicBezTo>
                    <a:pt x="17309" y="16695"/>
                    <a:pt x="19340" y="17119"/>
                    <a:pt x="21371" y="175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7" name="Line"/>
            <p:cNvSpPr/>
            <p:nvPr/>
          </p:nvSpPr>
          <p:spPr>
            <a:xfrm>
              <a:off x="2940050" y="2952902"/>
              <a:ext cx="147638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0" h="21600" fill="norm" stroke="1" extrusionOk="0">
                  <a:moveTo>
                    <a:pt x="0" y="0"/>
                  </a:moveTo>
                  <a:cubicBezTo>
                    <a:pt x="608" y="969"/>
                    <a:pt x="1217" y="1938"/>
                    <a:pt x="2434" y="4915"/>
                  </a:cubicBezTo>
                  <a:cubicBezTo>
                    <a:pt x="3651" y="7892"/>
                    <a:pt x="5476" y="12877"/>
                    <a:pt x="6389" y="15715"/>
                  </a:cubicBezTo>
                  <a:cubicBezTo>
                    <a:pt x="7301" y="18554"/>
                    <a:pt x="7301" y="19246"/>
                    <a:pt x="7606" y="20008"/>
                  </a:cubicBezTo>
                  <a:cubicBezTo>
                    <a:pt x="7910" y="20769"/>
                    <a:pt x="8518" y="21600"/>
                    <a:pt x="8823" y="21600"/>
                  </a:cubicBezTo>
                  <a:cubicBezTo>
                    <a:pt x="9127" y="21600"/>
                    <a:pt x="9127" y="20769"/>
                    <a:pt x="9279" y="18831"/>
                  </a:cubicBezTo>
                  <a:cubicBezTo>
                    <a:pt x="9431" y="16892"/>
                    <a:pt x="9735" y="13846"/>
                    <a:pt x="10192" y="11977"/>
                  </a:cubicBezTo>
                  <a:cubicBezTo>
                    <a:pt x="10648" y="10108"/>
                    <a:pt x="11256" y="9415"/>
                    <a:pt x="12625" y="8862"/>
                  </a:cubicBezTo>
                  <a:cubicBezTo>
                    <a:pt x="13994" y="8308"/>
                    <a:pt x="16124" y="7892"/>
                    <a:pt x="17645" y="8031"/>
                  </a:cubicBezTo>
                  <a:cubicBezTo>
                    <a:pt x="19166" y="8169"/>
                    <a:pt x="20079" y="8862"/>
                    <a:pt x="20687" y="10385"/>
                  </a:cubicBezTo>
                  <a:cubicBezTo>
                    <a:pt x="21296" y="11908"/>
                    <a:pt x="21600" y="14262"/>
                    <a:pt x="20383" y="16062"/>
                  </a:cubicBezTo>
                  <a:cubicBezTo>
                    <a:pt x="19166" y="17862"/>
                    <a:pt x="16428" y="19108"/>
                    <a:pt x="13994" y="19731"/>
                  </a:cubicBezTo>
                  <a:cubicBezTo>
                    <a:pt x="11561" y="20354"/>
                    <a:pt x="9431" y="20354"/>
                    <a:pt x="8975" y="19938"/>
                  </a:cubicBezTo>
                  <a:cubicBezTo>
                    <a:pt x="8518" y="19523"/>
                    <a:pt x="9735" y="18692"/>
                    <a:pt x="10952" y="178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8" name="Line"/>
            <p:cNvSpPr/>
            <p:nvPr/>
          </p:nvSpPr>
          <p:spPr>
            <a:xfrm>
              <a:off x="3187700" y="3073552"/>
              <a:ext cx="889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9" name="Line"/>
            <p:cNvSpPr/>
            <p:nvPr/>
          </p:nvSpPr>
          <p:spPr>
            <a:xfrm>
              <a:off x="3371850" y="2773849"/>
              <a:ext cx="187414" cy="3568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9" h="21421" fill="norm" stroke="1" extrusionOk="0">
                  <a:moveTo>
                    <a:pt x="0" y="19896"/>
                  </a:moveTo>
                  <a:cubicBezTo>
                    <a:pt x="0" y="16212"/>
                    <a:pt x="0" y="12527"/>
                    <a:pt x="121" y="9541"/>
                  </a:cubicBezTo>
                  <a:cubicBezTo>
                    <a:pt x="243" y="6555"/>
                    <a:pt x="485" y="4268"/>
                    <a:pt x="607" y="2743"/>
                  </a:cubicBezTo>
                  <a:cubicBezTo>
                    <a:pt x="728" y="1219"/>
                    <a:pt x="728" y="456"/>
                    <a:pt x="1335" y="139"/>
                  </a:cubicBezTo>
                  <a:cubicBezTo>
                    <a:pt x="1942" y="-179"/>
                    <a:pt x="3155" y="-52"/>
                    <a:pt x="5218" y="1600"/>
                  </a:cubicBezTo>
                  <a:cubicBezTo>
                    <a:pt x="7281" y="3252"/>
                    <a:pt x="10193" y="6428"/>
                    <a:pt x="12742" y="9096"/>
                  </a:cubicBezTo>
                  <a:cubicBezTo>
                    <a:pt x="15290" y="11765"/>
                    <a:pt x="17474" y="13925"/>
                    <a:pt x="19052" y="15576"/>
                  </a:cubicBezTo>
                  <a:cubicBezTo>
                    <a:pt x="20629" y="17228"/>
                    <a:pt x="21600" y="18372"/>
                    <a:pt x="21479" y="18943"/>
                  </a:cubicBezTo>
                  <a:cubicBezTo>
                    <a:pt x="21357" y="19515"/>
                    <a:pt x="20144" y="19515"/>
                    <a:pt x="17110" y="19833"/>
                  </a:cubicBezTo>
                  <a:cubicBezTo>
                    <a:pt x="14076" y="20150"/>
                    <a:pt x="9222" y="20786"/>
                    <a:pt x="4369" y="214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0" name="Line"/>
            <p:cNvSpPr/>
            <p:nvPr/>
          </p:nvSpPr>
          <p:spPr>
            <a:xfrm>
              <a:off x="3594100" y="2837019"/>
              <a:ext cx="171450" cy="1896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12" fill="norm" stroke="1" extrusionOk="0">
                  <a:moveTo>
                    <a:pt x="0" y="4354"/>
                  </a:moveTo>
                  <a:cubicBezTo>
                    <a:pt x="1067" y="3658"/>
                    <a:pt x="2133" y="2961"/>
                    <a:pt x="3733" y="3309"/>
                  </a:cubicBezTo>
                  <a:cubicBezTo>
                    <a:pt x="5333" y="3658"/>
                    <a:pt x="7467" y="5051"/>
                    <a:pt x="8400" y="7954"/>
                  </a:cubicBezTo>
                  <a:cubicBezTo>
                    <a:pt x="9333" y="10858"/>
                    <a:pt x="9067" y="15271"/>
                    <a:pt x="8400" y="17825"/>
                  </a:cubicBezTo>
                  <a:cubicBezTo>
                    <a:pt x="7733" y="20380"/>
                    <a:pt x="6667" y="21077"/>
                    <a:pt x="5867" y="20729"/>
                  </a:cubicBezTo>
                  <a:cubicBezTo>
                    <a:pt x="5067" y="20380"/>
                    <a:pt x="4533" y="18987"/>
                    <a:pt x="5733" y="16083"/>
                  </a:cubicBezTo>
                  <a:cubicBezTo>
                    <a:pt x="6933" y="13180"/>
                    <a:pt x="9867" y="8767"/>
                    <a:pt x="11867" y="5980"/>
                  </a:cubicBezTo>
                  <a:cubicBezTo>
                    <a:pt x="13867" y="3193"/>
                    <a:pt x="14933" y="2032"/>
                    <a:pt x="16000" y="1103"/>
                  </a:cubicBezTo>
                  <a:cubicBezTo>
                    <a:pt x="17067" y="174"/>
                    <a:pt x="18133" y="-523"/>
                    <a:pt x="18133" y="522"/>
                  </a:cubicBezTo>
                  <a:cubicBezTo>
                    <a:pt x="18133" y="1567"/>
                    <a:pt x="17067" y="4354"/>
                    <a:pt x="16800" y="6909"/>
                  </a:cubicBezTo>
                  <a:cubicBezTo>
                    <a:pt x="16533" y="9464"/>
                    <a:pt x="17067" y="11787"/>
                    <a:pt x="18000" y="13296"/>
                  </a:cubicBezTo>
                  <a:cubicBezTo>
                    <a:pt x="18933" y="14806"/>
                    <a:pt x="20267" y="15503"/>
                    <a:pt x="21600" y="162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1" name="Line"/>
            <p:cNvSpPr/>
            <p:nvPr/>
          </p:nvSpPr>
          <p:spPr>
            <a:xfrm>
              <a:off x="11969750" y="4075629"/>
              <a:ext cx="95250" cy="774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3" fill="norm" stroke="1" extrusionOk="0">
                  <a:moveTo>
                    <a:pt x="0" y="2088"/>
                  </a:moveTo>
                  <a:cubicBezTo>
                    <a:pt x="2400" y="921"/>
                    <a:pt x="4800" y="-247"/>
                    <a:pt x="6960" y="45"/>
                  </a:cubicBezTo>
                  <a:cubicBezTo>
                    <a:pt x="9120" y="337"/>
                    <a:pt x="11040" y="2088"/>
                    <a:pt x="12480" y="4423"/>
                  </a:cubicBezTo>
                  <a:cubicBezTo>
                    <a:pt x="13920" y="6758"/>
                    <a:pt x="14880" y="9677"/>
                    <a:pt x="13200" y="11721"/>
                  </a:cubicBezTo>
                  <a:cubicBezTo>
                    <a:pt x="11520" y="13764"/>
                    <a:pt x="7200" y="14931"/>
                    <a:pt x="6000" y="14056"/>
                  </a:cubicBezTo>
                  <a:cubicBezTo>
                    <a:pt x="4800" y="13180"/>
                    <a:pt x="6720" y="10261"/>
                    <a:pt x="9360" y="7926"/>
                  </a:cubicBezTo>
                  <a:cubicBezTo>
                    <a:pt x="12000" y="5591"/>
                    <a:pt x="15360" y="3839"/>
                    <a:pt x="17280" y="4715"/>
                  </a:cubicBezTo>
                  <a:cubicBezTo>
                    <a:pt x="19200" y="5591"/>
                    <a:pt x="19680" y="9094"/>
                    <a:pt x="20160" y="12304"/>
                  </a:cubicBezTo>
                  <a:cubicBezTo>
                    <a:pt x="20640" y="15515"/>
                    <a:pt x="21120" y="18434"/>
                    <a:pt x="21600" y="213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2" name="Line"/>
            <p:cNvSpPr/>
            <p:nvPr/>
          </p:nvSpPr>
          <p:spPr>
            <a:xfrm>
              <a:off x="12071349" y="4026052"/>
              <a:ext cx="317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3" name="Line"/>
            <p:cNvSpPr/>
            <p:nvPr/>
          </p:nvSpPr>
          <p:spPr>
            <a:xfrm>
              <a:off x="12096750" y="4222902"/>
              <a:ext cx="127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4" name="Line"/>
            <p:cNvSpPr/>
            <p:nvPr/>
          </p:nvSpPr>
          <p:spPr>
            <a:xfrm>
              <a:off x="12096750" y="3930802"/>
              <a:ext cx="127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5" name="Line"/>
            <p:cNvSpPr/>
            <p:nvPr/>
          </p:nvSpPr>
          <p:spPr>
            <a:xfrm>
              <a:off x="12045950" y="4248302"/>
              <a:ext cx="571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6" name="Line"/>
            <p:cNvSpPr/>
            <p:nvPr/>
          </p:nvSpPr>
          <p:spPr>
            <a:xfrm>
              <a:off x="0" y="5211305"/>
              <a:ext cx="366602" cy="5609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0" h="21441" fill="norm" stroke="1" extrusionOk="0">
                  <a:moveTo>
                    <a:pt x="1490" y="19742"/>
                  </a:moveTo>
                  <a:cubicBezTo>
                    <a:pt x="2483" y="17315"/>
                    <a:pt x="3476" y="14888"/>
                    <a:pt x="4655" y="12219"/>
                  </a:cubicBezTo>
                  <a:cubicBezTo>
                    <a:pt x="5834" y="9549"/>
                    <a:pt x="7200" y="6637"/>
                    <a:pt x="8007" y="4897"/>
                  </a:cubicBezTo>
                  <a:cubicBezTo>
                    <a:pt x="8814" y="3158"/>
                    <a:pt x="9062" y="2592"/>
                    <a:pt x="9497" y="1863"/>
                  </a:cubicBezTo>
                  <a:cubicBezTo>
                    <a:pt x="9931" y="1135"/>
                    <a:pt x="10552" y="245"/>
                    <a:pt x="11048" y="43"/>
                  </a:cubicBezTo>
                  <a:cubicBezTo>
                    <a:pt x="11545" y="-159"/>
                    <a:pt x="11917" y="326"/>
                    <a:pt x="12724" y="1863"/>
                  </a:cubicBezTo>
                  <a:cubicBezTo>
                    <a:pt x="13531" y="3401"/>
                    <a:pt x="14772" y="5989"/>
                    <a:pt x="16076" y="8538"/>
                  </a:cubicBezTo>
                  <a:cubicBezTo>
                    <a:pt x="17379" y="11086"/>
                    <a:pt x="18745" y="13594"/>
                    <a:pt x="19552" y="15050"/>
                  </a:cubicBezTo>
                  <a:cubicBezTo>
                    <a:pt x="20359" y="16506"/>
                    <a:pt x="20607" y="16911"/>
                    <a:pt x="20917" y="17437"/>
                  </a:cubicBezTo>
                  <a:cubicBezTo>
                    <a:pt x="21228" y="17962"/>
                    <a:pt x="21600" y="18610"/>
                    <a:pt x="21476" y="18933"/>
                  </a:cubicBezTo>
                  <a:cubicBezTo>
                    <a:pt x="21352" y="19257"/>
                    <a:pt x="20731" y="19257"/>
                    <a:pt x="18248" y="19338"/>
                  </a:cubicBezTo>
                  <a:cubicBezTo>
                    <a:pt x="15766" y="19419"/>
                    <a:pt x="11421" y="19580"/>
                    <a:pt x="8069" y="19944"/>
                  </a:cubicBezTo>
                  <a:cubicBezTo>
                    <a:pt x="4717" y="20308"/>
                    <a:pt x="2359" y="20875"/>
                    <a:pt x="0" y="214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7" name="Line"/>
            <p:cNvSpPr/>
            <p:nvPr/>
          </p:nvSpPr>
          <p:spPr>
            <a:xfrm>
              <a:off x="444500" y="5427685"/>
              <a:ext cx="304800" cy="2469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79" fill="norm" stroke="1" extrusionOk="0">
                  <a:moveTo>
                    <a:pt x="0" y="2870"/>
                  </a:moveTo>
                  <a:cubicBezTo>
                    <a:pt x="150" y="1962"/>
                    <a:pt x="300" y="1055"/>
                    <a:pt x="750" y="510"/>
                  </a:cubicBezTo>
                  <a:cubicBezTo>
                    <a:pt x="1200" y="-34"/>
                    <a:pt x="1950" y="-216"/>
                    <a:pt x="3300" y="329"/>
                  </a:cubicBezTo>
                  <a:cubicBezTo>
                    <a:pt x="4650" y="873"/>
                    <a:pt x="6600" y="2144"/>
                    <a:pt x="7800" y="4322"/>
                  </a:cubicBezTo>
                  <a:cubicBezTo>
                    <a:pt x="9000" y="6500"/>
                    <a:pt x="9450" y="9586"/>
                    <a:pt x="8850" y="12399"/>
                  </a:cubicBezTo>
                  <a:cubicBezTo>
                    <a:pt x="8250" y="15213"/>
                    <a:pt x="6600" y="17754"/>
                    <a:pt x="5250" y="19297"/>
                  </a:cubicBezTo>
                  <a:cubicBezTo>
                    <a:pt x="3900" y="20839"/>
                    <a:pt x="2850" y="21384"/>
                    <a:pt x="2475" y="21112"/>
                  </a:cubicBezTo>
                  <a:cubicBezTo>
                    <a:pt x="2100" y="20839"/>
                    <a:pt x="2400" y="19750"/>
                    <a:pt x="4350" y="17028"/>
                  </a:cubicBezTo>
                  <a:cubicBezTo>
                    <a:pt x="6300" y="14305"/>
                    <a:pt x="9900" y="9949"/>
                    <a:pt x="12300" y="7135"/>
                  </a:cubicBezTo>
                  <a:cubicBezTo>
                    <a:pt x="14700" y="4322"/>
                    <a:pt x="15900" y="3051"/>
                    <a:pt x="16800" y="2053"/>
                  </a:cubicBezTo>
                  <a:cubicBezTo>
                    <a:pt x="17700" y="1055"/>
                    <a:pt x="18300" y="329"/>
                    <a:pt x="18300" y="419"/>
                  </a:cubicBezTo>
                  <a:cubicBezTo>
                    <a:pt x="18300" y="510"/>
                    <a:pt x="17700" y="1418"/>
                    <a:pt x="16650" y="3233"/>
                  </a:cubicBezTo>
                  <a:cubicBezTo>
                    <a:pt x="15600" y="5048"/>
                    <a:pt x="14100" y="7771"/>
                    <a:pt x="13350" y="9586"/>
                  </a:cubicBezTo>
                  <a:cubicBezTo>
                    <a:pt x="12600" y="11401"/>
                    <a:pt x="12600" y="12308"/>
                    <a:pt x="14100" y="13216"/>
                  </a:cubicBezTo>
                  <a:cubicBezTo>
                    <a:pt x="15600" y="14123"/>
                    <a:pt x="18600" y="15031"/>
                    <a:pt x="21600" y="159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8" name="Line"/>
            <p:cNvSpPr/>
            <p:nvPr/>
          </p:nvSpPr>
          <p:spPr>
            <a:xfrm>
              <a:off x="863600" y="5480202"/>
              <a:ext cx="41275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991" y="17600"/>
                    <a:pt x="5982" y="13600"/>
                    <a:pt x="9582" y="10000"/>
                  </a:cubicBezTo>
                  <a:cubicBezTo>
                    <a:pt x="13182" y="6400"/>
                    <a:pt x="17391" y="3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9" name="Line"/>
            <p:cNvSpPr/>
            <p:nvPr/>
          </p:nvSpPr>
          <p:spPr>
            <a:xfrm>
              <a:off x="1172304" y="5436912"/>
              <a:ext cx="93463" cy="1362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5" h="21060" fill="norm" stroke="1" extrusionOk="0">
                  <a:moveTo>
                    <a:pt x="3435" y="2766"/>
                  </a:moveTo>
                  <a:cubicBezTo>
                    <a:pt x="1515" y="1785"/>
                    <a:pt x="-405" y="803"/>
                    <a:pt x="75" y="312"/>
                  </a:cubicBezTo>
                  <a:cubicBezTo>
                    <a:pt x="555" y="-179"/>
                    <a:pt x="3435" y="-179"/>
                    <a:pt x="7035" y="966"/>
                  </a:cubicBezTo>
                  <a:cubicBezTo>
                    <a:pt x="10635" y="2112"/>
                    <a:pt x="14955" y="4403"/>
                    <a:pt x="17595" y="6366"/>
                  </a:cubicBezTo>
                  <a:cubicBezTo>
                    <a:pt x="20235" y="8330"/>
                    <a:pt x="21195" y="9966"/>
                    <a:pt x="21195" y="11603"/>
                  </a:cubicBezTo>
                  <a:cubicBezTo>
                    <a:pt x="21195" y="13239"/>
                    <a:pt x="20235" y="14876"/>
                    <a:pt x="18075" y="16676"/>
                  </a:cubicBezTo>
                  <a:cubicBezTo>
                    <a:pt x="15915" y="18476"/>
                    <a:pt x="12555" y="20439"/>
                    <a:pt x="12075" y="20930"/>
                  </a:cubicBezTo>
                  <a:cubicBezTo>
                    <a:pt x="11595" y="21421"/>
                    <a:pt x="13995" y="20439"/>
                    <a:pt x="16395" y="194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0" name="Line"/>
            <p:cNvSpPr/>
            <p:nvPr/>
          </p:nvSpPr>
          <p:spPr>
            <a:xfrm>
              <a:off x="1440319" y="5370898"/>
              <a:ext cx="192534" cy="2893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2" h="20945" fill="norm" stroke="1" extrusionOk="0">
                  <a:moveTo>
                    <a:pt x="18046" y="3315"/>
                  </a:moveTo>
                  <a:cubicBezTo>
                    <a:pt x="17816" y="2243"/>
                    <a:pt x="17587" y="1171"/>
                    <a:pt x="16897" y="558"/>
                  </a:cubicBezTo>
                  <a:cubicBezTo>
                    <a:pt x="16208" y="-55"/>
                    <a:pt x="15059" y="-208"/>
                    <a:pt x="12531" y="328"/>
                  </a:cubicBezTo>
                  <a:cubicBezTo>
                    <a:pt x="10004" y="864"/>
                    <a:pt x="6097" y="2090"/>
                    <a:pt x="3570" y="4081"/>
                  </a:cubicBezTo>
                  <a:cubicBezTo>
                    <a:pt x="1042" y="6073"/>
                    <a:pt x="-107" y="8830"/>
                    <a:pt x="8" y="11741"/>
                  </a:cubicBezTo>
                  <a:cubicBezTo>
                    <a:pt x="123" y="14652"/>
                    <a:pt x="1502" y="17715"/>
                    <a:pt x="3455" y="19401"/>
                  </a:cubicBezTo>
                  <a:cubicBezTo>
                    <a:pt x="5408" y="21086"/>
                    <a:pt x="7936" y="21392"/>
                    <a:pt x="10808" y="20320"/>
                  </a:cubicBezTo>
                  <a:cubicBezTo>
                    <a:pt x="13680" y="19247"/>
                    <a:pt x="16897" y="16796"/>
                    <a:pt x="18850" y="13962"/>
                  </a:cubicBezTo>
                  <a:cubicBezTo>
                    <a:pt x="20804" y="11128"/>
                    <a:pt x="21493" y="7911"/>
                    <a:pt x="20344" y="5843"/>
                  </a:cubicBezTo>
                  <a:cubicBezTo>
                    <a:pt x="19195" y="3775"/>
                    <a:pt x="16208" y="2856"/>
                    <a:pt x="13221" y="19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1" name="Line"/>
            <p:cNvSpPr/>
            <p:nvPr/>
          </p:nvSpPr>
          <p:spPr>
            <a:xfrm>
              <a:off x="9867291" y="2908500"/>
              <a:ext cx="2235810" cy="1723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5" h="21548" fill="norm" stroke="1" extrusionOk="0">
                  <a:moveTo>
                    <a:pt x="12807" y="2858"/>
                  </a:moveTo>
                  <a:cubicBezTo>
                    <a:pt x="12480" y="2197"/>
                    <a:pt x="12153" y="1535"/>
                    <a:pt x="11674" y="1072"/>
                  </a:cubicBezTo>
                  <a:cubicBezTo>
                    <a:pt x="11194" y="608"/>
                    <a:pt x="10561" y="344"/>
                    <a:pt x="9846" y="185"/>
                  </a:cubicBezTo>
                  <a:cubicBezTo>
                    <a:pt x="9132" y="26"/>
                    <a:pt x="8336" y="-27"/>
                    <a:pt x="7549" y="13"/>
                  </a:cubicBezTo>
                  <a:cubicBezTo>
                    <a:pt x="6763" y="52"/>
                    <a:pt x="5988" y="185"/>
                    <a:pt x="5243" y="489"/>
                  </a:cubicBezTo>
                  <a:cubicBezTo>
                    <a:pt x="4497" y="794"/>
                    <a:pt x="3783" y="1270"/>
                    <a:pt x="3181" y="1879"/>
                  </a:cubicBezTo>
                  <a:cubicBezTo>
                    <a:pt x="2578" y="2488"/>
                    <a:pt x="2088" y="3229"/>
                    <a:pt x="1670" y="4036"/>
                  </a:cubicBezTo>
                  <a:cubicBezTo>
                    <a:pt x="1251" y="4844"/>
                    <a:pt x="904" y="5717"/>
                    <a:pt x="639" y="6697"/>
                  </a:cubicBezTo>
                  <a:cubicBezTo>
                    <a:pt x="373" y="7676"/>
                    <a:pt x="190" y="8761"/>
                    <a:pt x="87" y="9833"/>
                  </a:cubicBezTo>
                  <a:cubicBezTo>
                    <a:pt x="-15" y="10905"/>
                    <a:pt x="-35" y="11964"/>
                    <a:pt x="67" y="12970"/>
                  </a:cubicBezTo>
                  <a:cubicBezTo>
                    <a:pt x="169" y="13976"/>
                    <a:pt x="394" y="14929"/>
                    <a:pt x="731" y="15789"/>
                  </a:cubicBezTo>
                  <a:cubicBezTo>
                    <a:pt x="1067" y="16649"/>
                    <a:pt x="1517" y="17417"/>
                    <a:pt x="2058" y="18092"/>
                  </a:cubicBezTo>
                  <a:cubicBezTo>
                    <a:pt x="2599" y="18767"/>
                    <a:pt x="3232" y="19349"/>
                    <a:pt x="3946" y="19852"/>
                  </a:cubicBezTo>
                  <a:cubicBezTo>
                    <a:pt x="4661" y="20355"/>
                    <a:pt x="5457" y="20779"/>
                    <a:pt x="6222" y="21057"/>
                  </a:cubicBezTo>
                  <a:cubicBezTo>
                    <a:pt x="6988" y="21335"/>
                    <a:pt x="7723" y="21467"/>
                    <a:pt x="8509" y="21520"/>
                  </a:cubicBezTo>
                  <a:cubicBezTo>
                    <a:pt x="9295" y="21573"/>
                    <a:pt x="10132" y="21547"/>
                    <a:pt x="10979" y="21480"/>
                  </a:cubicBezTo>
                  <a:cubicBezTo>
                    <a:pt x="11827" y="21414"/>
                    <a:pt x="12684" y="21308"/>
                    <a:pt x="13521" y="21149"/>
                  </a:cubicBezTo>
                  <a:cubicBezTo>
                    <a:pt x="14358" y="20991"/>
                    <a:pt x="15175" y="20779"/>
                    <a:pt x="15940" y="20488"/>
                  </a:cubicBezTo>
                  <a:cubicBezTo>
                    <a:pt x="16706" y="20197"/>
                    <a:pt x="17421" y="19826"/>
                    <a:pt x="18135" y="19257"/>
                  </a:cubicBezTo>
                  <a:cubicBezTo>
                    <a:pt x="18850" y="18688"/>
                    <a:pt x="19564" y="17920"/>
                    <a:pt x="20136" y="17086"/>
                  </a:cubicBezTo>
                  <a:cubicBezTo>
                    <a:pt x="20708" y="16252"/>
                    <a:pt x="21136" y="15352"/>
                    <a:pt x="21565" y="1445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2" name="Line"/>
            <p:cNvSpPr/>
            <p:nvPr/>
          </p:nvSpPr>
          <p:spPr>
            <a:xfrm>
              <a:off x="10896599" y="2979297"/>
              <a:ext cx="1219201" cy="6848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2" fill="norm" stroke="1" extrusionOk="0">
                  <a:moveTo>
                    <a:pt x="21600" y="21502"/>
                  </a:moveTo>
                  <a:cubicBezTo>
                    <a:pt x="20812" y="19375"/>
                    <a:pt x="20025" y="17248"/>
                    <a:pt x="19125" y="15321"/>
                  </a:cubicBezTo>
                  <a:cubicBezTo>
                    <a:pt x="18225" y="13394"/>
                    <a:pt x="17212" y="11666"/>
                    <a:pt x="16163" y="9971"/>
                  </a:cubicBezTo>
                  <a:cubicBezTo>
                    <a:pt x="15112" y="8276"/>
                    <a:pt x="14025" y="6615"/>
                    <a:pt x="12919" y="5186"/>
                  </a:cubicBezTo>
                  <a:cubicBezTo>
                    <a:pt x="11812" y="3757"/>
                    <a:pt x="10688" y="2560"/>
                    <a:pt x="9206" y="1696"/>
                  </a:cubicBezTo>
                  <a:cubicBezTo>
                    <a:pt x="7725" y="832"/>
                    <a:pt x="5887" y="301"/>
                    <a:pt x="4294" y="101"/>
                  </a:cubicBezTo>
                  <a:cubicBezTo>
                    <a:pt x="2700" y="-98"/>
                    <a:pt x="1350" y="35"/>
                    <a:pt x="0" y="168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3" name="Line"/>
            <p:cNvSpPr/>
            <p:nvPr/>
          </p:nvSpPr>
          <p:spPr>
            <a:xfrm>
              <a:off x="4521200" y="6964482"/>
              <a:ext cx="100547" cy="5307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0" h="21494" fill="norm" stroke="1" extrusionOk="0">
                  <a:moveTo>
                    <a:pt x="6612" y="6751"/>
                  </a:moveTo>
                  <a:cubicBezTo>
                    <a:pt x="5290" y="9151"/>
                    <a:pt x="3967" y="11551"/>
                    <a:pt x="3527" y="13865"/>
                  </a:cubicBezTo>
                  <a:cubicBezTo>
                    <a:pt x="3086" y="16180"/>
                    <a:pt x="3527" y="18408"/>
                    <a:pt x="3747" y="19737"/>
                  </a:cubicBezTo>
                  <a:cubicBezTo>
                    <a:pt x="3967" y="21065"/>
                    <a:pt x="3967" y="21494"/>
                    <a:pt x="3967" y="21494"/>
                  </a:cubicBezTo>
                  <a:cubicBezTo>
                    <a:pt x="3967" y="21494"/>
                    <a:pt x="3967" y="21065"/>
                    <a:pt x="3527" y="19265"/>
                  </a:cubicBezTo>
                  <a:cubicBezTo>
                    <a:pt x="3086" y="17465"/>
                    <a:pt x="2204" y="14294"/>
                    <a:pt x="1543" y="11294"/>
                  </a:cubicBezTo>
                  <a:cubicBezTo>
                    <a:pt x="882" y="8294"/>
                    <a:pt x="441" y="5465"/>
                    <a:pt x="441" y="3794"/>
                  </a:cubicBezTo>
                  <a:cubicBezTo>
                    <a:pt x="441" y="2123"/>
                    <a:pt x="882" y="1608"/>
                    <a:pt x="1763" y="1180"/>
                  </a:cubicBezTo>
                  <a:cubicBezTo>
                    <a:pt x="2645" y="751"/>
                    <a:pt x="3967" y="408"/>
                    <a:pt x="5951" y="194"/>
                  </a:cubicBezTo>
                  <a:cubicBezTo>
                    <a:pt x="7935" y="-20"/>
                    <a:pt x="10580" y="-106"/>
                    <a:pt x="13445" y="194"/>
                  </a:cubicBezTo>
                  <a:cubicBezTo>
                    <a:pt x="16310" y="494"/>
                    <a:pt x="19396" y="1180"/>
                    <a:pt x="20498" y="2165"/>
                  </a:cubicBezTo>
                  <a:cubicBezTo>
                    <a:pt x="21600" y="3151"/>
                    <a:pt x="20718" y="4437"/>
                    <a:pt x="16971" y="5680"/>
                  </a:cubicBezTo>
                  <a:cubicBezTo>
                    <a:pt x="13224" y="6923"/>
                    <a:pt x="6612" y="8123"/>
                    <a:pt x="0" y="932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4" name="Line"/>
            <p:cNvSpPr/>
            <p:nvPr/>
          </p:nvSpPr>
          <p:spPr>
            <a:xfrm>
              <a:off x="4654550" y="7150252"/>
              <a:ext cx="158750" cy="2481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00" fill="norm" stroke="1" extrusionOk="0">
                  <a:moveTo>
                    <a:pt x="0" y="8100"/>
                  </a:moveTo>
                  <a:cubicBezTo>
                    <a:pt x="1440" y="7560"/>
                    <a:pt x="2880" y="7020"/>
                    <a:pt x="4176" y="7110"/>
                  </a:cubicBezTo>
                  <a:cubicBezTo>
                    <a:pt x="5472" y="7200"/>
                    <a:pt x="6624" y="7920"/>
                    <a:pt x="8496" y="9630"/>
                  </a:cubicBezTo>
                  <a:cubicBezTo>
                    <a:pt x="10368" y="11340"/>
                    <a:pt x="12960" y="14040"/>
                    <a:pt x="14256" y="16020"/>
                  </a:cubicBezTo>
                  <a:cubicBezTo>
                    <a:pt x="15552" y="18000"/>
                    <a:pt x="15552" y="19260"/>
                    <a:pt x="14256" y="20160"/>
                  </a:cubicBezTo>
                  <a:cubicBezTo>
                    <a:pt x="12960" y="21060"/>
                    <a:pt x="10368" y="21600"/>
                    <a:pt x="8496" y="20430"/>
                  </a:cubicBezTo>
                  <a:cubicBezTo>
                    <a:pt x="6624" y="19260"/>
                    <a:pt x="5472" y="16380"/>
                    <a:pt x="5904" y="13050"/>
                  </a:cubicBezTo>
                  <a:cubicBezTo>
                    <a:pt x="6336" y="9720"/>
                    <a:pt x="8352" y="5940"/>
                    <a:pt x="11232" y="3690"/>
                  </a:cubicBezTo>
                  <a:cubicBezTo>
                    <a:pt x="14112" y="1440"/>
                    <a:pt x="17856" y="72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5" name="Line"/>
            <p:cNvSpPr/>
            <p:nvPr/>
          </p:nvSpPr>
          <p:spPr>
            <a:xfrm>
              <a:off x="4890967" y="6962449"/>
              <a:ext cx="201733" cy="435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3" h="21467" fill="norm" stroke="1" extrusionOk="0">
                  <a:moveTo>
                    <a:pt x="21223" y="1745"/>
                  </a:moveTo>
                  <a:cubicBezTo>
                    <a:pt x="19664" y="1119"/>
                    <a:pt x="18105" y="493"/>
                    <a:pt x="16769" y="180"/>
                  </a:cubicBezTo>
                  <a:cubicBezTo>
                    <a:pt x="15433" y="-133"/>
                    <a:pt x="14320" y="-133"/>
                    <a:pt x="12093" y="963"/>
                  </a:cubicBezTo>
                  <a:cubicBezTo>
                    <a:pt x="9866" y="2058"/>
                    <a:pt x="6526" y="4250"/>
                    <a:pt x="3965" y="6806"/>
                  </a:cubicBezTo>
                  <a:cubicBezTo>
                    <a:pt x="1404" y="9363"/>
                    <a:pt x="-377" y="12284"/>
                    <a:pt x="68" y="14737"/>
                  </a:cubicBezTo>
                  <a:cubicBezTo>
                    <a:pt x="514" y="17189"/>
                    <a:pt x="3186" y="19171"/>
                    <a:pt x="5635" y="20215"/>
                  </a:cubicBezTo>
                  <a:cubicBezTo>
                    <a:pt x="8085" y="21258"/>
                    <a:pt x="10312" y="21363"/>
                    <a:pt x="12538" y="2146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6" name="Line"/>
            <p:cNvSpPr/>
            <p:nvPr/>
          </p:nvSpPr>
          <p:spPr>
            <a:xfrm>
              <a:off x="5080000" y="7093102"/>
              <a:ext cx="184150" cy="292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469" y="3443"/>
                    <a:pt x="8938" y="6887"/>
                    <a:pt x="12538" y="10487"/>
                  </a:cubicBezTo>
                  <a:cubicBezTo>
                    <a:pt x="16138" y="14087"/>
                    <a:pt x="18869" y="1784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7" name="Line"/>
            <p:cNvSpPr/>
            <p:nvPr/>
          </p:nvSpPr>
          <p:spPr>
            <a:xfrm>
              <a:off x="5143499" y="7023252"/>
              <a:ext cx="133351" cy="38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829" y="1652"/>
                    <a:pt x="14057" y="3305"/>
                    <a:pt x="10457" y="5902"/>
                  </a:cubicBezTo>
                  <a:cubicBezTo>
                    <a:pt x="6857" y="8498"/>
                    <a:pt x="3429" y="12039"/>
                    <a:pt x="1714" y="14813"/>
                  </a:cubicBezTo>
                  <a:cubicBezTo>
                    <a:pt x="0" y="17587"/>
                    <a:pt x="0" y="1959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8" name="Line"/>
            <p:cNvSpPr/>
            <p:nvPr/>
          </p:nvSpPr>
          <p:spPr>
            <a:xfrm>
              <a:off x="5410837" y="7043625"/>
              <a:ext cx="158113" cy="3098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3" h="21363" fill="norm" stroke="1" extrusionOk="0">
                  <a:moveTo>
                    <a:pt x="19785" y="2098"/>
                  </a:moveTo>
                  <a:cubicBezTo>
                    <a:pt x="19209" y="1368"/>
                    <a:pt x="18633" y="639"/>
                    <a:pt x="17481" y="274"/>
                  </a:cubicBezTo>
                  <a:cubicBezTo>
                    <a:pt x="16329" y="-91"/>
                    <a:pt x="14601" y="-91"/>
                    <a:pt x="13305" y="274"/>
                  </a:cubicBezTo>
                  <a:cubicBezTo>
                    <a:pt x="12009" y="639"/>
                    <a:pt x="11145" y="1368"/>
                    <a:pt x="8985" y="3777"/>
                  </a:cubicBezTo>
                  <a:cubicBezTo>
                    <a:pt x="6825" y="6185"/>
                    <a:pt x="3369" y="10271"/>
                    <a:pt x="1641" y="13044"/>
                  </a:cubicBezTo>
                  <a:cubicBezTo>
                    <a:pt x="-87" y="15817"/>
                    <a:pt x="-87" y="17277"/>
                    <a:pt x="57" y="18371"/>
                  </a:cubicBezTo>
                  <a:cubicBezTo>
                    <a:pt x="201" y="19466"/>
                    <a:pt x="489" y="20195"/>
                    <a:pt x="2217" y="20706"/>
                  </a:cubicBezTo>
                  <a:cubicBezTo>
                    <a:pt x="3945" y="21217"/>
                    <a:pt x="7113" y="21509"/>
                    <a:pt x="10569" y="21290"/>
                  </a:cubicBezTo>
                  <a:cubicBezTo>
                    <a:pt x="14025" y="21071"/>
                    <a:pt x="17769" y="20341"/>
                    <a:pt x="21513" y="1961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9" name="Line"/>
            <p:cNvSpPr/>
            <p:nvPr/>
          </p:nvSpPr>
          <p:spPr>
            <a:xfrm>
              <a:off x="5454650" y="7213752"/>
              <a:ext cx="1524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0" name="Line"/>
            <p:cNvSpPr/>
            <p:nvPr/>
          </p:nvSpPr>
          <p:spPr>
            <a:xfrm>
              <a:off x="5714500" y="6925582"/>
              <a:ext cx="121151" cy="4342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4" h="21510" fill="norm" stroke="1" extrusionOk="0">
                  <a:moveTo>
                    <a:pt x="20954" y="1378"/>
                  </a:moveTo>
                  <a:cubicBezTo>
                    <a:pt x="20954" y="749"/>
                    <a:pt x="20954" y="120"/>
                    <a:pt x="20222" y="15"/>
                  </a:cubicBezTo>
                  <a:cubicBezTo>
                    <a:pt x="19490" y="-90"/>
                    <a:pt x="18025" y="329"/>
                    <a:pt x="14913" y="2060"/>
                  </a:cubicBezTo>
                  <a:cubicBezTo>
                    <a:pt x="11801" y="3790"/>
                    <a:pt x="7042" y="6830"/>
                    <a:pt x="3930" y="9609"/>
                  </a:cubicBezTo>
                  <a:cubicBezTo>
                    <a:pt x="818" y="12388"/>
                    <a:pt x="-646" y="14904"/>
                    <a:pt x="269" y="16844"/>
                  </a:cubicBezTo>
                  <a:cubicBezTo>
                    <a:pt x="1185" y="18784"/>
                    <a:pt x="4479" y="20147"/>
                    <a:pt x="7225" y="20828"/>
                  </a:cubicBezTo>
                  <a:cubicBezTo>
                    <a:pt x="9971" y="21510"/>
                    <a:pt x="12168" y="21510"/>
                    <a:pt x="14364" y="2151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1" name="Line"/>
            <p:cNvSpPr/>
            <p:nvPr/>
          </p:nvSpPr>
          <p:spPr>
            <a:xfrm>
              <a:off x="5854700" y="7073788"/>
              <a:ext cx="171450" cy="2335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6" fill="norm" stroke="1" extrusionOk="0">
                  <a:moveTo>
                    <a:pt x="0" y="1181"/>
                  </a:moveTo>
                  <a:cubicBezTo>
                    <a:pt x="1333" y="988"/>
                    <a:pt x="2667" y="795"/>
                    <a:pt x="4267" y="1470"/>
                  </a:cubicBezTo>
                  <a:cubicBezTo>
                    <a:pt x="5867" y="2145"/>
                    <a:pt x="7733" y="3688"/>
                    <a:pt x="8133" y="6581"/>
                  </a:cubicBezTo>
                  <a:cubicBezTo>
                    <a:pt x="8533" y="9474"/>
                    <a:pt x="7467" y="13717"/>
                    <a:pt x="6533" y="16224"/>
                  </a:cubicBezTo>
                  <a:cubicBezTo>
                    <a:pt x="5600" y="18731"/>
                    <a:pt x="4800" y="19502"/>
                    <a:pt x="3733" y="20177"/>
                  </a:cubicBezTo>
                  <a:cubicBezTo>
                    <a:pt x="2667" y="20852"/>
                    <a:pt x="1333" y="21431"/>
                    <a:pt x="667" y="21238"/>
                  </a:cubicBezTo>
                  <a:cubicBezTo>
                    <a:pt x="0" y="21045"/>
                    <a:pt x="0" y="20081"/>
                    <a:pt x="2000" y="17285"/>
                  </a:cubicBezTo>
                  <a:cubicBezTo>
                    <a:pt x="4000" y="14488"/>
                    <a:pt x="8000" y="9860"/>
                    <a:pt x="10533" y="7160"/>
                  </a:cubicBezTo>
                  <a:cubicBezTo>
                    <a:pt x="13067" y="4460"/>
                    <a:pt x="14133" y="3688"/>
                    <a:pt x="15200" y="2627"/>
                  </a:cubicBezTo>
                  <a:cubicBezTo>
                    <a:pt x="16267" y="1567"/>
                    <a:pt x="17333" y="217"/>
                    <a:pt x="17733" y="24"/>
                  </a:cubicBezTo>
                  <a:cubicBezTo>
                    <a:pt x="18133" y="-169"/>
                    <a:pt x="17867" y="795"/>
                    <a:pt x="17200" y="2917"/>
                  </a:cubicBezTo>
                  <a:cubicBezTo>
                    <a:pt x="16533" y="5038"/>
                    <a:pt x="15467" y="8317"/>
                    <a:pt x="16133" y="11499"/>
                  </a:cubicBezTo>
                  <a:cubicBezTo>
                    <a:pt x="16800" y="14681"/>
                    <a:pt x="19200" y="17767"/>
                    <a:pt x="21600" y="2085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2" name="Line"/>
            <p:cNvSpPr/>
            <p:nvPr/>
          </p:nvSpPr>
          <p:spPr>
            <a:xfrm>
              <a:off x="6127750" y="7239152"/>
              <a:ext cx="6350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3" name="Line"/>
            <p:cNvSpPr/>
            <p:nvPr/>
          </p:nvSpPr>
          <p:spPr>
            <a:xfrm>
              <a:off x="6140450" y="7116300"/>
              <a:ext cx="38109" cy="339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68" h="20381" fill="norm" stroke="1" extrusionOk="0">
                  <a:moveTo>
                    <a:pt x="13642" y="5134"/>
                  </a:moveTo>
                  <a:cubicBezTo>
                    <a:pt x="9095" y="8946"/>
                    <a:pt x="4547" y="12757"/>
                    <a:pt x="5116" y="14663"/>
                  </a:cubicBezTo>
                  <a:cubicBezTo>
                    <a:pt x="5684" y="16569"/>
                    <a:pt x="11368" y="16569"/>
                    <a:pt x="15347" y="13393"/>
                  </a:cubicBezTo>
                  <a:cubicBezTo>
                    <a:pt x="19326" y="10216"/>
                    <a:pt x="21600" y="3863"/>
                    <a:pt x="19895" y="1322"/>
                  </a:cubicBezTo>
                  <a:cubicBezTo>
                    <a:pt x="18189" y="-1219"/>
                    <a:pt x="12505" y="52"/>
                    <a:pt x="8526" y="3863"/>
                  </a:cubicBezTo>
                  <a:cubicBezTo>
                    <a:pt x="4547" y="7675"/>
                    <a:pt x="2274" y="14028"/>
                    <a:pt x="0" y="2038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4" name="Line"/>
            <p:cNvSpPr/>
            <p:nvPr/>
          </p:nvSpPr>
          <p:spPr>
            <a:xfrm>
              <a:off x="6197600" y="7353452"/>
              <a:ext cx="127000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5" name="Line"/>
            <p:cNvSpPr/>
            <p:nvPr/>
          </p:nvSpPr>
          <p:spPr>
            <a:xfrm>
              <a:off x="6413500" y="7101293"/>
              <a:ext cx="254000" cy="2585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7" fill="norm" stroke="1" extrusionOk="0">
                  <a:moveTo>
                    <a:pt x="0" y="1954"/>
                  </a:moveTo>
                  <a:cubicBezTo>
                    <a:pt x="540" y="1252"/>
                    <a:pt x="1080" y="549"/>
                    <a:pt x="1800" y="198"/>
                  </a:cubicBezTo>
                  <a:cubicBezTo>
                    <a:pt x="2520" y="-153"/>
                    <a:pt x="3420" y="-153"/>
                    <a:pt x="5220" y="1164"/>
                  </a:cubicBezTo>
                  <a:cubicBezTo>
                    <a:pt x="7020" y="2481"/>
                    <a:pt x="9720" y="5115"/>
                    <a:pt x="10800" y="8276"/>
                  </a:cubicBezTo>
                  <a:cubicBezTo>
                    <a:pt x="11880" y="11437"/>
                    <a:pt x="11340" y="15125"/>
                    <a:pt x="10440" y="17320"/>
                  </a:cubicBezTo>
                  <a:cubicBezTo>
                    <a:pt x="9540" y="19515"/>
                    <a:pt x="8280" y="20218"/>
                    <a:pt x="7200" y="20481"/>
                  </a:cubicBezTo>
                  <a:cubicBezTo>
                    <a:pt x="6120" y="20745"/>
                    <a:pt x="5220" y="20569"/>
                    <a:pt x="4950" y="18988"/>
                  </a:cubicBezTo>
                  <a:cubicBezTo>
                    <a:pt x="4680" y="17408"/>
                    <a:pt x="5040" y="14423"/>
                    <a:pt x="7020" y="11349"/>
                  </a:cubicBezTo>
                  <a:cubicBezTo>
                    <a:pt x="9000" y="8276"/>
                    <a:pt x="12600" y="5115"/>
                    <a:pt x="14940" y="3271"/>
                  </a:cubicBezTo>
                  <a:cubicBezTo>
                    <a:pt x="17280" y="1427"/>
                    <a:pt x="18360" y="901"/>
                    <a:pt x="19350" y="549"/>
                  </a:cubicBezTo>
                  <a:cubicBezTo>
                    <a:pt x="20340" y="198"/>
                    <a:pt x="21240" y="23"/>
                    <a:pt x="21420" y="286"/>
                  </a:cubicBezTo>
                  <a:cubicBezTo>
                    <a:pt x="21600" y="549"/>
                    <a:pt x="21060" y="1252"/>
                    <a:pt x="19890" y="3359"/>
                  </a:cubicBezTo>
                  <a:cubicBezTo>
                    <a:pt x="18720" y="5467"/>
                    <a:pt x="16920" y="8979"/>
                    <a:pt x="16470" y="12052"/>
                  </a:cubicBezTo>
                  <a:cubicBezTo>
                    <a:pt x="16020" y="15125"/>
                    <a:pt x="16920" y="17759"/>
                    <a:pt x="18000" y="19252"/>
                  </a:cubicBezTo>
                  <a:cubicBezTo>
                    <a:pt x="19080" y="20745"/>
                    <a:pt x="20340" y="21096"/>
                    <a:pt x="21600" y="2144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6" name="Line"/>
            <p:cNvSpPr/>
            <p:nvPr/>
          </p:nvSpPr>
          <p:spPr>
            <a:xfrm>
              <a:off x="6762750" y="7315352"/>
              <a:ext cx="6350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7" name="Line"/>
            <p:cNvSpPr/>
            <p:nvPr/>
          </p:nvSpPr>
          <p:spPr>
            <a:xfrm>
              <a:off x="6781800" y="7178737"/>
              <a:ext cx="38100" cy="223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702" fill="norm" stroke="1" extrusionOk="0">
                  <a:moveTo>
                    <a:pt x="21600" y="20702"/>
                  </a:moveTo>
                  <a:cubicBezTo>
                    <a:pt x="20400" y="10884"/>
                    <a:pt x="19200" y="1066"/>
                    <a:pt x="15600" y="84"/>
                  </a:cubicBezTo>
                  <a:cubicBezTo>
                    <a:pt x="12000" y="-898"/>
                    <a:pt x="6000" y="6957"/>
                    <a:pt x="0" y="1481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8" name="Line"/>
            <p:cNvSpPr/>
            <p:nvPr/>
          </p:nvSpPr>
          <p:spPr>
            <a:xfrm>
              <a:off x="6908800" y="7270902"/>
              <a:ext cx="1714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9" name="Line"/>
            <p:cNvSpPr/>
            <p:nvPr/>
          </p:nvSpPr>
          <p:spPr>
            <a:xfrm>
              <a:off x="7016750" y="7182002"/>
              <a:ext cx="1" cy="190501"/>
            </a:xfrm>
            <a:prstGeom prst="ellipse">
              <a:avLst/>
            </a:pr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0" name="Line"/>
            <p:cNvSpPr/>
            <p:nvPr/>
          </p:nvSpPr>
          <p:spPr>
            <a:xfrm>
              <a:off x="7077805" y="6906226"/>
              <a:ext cx="265230" cy="4472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2" h="21426" fill="norm" stroke="1" extrusionOk="0">
                  <a:moveTo>
                    <a:pt x="2237" y="18992"/>
                  </a:moveTo>
                  <a:cubicBezTo>
                    <a:pt x="3428" y="15544"/>
                    <a:pt x="4618" y="12096"/>
                    <a:pt x="6149" y="9003"/>
                  </a:cubicBezTo>
                  <a:cubicBezTo>
                    <a:pt x="7680" y="5911"/>
                    <a:pt x="9550" y="3172"/>
                    <a:pt x="10826" y="1651"/>
                  </a:cubicBezTo>
                  <a:cubicBezTo>
                    <a:pt x="12102" y="130"/>
                    <a:pt x="12782" y="-174"/>
                    <a:pt x="13292" y="80"/>
                  </a:cubicBezTo>
                  <a:cubicBezTo>
                    <a:pt x="13802" y="333"/>
                    <a:pt x="14143" y="1144"/>
                    <a:pt x="14738" y="3122"/>
                  </a:cubicBezTo>
                  <a:cubicBezTo>
                    <a:pt x="15333" y="5099"/>
                    <a:pt x="16184" y="8243"/>
                    <a:pt x="17289" y="11082"/>
                  </a:cubicBezTo>
                  <a:cubicBezTo>
                    <a:pt x="18395" y="13922"/>
                    <a:pt x="19755" y="16457"/>
                    <a:pt x="20521" y="17978"/>
                  </a:cubicBezTo>
                  <a:cubicBezTo>
                    <a:pt x="21286" y="19499"/>
                    <a:pt x="21456" y="20006"/>
                    <a:pt x="21201" y="20412"/>
                  </a:cubicBezTo>
                  <a:cubicBezTo>
                    <a:pt x="20946" y="20818"/>
                    <a:pt x="20265" y="21122"/>
                    <a:pt x="18395" y="21172"/>
                  </a:cubicBezTo>
                  <a:cubicBezTo>
                    <a:pt x="16524" y="21223"/>
                    <a:pt x="13462" y="21020"/>
                    <a:pt x="10571" y="20919"/>
                  </a:cubicBezTo>
                  <a:cubicBezTo>
                    <a:pt x="7680" y="20818"/>
                    <a:pt x="4958" y="20818"/>
                    <a:pt x="3173" y="20818"/>
                  </a:cubicBezTo>
                  <a:cubicBezTo>
                    <a:pt x="1387" y="20818"/>
                    <a:pt x="536" y="20818"/>
                    <a:pt x="196" y="20919"/>
                  </a:cubicBezTo>
                  <a:cubicBezTo>
                    <a:pt x="-144" y="21020"/>
                    <a:pt x="26" y="21223"/>
                    <a:pt x="196" y="2142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1" name="Line"/>
            <p:cNvSpPr/>
            <p:nvPr/>
          </p:nvSpPr>
          <p:spPr>
            <a:xfrm>
              <a:off x="7362192" y="7126585"/>
              <a:ext cx="168908" cy="2131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0" h="21118" fill="norm" stroke="1" extrusionOk="0">
                  <a:moveTo>
                    <a:pt x="5280" y="2345"/>
                  </a:moveTo>
                  <a:cubicBezTo>
                    <a:pt x="5813" y="1296"/>
                    <a:pt x="6347" y="247"/>
                    <a:pt x="7147" y="38"/>
                  </a:cubicBezTo>
                  <a:cubicBezTo>
                    <a:pt x="7947" y="-172"/>
                    <a:pt x="9013" y="457"/>
                    <a:pt x="9813" y="2659"/>
                  </a:cubicBezTo>
                  <a:cubicBezTo>
                    <a:pt x="10613" y="4861"/>
                    <a:pt x="11147" y="8636"/>
                    <a:pt x="10347" y="11886"/>
                  </a:cubicBezTo>
                  <a:cubicBezTo>
                    <a:pt x="9547" y="15137"/>
                    <a:pt x="7413" y="17863"/>
                    <a:pt x="5413" y="19436"/>
                  </a:cubicBezTo>
                  <a:cubicBezTo>
                    <a:pt x="3413" y="21009"/>
                    <a:pt x="1547" y="21428"/>
                    <a:pt x="613" y="20904"/>
                  </a:cubicBezTo>
                  <a:cubicBezTo>
                    <a:pt x="-320" y="20379"/>
                    <a:pt x="-320" y="18911"/>
                    <a:pt x="1547" y="16395"/>
                  </a:cubicBezTo>
                  <a:cubicBezTo>
                    <a:pt x="3413" y="13878"/>
                    <a:pt x="7147" y="10313"/>
                    <a:pt x="9680" y="8216"/>
                  </a:cubicBezTo>
                  <a:cubicBezTo>
                    <a:pt x="12213" y="6119"/>
                    <a:pt x="13547" y="5490"/>
                    <a:pt x="14747" y="4861"/>
                  </a:cubicBezTo>
                  <a:cubicBezTo>
                    <a:pt x="15947" y="4232"/>
                    <a:pt x="17013" y="3603"/>
                    <a:pt x="17547" y="3917"/>
                  </a:cubicBezTo>
                  <a:cubicBezTo>
                    <a:pt x="18080" y="4232"/>
                    <a:pt x="18080" y="5490"/>
                    <a:pt x="17680" y="7482"/>
                  </a:cubicBezTo>
                  <a:cubicBezTo>
                    <a:pt x="17280" y="9475"/>
                    <a:pt x="16480" y="12201"/>
                    <a:pt x="17013" y="14403"/>
                  </a:cubicBezTo>
                  <a:cubicBezTo>
                    <a:pt x="17547" y="16605"/>
                    <a:pt x="19413" y="18282"/>
                    <a:pt x="21280" y="1996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2" name="Line"/>
            <p:cNvSpPr/>
            <p:nvPr/>
          </p:nvSpPr>
          <p:spPr>
            <a:xfrm>
              <a:off x="7594599" y="6966102"/>
              <a:ext cx="105607" cy="438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34" h="21600" fill="norm" stroke="1" extrusionOk="0">
                  <a:moveTo>
                    <a:pt x="0" y="0"/>
                  </a:moveTo>
                  <a:cubicBezTo>
                    <a:pt x="5298" y="1565"/>
                    <a:pt x="10596" y="3130"/>
                    <a:pt x="14672" y="5583"/>
                  </a:cubicBezTo>
                  <a:cubicBezTo>
                    <a:pt x="18747" y="8035"/>
                    <a:pt x="21600" y="11374"/>
                    <a:pt x="19766" y="14191"/>
                  </a:cubicBezTo>
                  <a:cubicBezTo>
                    <a:pt x="17932" y="17009"/>
                    <a:pt x="11411" y="19304"/>
                    <a:pt x="4891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3" name="Line"/>
            <p:cNvSpPr/>
            <p:nvPr/>
          </p:nvSpPr>
          <p:spPr>
            <a:xfrm>
              <a:off x="7759700" y="6908952"/>
              <a:ext cx="156932" cy="552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98" h="21600" fill="norm" stroke="1" extrusionOk="0">
                  <a:moveTo>
                    <a:pt x="0" y="0"/>
                  </a:moveTo>
                  <a:cubicBezTo>
                    <a:pt x="3647" y="1159"/>
                    <a:pt x="7294" y="2317"/>
                    <a:pt x="11221" y="4179"/>
                  </a:cubicBezTo>
                  <a:cubicBezTo>
                    <a:pt x="15148" y="6041"/>
                    <a:pt x="19356" y="8607"/>
                    <a:pt x="20478" y="11090"/>
                  </a:cubicBezTo>
                  <a:cubicBezTo>
                    <a:pt x="21600" y="13572"/>
                    <a:pt x="19636" y="15972"/>
                    <a:pt x="16691" y="17710"/>
                  </a:cubicBezTo>
                  <a:cubicBezTo>
                    <a:pt x="13745" y="19448"/>
                    <a:pt x="9818" y="20524"/>
                    <a:pt x="5891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4" name="Line"/>
            <p:cNvSpPr/>
            <p:nvPr/>
          </p:nvSpPr>
          <p:spPr>
            <a:xfrm>
              <a:off x="8172450" y="7124852"/>
              <a:ext cx="1905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640" y="10800"/>
                    <a:pt x="5280" y="0"/>
                    <a:pt x="8880" y="0"/>
                  </a:cubicBezTo>
                  <a:cubicBezTo>
                    <a:pt x="12480" y="0"/>
                    <a:pt x="17040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5" name="Line"/>
            <p:cNvSpPr/>
            <p:nvPr/>
          </p:nvSpPr>
          <p:spPr>
            <a:xfrm>
              <a:off x="8172450" y="7283602"/>
              <a:ext cx="203200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6" name="Line"/>
            <p:cNvSpPr/>
            <p:nvPr/>
          </p:nvSpPr>
          <p:spPr>
            <a:xfrm>
              <a:off x="8600778" y="6707470"/>
              <a:ext cx="181273" cy="722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1" h="21549" fill="norm" stroke="1" extrusionOk="0">
                  <a:moveTo>
                    <a:pt x="21021" y="2223"/>
                  </a:moveTo>
                  <a:cubicBezTo>
                    <a:pt x="20530" y="1591"/>
                    <a:pt x="20039" y="960"/>
                    <a:pt x="19303" y="549"/>
                  </a:cubicBezTo>
                  <a:cubicBezTo>
                    <a:pt x="18566" y="138"/>
                    <a:pt x="17585" y="-51"/>
                    <a:pt x="15498" y="12"/>
                  </a:cubicBezTo>
                  <a:cubicBezTo>
                    <a:pt x="13412" y="75"/>
                    <a:pt x="10221" y="391"/>
                    <a:pt x="7153" y="1212"/>
                  </a:cubicBezTo>
                  <a:cubicBezTo>
                    <a:pt x="4085" y="2033"/>
                    <a:pt x="1139" y="3360"/>
                    <a:pt x="280" y="4907"/>
                  </a:cubicBezTo>
                  <a:cubicBezTo>
                    <a:pt x="-579" y="6454"/>
                    <a:pt x="648" y="8223"/>
                    <a:pt x="2489" y="10181"/>
                  </a:cubicBezTo>
                  <a:cubicBezTo>
                    <a:pt x="4330" y="12138"/>
                    <a:pt x="6785" y="14286"/>
                    <a:pt x="8257" y="15833"/>
                  </a:cubicBezTo>
                  <a:cubicBezTo>
                    <a:pt x="9730" y="17381"/>
                    <a:pt x="10221" y="18328"/>
                    <a:pt x="9730" y="19181"/>
                  </a:cubicBezTo>
                  <a:cubicBezTo>
                    <a:pt x="9239" y="20033"/>
                    <a:pt x="7766" y="20791"/>
                    <a:pt x="6294" y="21170"/>
                  </a:cubicBezTo>
                  <a:cubicBezTo>
                    <a:pt x="4821" y="21549"/>
                    <a:pt x="3348" y="21549"/>
                    <a:pt x="1876" y="21549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7" name="Line"/>
            <p:cNvSpPr/>
            <p:nvPr/>
          </p:nvSpPr>
          <p:spPr>
            <a:xfrm>
              <a:off x="8426450" y="7488793"/>
              <a:ext cx="222250" cy="1902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73" fill="norm" stroke="1" extrusionOk="0">
                  <a:moveTo>
                    <a:pt x="0" y="3265"/>
                  </a:moveTo>
                  <a:cubicBezTo>
                    <a:pt x="617" y="2336"/>
                    <a:pt x="1234" y="1407"/>
                    <a:pt x="2057" y="943"/>
                  </a:cubicBezTo>
                  <a:cubicBezTo>
                    <a:pt x="2880" y="478"/>
                    <a:pt x="3909" y="478"/>
                    <a:pt x="5143" y="1407"/>
                  </a:cubicBezTo>
                  <a:cubicBezTo>
                    <a:pt x="6377" y="2336"/>
                    <a:pt x="7817" y="4194"/>
                    <a:pt x="8229" y="6981"/>
                  </a:cubicBezTo>
                  <a:cubicBezTo>
                    <a:pt x="8640" y="9768"/>
                    <a:pt x="8023" y="13484"/>
                    <a:pt x="7200" y="15923"/>
                  </a:cubicBezTo>
                  <a:cubicBezTo>
                    <a:pt x="6377" y="18362"/>
                    <a:pt x="5349" y="19523"/>
                    <a:pt x="4320" y="20220"/>
                  </a:cubicBezTo>
                  <a:cubicBezTo>
                    <a:pt x="3291" y="20917"/>
                    <a:pt x="2263" y="21149"/>
                    <a:pt x="1646" y="20452"/>
                  </a:cubicBezTo>
                  <a:cubicBezTo>
                    <a:pt x="1029" y="19755"/>
                    <a:pt x="823" y="18130"/>
                    <a:pt x="2057" y="15923"/>
                  </a:cubicBezTo>
                  <a:cubicBezTo>
                    <a:pt x="3291" y="13717"/>
                    <a:pt x="5966" y="10930"/>
                    <a:pt x="7714" y="9188"/>
                  </a:cubicBezTo>
                  <a:cubicBezTo>
                    <a:pt x="9463" y="7446"/>
                    <a:pt x="10286" y="6749"/>
                    <a:pt x="12034" y="5239"/>
                  </a:cubicBezTo>
                  <a:cubicBezTo>
                    <a:pt x="13783" y="3730"/>
                    <a:pt x="16457" y="1407"/>
                    <a:pt x="17177" y="478"/>
                  </a:cubicBezTo>
                  <a:cubicBezTo>
                    <a:pt x="17897" y="-451"/>
                    <a:pt x="16663" y="14"/>
                    <a:pt x="15326" y="1523"/>
                  </a:cubicBezTo>
                  <a:cubicBezTo>
                    <a:pt x="13989" y="3033"/>
                    <a:pt x="12549" y="5588"/>
                    <a:pt x="11931" y="8026"/>
                  </a:cubicBezTo>
                  <a:cubicBezTo>
                    <a:pt x="11314" y="10465"/>
                    <a:pt x="11520" y="12788"/>
                    <a:pt x="13269" y="14646"/>
                  </a:cubicBezTo>
                  <a:cubicBezTo>
                    <a:pt x="15017" y="16504"/>
                    <a:pt x="18309" y="17897"/>
                    <a:pt x="21600" y="1929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8" name="Line"/>
            <p:cNvSpPr/>
            <p:nvPr/>
          </p:nvSpPr>
          <p:spPr>
            <a:xfrm>
              <a:off x="8718550" y="7632852"/>
              <a:ext cx="12700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9" name="Line"/>
            <p:cNvSpPr/>
            <p:nvPr/>
          </p:nvSpPr>
          <p:spPr>
            <a:xfrm>
              <a:off x="8756650" y="7537602"/>
              <a:ext cx="63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0" name="Line"/>
            <p:cNvSpPr/>
            <p:nvPr/>
          </p:nvSpPr>
          <p:spPr>
            <a:xfrm>
              <a:off x="8369300" y="6301469"/>
              <a:ext cx="165100" cy="2328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4516"/>
                  </a:moveTo>
                  <a:cubicBezTo>
                    <a:pt x="277" y="3338"/>
                    <a:pt x="554" y="2160"/>
                    <a:pt x="1385" y="1571"/>
                  </a:cubicBezTo>
                  <a:cubicBezTo>
                    <a:pt x="2215" y="982"/>
                    <a:pt x="3600" y="982"/>
                    <a:pt x="5538" y="2160"/>
                  </a:cubicBezTo>
                  <a:cubicBezTo>
                    <a:pt x="7477" y="3338"/>
                    <a:pt x="9969" y="5695"/>
                    <a:pt x="11077" y="8345"/>
                  </a:cubicBezTo>
                  <a:cubicBezTo>
                    <a:pt x="12185" y="10996"/>
                    <a:pt x="11908" y="13942"/>
                    <a:pt x="11215" y="16004"/>
                  </a:cubicBezTo>
                  <a:cubicBezTo>
                    <a:pt x="10523" y="18065"/>
                    <a:pt x="9415" y="19244"/>
                    <a:pt x="8169" y="20127"/>
                  </a:cubicBezTo>
                  <a:cubicBezTo>
                    <a:pt x="6923" y="21011"/>
                    <a:pt x="5538" y="21600"/>
                    <a:pt x="4708" y="21404"/>
                  </a:cubicBezTo>
                  <a:cubicBezTo>
                    <a:pt x="3877" y="21207"/>
                    <a:pt x="3600" y="20225"/>
                    <a:pt x="4569" y="17378"/>
                  </a:cubicBezTo>
                  <a:cubicBezTo>
                    <a:pt x="5538" y="14531"/>
                    <a:pt x="7754" y="9818"/>
                    <a:pt x="9277" y="7069"/>
                  </a:cubicBezTo>
                  <a:cubicBezTo>
                    <a:pt x="10800" y="4320"/>
                    <a:pt x="11631" y="3535"/>
                    <a:pt x="12877" y="2455"/>
                  </a:cubicBezTo>
                  <a:cubicBezTo>
                    <a:pt x="14123" y="1375"/>
                    <a:pt x="15785" y="0"/>
                    <a:pt x="16615" y="0"/>
                  </a:cubicBezTo>
                  <a:cubicBezTo>
                    <a:pt x="17446" y="0"/>
                    <a:pt x="17446" y="1375"/>
                    <a:pt x="16754" y="4418"/>
                  </a:cubicBezTo>
                  <a:cubicBezTo>
                    <a:pt x="16062" y="7462"/>
                    <a:pt x="14677" y="12175"/>
                    <a:pt x="14123" y="15022"/>
                  </a:cubicBezTo>
                  <a:cubicBezTo>
                    <a:pt x="13569" y="17869"/>
                    <a:pt x="13846" y="18851"/>
                    <a:pt x="15231" y="19636"/>
                  </a:cubicBezTo>
                  <a:cubicBezTo>
                    <a:pt x="16615" y="20422"/>
                    <a:pt x="19108" y="2101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1" name="Line"/>
            <p:cNvSpPr/>
            <p:nvPr/>
          </p:nvSpPr>
          <p:spPr>
            <a:xfrm>
              <a:off x="8597900" y="6477152"/>
              <a:ext cx="635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2" name="Line"/>
            <p:cNvSpPr/>
            <p:nvPr/>
          </p:nvSpPr>
          <p:spPr>
            <a:xfrm>
              <a:off x="8604250" y="6369202"/>
              <a:ext cx="254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3" name="Line"/>
            <p:cNvSpPr/>
            <p:nvPr/>
          </p:nvSpPr>
          <p:spPr>
            <a:xfrm>
              <a:off x="8680450" y="6448759"/>
              <a:ext cx="127000" cy="156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8" fill="norm" stroke="1" extrusionOk="0">
                  <a:moveTo>
                    <a:pt x="0" y="20018"/>
                  </a:moveTo>
                  <a:cubicBezTo>
                    <a:pt x="1440" y="11918"/>
                    <a:pt x="2880" y="3818"/>
                    <a:pt x="6480" y="1118"/>
                  </a:cubicBezTo>
                  <a:cubicBezTo>
                    <a:pt x="10080" y="-1582"/>
                    <a:pt x="15840" y="1118"/>
                    <a:pt x="21600" y="3818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4" name="Line"/>
            <p:cNvSpPr/>
            <p:nvPr/>
          </p:nvSpPr>
          <p:spPr>
            <a:xfrm>
              <a:off x="8763000" y="6369202"/>
              <a:ext cx="6350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5" name="Line"/>
            <p:cNvSpPr/>
            <p:nvPr/>
          </p:nvSpPr>
          <p:spPr>
            <a:xfrm>
              <a:off x="8801099" y="6208335"/>
              <a:ext cx="158751" cy="383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0884"/>
                  </a:moveTo>
                  <a:cubicBezTo>
                    <a:pt x="3456" y="16946"/>
                    <a:pt x="6912" y="13008"/>
                    <a:pt x="9792" y="9726"/>
                  </a:cubicBezTo>
                  <a:cubicBezTo>
                    <a:pt x="12672" y="6444"/>
                    <a:pt x="14976" y="3819"/>
                    <a:pt x="16272" y="2208"/>
                  </a:cubicBezTo>
                  <a:cubicBezTo>
                    <a:pt x="17568" y="597"/>
                    <a:pt x="17856" y="0"/>
                    <a:pt x="18000" y="0"/>
                  </a:cubicBezTo>
                  <a:cubicBezTo>
                    <a:pt x="18144" y="0"/>
                    <a:pt x="18144" y="597"/>
                    <a:pt x="18288" y="3043"/>
                  </a:cubicBezTo>
                  <a:cubicBezTo>
                    <a:pt x="18432" y="5490"/>
                    <a:pt x="18720" y="9786"/>
                    <a:pt x="19008" y="12232"/>
                  </a:cubicBezTo>
                  <a:cubicBezTo>
                    <a:pt x="19296" y="14678"/>
                    <a:pt x="19584" y="15275"/>
                    <a:pt x="20160" y="15991"/>
                  </a:cubicBezTo>
                  <a:cubicBezTo>
                    <a:pt x="20736" y="16707"/>
                    <a:pt x="21600" y="17543"/>
                    <a:pt x="21600" y="18199"/>
                  </a:cubicBezTo>
                  <a:cubicBezTo>
                    <a:pt x="21600" y="18855"/>
                    <a:pt x="20736" y="19333"/>
                    <a:pt x="19152" y="19631"/>
                  </a:cubicBezTo>
                  <a:cubicBezTo>
                    <a:pt x="17568" y="19929"/>
                    <a:pt x="15264" y="20049"/>
                    <a:pt x="12528" y="20347"/>
                  </a:cubicBezTo>
                  <a:cubicBezTo>
                    <a:pt x="9792" y="20645"/>
                    <a:pt x="6624" y="21123"/>
                    <a:pt x="3456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6" name="Line"/>
            <p:cNvSpPr/>
            <p:nvPr/>
          </p:nvSpPr>
          <p:spPr>
            <a:xfrm>
              <a:off x="8997950" y="6398750"/>
              <a:ext cx="165100" cy="1609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31" fill="norm" stroke="1" extrusionOk="0">
                  <a:moveTo>
                    <a:pt x="0" y="2817"/>
                  </a:moveTo>
                  <a:cubicBezTo>
                    <a:pt x="1108" y="1975"/>
                    <a:pt x="2215" y="1134"/>
                    <a:pt x="3462" y="993"/>
                  </a:cubicBezTo>
                  <a:cubicBezTo>
                    <a:pt x="4708" y="853"/>
                    <a:pt x="6092" y="1414"/>
                    <a:pt x="7338" y="2957"/>
                  </a:cubicBezTo>
                  <a:cubicBezTo>
                    <a:pt x="8585" y="4500"/>
                    <a:pt x="9692" y="7025"/>
                    <a:pt x="9692" y="9689"/>
                  </a:cubicBezTo>
                  <a:cubicBezTo>
                    <a:pt x="9692" y="12354"/>
                    <a:pt x="8585" y="15160"/>
                    <a:pt x="7338" y="16702"/>
                  </a:cubicBezTo>
                  <a:cubicBezTo>
                    <a:pt x="6092" y="18245"/>
                    <a:pt x="4708" y="18526"/>
                    <a:pt x="4015" y="17825"/>
                  </a:cubicBezTo>
                  <a:cubicBezTo>
                    <a:pt x="3323" y="17123"/>
                    <a:pt x="3323" y="15440"/>
                    <a:pt x="4708" y="13056"/>
                  </a:cubicBezTo>
                  <a:cubicBezTo>
                    <a:pt x="6092" y="10671"/>
                    <a:pt x="8862" y="7586"/>
                    <a:pt x="11077" y="5341"/>
                  </a:cubicBezTo>
                  <a:cubicBezTo>
                    <a:pt x="13292" y="3097"/>
                    <a:pt x="14954" y="1695"/>
                    <a:pt x="16477" y="853"/>
                  </a:cubicBezTo>
                  <a:cubicBezTo>
                    <a:pt x="18000" y="12"/>
                    <a:pt x="19385" y="-269"/>
                    <a:pt x="19662" y="292"/>
                  </a:cubicBezTo>
                  <a:cubicBezTo>
                    <a:pt x="19938" y="853"/>
                    <a:pt x="19108" y="2256"/>
                    <a:pt x="18277" y="4640"/>
                  </a:cubicBezTo>
                  <a:cubicBezTo>
                    <a:pt x="17446" y="7025"/>
                    <a:pt x="16615" y="10391"/>
                    <a:pt x="17169" y="13336"/>
                  </a:cubicBezTo>
                  <a:cubicBezTo>
                    <a:pt x="17723" y="16282"/>
                    <a:pt x="19662" y="18806"/>
                    <a:pt x="21600" y="2133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7" name="Line"/>
            <p:cNvSpPr/>
            <p:nvPr/>
          </p:nvSpPr>
          <p:spPr>
            <a:xfrm>
              <a:off x="9004299" y="6863963"/>
              <a:ext cx="113212" cy="432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4" h="21521" fill="norm" stroke="1" extrusionOk="0">
                  <a:moveTo>
                    <a:pt x="18000" y="6664"/>
                  </a:moveTo>
                  <a:cubicBezTo>
                    <a:pt x="19200" y="5189"/>
                    <a:pt x="20400" y="3714"/>
                    <a:pt x="21000" y="2661"/>
                  </a:cubicBezTo>
                  <a:cubicBezTo>
                    <a:pt x="21600" y="1607"/>
                    <a:pt x="21600" y="975"/>
                    <a:pt x="20400" y="553"/>
                  </a:cubicBezTo>
                  <a:cubicBezTo>
                    <a:pt x="19200" y="132"/>
                    <a:pt x="16800" y="-79"/>
                    <a:pt x="15000" y="26"/>
                  </a:cubicBezTo>
                  <a:cubicBezTo>
                    <a:pt x="13200" y="132"/>
                    <a:pt x="12000" y="553"/>
                    <a:pt x="9800" y="2186"/>
                  </a:cubicBezTo>
                  <a:cubicBezTo>
                    <a:pt x="7600" y="3820"/>
                    <a:pt x="4400" y="6664"/>
                    <a:pt x="2600" y="10089"/>
                  </a:cubicBezTo>
                  <a:cubicBezTo>
                    <a:pt x="800" y="13513"/>
                    <a:pt x="400" y="17517"/>
                    <a:pt x="0" y="2152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8" name="Line"/>
            <p:cNvSpPr/>
            <p:nvPr/>
          </p:nvSpPr>
          <p:spPr>
            <a:xfrm>
              <a:off x="8915400" y="7118502"/>
              <a:ext cx="23495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670" y="15200"/>
                    <a:pt x="9341" y="8800"/>
                    <a:pt x="12941" y="5200"/>
                  </a:cubicBezTo>
                  <a:cubicBezTo>
                    <a:pt x="16541" y="1600"/>
                    <a:pt x="19070" y="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9" name="Line"/>
            <p:cNvSpPr/>
            <p:nvPr/>
          </p:nvSpPr>
          <p:spPr>
            <a:xfrm>
              <a:off x="9118600" y="7239152"/>
              <a:ext cx="107950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235" y="3375"/>
                    <a:pt x="8471" y="6750"/>
                    <a:pt x="12071" y="10350"/>
                  </a:cubicBezTo>
                  <a:cubicBezTo>
                    <a:pt x="15671" y="13950"/>
                    <a:pt x="18635" y="1777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0" name="Line"/>
            <p:cNvSpPr/>
            <p:nvPr/>
          </p:nvSpPr>
          <p:spPr>
            <a:xfrm>
              <a:off x="9124950" y="7232802"/>
              <a:ext cx="114300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600" y="206"/>
                    <a:pt x="17600" y="411"/>
                    <a:pt x="14000" y="4011"/>
                  </a:cubicBezTo>
                  <a:cubicBezTo>
                    <a:pt x="10400" y="7611"/>
                    <a:pt x="5200" y="1460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1" name="Line"/>
            <p:cNvSpPr/>
            <p:nvPr/>
          </p:nvSpPr>
          <p:spPr>
            <a:xfrm>
              <a:off x="9344788" y="6943141"/>
              <a:ext cx="110362" cy="384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9" h="21464" fill="norm" stroke="1" extrusionOk="0">
                  <a:moveTo>
                    <a:pt x="21249" y="1634"/>
                  </a:moveTo>
                  <a:cubicBezTo>
                    <a:pt x="19619" y="926"/>
                    <a:pt x="17989" y="218"/>
                    <a:pt x="16358" y="41"/>
                  </a:cubicBezTo>
                  <a:cubicBezTo>
                    <a:pt x="14728" y="-136"/>
                    <a:pt x="13098" y="218"/>
                    <a:pt x="10449" y="1930"/>
                  </a:cubicBezTo>
                  <a:cubicBezTo>
                    <a:pt x="7800" y="3641"/>
                    <a:pt x="4132" y="6710"/>
                    <a:pt x="2094" y="9897"/>
                  </a:cubicBezTo>
                  <a:cubicBezTo>
                    <a:pt x="57" y="13084"/>
                    <a:pt x="-351" y="16389"/>
                    <a:pt x="260" y="18336"/>
                  </a:cubicBezTo>
                  <a:cubicBezTo>
                    <a:pt x="872" y="20284"/>
                    <a:pt x="2502" y="20874"/>
                    <a:pt x="4132" y="2146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2" name="Line"/>
            <p:cNvSpPr/>
            <p:nvPr/>
          </p:nvSpPr>
          <p:spPr>
            <a:xfrm>
              <a:off x="9464385" y="7029678"/>
              <a:ext cx="164260" cy="2285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3" h="21395" fill="norm" stroke="1" extrusionOk="0">
                  <a:moveTo>
                    <a:pt x="442" y="3560"/>
                  </a:moveTo>
                  <a:cubicBezTo>
                    <a:pt x="2602" y="5740"/>
                    <a:pt x="4762" y="7920"/>
                    <a:pt x="5572" y="10496"/>
                  </a:cubicBezTo>
                  <a:cubicBezTo>
                    <a:pt x="6382" y="13072"/>
                    <a:pt x="5842" y="16045"/>
                    <a:pt x="4897" y="17828"/>
                  </a:cubicBezTo>
                  <a:cubicBezTo>
                    <a:pt x="3952" y="19612"/>
                    <a:pt x="2602" y="20206"/>
                    <a:pt x="1522" y="20107"/>
                  </a:cubicBezTo>
                  <a:cubicBezTo>
                    <a:pt x="442" y="20008"/>
                    <a:pt x="-368" y="19215"/>
                    <a:pt x="172" y="17134"/>
                  </a:cubicBezTo>
                  <a:cubicBezTo>
                    <a:pt x="712" y="15054"/>
                    <a:pt x="2602" y="11685"/>
                    <a:pt x="5707" y="8712"/>
                  </a:cubicBezTo>
                  <a:cubicBezTo>
                    <a:pt x="8812" y="5740"/>
                    <a:pt x="13132" y="3164"/>
                    <a:pt x="15967" y="1678"/>
                  </a:cubicBezTo>
                  <a:cubicBezTo>
                    <a:pt x="18802" y="191"/>
                    <a:pt x="20152" y="-205"/>
                    <a:pt x="20692" y="92"/>
                  </a:cubicBezTo>
                  <a:cubicBezTo>
                    <a:pt x="21232" y="389"/>
                    <a:pt x="20962" y="1380"/>
                    <a:pt x="19612" y="4056"/>
                  </a:cubicBezTo>
                  <a:cubicBezTo>
                    <a:pt x="18262" y="6731"/>
                    <a:pt x="15832" y="11090"/>
                    <a:pt x="14887" y="14261"/>
                  </a:cubicBezTo>
                  <a:cubicBezTo>
                    <a:pt x="13942" y="17432"/>
                    <a:pt x="14482" y="19413"/>
                    <a:pt x="15022" y="2139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3" name="Line"/>
            <p:cNvSpPr/>
            <p:nvPr/>
          </p:nvSpPr>
          <p:spPr>
            <a:xfrm>
              <a:off x="9652000" y="7207402"/>
              <a:ext cx="31750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4" name="Line"/>
            <p:cNvSpPr/>
            <p:nvPr/>
          </p:nvSpPr>
          <p:spPr>
            <a:xfrm>
              <a:off x="9696450" y="7093102"/>
              <a:ext cx="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21600"/>
                  </a:moveTo>
                  <a:cubicBezTo>
                    <a:pt x="21600" y="14400"/>
                    <a:pt x="216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5" name="Line"/>
            <p:cNvSpPr/>
            <p:nvPr/>
          </p:nvSpPr>
          <p:spPr>
            <a:xfrm>
              <a:off x="9747249" y="6921652"/>
              <a:ext cx="90118" cy="419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0" h="21600" fill="norm" stroke="1" extrusionOk="0">
                  <a:moveTo>
                    <a:pt x="4418" y="0"/>
                  </a:moveTo>
                  <a:cubicBezTo>
                    <a:pt x="6873" y="0"/>
                    <a:pt x="9327" y="0"/>
                    <a:pt x="12273" y="764"/>
                  </a:cubicBezTo>
                  <a:cubicBezTo>
                    <a:pt x="15218" y="1527"/>
                    <a:pt x="18655" y="3055"/>
                    <a:pt x="20127" y="5509"/>
                  </a:cubicBezTo>
                  <a:cubicBezTo>
                    <a:pt x="21600" y="7964"/>
                    <a:pt x="21109" y="11345"/>
                    <a:pt x="17427" y="14182"/>
                  </a:cubicBezTo>
                  <a:cubicBezTo>
                    <a:pt x="13745" y="17018"/>
                    <a:pt x="6873" y="1930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6" name="Line"/>
            <p:cNvSpPr/>
            <p:nvPr/>
          </p:nvSpPr>
          <p:spPr>
            <a:xfrm>
              <a:off x="9874249" y="7213752"/>
              <a:ext cx="63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7" name="Line"/>
            <p:cNvSpPr/>
            <p:nvPr/>
          </p:nvSpPr>
          <p:spPr>
            <a:xfrm>
              <a:off x="10015396" y="6833769"/>
              <a:ext cx="277954" cy="5030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8" h="21478" fill="norm" stroke="1" extrusionOk="0">
                  <a:moveTo>
                    <a:pt x="6761" y="13785"/>
                  </a:moveTo>
                  <a:cubicBezTo>
                    <a:pt x="6761" y="13333"/>
                    <a:pt x="6761" y="12881"/>
                    <a:pt x="6352" y="12610"/>
                  </a:cubicBezTo>
                  <a:cubicBezTo>
                    <a:pt x="5943" y="12339"/>
                    <a:pt x="5124" y="12248"/>
                    <a:pt x="4470" y="12429"/>
                  </a:cubicBezTo>
                  <a:cubicBezTo>
                    <a:pt x="3815" y="12610"/>
                    <a:pt x="3324" y="13062"/>
                    <a:pt x="2588" y="14146"/>
                  </a:cubicBezTo>
                  <a:cubicBezTo>
                    <a:pt x="1852" y="15231"/>
                    <a:pt x="870" y="16948"/>
                    <a:pt x="379" y="18258"/>
                  </a:cubicBezTo>
                  <a:cubicBezTo>
                    <a:pt x="-112" y="19569"/>
                    <a:pt x="-112" y="20472"/>
                    <a:pt x="297" y="20970"/>
                  </a:cubicBezTo>
                  <a:cubicBezTo>
                    <a:pt x="706" y="21467"/>
                    <a:pt x="1524" y="21557"/>
                    <a:pt x="2179" y="21421"/>
                  </a:cubicBezTo>
                  <a:cubicBezTo>
                    <a:pt x="2833" y="21286"/>
                    <a:pt x="3324" y="20924"/>
                    <a:pt x="4306" y="19433"/>
                  </a:cubicBezTo>
                  <a:cubicBezTo>
                    <a:pt x="5288" y="17942"/>
                    <a:pt x="6761" y="15321"/>
                    <a:pt x="7661" y="12429"/>
                  </a:cubicBezTo>
                  <a:cubicBezTo>
                    <a:pt x="8561" y="9537"/>
                    <a:pt x="8888" y="6374"/>
                    <a:pt x="9052" y="4566"/>
                  </a:cubicBezTo>
                  <a:cubicBezTo>
                    <a:pt x="9215" y="2759"/>
                    <a:pt x="9215" y="2307"/>
                    <a:pt x="9215" y="1629"/>
                  </a:cubicBezTo>
                  <a:cubicBezTo>
                    <a:pt x="9215" y="951"/>
                    <a:pt x="9215" y="47"/>
                    <a:pt x="8970" y="2"/>
                  </a:cubicBezTo>
                  <a:cubicBezTo>
                    <a:pt x="8724" y="-43"/>
                    <a:pt x="8233" y="770"/>
                    <a:pt x="7988" y="2759"/>
                  </a:cubicBezTo>
                  <a:cubicBezTo>
                    <a:pt x="7743" y="4747"/>
                    <a:pt x="7743" y="7910"/>
                    <a:pt x="7661" y="10847"/>
                  </a:cubicBezTo>
                  <a:cubicBezTo>
                    <a:pt x="7579" y="13785"/>
                    <a:pt x="7415" y="16496"/>
                    <a:pt x="7743" y="16948"/>
                  </a:cubicBezTo>
                  <a:cubicBezTo>
                    <a:pt x="8070" y="17400"/>
                    <a:pt x="8888" y="15592"/>
                    <a:pt x="9543" y="14462"/>
                  </a:cubicBezTo>
                  <a:cubicBezTo>
                    <a:pt x="10197" y="13333"/>
                    <a:pt x="10688" y="12881"/>
                    <a:pt x="11343" y="12429"/>
                  </a:cubicBezTo>
                  <a:cubicBezTo>
                    <a:pt x="11997" y="11977"/>
                    <a:pt x="12815" y="11525"/>
                    <a:pt x="13388" y="11616"/>
                  </a:cubicBezTo>
                  <a:cubicBezTo>
                    <a:pt x="13961" y="11706"/>
                    <a:pt x="14288" y="12339"/>
                    <a:pt x="14124" y="13468"/>
                  </a:cubicBezTo>
                  <a:cubicBezTo>
                    <a:pt x="13961" y="14598"/>
                    <a:pt x="13306" y="16225"/>
                    <a:pt x="12733" y="17219"/>
                  </a:cubicBezTo>
                  <a:cubicBezTo>
                    <a:pt x="12161" y="18213"/>
                    <a:pt x="11670" y="18575"/>
                    <a:pt x="11588" y="18439"/>
                  </a:cubicBezTo>
                  <a:cubicBezTo>
                    <a:pt x="11506" y="18303"/>
                    <a:pt x="11833" y="17671"/>
                    <a:pt x="13306" y="16406"/>
                  </a:cubicBezTo>
                  <a:cubicBezTo>
                    <a:pt x="14779" y="15140"/>
                    <a:pt x="17397" y="13242"/>
                    <a:pt x="18952" y="12067"/>
                  </a:cubicBezTo>
                  <a:cubicBezTo>
                    <a:pt x="20506" y="10893"/>
                    <a:pt x="20997" y="10441"/>
                    <a:pt x="20997" y="10531"/>
                  </a:cubicBezTo>
                  <a:cubicBezTo>
                    <a:pt x="20997" y="10621"/>
                    <a:pt x="20506" y="11254"/>
                    <a:pt x="19770" y="12384"/>
                  </a:cubicBezTo>
                  <a:cubicBezTo>
                    <a:pt x="19033" y="13513"/>
                    <a:pt x="18052" y="15140"/>
                    <a:pt x="17643" y="16225"/>
                  </a:cubicBezTo>
                  <a:cubicBezTo>
                    <a:pt x="17233" y="17309"/>
                    <a:pt x="17397" y="17852"/>
                    <a:pt x="18133" y="18213"/>
                  </a:cubicBezTo>
                  <a:cubicBezTo>
                    <a:pt x="18870" y="18575"/>
                    <a:pt x="20179" y="18755"/>
                    <a:pt x="21488" y="1893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8" name="Line"/>
            <p:cNvSpPr/>
            <p:nvPr/>
          </p:nvSpPr>
          <p:spPr>
            <a:xfrm>
              <a:off x="10483850" y="7099452"/>
              <a:ext cx="1206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9" name="Line"/>
            <p:cNvSpPr/>
            <p:nvPr/>
          </p:nvSpPr>
          <p:spPr>
            <a:xfrm>
              <a:off x="10439400" y="7207402"/>
              <a:ext cx="20320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925" y="16000"/>
                    <a:pt x="5850" y="10400"/>
                    <a:pt x="9450" y="6800"/>
                  </a:cubicBezTo>
                  <a:cubicBezTo>
                    <a:pt x="13050" y="3200"/>
                    <a:pt x="17325" y="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0" name="Line"/>
            <p:cNvSpPr/>
            <p:nvPr/>
          </p:nvSpPr>
          <p:spPr>
            <a:xfrm>
              <a:off x="10830422" y="6821700"/>
              <a:ext cx="116978" cy="5063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6" h="21530" fill="norm" stroke="1" extrusionOk="0">
                  <a:moveTo>
                    <a:pt x="21316" y="4250"/>
                  </a:moveTo>
                  <a:cubicBezTo>
                    <a:pt x="20930" y="3170"/>
                    <a:pt x="20545" y="2090"/>
                    <a:pt x="19773" y="1370"/>
                  </a:cubicBezTo>
                  <a:cubicBezTo>
                    <a:pt x="19002" y="650"/>
                    <a:pt x="17845" y="290"/>
                    <a:pt x="16302" y="110"/>
                  </a:cubicBezTo>
                  <a:cubicBezTo>
                    <a:pt x="14759" y="-70"/>
                    <a:pt x="12830" y="-70"/>
                    <a:pt x="10709" y="425"/>
                  </a:cubicBezTo>
                  <a:cubicBezTo>
                    <a:pt x="8587" y="920"/>
                    <a:pt x="6273" y="1910"/>
                    <a:pt x="4345" y="3890"/>
                  </a:cubicBezTo>
                  <a:cubicBezTo>
                    <a:pt x="2416" y="5870"/>
                    <a:pt x="873" y="8840"/>
                    <a:pt x="295" y="11945"/>
                  </a:cubicBezTo>
                  <a:cubicBezTo>
                    <a:pt x="-284" y="15050"/>
                    <a:pt x="102" y="18290"/>
                    <a:pt x="487" y="2153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1" name="Line"/>
            <p:cNvSpPr/>
            <p:nvPr/>
          </p:nvSpPr>
          <p:spPr>
            <a:xfrm>
              <a:off x="10769600" y="7129979"/>
              <a:ext cx="158750" cy="139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0" y="20297"/>
                  </a:moveTo>
                  <a:cubicBezTo>
                    <a:pt x="5184" y="11040"/>
                    <a:pt x="10368" y="1783"/>
                    <a:pt x="13968" y="240"/>
                  </a:cubicBezTo>
                  <a:cubicBezTo>
                    <a:pt x="17568" y="-1303"/>
                    <a:pt x="19584" y="4868"/>
                    <a:pt x="21600" y="1104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2" name="Line"/>
            <p:cNvSpPr/>
            <p:nvPr/>
          </p:nvSpPr>
          <p:spPr>
            <a:xfrm>
              <a:off x="10902950" y="7220102"/>
              <a:ext cx="107950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3" name="Line"/>
            <p:cNvSpPr/>
            <p:nvPr/>
          </p:nvSpPr>
          <p:spPr>
            <a:xfrm>
              <a:off x="10916183" y="7239152"/>
              <a:ext cx="120117" cy="184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4" h="21600" fill="norm" stroke="1" extrusionOk="0">
                  <a:moveTo>
                    <a:pt x="21504" y="0"/>
                  </a:moveTo>
                  <a:cubicBezTo>
                    <a:pt x="16578" y="2731"/>
                    <a:pt x="11651" y="5462"/>
                    <a:pt x="8051" y="8441"/>
                  </a:cubicBezTo>
                  <a:cubicBezTo>
                    <a:pt x="4451" y="11421"/>
                    <a:pt x="2178" y="14648"/>
                    <a:pt x="1041" y="16883"/>
                  </a:cubicBezTo>
                  <a:cubicBezTo>
                    <a:pt x="-96" y="19117"/>
                    <a:pt x="-96" y="20359"/>
                    <a:pt x="93" y="20979"/>
                  </a:cubicBezTo>
                  <a:cubicBezTo>
                    <a:pt x="283" y="21600"/>
                    <a:pt x="662" y="21600"/>
                    <a:pt x="1041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4" name="Line"/>
            <p:cNvSpPr/>
            <p:nvPr/>
          </p:nvSpPr>
          <p:spPr>
            <a:xfrm>
              <a:off x="11115586" y="6978802"/>
              <a:ext cx="104865" cy="304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2" h="21600" fill="norm" stroke="1" extrusionOk="0">
                  <a:moveTo>
                    <a:pt x="21402" y="0"/>
                  </a:moveTo>
                  <a:cubicBezTo>
                    <a:pt x="19242" y="150"/>
                    <a:pt x="17082" y="300"/>
                    <a:pt x="14058" y="1500"/>
                  </a:cubicBezTo>
                  <a:cubicBezTo>
                    <a:pt x="11034" y="2700"/>
                    <a:pt x="7146" y="4950"/>
                    <a:pt x="4338" y="7575"/>
                  </a:cubicBezTo>
                  <a:cubicBezTo>
                    <a:pt x="1530" y="10200"/>
                    <a:pt x="-198" y="13200"/>
                    <a:pt x="18" y="15600"/>
                  </a:cubicBezTo>
                  <a:cubicBezTo>
                    <a:pt x="234" y="18000"/>
                    <a:pt x="2394" y="19800"/>
                    <a:pt x="4554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5" name="Line"/>
            <p:cNvSpPr/>
            <p:nvPr/>
          </p:nvSpPr>
          <p:spPr>
            <a:xfrm>
              <a:off x="11207254" y="7056732"/>
              <a:ext cx="137853" cy="1824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6" h="21397" fill="norm" stroke="1" extrusionOk="0">
                  <a:moveTo>
                    <a:pt x="1043" y="542"/>
                  </a:moveTo>
                  <a:cubicBezTo>
                    <a:pt x="2654" y="790"/>
                    <a:pt x="4266" y="1038"/>
                    <a:pt x="5234" y="3769"/>
                  </a:cubicBezTo>
                  <a:cubicBezTo>
                    <a:pt x="6201" y="6500"/>
                    <a:pt x="6523" y="11714"/>
                    <a:pt x="6040" y="14694"/>
                  </a:cubicBezTo>
                  <a:cubicBezTo>
                    <a:pt x="5556" y="17673"/>
                    <a:pt x="4266" y="18418"/>
                    <a:pt x="2977" y="18418"/>
                  </a:cubicBezTo>
                  <a:cubicBezTo>
                    <a:pt x="1687" y="18418"/>
                    <a:pt x="398" y="17673"/>
                    <a:pt x="75" y="16680"/>
                  </a:cubicBezTo>
                  <a:cubicBezTo>
                    <a:pt x="-247" y="15687"/>
                    <a:pt x="398" y="14445"/>
                    <a:pt x="3299" y="11838"/>
                  </a:cubicBezTo>
                  <a:cubicBezTo>
                    <a:pt x="6201" y="9231"/>
                    <a:pt x="11359" y="5259"/>
                    <a:pt x="14905" y="2900"/>
                  </a:cubicBezTo>
                  <a:cubicBezTo>
                    <a:pt x="18452" y="542"/>
                    <a:pt x="20386" y="-203"/>
                    <a:pt x="20869" y="45"/>
                  </a:cubicBezTo>
                  <a:cubicBezTo>
                    <a:pt x="21353" y="294"/>
                    <a:pt x="20386" y="1535"/>
                    <a:pt x="19096" y="3894"/>
                  </a:cubicBezTo>
                  <a:cubicBezTo>
                    <a:pt x="17807" y="6252"/>
                    <a:pt x="16195" y="9728"/>
                    <a:pt x="16195" y="12831"/>
                  </a:cubicBezTo>
                  <a:cubicBezTo>
                    <a:pt x="16195" y="15935"/>
                    <a:pt x="17807" y="18666"/>
                    <a:pt x="19419" y="2139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6" name="Line"/>
            <p:cNvSpPr/>
            <p:nvPr/>
          </p:nvSpPr>
          <p:spPr>
            <a:xfrm>
              <a:off x="11391899" y="7188352"/>
              <a:ext cx="1905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7" name="Line"/>
            <p:cNvSpPr/>
            <p:nvPr/>
          </p:nvSpPr>
          <p:spPr>
            <a:xfrm>
              <a:off x="11417300" y="7137552"/>
              <a:ext cx="127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8" name="Line"/>
            <p:cNvSpPr/>
            <p:nvPr/>
          </p:nvSpPr>
          <p:spPr>
            <a:xfrm>
              <a:off x="11442700" y="6991502"/>
              <a:ext cx="90518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27" h="21600" fill="norm" stroke="1" extrusionOk="0">
                  <a:moveTo>
                    <a:pt x="7200" y="0"/>
                  </a:moveTo>
                  <a:cubicBezTo>
                    <a:pt x="12480" y="3680"/>
                    <a:pt x="17760" y="7360"/>
                    <a:pt x="19680" y="10080"/>
                  </a:cubicBezTo>
                  <a:cubicBezTo>
                    <a:pt x="21600" y="12800"/>
                    <a:pt x="20160" y="14560"/>
                    <a:pt x="16320" y="16320"/>
                  </a:cubicBezTo>
                  <a:cubicBezTo>
                    <a:pt x="12480" y="18080"/>
                    <a:pt x="6240" y="1984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9" name="Line"/>
            <p:cNvSpPr/>
            <p:nvPr/>
          </p:nvSpPr>
          <p:spPr>
            <a:xfrm>
              <a:off x="11601450" y="7232802"/>
              <a:ext cx="63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0" name="Line"/>
            <p:cNvSpPr/>
            <p:nvPr/>
          </p:nvSpPr>
          <p:spPr>
            <a:xfrm>
              <a:off x="11728449" y="6917419"/>
              <a:ext cx="177496" cy="4169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9" h="21600" fill="norm" stroke="1" extrusionOk="0">
                  <a:moveTo>
                    <a:pt x="0" y="19297"/>
                  </a:moveTo>
                  <a:cubicBezTo>
                    <a:pt x="2033" y="17105"/>
                    <a:pt x="4066" y="14912"/>
                    <a:pt x="6480" y="12280"/>
                  </a:cubicBezTo>
                  <a:cubicBezTo>
                    <a:pt x="8894" y="9649"/>
                    <a:pt x="11689" y="6579"/>
                    <a:pt x="13468" y="4715"/>
                  </a:cubicBezTo>
                  <a:cubicBezTo>
                    <a:pt x="15247" y="2851"/>
                    <a:pt x="16009" y="2193"/>
                    <a:pt x="17026" y="1480"/>
                  </a:cubicBezTo>
                  <a:cubicBezTo>
                    <a:pt x="18042" y="768"/>
                    <a:pt x="19313" y="0"/>
                    <a:pt x="19948" y="0"/>
                  </a:cubicBezTo>
                  <a:cubicBezTo>
                    <a:pt x="20584" y="0"/>
                    <a:pt x="20584" y="768"/>
                    <a:pt x="20584" y="3454"/>
                  </a:cubicBezTo>
                  <a:cubicBezTo>
                    <a:pt x="20584" y="6140"/>
                    <a:pt x="20584" y="10745"/>
                    <a:pt x="20584" y="13322"/>
                  </a:cubicBezTo>
                  <a:cubicBezTo>
                    <a:pt x="20584" y="15898"/>
                    <a:pt x="20584" y="16447"/>
                    <a:pt x="20838" y="17159"/>
                  </a:cubicBezTo>
                  <a:cubicBezTo>
                    <a:pt x="21092" y="17872"/>
                    <a:pt x="21600" y="18749"/>
                    <a:pt x="21092" y="19188"/>
                  </a:cubicBezTo>
                  <a:cubicBezTo>
                    <a:pt x="20584" y="19626"/>
                    <a:pt x="19059" y="19626"/>
                    <a:pt x="16009" y="19626"/>
                  </a:cubicBezTo>
                  <a:cubicBezTo>
                    <a:pt x="12960" y="19626"/>
                    <a:pt x="8386" y="19626"/>
                    <a:pt x="5464" y="19736"/>
                  </a:cubicBezTo>
                  <a:cubicBezTo>
                    <a:pt x="2541" y="19846"/>
                    <a:pt x="1271" y="20065"/>
                    <a:pt x="1016" y="20394"/>
                  </a:cubicBezTo>
                  <a:cubicBezTo>
                    <a:pt x="762" y="20723"/>
                    <a:pt x="1525" y="21161"/>
                    <a:pt x="2287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1" name="Line"/>
            <p:cNvSpPr/>
            <p:nvPr/>
          </p:nvSpPr>
          <p:spPr>
            <a:xfrm>
              <a:off x="11944350" y="7150252"/>
              <a:ext cx="165100" cy="1456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35" fill="norm" stroke="1" extrusionOk="0">
                  <a:moveTo>
                    <a:pt x="0" y="3703"/>
                  </a:moveTo>
                  <a:cubicBezTo>
                    <a:pt x="1385" y="3394"/>
                    <a:pt x="2769" y="3086"/>
                    <a:pt x="4015" y="3394"/>
                  </a:cubicBezTo>
                  <a:cubicBezTo>
                    <a:pt x="5262" y="3703"/>
                    <a:pt x="6369" y="4629"/>
                    <a:pt x="7062" y="7097"/>
                  </a:cubicBezTo>
                  <a:cubicBezTo>
                    <a:pt x="7754" y="9566"/>
                    <a:pt x="8031" y="13577"/>
                    <a:pt x="7615" y="16046"/>
                  </a:cubicBezTo>
                  <a:cubicBezTo>
                    <a:pt x="7200" y="18514"/>
                    <a:pt x="6092" y="19440"/>
                    <a:pt x="4846" y="20211"/>
                  </a:cubicBezTo>
                  <a:cubicBezTo>
                    <a:pt x="3600" y="20983"/>
                    <a:pt x="2215" y="21600"/>
                    <a:pt x="1523" y="20983"/>
                  </a:cubicBezTo>
                  <a:cubicBezTo>
                    <a:pt x="831" y="20366"/>
                    <a:pt x="831" y="18514"/>
                    <a:pt x="3600" y="15429"/>
                  </a:cubicBezTo>
                  <a:cubicBezTo>
                    <a:pt x="6369" y="12343"/>
                    <a:pt x="11908" y="8023"/>
                    <a:pt x="15369" y="5246"/>
                  </a:cubicBezTo>
                  <a:cubicBezTo>
                    <a:pt x="18831" y="2469"/>
                    <a:pt x="20215" y="123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2" name="Line"/>
            <p:cNvSpPr/>
            <p:nvPr/>
          </p:nvSpPr>
          <p:spPr>
            <a:xfrm>
              <a:off x="12046751" y="7156602"/>
              <a:ext cx="62700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994" h="21600" fill="norm" stroke="1" extrusionOk="0">
                  <a:moveTo>
                    <a:pt x="19994" y="0"/>
                  </a:moveTo>
                  <a:cubicBezTo>
                    <a:pt x="11894" y="3600"/>
                    <a:pt x="3794" y="7200"/>
                    <a:pt x="1094" y="10286"/>
                  </a:cubicBezTo>
                  <a:cubicBezTo>
                    <a:pt x="-1606" y="13371"/>
                    <a:pt x="1094" y="15943"/>
                    <a:pt x="4806" y="17743"/>
                  </a:cubicBezTo>
                  <a:cubicBezTo>
                    <a:pt x="8519" y="19543"/>
                    <a:pt x="13244" y="20571"/>
                    <a:pt x="17969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3" name="Line"/>
            <p:cNvSpPr/>
            <p:nvPr/>
          </p:nvSpPr>
          <p:spPr>
            <a:xfrm>
              <a:off x="2096443" y="4876952"/>
              <a:ext cx="97764" cy="266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6" h="21600" fill="norm" stroke="1" extrusionOk="0">
                  <a:moveTo>
                    <a:pt x="9446" y="0"/>
                  </a:moveTo>
                  <a:cubicBezTo>
                    <a:pt x="9446" y="258"/>
                    <a:pt x="9446" y="516"/>
                    <a:pt x="9216" y="971"/>
                  </a:cubicBezTo>
                  <a:cubicBezTo>
                    <a:pt x="8986" y="1426"/>
                    <a:pt x="8527" y="2079"/>
                    <a:pt x="8527" y="2758"/>
                  </a:cubicBezTo>
                  <a:cubicBezTo>
                    <a:pt x="8527" y="3437"/>
                    <a:pt x="8986" y="4141"/>
                    <a:pt x="9676" y="4837"/>
                  </a:cubicBezTo>
                  <a:cubicBezTo>
                    <a:pt x="10365" y="5533"/>
                    <a:pt x="11284" y="6221"/>
                    <a:pt x="12433" y="6925"/>
                  </a:cubicBezTo>
                  <a:cubicBezTo>
                    <a:pt x="13582" y="7630"/>
                    <a:pt x="14961" y="8351"/>
                    <a:pt x="16110" y="9013"/>
                  </a:cubicBezTo>
                  <a:cubicBezTo>
                    <a:pt x="17259" y="9674"/>
                    <a:pt x="18178" y="10276"/>
                    <a:pt x="18867" y="10860"/>
                  </a:cubicBezTo>
                  <a:cubicBezTo>
                    <a:pt x="19557" y="11444"/>
                    <a:pt x="20016" y="12011"/>
                    <a:pt x="20476" y="12596"/>
                  </a:cubicBezTo>
                  <a:cubicBezTo>
                    <a:pt x="20935" y="13180"/>
                    <a:pt x="21395" y="13781"/>
                    <a:pt x="21165" y="14400"/>
                  </a:cubicBezTo>
                  <a:cubicBezTo>
                    <a:pt x="20935" y="15019"/>
                    <a:pt x="20016" y="15654"/>
                    <a:pt x="18408" y="16264"/>
                  </a:cubicBezTo>
                  <a:cubicBezTo>
                    <a:pt x="16799" y="16874"/>
                    <a:pt x="14501" y="17459"/>
                    <a:pt x="11744" y="18103"/>
                  </a:cubicBezTo>
                  <a:cubicBezTo>
                    <a:pt x="8986" y="18747"/>
                    <a:pt x="5769" y="19452"/>
                    <a:pt x="3472" y="19968"/>
                  </a:cubicBezTo>
                  <a:cubicBezTo>
                    <a:pt x="1174" y="20483"/>
                    <a:pt x="-205" y="20810"/>
                    <a:pt x="25" y="21050"/>
                  </a:cubicBezTo>
                  <a:cubicBezTo>
                    <a:pt x="255" y="21291"/>
                    <a:pt x="2093" y="21445"/>
                    <a:pt x="393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4" name="Line"/>
            <p:cNvSpPr/>
            <p:nvPr/>
          </p:nvSpPr>
          <p:spPr>
            <a:xfrm>
              <a:off x="2711450" y="5575452"/>
              <a:ext cx="1968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5" name="Line"/>
            <p:cNvSpPr/>
            <p:nvPr/>
          </p:nvSpPr>
          <p:spPr>
            <a:xfrm>
              <a:off x="2692400" y="5708802"/>
              <a:ext cx="2286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000" y="14400"/>
                    <a:pt x="12000" y="7200"/>
                    <a:pt x="15600" y="3600"/>
                  </a:cubicBezTo>
                  <a:cubicBezTo>
                    <a:pt x="19200" y="0"/>
                    <a:pt x="2040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6" name="Line"/>
            <p:cNvSpPr/>
            <p:nvPr/>
          </p:nvSpPr>
          <p:spPr>
            <a:xfrm>
              <a:off x="3315134" y="5345111"/>
              <a:ext cx="437716" cy="4687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5" h="21449" fill="norm" stroke="1" extrusionOk="0">
                  <a:moveTo>
                    <a:pt x="17425" y="661"/>
                  </a:moveTo>
                  <a:cubicBezTo>
                    <a:pt x="18256" y="273"/>
                    <a:pt x="19087" y="-114"/>
                    <a:pt x="19190" y="31"/>
                  </a:cubicBezTo>
                  <a:cubicBezTo>
                    <a:pt x="19294" y="177"/>
                    <a:pt x="18671" y="855"/>
                    <a:pt x="17321" y="1823"/>
                  </a:cubicBezTo>
                  <a:cubicBezTo>
                    <a:pt x="15971" y="2792"/>
                    <a:pt x="13894" y="4051"/>
                    <a:pt x="12077" y="5068"/>
                  </a:cubicBezTo>
                  <a:cubicBezTo>
                    <a:pt x="10260" y="6085"/>
                    <a:pt x="8702" y="6860"/>
                    <a:pt x="7612" y="7441"/>
                  </a:cubicBezTo>
                  <a:cubicBezTo>
                    <a:pt x="6521" y="8022"/>
                    <a:pt x="5898" y="8410"/>
                    <a:pt x="5431" y="8797"/>
                  </a:cubicBezTo>
                  <a:cubicBezTo>
                    <a:pt x="4963" y="9185"/>
                    <a:pt x="4652" y="9572"/>
                    <a:pt x="4860" y="9863"/>
                  </a:cubicBezTo>
                  <a:cubicBezTo>
                    <a:pt x="5067" y="10153"/>
                    <a:pt x="5794" y="10347"/>
                    <a:pt x="6885" y="10444"/>
                  </a:cubicBezTo>
                  <a:cubicBezTo>
                    <a:pt x="7975" y="10541"/>
                    <a:pt x="9429" y="10541"/>
                    <a:pt x="10571" y="10541"/>
                  </a:cubicBezTo>
                  <a:cubicBezTo>
                    <a:pt x="11713" y="10541"/>
                    <a:pt x="12544" y="10541"/>
                    <a:pt x="12856" y="10783"/>
                  </a:cubicBezTo>
                  <a:cubicBezTo>
                    <a:pt x="13167" y="11025"/>
                    <a:pt x="12960" y="11509"/>
                    <a:pt x="11765" y="12381"/>
                  </a:cubicBezTo>
                  <a:cubicBezTo>
                    <a:pt x="10571" y="13253"/>
                    <a:pt x="8390" y="14512"/>
                    <a:pt x="6573" y="15577"/>
                  </a:cubicBezTo>
                  <a:cubicBezTo>
                    <a:pt x="4756" y="16643"/>
                    <a:pt x="3302" y="17515"/>
                    <a:pt x="2315" y="18193"/>
                  </a:cubicBezTo>
                  <a:cubicBezTo>
                    <a:pt x="1329" y="18871"/>
                    <a:pt x="810" y="19355"/>
                    <a:pt x="446" y="19839"/>
                  </a:cubicBezTo>
                  <a:cubicBezTo>
                    <a:pt x="83" y="20324"/>
                    <a:pt x="-125" y="20808"/>
                    <a:pt x="83" y="21099"/>
                  </a:cubicBezTo>
                  <a:cubicBezTo>
                    <a:pt x="290" y="21389"/>
                    <a:pt x="913" y="21486"/>
                    <a:pt x="2783" y="21438"/>
                  </a:cubicBezTo>
                  <a:cubicBezTo>
                    <a:pt x="4652" y="21389"/>
                    <a:pt x="7767" y="21195"/>
                    <a:pt x="11090" y="20953"/>
                  </a:cubicBezTo>
                  <a:cubicBezTo>
                    <a:pt x="14413" y="20711"/>
                    <a:pt x="17944" y="20421"/>
                    <a:pt x="21475" y="201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7" name="Line"/>
            <p:cNvSpPr/>
            <p:nvPr/>
          </p:nvSpPr>
          <p:spPr>
            <a:xfrm>
              <a:off x="4080933" y="5205478"/>
              <a:ext cx="183467" cy="5519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6" h="21255" fill="norm" stroke="1" extrusionOk="0">
                  <a:moveTo>
                    <a:pt x="2427" y="9845"/>
                  </a:moveTo>
                  <a:cubicBezTo>
                    <a:pt x="1942" y="12290"/>
                    <a:pt x="1456" y="14736"/>
                    <a:pt x="971" y="16896"/>
                  </a:cubicBezTo>
                  <a:cubicBezTo>
                    <a:pt x="485" y="19056"/>
                    <a:pt x="0" y="20930"/>
                    <a:pt x="0" y="21216"/>
                  </a:cubicBezTo>
                  <a:cubicBezTo>
                    <a:pt x="0" y="21501"/>
                    <a:pt x="485" y="20197"/>
                    <a:pt x="1578" y="18037"/>
                  </a:cubicBezTo>
                  <a:cubicBezTo>
                    <a:pt x="2670" y="15877"/>
                    <a:pt x="4369" y="12861"/>
                    <a:pt x="5825" y="9927"/>
                  </a:cubicBezTo>
                  <a:cubicBezTo>
                    <a:pt x="7281" y="6992"/>
                    <a:pt x="8494" y="4139"/>
                    <a:pt x="9344" y="2428"/>
                  </a:cubicBezTo>
                  <a:cubicBezTo>
                    <a:pt x="10193" y="716"/>
                    <a:pt x="10679" y="146"/>
                    <a:pt x="11407" y="23"/>
                  </a:cubicBezTo>
                  <a:cubicBezTo>
                    <a:pt x="12135" y="-99"/>
                    <a:pt x="13106" y="227"/>
                    <a:pt x="14926" y="1572"/>
                  </a:cubicBezTo>
                  <a:cubicBezTo>
                    <a:pt x="16746" y="2917"/>
                    <a:pt x="19416" y="5281"/>
                    <a:pt x="20508" y="6952"/>
                  </a:cubicBezTo>
                  <a:cubicBezTo>
                    <a:pt x="21600" y="8623"/>
                    <a:pt x="21115" y="9601"/>
                    <a:pt x="17960" y="10293"/>
                  </a:cubicBezTo>
                  <a:cubicBezTo>
                    <a:pt x="14804" y="10986"/>
                    <a:pt x="8980" y="11394"/>
                    <a:pt x="3155" y="118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8" name="Line"/>
            <p:cNvSpPr/>
            <p:nvPr/>
          </p:nvSpPr>
          <p:spPr>
            <a:xfrm>
              <a:off x="4235450" y="5492902"/>
              <a:ext cx="133350" cy="2298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4" fill="norm" stroke="1" extrusionOk="0">
                  <a:moveTo>
                    <a:pt x="0" y="3567"/>
                  </a:moveTo>
                  <a:cubicBezTo>
                    <a:pt x="3771" y="6936"/>
                    <a:pt x="7543" y="10305"/>
                    <a:pt x="8914" y="13079"/>
                  </a:cubicBezTo>
                  <a:cubicBezTo>
                    <a:pt x="10286" y="15853"/>
                    <a:pt x="9257" y="18033"/>
                    <a:pt x="8057" y="19420"/>
                  </a:cubicBezTo>
                  <a:cubicBezTo>
                    <a:pt x="6857" y="20807"/>
                    <a:pt x="5486" y="21402"/>
                    <a:pt x="3943" y="21501"/>
                  </a:cubicBezTo>
                  <a:cubicBezTo>
                    <a:pt x="2400" y="21600"/>
                    <a:pt x="686" y="21204"/>
                    <a:pt x="686" y="18628"/>
                  </a:cubicBezTo>
                  <a:cubicBezTo>
                    <a:pt x="686" y="16051"/>
                    <a:pt x="2400" y="11295"/>
                    <a:pt x="6171" y="7828"/>
                  </a:cubicBezTo>
                  <a:cubicBezTo>
                    <a:pt x="9943" y="4360"/>
                    <a:pt x="15771" y="21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9" name="Line"/>
            <p:cNvSpPr/>
            <p:nvPr/>
          </p:nvSpPr>
          <p:spPr>
            <a:xfrm>
              <a:off x="4462073" y="5336990"/>
              <a:ext cx="186127" cy="41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4" h="21454" fill="norm" stroke="1" extrusionOk="0">
                  <a:moveTo>
                    <a:pt x="21104" y="2799"/>
                  </a:moveTo>
                  <a:cubicBezTo>
                    <a:pt x="20864" y="1818"/>
                    <a:pt x="20624" y="836"/>
                    <a:pt x="19784" y="345"/>
                  </a:cubicBezTo>
                  <a:cubicBezTo>
                    <a:pt x="18944" y="-146"/>
                    <a:pt x="17504" y="-146"/>
                    <a:pt x="15104" y="563"/>
                  </a:cubicBezTo>
                  <a:cubicBezTo>
                    <a:pt x="12704" y="1272"/>
                    <a:pt x="9344" y="2690"/>
                    <a:pt x="6464" y="5090"/>
                  </a:cubicBezTo>
                  <a:cubicBezTo>
                    <a:pt x="3584" y="7490"/>
                    <a:pt x="1184" y="10872"/>
                    <a:pt x="344" y="13490"/>
                  </a:cubicBezTo>
                  <a:cubicBezTo>
                    <a:pt x="-496" y="16109"/>
                    <a:pt x="224" y="17963"/>
                    <a:pt x="2264" y="19163"/>
                  </a:cubicBezTo>
                  <a:cubicBezTo>
                    <a:pt x="4304" y="20363"/>
                    <a:pt x="7664" y="20909"/>
                    <a:pt x="11024" y="214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0" name="Line"/>
            <p:cNvSpPr/>
            <p:nvPr/>
          </p:nvSpPr>
          <p:spPr>
            <a:xfrm>
              <a:off x="4639028" y="5293935"/>
              <a:ext cx="199673" cy="4552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8" h="21509" fill="norm" stroke="1" extrusionOk="0">
                  <a:moveTo>
                    <a:pt x="10534" y="8200"/>
                  </a:moveTo>
                  <a:cubicBezTo>
                    <a:pt x="8715" y="10100"/>
                    <a:pt x="6896" y="12000"/>
                    <a:pt x="5419" y="13900"/>
                  </a:cubicBezTo>
                  <a:cubicBezTo>
                    <a:pt x="3941" y="15800"/>
                    <a:pt x="2804" y="17700"/>
                    <a:pt x="1894" y="19100"/>
                  </a:cubicBezTo>
                  <a:cubicBezTo>
                    <a:pt x="985" y="20500"/>
                    <a:pt x="303" y="21400"/>
                    <a:pt x="75" y="21500"/>
                  </a:cubicBezTo>
                  <a:cubicBezTo>
                    <a:pt x="-152" y="21600"/>
                    <a:pt x="75" y="20900"/>
                    <a:pt x="1553" y="18800"/>
                  </a:cubicBezTo>
                  <a:cubicBezTo>
                    <a:pt x="3031" y="16700"/>
                    <a:pt x="5760" y="13200"/>
                    <a:pt x="8715" y="10000"/>
                  </a:cubicBezTo>
                  <a:cubicBezTo>
                    <a:pt x="11671" y="6800"/>
                    <a:pt x="14854" y="3900"/>
                    <a:pt x="17014" y="2200"/>
                  </a:cubicBezTo>
                  <a:cubicBezTo>
                    <a:pt x="19174" y="500"/>
                    <a:pt x="20311" y="0"/>
                    <a:pt x="20880" y="0"/>
                  </a:cubicBezTo>
                  <a:cubicBezTo>
                    <a:pt x="21448" y="0"/>
                    <a:pt x="21448" y="500"/>
                    <a:pt x="21334" y="2650"/>
                  </a:cubicBezTo>
                  <a:cubicBezTo>
                    <a:pt x="21221" y="4800"/>
                    <a:pt x="20993" y="8600"/>
                    <a:pt x="20993" y="11550"/>
                  </a:cubicBezTo>
                  <a:cubicBezTo>
                    <a:pt x="20993" y="14500"/>
                    <a:pt x="21221" y="16600"/>
                    <a:pt x="21448" y="187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1" name="Line"/>
            <p:cNvSpPr/>
            <p:nvPr/>
          </p:nvSpPr>
          <p:spPr>
            <a:xfrm>
              <a:off x="4718050" y="5550052"/>
              <a:ext cx="1651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2" name="Line"/>
            <p:cNvSpPr/>
            <p:nvPr/>
          </p:nvSpPr>
          <p:spPr>
            <a:xfrm>
              <a:off x="5016500" y="5048402"/>
              <a:ext cx="69850" cy="857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945" y="2027"/>
                    <a:pt x="20291" y="4053"/>
                    <a:pt x="18655" y="5947"/>
                  </a:cubicBezTo>
                  <a:cubicBezTo>
                    <a:pt x="17018" y="7840"/>
                    <a:pt x="14400" y="9600"/>
                    <a:pt x="11455" y="11307"/>
                  </a:cubicBezTo>
                  <a:cubicBezTo>
                    <a:pt x="8509" y="13013"/>
                    <a:pt x="5236" y="14667"/>
                    <a:pt x="3273" y="16373"/>
                  </a:cubicBezTo>
                  <a:cubicBezTo>
                    <a:pt x="1309" y="18080"/>
                    <a:pt x="655" y="1984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3" name="Line"/>
            <p:cNvSpPr/>
            <p:nvPr/>
          </p:nvSpPr>
          <p:spPr>
            <a:xfrm>
              <a:off x="5124449" y="5340502"/>
              <a:ext cx="190501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00" y="3967"/>
                    <a:pt x="9600" y="7935"/>
                    <a:pt x="13200" y="11535"/>
                  </a:cubicBezTo>
                  <a:cubicBezTo>
                    <a:pt x="16800" y="15135"/>
                    <a:pt x="19200" y="1836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4" name="Line"/>
            <p:cNvSpPr/>
            <p:nvPr/>
          </p:nvSpPr>
          <p:spPr>
            <a:xfrm>
              <a:off x="5124449" y="5340502"/>
              <a:ext cx="184151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372" y="2631"/>
                    <a:pt x="15145" y="5262"/>
                    <a:pt x="11917" y="8446"/>
                  </a:cubicBezTo>
                  <a:cubicBezTo>
                    <a:pt x="8690" y="11631"/>
                    <a:pt x="5462" y="15369"/>
                    <a:pt x="3476" y="17654"/>
                  </a:cubicBezTo>
                  <a:cubicBezTo>
                    <a:pt x="1490" y="19938"/>
                    <a:pt x="745" y="2076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5" name="Line"/>
            <p:cNvSpPr/>
            <p:nvPr/>
          </p:nvSpPr>
          <p:spPr>
            <a:xfrm>
              <a:off x="5463224" y="5333522"/>
              <a:ext cx="200977" cy="2846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4" h="21204" fill="norm" stroke="1" extrusionOk="0">
                  <a:moveTo>
                    <a:pt x="21364" y="3358"/>
                  </a:moveTo>
                  <a:cubicBezTo>
                    <a:pt x="21364" y="2097"/>
                    <a:pt x="21364" y="836"/>
                    <a:pt x="20801" y="284"/>
                  </a:cubicBezTo>
                  <a:cubicBezTo>
                    <a:pt x="20239" y="-268"/>
                    <a:pt x="19114" y="-110"/>
                    <a:pt x="16076" y="1624"/>
                  </a:cubicBezTo>
                  <a:cubicBezTo>
                    <a:pt x="13039" y="3358"/>
                    <a:pt x="8089" y="6669"/>
                    <a:pt x="5051" y="9271"/>
                  </a:cubicBezTo>
                  <a:cubicBezTo>
                    <a:pt x="2014" y="11872"/>
                    <a:pt x="889" y="13764"/>
                    <a:pt x="326" y="15498"/>
                  </a:cubicBezTo>
                  <a:cubicBezTo>
                    <a:pt x="-236" y="17233"/>
                    <a:pt x="-236" y="18809"/>
                    <a:pt x="1676" y="19834"/>
                  </a:cubicBezTo>
                  <a:cubicBezTo>
                    <a:pt x="3589" y="20859"/>
                    <a:pt x="7414" y="21332"/>
                    <a:pt x="11014" y="21174"/>
                  </a:cubicBezTo>
                  <a:cubicBezTo>
                    <a:pt x="14614" y="21017"/>
                    <a:pt x="17989" y="20228"/>
                    <a:pt x="21364" y="194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6" name="Line"/>
            <p:cNvSpPr/>
            <p:nvPr/>
          </p:nvSpPr>
          <p:spPr>
            <a:xfrm>
              <a:off x="5549900" y="5499252"/>
              <a:ext cx="1270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7" name="Line"/>
            <p:cNvSpPr/>
            <p:nvPr/>
          </p:nvSpPr>
          <p:spPr>
            <a:xfrm>
              <a:off x="5835964" y="5257952"/>
              <a:ext cx="164786" cy="412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07" h="21600" fill="norm" stroke="1" extrusionOk="0">
                  <a:moveTo>
                    <a:pt x="20507" y="665"/>
                  </a:moveTo>
                  <a:cubicBezTo>
                    <a:pt x="19453" y="332"/>
                    <a:pt x="18400" y="0"/>
                    <a:pt x="17083" y="0"/>
                  </a:cubicBezTo>
                  <a:cubicBezTo>
                    <a:pt x="15766" y="0"/>
                    <a:pt x="14185" y="332"/>
                    <a:pt x="11551" y="1772"/>
                  </a:cubicBezTo>
                  <a:cubicBezTo>
                    <a:pt x="8917" y="3212"/>
                    <a:pt x="5229" y="5760"/>
                    <a:pt x="2727" y="8308"/>
                  </a:cubicBezTo>
                  <a:cubicBezTo>
                    <a:pt x="224" y="10855"/>
                    <a:pt x="-1093" y="13403"/>
                    <a:pt x="1146" y="15618"/>
                  </a:cubicBezTo>
                  <a:cubicBezTo>
                    <a:pt x="3385" y="17834"/>
                    <a:pt x="9180" y="19717"/>
                    <a:pt x="1497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8" name="Line"/>
            <p:cNvSpPr/>
            <p:nvPr/>
          </p:nvSpPr>
          <p:spPr>
            <a:xfrm>
              <a:off x="6489700" y="5287258"/>
              <a:ext cx="121729" cy="3851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4" h="21358" fill="norm" stroke="1" extrusionOk="0">
                  <a:moveTo>
                    <a:pt x="2197" y="136"/>
                  </a:moveTo>
                  <a:cubicBezTo>
                    <a:pt x="4759" y="18"/>
                    <a:pt x="7322" y="-99"/>
                    <a:pt x="9336" y="136"/>
                  </a:cubicBezTo>
                  <a:cubicBezTo>
                    <a:pt x="11349" y="371"/>
                    <a:pt x="12814" y="958"/>
                    <a:pt x="15010" y="2777"/>
                  </a:cubicBezTo>
                  <a:cubicBezTo>
                    <a:pt x="17207" y="4597"/>
                    <a:pt x="20136" y="7649"/>
                    <a:pt x="20868" y="10290"/>
                  </a:cubicBezTo>
                  <a:cubicBezTo>
                    <a:pt x="21600" y="12931"/>
                    <a:pt x="20136" y="15162"/>
                    <a:pt x="17207" y="16981"/>
                  </a:cubicBezTo>
                  <a:cubicBezTo>
                    <a:pt x="14278" y="18801"/>
                    <a:pt x="9885" y="20210"/>
                    <a:pt x="6773" y="20855"/>
                  </a:cubicBezTo>
                  <a:cubicBezTo>
                    <a:pt x="3661" y="21501"/>
                    <a:pt x="1831" y="21384"/>
                    <a:pt x="0" y="212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9" name="Line"/>
            <p:cNvSpPr/>
            <p:nvPr/>
          </p:nvSpPr>
          <p:spPr>
            <a:xfrm>
              <a:off x="6680200" y="5211058"/>
              <a:ext cx="117853" cy="4723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35" h="21518" fill="norm" stroke="1" extrusionOk="0">
                  <a:moveTo>
                    <a:pt x="0" y="111"/>
                  </a:moveTo>
                  <a:cubicBezTo>
                    <a:pt x="2234" y="14"/>
                    <a:pt x="4469" y="-82"/>
                    <a:pt x="5959" y="111"/>
                  </a:cubicBezTo>
                  <a:cubicBezTo>
                    <a:pt x="7448" y="304"/>
                    <a:pt x="8193" y="786"/>
                    <a:pt x="10800" y="2522"/>
                  </a:cubicBezTo>
                  <a:cubicBezTo>
                    <a:pt x="13407" y="4257"/>
                    <a:pt x="17876" y="7247"/>
                    <a:pt x="19738" y="9995"/>
                  </a:cubicBezTo>
                  <a:cubicBezTo>
                    <a:pt x="21600" y="12743"/>
                    <a:pt x="20855" y="15250"/>
                    <a:pt x="17503" y="17130"/>
                  </a:cubicBezTo>
                  <a:cubicBezTo>
                    <a:pt x="14152" y="19011"/>
                    <a:pt x="8193" y="20264"/>
                    <a:pt x="2234" y="215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0" name="Line"/>
            <p:cNvSpPr/>
            <p:nvPr/>
          </p:nvSpPr>
          <p:spPr>
            <a:xfrm>
              <a:off x="6946900" y="5632602"/>
              <a:ext cx="1" cy="63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1" name="Line"/>
            <p:cNvSpPr/>
            <p:nvPr/>
          </p:nvSpPr>
          <p:spPr>
            <a:xfrm>
              <a:off x="7292886" y="5096264"/>
              <a:ext cx="128818" cy="587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2" h="21475" fill="norm" stroke="1" extrusionOk="0">
                  <a:moveTo>
                    <a:pt x="16214" y="5914"/>
                  </a:moveTo>
                  <a:cubicBezTo>
                    <a:pt x="17956" y="4598"/>
                    <a:pt x="19698" y="3281"/>
                    <a:pt x="20569" y="2275"/>
                  </a:cubicBezTo>
                  <a:cubicBezTo>
                    <a:pt x="21440" y="1269"/>
                    <a:pt x="21440" y="572"/>
                    <a:pt x="20395" y="223"/>
                  </a:cubicBezTo>
                  <a:cubicBezTo>
                    <a:pt x="19350" y="-125"/>
                    <a:pt x="17259" y="-125"/>
                    <a:pt x="14124" y="649"/>
                  </a:cubicBezTo>
                  <a:cubicBezTo>
                    <a:pt x="10988" y="1423"/>
                    <a:pt x="6808" y="2972"/>
                    <a:pt x="4021" y="5256"/>
                  </a:cubicBezTo>
                  <a:cubicBezTo>
                    <a:pt x="1234" y="7540"/>
                    <a:pt x="-160" y="10559"/>
                    <a:pt x="14" y="13191"/>
                  </a:cubicBezTo>
                  <a:cubicBezTo>
                    <a:pt x="188" y="15823"/>
                    <a:pt x="1930" y="18069"/>
                    <a:pt x="2627" y="19385"/>
                  </a:cubicBezTo>
                  <a:cubicBezTo>
                    <a:pt x="3324" y="20701"/>
                    <a:pt x="2975" y="21088"/>
                    <a:pt x="2627" y="214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2" name="Line"/>
            <p:cNvSpPr/>
            <p:nvPr/>
          </p:nvSpPr>
          <p:spPr>
            <a:xfrm>
              <a:off x="7213600" y="5503158"/>
              <a:ext cx="165100" cy="278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6" fill="norm" stroke="1" extrusionOk="0">
                  <a:moveTo>
                    <a:pt x="0" y="20296"/>
                  </a:moveTo>
                  <a:cubicBezTo>
                    <a:pt x="1108" y="12582"/>
                    <a:pt x="2215" y="4867"/>
                    <a:pt x="5815" y="1782"/>
                  </a:cubicBezTo>
                  <a:cubicBezTo>
                    <a:pt x="9415" y="-1304"/>
                    <a:pt x="15508" y="239"/>
                    <a:pt x="21600" y="17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3" name="Line"/>
            <p:cNvSpPr/>
            <p:nvPr/>
          </p:nvSpPr>
          <p:spPr>
            <a:xfrm>
              <a:off x="7435850" y="5562752"/>
              <a:ext cx="120650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168" y="4275"/>
                    <a:pt x="8337" y="8550"/>
                    <a:pt x="11937" y="12150"/>
                  </a:cubicBezTo>
                  <a:cubicBezTo>
                    <a:pt x="15537" y="15750"/>
                    <a:pt x="18568" y="1867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4" name="Line"/>
            <p:cNvSpPr/>
            <p:nvPr/>
          </p:nvSpPr>
          <p:spPr>
            <a:xfrm>
              <a:off x="7416800" y="5607202"/>
              <a:ext cx="133350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114" y="5000"/>
                    <a:pt x="10629" y="10000"/>
                    <a:pt x="7029" y="13600"/>
                  </a:cubicBezTo>
                  <a:cubicBezTo>
                    <a:pt x="3429" y="17200"/>
                    <a:pt x="1714" y="19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5" name="Line"/>
            <p:cNvSpPr/>
            <p:nvPr/>
          </p:nvSpPr>
          <p:spPr>
            <a:xfrm>
              <a:off x="7747970" y="5283352"/>
              <a:ext cx="119680" cy="3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7" h="21600" fill="norm" stroke="1" extrusionOk="0">
                  <a:moveTo>
                    <a:pt x="21057" y="0"/>
                  </a:moveTo>
                  <a:cubicBezTo>
                    <a:pt x="19195" y="0"/>
                    <a:pt x="17333" y="0"/>
                    <a:pt x="14912" y="458"/>
                  </a:cubicBezTo>
                  <a:cubicBezTo>
                    <a:pt x="12491" y="916"/>
                    <a:pt x="9512" y="1833"/>
                    <a:pt x="6719" y="3731"/>
                  </a:cubicBezTo>
                  <a:cubicBezTo>
                    <a:pt x="3926" y="5629"/>
                    <a:pt x="1319" y="8509"/>
                    <a:pt x="388" y="11389"/>
                  </a:cubicBezTo>
                  <a:cubicBezTo>
                    <a:pt x="-543" y="14269"/>
                    <a:pt x="202" y="17149"/>
                    <a:pt x="2623" y="18851"/>
                  </a:cubicBezTo>
                  <a:cubicBezTo>
                    <a:pt x="5043" y="20553"/>
                    <a:pt x="9140" y="21076"/>
                    <a:pt x="13236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6" name="Line"/>
            <p:cNvSpPr/>
            <p:nvPr/>
          </p:nvSpPr>
          <p:spPr>
            <a:xfrm>
              <a:off x="7880350" y="5404002"/>
              <a:ext cx="193461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8" h="21600" fill="norm" stroke="1" extrusionOk="0">
                  <a:moveTo>
                    <a:pt x="0" y="0"/>
                  </a:moveTo>
                  <a:cubicBezTo>
                    <a:pt x="2555" y="369"/>
                    <a:pt x="5110" y="738"/>
                    <a:pt x="7200" y="2492"/>
                  </a:cubicBezTo>
                  <a:cubicBezTo>
                    <a:pt x="9290" y="4246"/>
                    <a:pt x="10916" y="7385"/>
                    <a:pt x="11148" y="10246"/>
                  </a:cubicBezTo>
                  <a:cubicBezTo>
                    <a:pt x="11381" y="13108"/>
                    <a:pt x="10219" y="15692"/>
                    <a:pt x="9058" y="17446"/>
                  </a:cubicBezTo>
                  <a:cubicBezTo>
                    <a:pt x="7897" y="19200"/>
                    <a:pt x="6735" y="20123"/>
                    <a:pt x="5574" y="20677"/>
                  </a:cubicBezTo>
                  <a:cubicBezTo>
                    <a:pt x="4413" y="21231"/>
                    <a:pt x="3252" y="21415"/>
                    <a:pt x="2555" y="20954"/>
                  </a:cubicBezTo>
                  <a:cubicBezTo>
                    <a:pt x="1858" y="20492"/>
                    <a:pt x="1626" y="19385"/>
                    <a:pt x="3484" y="16615"/>
                  </a:cubicBezTo>
                  <a:cubicBezTo>
                    <a:pt x="5342" y="13846"/>
                    <a:pt x="9290" y="9415"/>
                    <a:pt x="11845" y="6923"/>
                  </a:cubicBezTo>
                  <a:cubicBezTo>
                    <a:pt x="14400" y="4431"/>
                    <a:pt x="15561" y="3877"/>
                    <a:pt x="17071" y="3046"/>
                  </a:cubicBezTo>
                  <a:cubicBezTo>
                    <a:pt x="18581" y="2215"/>
                    <a:pt x="20439" y="1108"/>
                    <a:pt x="21019" y="1108"/>
                  </a:cubicBezTo>
                  <a:cubicBezTo>
                    <a:pt x="21600" y="1108"/>
                    <a:pt x="20903" y="2215"/>
                    <a:pt x="19742" y="4338"/>
                  </a:cubicBezTo>
                  <a:cubicBezTo>
                    <a:pt x="18581" y="6462"/>
                    <a:pt x="16955" y="9600"/>
                    <a:pt x="16955" y="12646"/>
                  </a:cubicBezTo>
                  <a:cubicBezTo>
                    <a:pt x="16955" y="15692"/>
                    <a:pt x="18581" y="18646"/>
                    <a:pt x="20206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7" name="Line"/>
            <p:cNvSpPr/>
            <p:nvPr/>
          </p:nvSpPr>
          <p:spPr>
            <a:xfrm>
              <a:off x="8134350" y="5594502"/>
              <a:ext cx="12700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8" name="Line"/>
            <p:cNvSpPr/>
            <p:nvPr/>
          </p:nvSpPr>
          <p:spPr>
            <a:xfrm>
              <a:off x="8178800" y="5486552"/>
              <a:ext cx="1" cy="63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9" name="Line"/>
            <p:cNvSpPr/>
            <p:nvPr/>
          </p:nvSpPr>
          <p:spPr>
            <a:xfrm>
              <a:off x="8235950" y="5283352"/>
              <a:ext cx="79547" cy="400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14" h="21600" fill="norm" stroke="1" extrusionOk="0">
                  <a:moveTo>
                    <a:pt x="4985" y="0"/>
                  </a:moveTo>
                  <a:cubicBezTo>
                    <a:pt x="10523" y="2629"/>
                    <a:pt x="16062" y="5257"/>
                    <a:pt x="18831" y="8229"/>
                  </a:cubicBezTo>
                  <a:cubicBezTo>
                    <a:pt x="21600" y="11200"/>
                    <a:pt x="21600" y="14514"/>
                    <a:pt x="18000" y="16800"/>
                  </a:cubicBezTo>
                  <a:cubicBezTo>
                    <a:pt x="14400" y="19086"/>
                    <a:pt x="7200" y="2034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0" name="Line"/>
            <p:cNvSpPr/>
            <p:nvPr/>
          </p:nvSpPr>
          <p:spPr>
            <a:xfrm>
              <a:off x="8445500" y="5575452"/>
              <a:ext cx="63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1" name="Line"/>
            <p:cNvSpPr/>
            <p:nvPr/>
          </p:nvSpPr>
          <p:spPr>
            <a:xfrm>
              <a:off x="8623300" y="5194958"/>
              <a:ext cx="303860" cy="5320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3" h="21377" fill="norm" stroke="1" extrusionOk="0">
                  <a:moveTo>
                    <a:pt x="0" y="20900"/>
                  </a:moveTo>
                  <a:cubicBezTo>
                    <a:pt x="1350" y="18178"/>
                    <a:pt x="2700" y="15457"/>
                    <a:pt x="4125" y="12778"/>
                  </a:cubicBezTo>
                  <a:cubicBezTo>
                    <a:pt x="5550" y="10100"/>
                    <a:pt x="7050" y="7464"/>
                    <a:pt x="8400" y="5465"/>
                  </a:cubicBezTo>
                  <a:cubicBezTo>
                    <a:pt x="9750" y="3467"/>
                    <a:pt x="10950" y="2106"/>
                    <a:pt x="11850" y="1213"/>
                  </a:cubicBezTo>
                  <a:cubicBezTo>
                    <a:pt x="12750" y="320"/>
                    <a:pt x="13350" y="-105"/>
                    <a:pt x="13875" y="23"/>
                  </a:cubicBezTo>
                  <a:cubicBezTo>
                    <a:pt x="14400" y="150"/>
                    <a:pt x="14850" y="830"/>
                    <a:pt x="15600" y="2574"/>
                  </a:cubicBezTo>
                  <a:cubicBezTo>
                    <a:pt x="16350" y="4317"/>
                    <a:pt x="17400" y="7123"/>
                    <a:pt x="18300" y="9760"/>
                  </a:cubicBezTo>
                  <a:cubicBezTo>
                    <a:pt x="19200" y="12396"/>
                    <a:pt x="19950" y="14862"/>
                    <a:pt x="20475" y="16520"/>
                  </a:cubicBezTo>
                  <a:cubicBezTo>
                    <a:pt x="21000" y="18178"/>
                    <a:pt x="21300" y="19029"/>
                    <a:pt x="21450" y="19752"/>
                  </a:cubicBezTo>
                  <a:cubicBezTo>
                    <a:pt x="21600" y="20475"/>
                    <a:pt x="21600" y="21070"/>
                    <a:pt x="21000" y="21282"/>
                  </a:cubicBezTo>
                  <a:cubicBezTo>
                    <a:pt x="20400" y="21495"/>
                    <a:pt x="19200" y="21325"/>
                    <a:pt x="16800" y="21027"/>
                  </a:cubicBezTo>
                  <a:cubicBezTo>
                    <a:pt x="14400" y="20730"/>
                    <a:pt x="10800" y="20304"/>
                    <a:pt x="8175" y="20177"/>
                  </a:cubicBezTo>
                  <a:cubicBezTo>
                    <a:pt x="5550" y="20049"/>
                    <a:pt x="3900" y="20219"/>
                    <a:pt x="2250" y="203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2" name="Line"/>
            <p:cNvSpPr/>
            <p:nvPr/>
          </p:nvSpPr>
          <p:spPr>
            <a:xfrm>
              <a:off x="9029700" y="5415094"/>
              <a:ext cx="285750" cy="2556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08" fill="norm" stroke="1" extrusionOk="0">
                  <a:moveTo>
                    <a:pt x="0" y="2767"/>
                  </a:moveTo>
                  <a:cubicBezTo>
                    <a:pt x="320" y="1714"/>
                    <a:pt x="640" y="660"/>
                    <a:pt x="1280" y="221"/>
                  </a:cubicBezTo>
                  <a:cubicBezTo>
                    <a:pt x="1920" y="-218"/>
                    <a:pt x="2880" y="-42"/>
                    <a:pt x="4160" y="1099"/>
                  </a:cubicBezTo>
                  <a:cubicBezTo>
                    <a:pt x="5440" y="2241"/>
                    <a:pt x="7040" y="4348"/>
                    <a:pt x="7520" y="7421"/>
                  </a:cubicBezTo>
                  <a:cubicBezTo>
                    <a:pt x="8000" y="10494"/>
                    <a:pt x="7360" y="14533"/>
                    <a:pt x="6640" y="16904"/>
                  </a:cubicBezTo>
                  <a:cubicBezTo>
                    <a:pt x="5920" y="19275"/>
                    <a:pt x="5120" y="19977"/>
                    <a:pt x="4240" y="20504"/>
                  </a:cubicBezTo>
                  <a:cubicBezTo>
                    <a:pt x="3360" y="21031"/>
                    <a:pt x="2400" y="21382"/>
                    <a:pt x="1840" y="21119"/>
                  </a:cubicBezTo>
                  <a:cubicBezTo>
                    <a:pt x="1280" y="20855"/>
                    <a:pt x="1120" y="19977"/>
                    <a:pt x="1760" y="18221"/>
                  </a:cubicBezTo>
                  <a:cubicBezTo>
                    <a:pt x="2400" y="16465"/>
                    <a:pt x="3840" y="13831"/>
                    <a:pt x="6400" y="11372"/>
                  </a:cubicBezTo>
                  <a:cubicBezTo>
                    <a:pt x="8960" y="8914"/>
                    <a:pt x="12640" y="6631"/>
                    <a:pt x="14880" y="5226"/>
                  </a:cubicBezTo>
                  <a:cubicBezTo>
                    <a:pt x="17120" y="3821"/>
                    <a:pt x="17920" y="3294"/>
                    <a:pt x="18560" y="2680"/>
                  </a:cubicBezTo>
                  <a:cubicBezTo>
                    <a:pt x="19200" y="2065"/>
                    <a:pt x="19680" y="1362"/>
                    <a:pt x="19520" y="1011"/>
                  </a:cubicBezTo>
                  <a:cubicBezTo>
                    <a:pt x="19360" y="660"/>
                    <a:pt x="18560" y="660"/>
                    <a:pt x="17360" y="1538"/>
                  </a:cubicBezTo>
                  <a:cubicBezTo>
                    <a:pt x="16160" y="2416"/>
                    <a:pt x="14560" y="4172"/>
                    <a:pt x="14160" y="6104"/>
                  </a:cubicBezTo>
                  <a:cubicBezTo>
                    <a:pt x="13760" y="8036"/>
                    <a:pt x="14560" y="10143"/>
                    <a:pt x="16000" y="11723"/>
                  </a:cubicBezTo>
                  <a:cubicBezTo>
                    <a:pt x="17440" y="13304"/>
                    <a:pt x="19520" y="14358"/>
                    <a:pt x="21600" y="154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5" name="Drawing"/>
          <p:cNvGrpSpPr/>
          <p:nvPr/>
        </p:nvGrpSpPr>
        <p:grpSpPr>
          <a:xfrm>
            <a:off x="2628899" y="1837992"/>
            <a:ext cx="8585201" cy="5788358"/>
            <a:chOff x="0" y="0"/>
            <a:chExt cx="8585199" cy="5788358"/>
          </a:xfrm>
        </p:grpSpPr>
        <p:sp>
          <p:nvSpPr>
            <p:cNvPr id="1255" name="Line"/>
            <p:cNvSpPr/>
            <p:nvPr/>
          </p:nvSpPr>
          <p:spPr>
            <a:xfrm>
              <a:off x="38100" y="305863"/>
              <a:ext cx="177800" cy="278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6" fill="norm" stroke="1" extrusionOk="0">
                  <a:moveTo>
                    <a:pt x="0" y="20296"/>
                  </a:moveTo>
                  <a:cubicBezTo>
                    <a:pt x="3857" y="12582"/>
                    <a:pt x="7714" y="4867"/>
                    <a:pt x="11314" y="1782"/>
                  </a:cubicBezTo>
                  <a:cubicBezTo>
                    <a:pt x="14914" y="-1304"/>
                    <a:pt x="18257" y="239"/>
                    <a:pt x="21600" y="17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6" name="Line"/>
            <p:cNvSpPr/>
            <p:nvPr/>
          </p:nvSpPr>
          <p:spPr>
            <a:xfrm>
              <a:off x="57150" y="422607"/>
              <a:ext cx="21590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7" name="Line"/>
            <p:cNvSpPr/>
            <p:nvPr/>
          </p:nvSpPr>
          <p:spPr>
            <a:xfrm>
              <a:off x="829733" y="0"/>
              <a:ext cx="143172" cy="9731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4" h="21403" fill="norm" stroke="1" extrusionOk="0">
                  <a:moveTo>
                    <a:pt x="20974" y="1334"/>
                  </a:moveTo>
                  <a:cubicBezTo>
                    <a:pt x="20661" y="1008"/>
                    <a:pt x="20348" y="682"/>
                    <a:pt x="18783" y="403"/>
                  </a:cubicBezTo>
                  <a:cubicBezTo>
                    <a:pt x="17217" y="124"/>
                    <a:pt x="14400" y="-109"/>
                    <a:pt x="11583" y="54"/>
                  </a:cubicBezTo>
                  <a:cubicBezTo>
                    <a:pt x="8765" y="217"/>
                    <a:pt x="5948" y="775"/>
                    <a:pt x="3757" y="1707"/>
                  </a:cubicBezTo>
                  <a:cubicBezTo>
                    <a:pt x="1565" y="2638"/>
                    <a:pt x="0" y="3941"/>
                    <a:pt x="0" y="5035"/>
                  </a:cubicBezTo>
                  <a:cubicBezTo>
                    <a:pt x="0" y="6129"/>
                    <a:pt x="1565" y="7013"/>
                    <a:pt x="4226" y="8340"/>
                  </a:cubicBezTo>
                  <a:cubicBezTo>
                    <a:pt x="6887" y="9667"/>
                    <a:pt x="10643" y="11436"/>
                    <a:pt x="13774" y="12995"/>
                  </a:cubicBezTo>
                  <a:cubicBezTo>
                    <a:pt x="16904" y="14555"/>
                    <a:pt x="19409" y="15905"/>
                    <a:pt x="20504" y="17069"/>
                  </a:cubicBezTo>
                  <a:cubicBezTo>
                    <a:pt x="21600" y="18232"/>
                    <a:pt x="21287" y="19210"/>
                    <a:pt x="20035" y="19932"/>
                  </a:cubicBezTo>
                  <a:cubicBezTo>
                    <a:pt x="18783" y="20653"/>
                    <a:pt x="16591" y="21119"/>
                    <a:pt x="13774" y="21305"/>
                  </a:cubicBezTo>
                  <a:cubicBezTo>
                    <a:pt x="10957" y="21491"/>
                    <a:pt x="7513" y="21398"/>
                    <a:pt x="5478" y="21142"/>
                  </a:cubicBezTo>
                  <a:cubicBezTo>
                    <a:pt x="3443" y="20886"/>
                    <a:pt x="2817" y="20467"/>
                    <a:pt x="2191" y="200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8" name="Line"/>
            <p:cNvSpPr/>
            <p:nvPr/>
          </p:nvSpPr>
          <p:spPr>
            <a:xfrm>
              <a:off x="1454150" y="151638"/>
              <a:ext cx="153819" cy="7419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29" h="21511" fill="norm" stroke="1" extrusionOk="0">
                  <a:moveTo>
                    <a:pt x="0" y="6935"/>
                  </a:moveTo>
                  <a:cubicBezTo>
                    <a:pt x="576" y="9022"/>
                    <a:pt x="1152" y="11108"/>
                    <a:pt x="1728" y="13225"/>
                  </a:cubicBezTo>
                  <a:cubicBezTo>
                    <a:pt x="2304" y="15342"/>
                    <a:pt x="2880" y="17490"/>
                    <a:pt x="3168" y="18748"/>
                  </a:cubicBezTo>
                  <a:cubicBezTo>
                    <a:pt x="3456" y="20006"/>
                    <a:pt x="3456" y="20374"/>
                    <a:pt x="3600" y="20742"/>
                  </a:cubicBezTo>
                  <a:cubicBezTo>
                    <a:pt x="3744" y="21110"/>
                    <a:pt x="4032" y="21479"/>
                    <a:pt x="4176" y="21509"/>
                  </a:cubicBezTo>
                  <a:cubicBezTo>
                    <a:pt x="4320" y="21540"/>
                    <a:pt x="4320" y="21233"/>
                    <a:pt x="3888" y="19914"/>
                  </a:cubicBezTo>
                  <a:cubicBezTo>
                    <a:pt x="3456" y="18595"/>
                    <a:pt x="2592" y="16263"/>
                    <a:pt x="2016" y="13839"/>
                  </a:cubicBezTo>
                  <a:cubicBezTo>
                    <a:pt x="1440" y="11415"/>
                    <a:pt x="1152" y="8899"/>
                    <a:pt x="1584" y="6843"/>
                  </a:cubicBezTo>
                  <a:cubicBezTo>
                    <a:pt x="2016" y="4788"/>
                    <a:pt x="3168" y="3192"/>
                    <a:pt x="3888" y="2241"/>
                  </a:cubicBezTo>
                  <a:cubicBezTo>
                    <a:pt x="4608" y="1290"/>
                    <a:pt x="4896" y="983"/>
                    <a:pt x="5616" y="707"/>
                  </a:cubicBezTo>
                  <a:cubicBezTo>
                    <a:pt x="6336" y="431"/>
                    <a:pt x="7488" y="185"/>
                    <a:pt x="8784" y="63"/>
                  </a:cubicBezTo>
                  <a:cubicBezTo>
                    <a:pt x="10080" y="-60"/>
                    <a:pt x="11520" y="-60"/>
                    <a:pt x="13824" y="615"/>
                  </a:cubicBezTo>
                  <a:cubicBezTo>
                    <a:pt x="16128" y="1290"/>
                    <a:pt x="19296" y="2640"/>
                    <a:pt x="20448" y="3867"/>
                  </a:cubicBezTo>
                  <a:cubicBezTo>
                    <a:pt x="21600" y="5095"/>
                    <a:pt x="20736" y="6199"/>
                    <a:pt x="17280" y="7181"/>
                  </a:cubicBezTo>
                  <a:cubicBezTo>
                    <a:pt x="13824" y="8163"/>
                    <a:pt x="7776" y="9022"/>
                    <a:pt x="1728" y="98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9" name="Line"/>
            <p:cNvSpPr/>
            <p:nvPr/>
          </p:nvSpPr>
          <p:spPr>
            <a:xfrm>
              <a:off x="1644650" y="530557"/>
              <a:ext cx="177800" cy="266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38" fill="norm" stroke="1" extrusionOk="0">
                  <a:moveTo>
                    <a:pt x="0" y="4556"/>
                  </a:moveTo>
                  <a:cubicBezTo>
                    <a:pt x="1029" y="4050"/>
                    <a:pt x="2057" y="3544"/>
                    <a:pt x="4243" y="4303"/>
                  </a:cubicBezTo>
                  <a:cubicBezTo>
                    <a:pt x="6429" y="5062"/>
                    <a:pt x="9771" y="7087"/>
                    <a:pt x="11829" y="9703"/>
                  </a:cubicBezTo>
                  <a:cubicBezTo>
                    <a:pt x="13886" y="12319"/>
                    <a:pt x="14657" y="15525"/>
                    <a:pt x="14657" y="17550"/>
                  </a:cubicBezTo>
                  <a:cubicBezTo>
                    <a:pt x="14657" y="19575"/>
                    <a:pt x="13886" y="20419"/>
                    <a:pt x="12729" y="20925"/>
                  </a:cubicBezTo>
                  <a:cubicBezTo>
                    <a:pt x="11571" y="21431"/>
                    <a:pt x="10029" y="21600"/>
                    <a:pt x="9386" y="19237"/>
                  </a:cubicBezTo>
                  <a:cubicBezTo>
                    <a:pt x="8743" y="16875"/>
                    <a:pt x="9000" y="11981"/>
                    <a:pt x="11186" y="8353"/>
                  </a:cubicBezTo>
                  <a:cubicBezTo>
                    <a:pt x="13371" y="4725"/>
                    <a:pt x="17486" y="2362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0" name="Line"/>
            <p:cNvSpPr/>
            <p:nvPr/>
          </p:nvSpPr>
          <p:spPr>
            <a:xfrm>
              <a:off x="2096946" y="303202"/>
              <a:ext cx="150954" cy="5321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5" h="21464" fill="norm" stroke="1" extrusionOk="0">
                  <a:moveTo>
                    <a:pt x="21395" y="206"/>
                  </a:moveTo>
                  <a:cubicBezTo>
                    <a:pt x="18395" y="35"/>
                    <a:pt x="15395" y="-136"/>
                    <a:pt x="12695" y="163"/>
                  </a:cubicBezTo>
                  <a:cubicBezTo>
                    <a:pt x="9995" y="462"/>
                    <a:pt x="7595" y="1230"/>
                    <a:pt x="5495" y="3108"/>
                  </a:cubicBezTo>
                  <a:cubicBezTo>
                    <a:pt x="3395" y="4987"/>
                    <a:pt x="1595" y="7975"/>
                    <a:pt x="695" y="10792"/>
                  </a:cubicBezTo>
                  <a:cubicBezTo>
                    <a:pt x="-205" y="13609"/>
                    <a:pt x="-205" y="16256"/>
                    <a:pt x="545" y="18006"/>
                  </a:cubicBezTo>
                  <a:cubicBezTo>
                    <a:pt x="1295" y="19756"/>
                    <a:pt x="2795" y="20610"/>
                    <a:pt x="4595" y="21037"/>
                  </a:cubicBezTo>
                  <a:cubicBezTo>
                    <a:pt x="6395" y="21464"/>
                    <a:pt x="8495" y="21464"/>
                    <a:pt x="10595" y="214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1" name="Line"/>
            <p:cNvSpPr/>
            <p:nvPr/>
          </p:nvSpPr>
          <p:spPr>
            <a:xfrm>
              <a:off x="2291793" y="271153"/>
              <a:ext cx="210108" cy="5155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1" h="21560" fill="norm" stroke="1" extrusionOk="0">
                  <a:moveTo>
                    <a:pt x="5889" y="8990"/>
                  </a:moveTo>
                  <a:cubicBezTo>
                    <a:pt x="5457" y="11380"/>
                    <a:pt x="5025" y="13770"/>
                    <a:pt x="4485" y="15717"/>
                  </a:cubicBezTo>
                  <a:cubicBezTo>
                    <a:pt x="3945" y="17665"/>
                    <a:pt x="3297" y="19170"/>
                    <a:pt x="2649" y="20144"/>
                  </a:cubicBezTo>
                  <a:cubicBezTo>
                    <a:pt x="2001" y="21117"/>
                    <a:pt x="1353" y="21560"/>
                    <a:pt x="813" y="21560"/>
                  </a:cubicBezTo>
                  <a:cubicBezTo>
                    <a:pt x="273" y="21560"/>
                    <a:pt x="-159" y="21117"/>
                    <a:pt x="57" y="19347"/>
                  </a:cubicBezTo>
                  <a:cubicBezTo>
                    <a:pt x="273" y="17576"/>
                    <a:pt x="1137" y="14478"/>
                    <a:pt x="2541" y="11601"/>
                  </a:cubicBezTo>
                  <a:cubicBezTo>
                    <a:pt x="3945" y="8724"/>
                    <a:pt x="5889" y="6068"/>
                    <a:pt x="7401" y="4253"/>
                  </a:cubicBezTo>
                  <a:cubicBezTo>
                    <a:pt x="8913" y="2439"/>
                    <a:pt x="9993" y="1465"/>
                    <a:pt x="10965" y="845"/>
                  </a:cubicBezTo>
                  <a:cubicBezTo>
                    <a:pt x="11937" y="226"/>
                    <a:pt x="12801" y="-40"/>
                    <a:pt x="13665" y="4"/>
                  </a:cubicBezTo>
                  <a:cubicBezTo>
                    <a:pt x="14529" y="49"/>
                    <a:pt x="15393" y="403"/>
                    <a:pt x="16149" y="1819"/>
                  </a:cubicBezTo>
                  <a:cubicBezTo>
                    <a:pt x="16905" y="3235"/>
                    <a:pt x="17553" y="5714"/>
                    <a:pt x="18417" y="8635"/>
                  </a:cubicBezTo>
                  <a:cubicBezTo>
                    <a:pt x="19281" y="11557"/>
                    <a:pt x="20361" y="14921"/>
                    <a:pt x="21441" y="182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2" name="Line"/>
            <p:cNvSpPr/>
            <p:nvPr/>
          </p:nvSpPr>
          <p:spPr>
            <a:xfrm>
              <a:off x="2343150" y="562307"/>
              <a:ext cx="1778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3" name="Line"/>
            <p:cNvSpPr/>
            <p:nvPr/>
          </p:nvSpPr>
          <p:spPr>
            <a:xfrm>
              <a:off x="2698749" y="28907"/>
              <a:ext cx="31751" cy="1047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280" y="1222"/>
                    <a:pt x="12960" y="2444"/>
                    <a:pt x="10800" y="3884"/>
                  </a:cubicBezTo>
                  <a:cubicBezTo>
                    <a:pt x="8640" y="5324"/>
                    <a:pt x="8640" y="6982"/>
                    <a:pt x="7200" y="8640"/>
                  </a:cubicBezTo>
                  <a:cubicBezTo>
                    <a:pt x="5760" y="10298"/>
                    <a:pt x="2880" y="11956"/>
                    <a:pt x="1440" y="13745"/>
                  </a:cubicBezTo>
                  <a:cubicBezTo>
                    <a:pt x="0" y="15535"/>
                    <a:pt x="0" y="17455"/>
                    <a:pt x="0" y="18785"/>
                  </a:cubicBezTo>
                  <a:cubicBezTo>
                    <a:pt x="0" y="20116"/>
                    <a:pt x="0" y="2085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4" name="Line"/>
            <p:cNvSpPr/>
            <p:nvPr/>
          </p:nvSpPr>
          <p:spPr>
            <a:xfrm>
              <a:off x="2952749" y="422607"/>
              <a:ext cx="260351" cy="463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810" y="2762"/>
                    <a:pt x="5620" y="5523"/>
                    <a:pt x="8780" y="8532"/>
                  </a:cubicBezTo>
                  <a:cubicBezTo>
                    <a:pt x="11941" y="11540"/>
                    <a:pt x="15454" y="14795"/>
                    <a:pt x="17649" y="17014"/>
                  </a:cubicBezTo>
                  <a:cubicBezTo>
                    <a:pt x="19844" y="19233"/>
                    <a:pt x="20722" y="2041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5" name="Line"/>
            <p:cNvSpPr/>
            <p:nvPr/>
          </p:nvSpPr>
          <p:spPr>
            <a:xfrm>
              <a:off x="2992966" y="409907"/>
              <a:ext cx="207435" cy="4808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2" fill="norm" stroke="1" extrusionOk="0">
                  <a:moveTo>
                    <a:pt x="21600" y="0"/>
                  </a:moveTo>
                  <a:cubicBezTo>
                    <a:pt x="19837" y="2084"/>
                    <a:pt x="18073" y="4168"/>
                    <a:pt x="16200" y="6442"/>
                  </a:cubicBezTo>
                  <a:cubicBezTo>
                    <a:pt x="14327" y="8716"/>
                    <a:pt x="12343" y="11179"/>
                    <a:pt x="9918" y="13642"/>
                  </a:cubicBezTo>
                  <a:cubicBezTo>
                    <a:pt x="7494" y="16105"/>
                    <a:pt x="4629" y="18568"/>
                    <a:pt x="2755" y="19942"/>
                  </a:cubicBezTo>
                  <a:cubicBezTo>
                    <a:pt x="882" y="21316"/>
                    <a:pt x="0" y="21600"/>
                    <a:pt x="0" y="21505"/>
                  </a:cubicBezTo>
                  <a:cubicBezTo>
                    <a:pt x="0" y="21411"/>
                    <a:pt x="882" y="20937"/>
                    <a:pt x="1873" y="20511"/>
                  </a:cubicBezTo>
                  <a:cubicBezTo>
                    <a:pt x="2865" y="20084"/>
                    <a:pt x="3967" y="19705"/>
                    <a:pt x="5069" y="193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6" name="Line"/>
            <p:cNvSpPr/>
            <p:nvPr/>
          </p:nvSpPr>
          <p:spPr>
            <a:xfrm>
              <a:off x="3336061" y="511008"/>
              <a:ext cx="181839" cy="2768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9" h="21400" fill="norm" stroke="1" extrusionOk="0">
                  <a:moveTo>
                    <a:pt x="19095" y="1511"/>
                  </a:moveTo>
                  <a:cubicBezTo>
                    <a:pt x="18350" y="857"/>
                    <a:pt x="17605" y="202"/>
                    <a:pt x="16612" y="39"/>
                  </a:cubicBezTo>
                  <a:cubicBezTo>
                    <a:pt x="15619" y="-125"/>
                    <a:pt x="14377" y="202"/>
                    <a:pt x="12143" y="1593"/>
                  </a:cubicBezTo>
                  <a:cubicBezTo>
                    <a:pt x="9908" y="2984"/>
                    <a:pt x="6681" y="5439"/>
                    <a:pt x="4446" y="8139"/>
                  </a:cubicBezTo>
                  <a:cubicBezTo>
                    <a:pt x="2212" y="10839"/>
                    <a:pt x="970" y="13784"/>
                    <a:pt x="350" y="15748"/>
                  </a:cubicBezTo>
                  <a:cubicBezTo>
                    <a:pt x="-271" y="17711"/>
                    <a:pt x="-271" y="18693"/>
                    <a:pt x="2088" y="19593"/>
                  </a:cubicBezTo>
                  <a:cubicBezTo>
                    <a:pt x="4446" y="20493"/>
                    <a:pt x="9163" y="21311"/>
                    <a:pt x="12763" y="21393"/>
                  </a:cubicBezTo>
                  <a:cubicBezTo>
                    <a:pt x="16363" y="21475"/>
                    <a:pt x="18846" y="20820"/>
                    <a:pt x="21329" y="201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7" name="Line"/>
            <p:cNvSpPr/>
            <p:nvPr/>
          </p:nvSpPr>
          <p:spPr>
            <a:xfrm>
              <a:off x="3384549" y="657557"/>
              <a:ext cx="16510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15" y="16800"/>
                    <a:pt x="11631" y="12000"/>
                    <a:pt x="15231" y="8400"/>
                  </a:cubicBezTo>
                  <a:cubicBezTo>
                    <a:pt x="18831" y="4800"/>
                    <a:pt x="20215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8" name="Line"/>
            <p:cNvSpPr/>
            <p:nvPr/>
          </p:nvSpPr>
          <p:spPr>
            <a:xfrm>
              <a:off x="3812505" y="408247"/>
              <a:ext cx="137196" cy="4207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96" h="21469" fill="norm" stroke="1" extrusionOk="0">
                  <a:moveTo>
                    <a:pt x="20896" y="85"/>
                  </a:moveTo>
                  <a:cubicBezTo>
                    <a:pt x="19284" y="-23"/>
                    <a:pt x="17672" y="-131"/>
                    <a:pt x="15738" y="463"/>
                  </a:cubicBezTo>
                  <a:cubicBezTo>
                    <a:pt x="13803" y="1057"/>
                    <a:pt x="11547" y="2353"/>
                    <a:pt x="8645" y="4513"/>
                  </a:cubicBezTo>
                  <a:cubicBezTo>
                    <a:pt x="5744" y="6673"/>
                    <a:pt x="2197" y="9697"/>
                    <a:pt x="747" y="12343"/>
                  </a:cubicBezTo>
                  <a:cubicBezTo>
                    <a:pt x="-704" y="14989"/>
                    <a:pt x="-59" y="17257"/>
                    <a:pt x="2842" y="18715"/>
                  </a:cubicBezTo>
                  <a:cubicBezTo>
                    <a:pt x="5744" y="20173"/>
                    <a:pt x="10902" y="20821"/>
                    <a:pt x="16060" y="214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9" name="Line"/>
            <p:cNvSpPr/>
            <p:nvPr/>
          </p:nvSpPr>
          <p:spPr>
            <a:xfrm>
              <a:off x="3987800" y="541570"/>
              <a:ext cx="222250" cy="2197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51" fill="norm" stroke="1" extrusionOk="0">
                  <a:moveTo>
                    <a:pt x="0" y="3219"/>
                  </a:moveTo>
                  <a:cubicBezTo>
                    <a:pt x="823" y="2608"/>
                    <a:pt x="1646" y="1997"/>
                    <a:pt x="3600" y="2404"/>
                  </a:cubicBezTo>
                  <a:cubicBezTo>
                    <a:pt x="5554" y="2812"/>
                    <a:pt x="8640" y="4238"/>
                    <a:pt x="10080" y="6785"/>
                  </a:cubicBezTo>
                  <a:cubicBezTo>
                    <a:pt x="11520" y="9332"/>
                    <a:pt x="11314" y="13000"/>
                    <a:pt x="10697" y="15547"/>
                  </a:cubicBezTo>
                  <a:cubicBezTo>
                    <a:pt x="10080" y="18095"/>
                    <a:pt x="9051" y="19521"/>
                    <a:pt x="8023" y="20336"/>
                  </a:cubicBezTo>
                  <a:cubicBezTo>
                    <a:pt x="6994" y="21151"/>
                    <a:pt x="5966" y="21355"/>
                    <a:pt x="5451" y="20947"/>
                  </a:cubicBezTo>
                  <a:cubicBezTo>
                    <a:pt x="4937" y="20540"/>
                    <a:pt x="4937" y="19521"/>
                    <a:pt x="5760" y="17280"/>
                  </a:cubicBezTo>
                  <a:cubicBezTo>
                    <a:pt x="6583" y="15038"/>
                    <a:pt x="8229" y="11574"/>
                    <a:pt x="9977" y="9027"/>
                  </a:cubicBezTo>
                  <a:cubicBezTo>
                    <a:pt x="11726" y="6480"/>
                    <a:pt x="13577" y="4849"/>
                    <a:pt x="15120" y="3321"/>
                  </a:cubicBezTo>
                  <a:cubicBezTo>
                    <a:pt x="16663" y="1793"/>
                    <a:pt x="17897" y="366"/>
                    <a:pt x="18206" y="61"/>
                  </a:cubicBezTo>
                  <a:cubicBezTo>
                    <a:pt x="18514" y="-245"/>
                    <a:pt x="17897" y="570"/>
                    <a:pt x="16971" y="3321"/>
                  </a:cubicBezTo>
                  <a:cubicBezTo>
                    <a:pt x="16046" y="6072"/>
                    <a:pt x="14811" y="10759"/>
                    <a:pt x="14400" y="13917"/>
                  </a:cubicBezTo>
                  <a:cubicBezTo>
                    <a:pt x="13989" y="17076"/>
                    <a:pt x="14400" y="18706"/>
                    <a:pt x="15737" y="19521"/>
                  </a:cubicBezTo>
                  <a:cubicBezTo>
                    <a:pt x="17074" y="20336"/>
                    <a:pt x="19337" y="20336"/>
                    <a:pt x="21600" y="203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0" name="Line"/>
            <p:cNvSpPr/>
            <p:nvPr/>
          </p:nvSpPr>
          <p:spPr>
            <a:xfrm>
              <a:off x="4273550" y="727407"/>
              <a:ext cx="635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1" name="Line"/>
            <p:cNvSpPr/>
            <p:nvPr/>
          </p:nvSpPr>
          <p:spPr>
            <a:xfrm>
              <a:off x="4292600" y="608459"/>
              <a:ext cx="21728" cy="236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7" h="20153" fill="norm" stroke="1" extrusionOk="0">
                  <a:moveTo>
                    <a:pt x="17673" y="20153"/>
                  </a:moveTo>
                  <a:cubicBezTo>
                    <a:pt x="19636" y="11153"/>
                    <a:pt x="21600" y="2153"/>
                    <a:pt x="18655" y="353"/>
                  </a:cubicBezTo>
                  <a:cubicBezTo>
                    <a:pt x="15709" y="-1447"/>
                    <a:pt x="7855" y="3953"/>
                    <a:pt x="0" y="93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2" name="Line"/>
            <p:cNvSpPr/>
            <p:nvPr/>
          </p:nvSpPr>
          <p:spPr>
            <a:xfrm>
              <a:off x="4394200" y="752807"/>
              <a:ext cx="50800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3" name="Line"/>
            <p:cNvSpPr/>
            <p:nvPr/>
          </p:nvSpPr>
          <p:spPr>
            <a:xfrm>
              <a:off x="4667250" y="512318"/>
              <a:ext cx="234950" cy="2722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0" fill="norm" stroke="1" extrusionOk="0">
                  <a:moveTo>
                    <a:pt x="0" y="2927"/>
                  </a:moveTo>
                  <a:cubicBezTo>
                    <a:pt x="0" y="2096"/>
                    <a:pt x="0" y="1265"/>
                    <a:pt x="486" y="684"/>
                  </a:cubicBezTo>
                  <a:cubicBezTo>
                    <a:pt x="973" y="102"/>
                    <a:pt x="1946" y="-230"/>
                    <a:pt x="3503" y="185"/>
                  </a:cubicBezTo>
                  <a:cubicBezTo>
                    <a:pt x="5059" y="601"/>
                    <a:pt x="7200" y="1764"/>
                    <a:pt x="8368" y="4173"/>
                  </a:cubicBezTo>
                  <a:cubicBezTo>
                    <a:pt x="9535" y="6582"/>
                    <a:pt x="9730" y="10238"/>
                    <a:pt x="9049" y="12979"/>
                  </a:cubicBezTo>
                  <a:cubicBezTo>
                    <a:pt x="8368" y="15721"/>
                    <a:pt x="6811" y="17548"/>
                    <a:pt x="5546" y="18795"/>
                  </a:cubicBezTo>
                  <a:cubicBezTo>
                    <a:pt x="4281" y="20041"/>
                    <a:pt x="3308" y="20705"/>
                    <a:pt x="2822" y="20539"/>
                  </a:cubicBezTo>
                  <a:cubicBezTo>
                    <a:pt x="2335" y="20373"/>
                    <a:pt x="2335" y="19376"/>
                    <a:pt x="4573" y="16718"/>
                  </a:cubicBezTo>
                  <a:cubicBezTo>
                    <a:pt x="6811" y="14059"/>
                    <a:pt x="11286" y="9739"/>
                    <a:pt x="13914" y="7247"/>
                  </a:cubicBezTo>
                  <a:cubicBezTo>
                    <a:pt x="16541" y="4755"/>
                    <a:pt x="17319" y="4090"/>
                    <a:pt x="18292" y="3342"/>
                  </a:cubicBezTo>
                  <a:cubicBezTo>
                    <a:pt x="19265" y="2595"/>
                    <a:pt x="20432" y="1764"/>
                    <a:pt x="20530" y="1515"/>
                  </a:cubicBezTo>
                  <a:cubicBezTo>
                    <a:pt x="20627" y="1265"/>
                    <a:pt x="19654" y="1598"/>
                    <a:pt x="18486" y="2761"/>
                  </a:cubicBezTo>
                  <a:cubicBezTo>
                    <a:pt x="17319" y="3924"/>
                    <a:pt x="15957" y="5918"/>
                    <a:pt x="15568" y="8410"/>
                  </a:cubicBezTo>
                  <a:cubicBezTo>
                    <a:pt x="15178" y="10902"/>
                    <a:pt x="15762" y="13893"/>
                    <a:pt x="16930" y="16136"/>
                  </a:cubicBezTo>
                  <a:cubicBezTo>
                    <a:pt x="18097" y="18379"/>
                    <a:pt x="19849" y="19875"/>
                    <a:pt x="21600" y="213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4" name="Line"/>
            <p:cNvSpPr/>
            <p:nvPr/>
          </p:nvSpPr>
          <p:spPr>
            <a:xfrm>
              <a:off x="4965700" y="765507"/>
              <a:ext cx="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5" name="Line"/>
            <p:cNvSpPr/>
            <p:nvPr/>
          </p:nvSpPr>
          <p:spPr>
            <a:xfrm>
              <a:off x="4984750" y="651207"/>
              <a:ext cx="127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6" name="Line"/>
            <p:cNvSpPr/>
            <p:nvPr/>
          </p:nvSpPr>
          <p:spPr>
            <a:xfrm>
              <a:off x="5118100" y="638507"/>
              <a:ext cx="1270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7" name="Line"/>
            <p:cNvSpPr/>
            <p:nvPr/>
          </p:nvSpPr>
          <p:spPr>
            <a:xfrm>
              <a:off x="5187950" y="568657"/>
              <a:ext cx="1" cy="2095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8" name="Line"/>
            <p:cNvSpPr/>
            <p:nvPr/>
          </p:nvSpPr>
          <p:spPr>
            <a:xfrm>
              <a:off x="5410200" y="404047"/>
              <a:ext cx="241285" cy="4122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1" h="21464" fill="norm" stroke="1" extrusionOk="0">
                  <a:moveTo>
                    <a:pt x="0" y="21133"/>
                  </a:moveTo>
                  <a:cubicBezTo>
                    <a:pt x="2066" y="18488"/>
                    <a:pt x="4132" y="15844"/>
                    <a:pt x="6198" y="12868"/>
                  </a:cubicBezTo>
                  <a:cubicBezTo>
                    <a:pt x="8264" y="9893"/>
                    <a:pt x="10330" y="6586"/>
                    <a:pt x="11551" y="4548"/>
                  </a:cubicBezTo>
                  <a:cubicBezTo>
                    <a:pt x="12772" y="2509"/>
                    <a:pt x="13148" y="1737"/>
                    <a:pt x="13523" y="1076"/>
                  </a:cubicBezTo>
                  <a:cubicBezTo>
                    <a:pt x="13899" y="415"/>
                    <a:pt x="14275" y="-136"/>
                    <a:pt x="14463" y="29"/>
                  </a:cubicBezTo>
                  <a:cubicBezTo>
                    <a:pt x="14650" y="195"/>
                    <a:pt x="14650" y="1076"/>
                    <a:pt x="15026" y="3225"/>
                  </a:cubicBezTo>
                  <a:cubicBezTo>
                    <a:pt x="15402" y="5374"/>
                    <a:pt x="16153" y="8791"/>
                    <a:pt x="17186" y="11601"/>
                  </a:cubicBezTo>
                  <a:cubicBezTo>
                    <a:pt x="18219" y="14411"/>
                    <a:pt x="19534" y="16615"/>
                    <a:pt x="20379" y="17993"/>
                  </a:cubicBezTo>
                  <a:cubicBezTo>
                    <a:pt x="21224" y="19370"/>
                    <a:pt x="21600" y="19921"/>
                    <a:pt x="21318" y="20252"/>
                  </a:cubicBezTo>
                  <a:cubicBezTo>
                    <a:pt x="21037" y="20582"/>
                    <a:pt x="20097" y="20693"/>
                    <a:pt x="18313" y="20748"/>
                  </a:cubicBezTo>
                  <a:cubicBezTo>
                    <a:pt x="16529" y="20803"/>
                    <a:pt x="13899" y="20803"/>
                    <a:pt x="12115" y="20803"/>
                  </a:cubicBezTo>
                  <a:cubicBezTo>
                    <a:pt x="10330" y="20803"/>
                    <a:pt x="9391" y="20803"/>
                    <a:pt x="9485" y="20913"/>
                  </a:cubicBezTo>
                  <a:cubicBezTo>
                    <a:pt x="9579" y="21023"/>
                    <a:pt x="10706" y="21244"/>
                    <a:pt x="11833" y="214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9" name="Line"/>
            <p:cNvSpPr/>
            <p:nvPr/>
          </p:nvSpPr>
          <p:spPr>
            <a:xfrm>
              <a:off x="5738137" y="608408"/>
              <a:ext cx="186413" cy="1617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4" h="21161" fill="norm" stroke="1" extrusionOk="0">
                  <a:moveTo>
                    <a:pt x="259" y="3938"/>
                  </a:moveTo>
                  <a:cubicBezTo>
                    <a:pt x="17" y="2553"/>
                    <a:pt x="-226" y="1169"/>
                    <a:pt x="381" y="476"/>
                  </a:cubicBezTo>
                  <a:cubicBezTo>
                    <a:pt x="987" y="-216"/>
                    <a:pt x="2444" y="-216"/>
                    <a:pt x="4264" y="892"/>
                  </a:cubicBezTo>
                  <a:cubicBezTo>
                    <a:pt x="6084" y="1999"/>
                    <a:pt x="8268" y="4215"/>
                    <a:pt x="9118" y="6984"/>
                  </a:cubicBezTo>
                  <a:cubicBezTo>
                    <a:pt x="9967" y="9753"/>
                    <a:pt x="9482" y="13076"/>
                    <a:pt x="8754" y="15292"/>
                  </a:cubicBezTo>
                  <a:cubicBezTo>
                    <a:pt x="8026" y="17507"/>
                    <a:pt x="7055" y="18615"/>
                    <a:pt x="5963" y="19584"/>
                  </a:cubicBezTo>
                  <a:cubicBezTo>
                    <a:pt x="4871" y="20553"/>
                    <a:pt x="3657" y="21384"/>
                    <a:pt x="3050" y="21107"/>
                  </a:cubicBezTo>
                  <a:cubicBezTo>
                    <a:pt x="2444" y="20830"/>
                    <a:pt x="2444" y="19446"/>
                    <a:pt x="4507" y="16676"/>
                  </a:cubicBezTo>
                  <a:cubicBezTo>
                    <a:pt x="6570" y="13907"/>
                    <a:pt x="10695" y="9753"/>
                    <a:pt x="13244" y="7122"/>
                  </a:cubicBezTo>
                  <a:cubicBezTo>
                    <a:pt x="15792" y="4492"/>
                    <a:pt x="16763" y="3384"/>
                    <a:pt x="16884" y="3799"/>
                  </a:cubicBezTo>
                  <a:cubicBezTo>
                    <a:pt x="17005" y="4215"/>
                    <a:pt x="16277" y="6153"/>
                    <a:pt x="15913" y="8092"/>
                  </a:cubicBezTo>
                  <a:cubicBezTo>
                    <a:pt x="15549" y="10030"/>
                    <a:pt x="15549" y="11969"/>
                    <a:pt x="15792" y="13769"/>
                  </a:cubicBezTo>
                  <a:cubicBezTo>
                    <a:pt x="16035" y="15569"/>
                    <a:pt x="16520" y="17230"/>
                    <a:pt x="17491" y="18061"/>
                  </a:cubicBezTo>
                  <a:cubicBezTo>
                    <a:pt x="18462" y="18892"/>
                    <a:pt x="19918" y="18892"/>
                    <a:pt x="21374" y="188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0" name="Line"/>
            <p:cNvSpPr/>
            <p:nvPr/>
          </p:nvSpPr>
          <p:spPr>
            <a:xfrm>
              <a:off x="5988050" y="422607"/>
              <a:ext cx="91337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3" h="21600" fill="norm" stroke="1" extrusionOk="0">
                  <a:moveTo>
                    <a:pt x="0" y="0"/>
                  </a:moveTo>
                  <a:cubicBezTo>
                    <a:pt x="5891" y="2359"/>
                    <a:pt x="11782" y="4717"/>
                    <a:pt x="15709" y="7510"/>
                  </a:cubicBezTo>
                  <a:cubicBezTo>
                    <a:pt x="19636" y="10303"/>
                    <a:pt x="21600" y="13531"/>
                    <a:pt x="21109" y="15952"/>
                  </a:cubicBezTo>
                  <a:cubicBezTo>
                    <a:pt x="20618" y="18372"/>
                    <a:pt x="17673" y="19986"/>
                    <a:pt x="14973" y="20793"/>
                  </a:cubicBezTo>
                  <a:cubicBezTo>
                    <a:pt x="12273" y="21600"/>
                    <a:pt x="9818" y="21600"/>
                    <a:pt x="736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1" name="Line"/>
            <p:cNvSpPr/>
            <p:nvPr/>
          </p:nvSpPr>
          <p:spPr>
            <a:xfrm>
              <a:off x="6216649" y="320957"/>
              <a:ext cx="123963" cy="584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3" h="21524" fill="norm" stroke="1" extrusionOk="0">
                  <a:moveTo>
                    <a:pt x="0" y="236"/>
                  </a:moveTo>
                  <a:cubicBezTo>
                    <a:pt x="1800" y="80"/>
                    <a:pt x="3600" y="-76"/>
                    <a:pt x="5220" y="41"/>
                  </a:cubicBezTo>
                  <a:cubicBezTo>
                    <a:pt x="6840" y="158"/>
                    <a:pt x="8280" y="548"/>
                    <a:pt x="10980" y="1718"/>
                  </a:cubicBezTo>
                  <a:cubicBezTo>
                    <a:pt x="13680" y="2887"/>
                    <a:pt x="17640" y="4837"/>
                    <a:pt x="19620" y="7020"/>
                  </a:cubicBezTo>
                  <a:cubicBezTo>
                    <a:pt x="21600" y="9203"/>
                    <a:pt x="21600" y="11621"/>
                    <a:pt x="19440" y="13921"/>
                  </a:cubicBezTo>
                  <a:cubicBezTo>
                    <a:pt x="17280" y="16221"/>
                    <a:pt x="12960" y="18405"/>
                    <a:pt x="9360" y="19653"/>
                  </a:cubicBezTo>
                  <a:cubicBezTo>
                    <a:pt x="5760" y="20900"/>
                    <a:pt x="2880" y="21212"/>
                    <a:pt x="0" y="215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2" name="Line"/>
            <p:cNvSpPr/>
            <p:nvPr/>
          </p:nvSpPr>
          <p:spPr>
            <a:xfrm>
              <a:off x="6508750" y="771857"/>
              <a:ext cx="127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3" name="Line"/>
            <p:cNvSpPr/>
            <p:nvPr/>
          </p:nvSpPr>
          <p:spPr>
            <a:xfrm>
              <a:off x="6851649" y="225881"/>
              <a:ext cx="105835" cy="6221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3" fill="norm" stroke="1" extrusionOk="0">
                  <a:moveTo>
                    <a:pt x="20736" y="2852"/>
                  </a:moveTo>
                  <a:cubicBezTo>
                    <a:pt x="21168" y="2193"/>
                    <a:pt x="21600" y="1534"/>
                    <a:pt x="21600" y="1021"/>
                  </a:cubicBezTo>
                  <a:cubicBezTo>
                    <a:pt x="21600" y="509"/>
                    <a:pt x="21168" y="143"/>
                    <a:pt x="19872" y="33"/>
                  </a:cubicBezTo>
                  <a:cubicBezTo>
                    <a:pt x="18576" y="-77"/>
                    <a:pt x="16416" y="69"/>
                    <a:pt x="13824" y="838"/>
                  </a:cubicBezTo>
                  <a:cubicBezTo>
                    <a:pt x="11232" y="1607"/>
                    <a:pt x="8208" y="2998"/>
                    <a:pt x="6048" y="4792"/>
                  </a:cubicBezTo>
                  <a:cubicBezTo>
                    <a:pt x="3888" y="6586"/>
                    <a:pt x="2592" y="8783"/>
                    <a:pt x="1728" y="11089"/>
                  </a:cubicBezTo>
                  <a:cubicBezTo>
                    <a:pt x="864" y="13396"/>
                    <a:pt x="432" y="15812"/>
                    <a:pt x="216" y="17569"/>
                  </a:cubicBezTo>
                  <a:cubicBezTo>
                    <a:pt x="0" y="19326"/>
                    <a:pt x="0" y="20425"/>
                    <a:pt x="0" y="215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4" name="Line"/>
            <p:cNvSpPr/>
            <p:nvPr/>
          </p:nvSpPr>
          <p:spPr>
            <a:xfrm>
              <a:off x="6756399" y="682957"/>
              <a:ext cx="15240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900" y="15600"/>
                    <a:pt x="1800" y="9600"/>
                    <a:pt x="5400" y="6000"/>
                  </a:cubicBezTo>
                  <a:cubicBezTo>
                    <a:pt x="9000" y="2400"/>
                    <a:pt x="15300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5" name="Line"/>
            <p:cNvSpPr/>
            <p:nvPr/>
          </p:nvSpPr>
          <p:spPr>
            <a:xfrm>
              <a:off x="6985000" y="740107"/>
              <a:ext cx="120650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305" y="4364"/>
                    <a:pt x="10611" y="8727"/>
                    <a:pt x="14211" y="12218"/>
                  </a:cubicBezTo>
                  <a:cubicBezTo>
                    <a:pt x="17811" y="15709"/>
                    <a:pt x="19705" y="18327"/>
                    <a:pt x="20653" y="19745"/>
                  </a:cubicBezTo>
                  <a:cubicBezTo>
                    <a:pt x="21600" y="21164"/>
                    <a:pt x="21600" y="2138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6" name="Line"/>
            <p:cNvSpPr/>
            <p:nvPr/>
          </p:nvSpPr>
          <p:spPr>
            <a:xfrm>
              <a:off x="7016750" y="765507"/>
              <a:ext cx="133350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857" y="1271"/>
                    <a:pt x="16114" y="2541"/>
                    <a:pt x="12514" y="6141"/>
                  </a:cubicBezTo>
                  <a:cubicBezTo>
                    <a:pt x="8914" y="9741"/>
                    <a:pt x="4457" y="1567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7" name="Line"/>
            <p:cNvSpPr/>
            <p:nvPr/>
          </p:nvSpPr>
          <p:spPr>
            <a:xfrm>
              <a:off x="7319831" y="370585"/>
              <a:ext cx="147770" cy="4520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9" h="21557" fill="norm" stroke="1" extrusionOk="0">
                  <a:moveTo>
                    <a:pt x="21239" y="361"/>
                  </a:moveTo>
                  <a:cubicBezTo>
                    <a:pt x="19718" y="159"/>
                    <a:pt x="18197" y="-43"/>
                    <a:pt x="16676" y="7"/>
                  </a:cubicBezTo>
                  <a:cubicBezTo>
                    <a:pt x="15154" y="58"/>
                    <a:pt x="13633" y="361"/>
                    <a:pt x="11200" y="1622"/>
                  </a:cubicBezTo>
                  <a:cubicBezTo>
                    <a:pt x="8766" y="2884"/>
                    <a:pt x="5419" y="5105"/>
                    <a:pt x="3138" y="7830"/>
                  </a:cubicBezTo>
                  <a:cubicBezTo>
                    <a:pt x="856" y="10555"/>
                    <a:pt x="-361" y="13785"/>
                    <a:pt x="95" y="16157"/>
                  </a:cubicBezTo>
                  <a:cubicBezTo>
                    <a:pt x="552" y="18529"/>
                    <a:pt x="2681" y="20043"/>
                    <a:pt x="4354" y="20800"/>
                  </a:cubicBezTo>
                  <a:cubicBezTo>
                    <a:pt x="6028" y="21557"/>
                    <a:pt x="7245" y="21557"/>
                    <a:pt x="8462" y="215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8" name="Line"/>
            <p:cNvSpPr/>
            <p:nvPr/>
          </p:nvSpPr>
          <p:spPr>
            <a:xfrm>
              <a:off x="7450819" y="513814"/>
              <a:ext cx="162832" cy="2516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3" h="21227" fill="norm" stroke="1" extrusionOk="0">
                  <a:moveTo>
                    <a:pt x="534" y="3019"/>
                  </a:moveTo>
                  <a:cubicBezTo>
                    <a:pt x="1365" y="2305"/>
                    <a:pt x="2195" y="1591"/>
                    <a:pt x="3303" y="1323"/>
                  </a:cubicBezTo>
                  <a:cubicBezTo>
                    <a:pt x="4411" y="1055"/>
                    <a:pt x="5795" y="1234"/>
                    <a:pt x="7595" y="2394"/>
                  </a:cubicBezTo>
                  <a:cubicBezTo>
                    <a:pt x="9395" y="3554"/>
                    <a:pt x="11611" y="5696"/>
                    <a:pt x="11749" y="8553"/>
                  </a:cubicBezTo>
                  <a:cubicBezTo>
                    <a:pt x="11888" y="11409"/>
                    <a:pt x="9949" y="14979"/>
                    <a:pt x="8288" y="17032"/>
                  </a:cubicBezTo>
                  <a:cubicBezTo>
                    <a:pt x="6626" y="19085"/>
                    <a:pt x="5241" y="19620"/>
                    <a:pt x="3857" y="19888"/>
                  </a:cubicBezTo>
                  <a:cubicBezTo>
                    <a:pt x="2472" y="20156"/>
                    <a:pt x="1088" y="20156"/>
                    <a:pt x="395" y="19531"/>
                  </a:cubicBezTo>
                  <a:cubicBezTo>
                    <a:pt x="-297" y="18906"/>
                    <a:pt x="-297" y="17657"/>
                    <a:pt x="2195" y="14890"/>
                  </a:cubicBezTo>
                  <a:cubicBezTo>
                    <a:pt x="4688" y="12123"/>
                    <a:pt x="9672" y="7839"/>
                    <a:pt x="12580" y="5339"/>
                  </a:cubicBezTo>
                  <a:cubicBezTo>
                    <a:pt x="15488" y="2840"/>
                    <a:pt x="16318" y="2126"/>
                    <a:pt x="17703" y="1323"/>
                  </a:cubicBezTo>
                  <a:cubicBezTo>
                    <a:pt x="19088" y="520"/>
                    <a:pt x="21026" y="-373"/>
                    <a:pt x="21165" y="163"/>
                  </a:cubicBezTo>
                  <a:cubicBezTo>
                    <a:pt x="21303" y="698"/>
                    <a:pt x="19641" y="2662"/>
                    <a:pt x="18118" y="5518"/>
                  </a:cubicBezTo>
                  <a:cubicBezTo>
                    <a:pt x="16595" y="8374"/>
                    <a:pt x="15211" y="12123"/>
                    <a:pt x="14934" y="14801"/>
                  </a:cubicBezTo>
                  <a:cubicBezTo>
                    <a:pt x="14657" y="17478"/>
                    <a:pt x="15488" y="19085"/>
                    <a:pt x="16734" y="19977"/>
                  </a:cubicBezTo>
                  <a:cubicBezTo>
                    <a:pt x="17980" y="20870"/>
                    <a:pt x="19641" y="21048"/>
                    <a:pt x="21303" y="212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9" name="Line"/>
            <p:cNvSpPr/>
            <p:nvPr/>
          </p:nvSpPr>
          <p:spPr>
            <a:xfrm>
              <a:off x="7683499" y="727407"/>
              <a:ext cx="3810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0" name="Line"/>
            <p:cNvSpPr/>
            <p:nvPr/>
          </p:nvSpPr>
          <p:spPr>
            <a:xfrm>
              <a:off x="7727950" y="581357"/>
              <a:ext cx="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21600"/>
                  </a:moveTo>
                  <a:cubicBezTo>
                    <a:pt x="21600" y="14400"/>
                    <a:pt x="216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1" name="Line"/>
            <p:cNvSpPr/>
            <p:nvPr/>
          </p:nvSpPr>
          <p:spPr>
            <a:xfrm>
              <a:off x="7766050" y="390857"/>
              <a:ext cx="134949" cy="419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54" h="21600" fill="norm" stroke="1" extrusionOk="0">
                  <a:moveTo>
                    <a:pt x="7737" y="0"/>
                  </a:moveTo>
                  <a:cubicBezTo>
                    <a:pt x="11928" y="2945"/>
                    <a:pt x="16119" y="5891"/>
                    <a:pt x="18537" y="8345"/>
                  </a:cubicBezTo>
                  <a:cubicBezTo>
                    <a:pt x="20955" y="10800"/>
                    <a:pt x="21600" y="12764"/>
                    <a:pt x="18215" y="14891"/>
                  </a:cubicBezTo>
                  <a:cubicBezTo>
                    <a:pt x="14830" y="17018"/>
                    <a:pt x="7415" y="1930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2" name="Line"/>
            <p:cNvSpPr/>
            <p:nvPr/>
          </p:nvSpPr>
          <p:spPr>
            <a:xfrm>
              <a:off x="8045449" y="702007"/>
              <a:ext cx="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21600"/>
                  </a:moveTo>
                  <a:cubicBezTo>
                    <a:pt x="21600" y="14400"/>
                    <a:pt x="216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3" name="Line"/>
            <p:cNvSpPr/>
            <p:nvPr/>
          </p:nvSpPr>
          <p:spPr>
            <a:xfrm>
              <a:off x="8160544" y="280215"/>
              <a:ext cx="424656" cy="536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0" h="21308" fill="norm" stroke="1" extrusionOk="0">
                  <a:moveTo>
                    <a:pt x="7053" y="15236"/>
                  </a:moveTo>
                  <a:cubicBezTo>
                    <a:pt x="6945" y="14563"/>
                    <a:pt x="6838" y="13891"/>
                    <a:pt x="6515" y="13471"/>
                  </a:cubicBezTo>
                  <a:cubicBezTo>
                    <a:pt x="6193" y="13050"/>
                    <a:pt x="5656" y="12882"/>
                    <a:pt x="4635" y="13429"/>
                  </a:cubicBezTo>
                  <a:cubicBezTo>
                    <a:pt x="3614" y="13975"/>
                    <a:pt x="2109" y="15236"/>
                    <a:pt x="1250" y="16370"/>
                  </a:cubicBezTo>
                  <a:cubicBezTo>
                    <a:pt x="390" y="17505"/>
                    <a:pt x="175" y="18513"/>
                    <a:pt x="67" y="19312"/>
                  </a:cubicBezTo>
                  <a:cubicBezTo>
                    <a:pt x="-40" y="20110"/>
                    <a:pt x="-40" y="20699"/>
                    <a:pt x="229" y="21035"/>
                  </a:cubicBezTo>
                  <a:cubicBezTo>
                    <a:pt x="497" y="21371"/>
                    <a:pt x="1035" y="21455"/>
                    <a:pt x="2056" y="20951"/>
                  </a:cubicBezTo>
                  <a:cubicBezTo>
                    <a:pt x="3076" y="20446"/>
                    <a:pt x="4581" y="19354"/>
                    <a:pt x="6085" y="17421"/>
                  </a:cubicBezTo>
                  <a:cubicBezTo>
                    <a:pt x="7590" y="15488"/>
                    <a:pt x="9094" y="12714"/>
                    <a:pt x="10330" y="9941"/>
                  </a:cubicBezTo>
                  <a:cubicBezTo>
                    <a:pt x="11566" y="7167"/>
                    <a:pt x="12533" y="4394"/>
                    <a:pt x="13017" y="2671"/>
                  </a:cubicBezTo>
                  <a:cubicBezTo>
                    <a:pt x="13500" y="948"/>
                    <a:pt x="13500" y="275"/>
                    <a:pt x="13285" y="65"/>
                  </a:cubicBezTo>
                  <a:cubicBezTo>
                    <a:pt x="13070" y="-145"/>
                    <a:pt x="12641" y="107"/>
                    <a:pt x="11942" y="1536"/>
                  </a:cubicBezTo>
                  <a:cubicBezTo>
                    <a:pt x="11244" y="2965"/>
                    <a:pt x="10276" y="5570"/>
                    <a:pt x="9470" y="7966"/>
                  </a:cubicBezTo>
                  <a:cubicBezTo>
                    <a:pt x="8664" y="10361"/>
                    <a:pt x="8020" y="12546"/>
                    <a:pt x="7644" y="13975"/>
                  </a:cubicBezTo>
                  <a:cubicBezTo>
                    <a:pt x="7267" y="15404"/>
                    <a:pt x="7160" y="16076"/>
                    <a:pt x="7160" y="16622"/>
                  </a:cubicBezTo>
                  <a:cubicBezTo>
                    <a:pt x="7160" y="17169"/>
                    <a:pt x="7267" y="17589"/>
                    <a:pt x="7482" y="17631"/>
                  </a:cubicBezTo>
                  <a:cubicBezTo>
                    <a:pt x="7697" y="17673"/>
                    <a:pt x="8020" y="17337"/>
                    <a:pt x="8933" y="16202"/>
                  </a:cubicBezTo>
                  <a:cubicBezTo>
                    <a:pt x="9847" y="15067"/>
                    <a:pt x="11351" y="13134"/>
                    <a:pt x="12426" y="12042"/>
                  </a:cubicBezTo>
                  <a:cubicBezTo>
                    <a:pt x="13500" y="10949"/>
                    <a:pt x="14145" y="10697"/>
                    <a:pt x="14682" y="10781"/>
                  </a:cubicBezTo>
                  <a:cubicBezTo>
                    <a:pt x="15220" y="10865"/>
                    <a:pt x="15650" y="11285"/>
                    <a:pt x="15918" y="12336"/>
                  </a:cubicBezTo>
                  <a:cubicBezTo>
                    <a:pt x="16187" y="13387"/>
                    <a:pt x="16294" y="15067"/>
                    <a:pt x="16026" y="16244"/>
                  </a:cubicBezTo>
                  <a:cubicBezTo>
                    <a:pt x="15757" y="17421"/>
                    <a:pt x="15112" y="18093"/>
                    <a:pt x="14360" y="18513"/>
                  </a:cubicBezTo>
                  <a:cubicBezTo>
                    <a:pt x="13608" y="18934"/>
                    <a:pt x="12748" y="19102"/>
                    <a:pt x="12372" y="18934"/>
                  </a:cubicBezTo>
                  <a:cubicBezTo>
                    <a:pt x="11996" y="18766"/>
                    <a:pt x="12103" y="18261"/>
                    <a:pt x="12909" y="17337"/>
                  </a:cubicBezTo>
                  <a:cubicBezTo>
                    <a:pt x="13715" y="16412"/>
                    <a:pt x="15220" y="15067"/>
                    <a:pt x="16456" y="14017"/>
                  </a:cubicBezTo>
                  <a:cubicBezTo>
                    <a:pt x="17691" y="12966"/>
                    <a:pt x="18659" y="12210"/>
                    <a:pt x="19303" y="11622"/>
                  </a:cubicBezTo>
                  <a:cubicBezTo>
                    <a:pt x="19948" y="11033"/>
                    <a:pt x="20270" y="10613"/>
                    <a:pt x="20163" y="10529"/>
                  </a:cubicBezTo>
                  <a:cubicBezTo>
                    <a:pt x="20056" y="10445"/>
                    <a:pt x="19518" y="10697"/>
                    <a:pt x="18981" y="11411"/>
                  </a:cubicBezTo>
                  <a:cubicBezTo>
                    <a:pt x="18444" y="12126"/>
                    <a:pt x="17906" y="13302"/>
                    <a:pt x="17638" y="14395"/>
                  </a:cubicBezTo>
                  <a:cubicBezTo>
                    <a:pt x="17369" y="15488"/>
                    <a:pt x="17369" y="16496"/>
                    <a:pt x="18067" y="17295"/>
                  </a:cubicBezTo>
                  <a:cubicBezTo>
                    <a:pt x="18766" y="18093"/>
                    <a:pt x="20163" y="18681"/>
                    <a:pt x="21560" y="192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4" name="Line"/>
            <p:cNvSpPr/>
            <p:nvPr/>
          </p:nvSpPr>
          <p:spPr>
            <a:xfrm>
              <a:off x="533400" y="1158076"/>
              <a:ext cx="266700" cy="2923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3" fill="norm" stroke="1" extrusionOk="0">
                  <a:moveTo>
                    <a:pt x="0" y="4711"/>
                  </a:moveTo>
                  <a:cubicBezTo>
                    <a:pt x="0" y="3939"/>
                    <a:pt x="0" y="3168"/>
                    <a:pt x="686" y="2705"/>
                  </a:cubicBezTo>
                  <a:cubicBezTo>
                    <a:pt x="1371" y="2242"/>
                    <a:pt x="2743" y="2088"/>
                    <a:pt x="4543" y="3168"/>
                  </a:cubicBezTo>
                  <a:cubicBezTo>
                    <a:pt x="6343" y="4248"/>
                    <a:pt x="8571" y="6562"/>
                    <a:pt x="9257" y="9262"/>
                  </a:cubicBezTo>
                  <a:cubicBezTo>
                    <a:pt x="9943" y="11962"/>
                    <a:pt x="9086" y="15048"/>
                    <a:pt x="8229" y="17054"/>
                  </a:cubicBezTo>
                  <a:cubicBezTo>
                    <a:pt x="7371" y="19059"/>
                    <a:pt x="6514" y="19985"/>
                    <a:pt x="5657" y="20602"/>
                  </a:cubicBezTo>
                  <a:cubicBezTo>
                    <a:pt x="4800" y="21219"/>
                    <a:pt x="3943" y="21528"/>
                    <a:pt x="3514" y="21142"/>
                  </a:cubicBezTo>
                  <a:cubicBezTo>
                    <a:pt x="3086" y="20757"/>
                    <a:pt x="3086" y="19677"/>
                    <a:pt x="4629" y="17054"/>
                  </a:cubicBezTo>
                  <a:cubicBezTo>
                    <a:pt x="6171" y="14431"/>
                    <a:pt x="9257" y="10265"/>
                    <a:pt x="11400" y="7411"/>
                  </a:cubicBezTo>
                  <a:cubicBezTo>
                    <a:pt x="13543" y="4557"/>
                    <a:pt x="14743" y="3014"/>
                    <a:pt x="15514" y="1857"/>
                  </a:cubicBezTo>
                  <a:cubicBezTo>
                    <a:pt x="16286" y="699"/>
                    <a:pt x="16629" y="-72"/>
                    <a:pt x="16371" y="5"/>
                  </a:cubicBezTo>
                  <a:cubicBezTo>
                    <a:pt x="16114" y="82"/>
                    <a:pt x="15257" y="1008"/>
                    <a:pt x="14571" y="3477"/>
                  </a:cubicBezTo>
                  <a:cubicBezTo>
                    <a:pt x="13886" y="5945"/>
                    <a:pt x="13371" y="9957"/>
                    <a:pt x="13714" y="12811"/>
                  </a:cubicBezTo>
                  <a:cubicBezTo>
                    <a:pt x="14057" y="15665"/>
                    <a:pt x="15257" y="17362"/>
                    <a:pt x="16714" y="18288"/>
                  </a:cubicBezTo>
                  <a:cubicBezTo>
                    <a:pt x="18171" y="19214"/>
                    <a:pt x="19886" y="19368"/>
                    <a:pt x="21600" y="195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5" name="Line"/>
            <p:cNvSpPr/>
            <p:nvPr/>
          </p:nvSpPr>
          <p:spPr>
            <a:xfrm>
              <a:off x="876300" y="1400507"/>
              <a:ext cx="12700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6" name="Line"/>
            <p:cNvSpPr/>
            <p:nvPr/>
          </p:nvSpPr>
          <p:spPr>
            <a:xfrm>
              <a:off x="895350" y="1241757"/>
              <a:ext cx="63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7" name="Line"/>
            <p:cNvSpPr/>
            <p:nvPr/>
          </p:nvSpPr>
          <p:spPr>
            <a:xfrm>
              <a:off x="0" y="3012185"/>
              <a:ext cx="247650" cy="139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0" y="20297"/>
                  </a:moveTo>
                  <a:cubicBezTo>
                    <a:pt x="5169" y="11040"/>
                    <a:pt x="10338" y="1783"/>
                    <a:pt x="13938" y="240"/>
                  </a:cubicBezTo>
                  <a:cubicBezTo>
                    <a:pt x="17538" y="-1303"/>
                    <a:pt x="19569" y="4868"/>
                    <a:pt x="21600" y="110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8" name="Line"/>
            <p:cNvSpPr/>
            <p:nvPr/>
          </p:nvSpPr>
          <p:spPr>
            <a:xfrm>
              <a:off x="76200" y="3140407"/>
              <a:ext cx="20955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673" y="16000"/>
                    <a:pt x="11345" y="10400"/>
                    <a:pt x="14945" y="6800"/>
                  </a:cubicBezTo>
                  <a:cubicBezTo>
                    <a:pt x="18545" y="3200"/>
                    <a:pt x="20073" y="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9" name="Line"/>
            <p:cNvSpPr/>
            <p:nvPr/>
          </p:nvSpPr>
          <p:spPr>
            <a:xfrm>
              <a:off x="959379" y="2639933"/>
              <a:ext cx="145521" cy="8878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4" h="21520" fill="norm" stroke="1" extrusionOk="0">
                  <a:moveTo>
                    <a:pt x="21214" y="1818"/>
                  </a:moveTo>
                  <a:cubicBezTo>
                    <a:pt x="21214" y="1562"/>
                    <a:pt x="21214" y="1305"/>
                    <a:pt x="21214" y="1023"/>
                  </a:cubicBezTo>
                  <a:cubicBezTo>
                    <a:pt x="21214" y="741"/>
                    <a:pt x="21214" y="433"/>
                    <a:pt x="19671" y="228"/>
                  </a:cubicBezTo>
                  <a:cubicBezTo>
                    <a:pt x="18128" y="23"/>
                    <a:pt x="15043" y="-80"/>
                    <a:pt x="12265" y="74"/>
                  </a:cubicBezTo>
                  <a:cubicBezTo>
                    <a:pt x="9488" y="228"/>
                    <a:pt x="7020" y="638"/>
                    <a:pt x="4860" y="1459"/>
                  </a:cubicBezTo>
                  <a:cubicBezTo>
                    <a:pt x="2700" y="2280"/>
                    <a:pt x="848" y="3511"/>
                    <a:pt x="231" y="5025"/>
                  </a:cubicBezTo>
                  <a:cubicBezTo>
                    <a:pt x="-386" y="6539"/>
                    <a:pt x="231" y="8334"/>
                    <a:pt x="2083" y="10156"/>
                  </a:cubicBezTo>
                  <a:cubicBezTo>
                    <a:pt x="3934" y="11977"/>
                    <a:pt x="7020" y="13824"/>
                    <a:pt x="8871" y="15491"/>
                  </a:cubicBezTo>
                  <a:cubicBezTo>
                    <a:pt x="10723" y="17159"/>
                    <a:pt x="11340" y="18647"/>
                    <a:pt x="10105" y="19622"/>
                  </a:cubicBezTo>
                  <a:cubicBezTo>
                    <a:pt x="8871" y="20596"/>
                    <a:pt x="5785" y="21058"/>
                    <a:pt x="2700" y="215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0" name="Line"/>
            <p:cNvSpPr/>
            <p:nvPr/>
          </p:nvSpPr>
          <p:spPr>
            <a:xfrm>
              <a:off x="873855" y="3668707"/>
              <a:ext cx="180246" cy="2352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8" h="21241" fill="norm" stroke="1" extrusionOk="0">
                  <a:moveTo>
                    <a:pt x="290" y="4475"/>
                  </a:moveTo>
                  <a:cubicBezTo>
                    <a:pt x="39" y="3328"/>
                    <a:pt x="-212" y="2181"/>
                    <a:pt x="290" y="1416"/>
                  </a:cubicBezTo>
                  <a:cubicBezTo>
                    <a:pt x="793" y="652"/>
                    <a:pt x="2048" y="269"/>
                    <a:pt x="3681" y="78"/>
                  </a:cubicBezTo>
                  <a:cubicBezTo>
                    <a:pt x="5314" y="-113"/>
                    <a:pt x="7323" y="-113"/>
                    <a:pt x="8830" y="1990"/>
                  </a:cubicBezTo>
                  <a:cubicBezTo>
                    <a:pt x="10337" y="4092"/>
                    <a:pt x="11341" y="8298"/>
                    <a:pt x="10462" y="11834"/>
                  </a:cubicBezTo>
                  <a:cubicBezTo>
                    <a:pt x="9583" y="15370"/>
                    <a:pt x="6821" y="18237"/>
                    <a:pt x="4811" y="19767"/>
                  </a:cubicBezTo>
                  <a:cubicBezTo>
                    <a:pt x="2802" y="21296"/>
                    <a:pt x="1546" y="21487"/>
                    <a:pt x="918" y="21009"/>
                  </a:cubicBezTo>
                  <a:cubicBezTo>
                    <a:pt x="290" y="20531"/>
                    <a:pt x="290" y="19384"/>
                    <a:pt x="2425" y="16899"/>
                  </a:cubicBezTo>
                  <a:cubicBezTo>
                    <a:pt x="4560" y="14414"/>
                    <a:pt x="8830" y="10591"/>
                    <a:pt x="11844" y="8106"/>
                  </a:cubicBezTo>
                  <a:cubicBezTo>
                    <a:pt x="14858" y="5622"/>
                    <a:pt x="16616" y="4475"/>
                    <a:pt x="17872" y="3519"/>
                  </a:cubicBezTo>
                  <a:cubicBezTo>
                    <a:pt x="19128" y="2563"/>
                    <a:pt x="19881" y="1799"/>
                    <a:pt x="19881" y="1799"/>
                  </a:cubicBezTo>
                  <a:cubicBezTo>
                    <a:pt x="19881" y="1799"/>
                    <a:pt x="19128" y="2563"/>
                    <a:pt x="18374" y="4570"/>
                  </a:cubicBezTo>
                  <a:cubicBezTo>
                    <a:pt x="17621" y="6577"/>
                    <a:pt x="16867" y="9827"/>
                    <a:pt x="17369" y="12694"/>
                  </a:cubicBezTo>
                  <a:cubicBezTo>
                    <a:pt x="17872" y="15561"/>
                    <a:pt x="19630" y="18046"/>
                    <a:pt x="21388" y="205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1" name="Line"/>
            <p:cNvSpPr/>
            <p:nvPr/>
          </p:nvSpPr>
          <p:spPr>
            <a:xfrm>
              <a:off x="1143000" y="3883357"/>
              <a:ext cx="635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2" name="Line"/>
            <p:cNvSpPr/>
            <p:nvPr/>
          </p:nvSpPr>
          <p:spPr>
            <a:xfrm>
              <a:off x="1162050" y="3781757"/>
              <a:ext cx="635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3" name="Line"/>
            <p:cNvSpPr/>
            <p:nvPr/>
          </p:nvSpPr>
          <p:spPr>
            <a:xfrm>
              <a:off x="1435099" y="2813801"/>
              <a:ext cx="146520" cy="5800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9" h="21447" fill="norm" stroke="1" extrusionOk="0">
                  <a:moveTo>
                    <a:pt x="0" y="6441"/>
                  </a:moveTo>
                  <a:cubicBezTo>
                    <a:pt x="913" y="8397"/>
                    <a:pt x="1825" y="10354"/>
                    <a:pt x="2586" y="12741"/>
                  </a:cubicBezTo>
                  <a:cubicBezTo>
                    <a:pt x="3346" y="15128"/>
                    <a:pt x="3955" y="17945"/>
                    <a:pt x="4259" y="19549"/>
                  </a:cubicBezTo>
                  <a:cubicBezTo>
                    <a:pt x="4563" y="21154"/>
                    <a:pt x="4563" y="21545"/>
                    <a:pt x="4259" y="21428"/>
                  </a:cubicBezTo>
                  <a:cubicBezTo>
                    <a:pt x="3955" y="21310"/>
                    <a:pt x="3346" y="20684"/>
                    <a:pt x="2890" y="18962"/>
                  </a:cubicBezTo>
                  <a:cubicBezTo>
                    <a:pt x="2434" y="17241"/>
                    <a:pt x="2130" y="14423"/>
                    <a:pt x="2282" y="11606"/>
                  </a:cubicBezTo>
                  <a:cubicBezTo>
                    <a:pt x="2434" y="8788"/>
                    <a:pt x="3042" y="5971"/>
                    <a:pt x="3803" y="4132"/>
                  </a:cubicBezTo>
                  <a:cubicBezTo>
                    <a:pt x="4563" y="2293"/>
                    <a:pt x="5476" y="1432"/>
                    <a:pt x="6541" y="884"/>
                  </a:cubicBezTo>
                  <a:cubicBezTo>
                    <a:pt x="7606" y="336"/>
                    <a:pt x="8823" y="102"/>
                    <a:pt x="10192" y="23"/>
                  </a:cubicBezTo>
                  <a:cubicBezTo>
                    <a:pt x="11561" y="-55"/>
                    <a:pt x="13082" y="23"/>
                    <a:pt x="15211" y="845"/>
                  </a:cubicBezTo>
                  <a:cubicBezTo>
                    <a:pt x="17341" y="1667"/>
                    <a:pt x="20079" y="3232"/>
                    <a:pt x="20839" y="4680"/>
                  </a:cubicBezTo>
                  <a:cubicBezTo>
                    <a:pt x="21600" y="6128"/>
                    <a:pt x="20383" y="7458"/>
                    <a:pt x="17189" y="8319"/>
                  </a:cubicBezTo>
                  <a:cubicBezTo>
                    <a:pt x="13994" y="9180"/>
                    <a:pt x="8823" y="9571"/>
                    <a:pt x="3651" y="99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4" name="Line"/>
            <p:cNvSpPr/>
            <p:nvPr/>
          </p:nvSpPr>
          <p:spPr>
            <a:xfrm>
              <a:off x="1606550" y="3089607"/>
              <a:ext cx="146050" cy="2286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09" fill="norm" stroke="1" extrusionOk="0">
                  <a:moveTo>
                    <a:pt x="0" y="2356"/>
                  </a:moveTo>
                  <a:cubicBezTo>
                    <a:pt x="3443" y="3142"/>
                    <a:pt x="6887" y="3927"/>
                    <a:pt x="9861" y="6087"/>
                  </a:cubicBezTo>
                  <a:cubicBezTo>
                    <a:pt x="12835" y="8247"/>
                    <a:pt x="15339" y="11782"/>
                    <a:pt x="15965" y="14531"/>
                  </a:cubicBezTo>
                  <a:cubicBezTo>
                    <a:pt x="16591" y="17280"/>
                    <a:pt x="15339" y="19244"/>
                    <a:pt x="13930" y="20324"/>
                  </a:cubicBezTo>
                  <a:cubicBezTo>
                    <a:pt x="12522" y="21404"/>
                    <a:pt x="10957" y="21600"/>
                    <a:pt x="9078" y="20324"/>
                  </a:cubicBezTo>
                  <a:cubicBezTo>
                    <a:pt x="7200" y="19047"/>
                    <a:pt x="5009" y="16298"/>
                    <a:pt x="5478" y="13058"/>
                  </a:cubicBezTo>
                  <a:cubicBezTo>
                    <a:pt x="5948" y="9818"/>
                    <a:pt x="9078" y="6087"/>
                    <a:pt x="12209" y="3829"/>
                  </a:cubicBezTo>
                  <a:cubicBezTo>
                    <a:pt x="15339" y="1571"/>
                    <a:pt x="18470" y="78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5" name="Line"/>
            <p:cNvSpPr/>
            <p:nvPr/>
          </p:nvSpPr>
          <p:spPr>
            <a:xfrm>
              <a:off x="1875758" y="2891029"/>
              <a:ext cx="168943" cy="4208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4" h="21472" fill="norm" stroke="1" extrusionOk="0">
                  <a:moveTo>
                    <a:pt x="21284" y="1060"/>
                  </a:moveTo>
                  <a:cubicBezTo>
                    <a:pt x="20217" y="736"/>
                    <a:pt x="19151" y="412"/>
                    <a:pt x="17817" y="196"/>
                  </a:cubicBezTo>
                  <a:cubicBezTo>
                    <a:pt x="16484" y="-20"/>
                    <a:pt x="14884" y="-128"/>
                    <a:pt x="13017" y="250"/>
                  </a:cubicBezTo>
                  <a:cubicBezTo>
                    <a:pt x="11151" y="628"/>
                    <a:pt x="9017" y="1492"/>
                    <a:pt x="6751" y="3706"/>
                  </a:cubicBezTo>
                  <a:cubicBezTo>
                    <a:pt x="4484" y="5920"/>
                    <a:pt x="2084" y="9484"/>
                    <a:pt x="884" y="12238"/>
                  </a:cubicBezTo>
                  <a:cubicBezTo>
                    <a:pt x="-316" y="14992"/>
                    <a:pt x="-316" y="16936"/>
                    <a:pt x="1017" y="18340"/>
                  </a:cubicBezTo>
                  <a:cubicBezTo>
                    <a:pt x="2351" y="19744"/>
                    <a:pt x="5017" y="20608"/>
                    <a:pt x="7684" y="214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6" name="Line"/>
            <p:cNvSpPr/>
            <p:nvPr/>
          </p:nvSpPr>
          <p:spPr>
            <a:xfrm>
              <a:off x="2058621" y="2883147"/>
              <a:ext cx="176579" cy="4395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2" h="21460" fill="norm" stroke="1" extrusionOk="0">
                  <a:moveTo>
                    <a:pt x="9881" y="6050"/>
                  </a:moveTo>
                  <a:cubicBezTo>
                    <a:pt x="8338" y="9150"/>
                    <a:pt x="6795" y="12251"/>
                    <a:pt x="5509" y="14628"/>
                  </a:cubicBezTo>
                  <a:cubicBezTo>
                    <a:pt x="4223" y="17005"/>
                    <a:pt x="3195" y="18658"/>
                    <a:pt x="2295" y="19795"/>
                  </a:cubicBezTo>
                  <a:cubicBezTo>
                    <a:pt x="1395" y="20932"/>
                    <a:pt x="623" y="21552"/>
                    <a:pt x="238" y="21449"/>
                  </a:cubicBezTo>
                  <a:cubicBezTo>
                    <a:pt x="-148" y="21345"/>
                    <a:pt x="-148" y="20519"/>
                    <a:pt x="881" y="18555"/>
                  </a:cubicBezTo>
                  <a:cubicBezTo>
                    <a:pt x="1909" y="16591"/>
                    <a:pt x="3966" y="13491"/>
                    <a:pt x="6409" y="10390"/>
                  </a:cubicBezTo>
                  <a:cubicBezTo>
                    <a:pt x="8852" y="7290"/>
                    <a:pt x="11681" y="4189"/>
                    <a:pt x="13609" y="2381"/>
                  </a:cubicBezTo>
                  <a:cubicBezTo>
                    <a:pt x="15538" y="572"/>
                    <a:pt x="16566" y="55"/>
                    <a:pt x="17595" y="4"/>
                  </a:cubicBezTo>
                  <a:cubicBezTo>
                    <a:pt x="18623" y="-48"/>
                    <a:pt x="19652" y="365"/>
                    <a:pt x="20166" y="2174"/>
                  </a:cubicBezTo>
                  <a:cubicBezTo>
                    <a:pt x="20681" y="3983"/>
                    <a:pt x="20681" y="7186"/>
                    <a:pt x="20809" y="10184"/>
                  </a:cubicBezTo>
                  <a:cubicBezTo>
                    <a:pt x="20938" y="13181"/>
                    <a:pt x="21195" y="15971"/>
                    <a:pt x="21452" y="187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7" name="Line"/>
            <p:cNvSpPr/>
            <p:nvPr/>
          </p:nvSpPr>
          <p:spPr>
            <a:xfrm>
              <a:off x="2127250" y="3115007"/>
              <a:ext cx="12700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8" name="Line"/>
            <p:cNvSpPr/>
            <p:nvPr/>
          </p:nvSpPr>
          <p:spPr>
            <a:xfrm>
              <a:off x="2372783" y="2753057"/>
              <a:ext cx="71967" cy="774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788" y="2125"/>
                    <a:pt x="13976" y="4249"/>
                    <a:pt x="10800" y="6315"/>
                  </a:cubicBezTo>
                  <a:cubicBezTo>
                    <a:pt x="7624" y="8380"/>
                    <a:pt x="5082" y="10387"/>
                    <a:pt x="3176" y="12482"/>
                  </a:cubicBezTo>
                  <a:cubicBezTo>
                    <a:pt x="1271" y="14577"/>
                    <a:pt x="0" y="16761"/>
                    <a:pt x="0" y="18295"/>
                  </a:cubicBezTo>
                  <a:cubicBezTo>
                    <a:pt x="0" y="19830"/>
                    <a:pt x="1271" y="20715"/>
                    <a:pt x="254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9" name="Line"/>
            <p:cNvSpPr/>
            <p:nvPr/>
          </p:nvSpPr>
          <p:spPr>
            <a:xfrm>
              <a:off x="2628900" y="2962607"/>
              <a:ext cx="133350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114" y="3185"/>
                    <a:pt x="8229" y="6369"/>
                    <a:pt x="11829" y="9969"/>
                  </a:cubicBezTo>
                  <a:cubicBezTo>
                    <a:pt x="15429" y="13569"/>
                    <a:pt x="18514" y="1758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0" name="Line"/>
            <p:cNvSpPr/>
            <p:nvPr/>
          </p:nvSpPr>
          <p:spPr>
            <a:xfrm>
              <a:off x="2640054" y="2924507"/>
              <a:ext cx="160297" cy="374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4" h="21600" fill="norm" stroke="1" extrusionOk="0">
                  <a:moveTo>
                    <a:pt x="21244" y="0"/>
                  </a:moveTo>
                  <a:cubicBezTo>
                    <a:pt x="17878" y="2929"/>
                    <a:pt x="14512" y="5858"/>
                    <a:pt x="10865" y="9153"/>
                  </a:cubicBezTo>
                  <a:cubicBezTo>
                    <a:pt x="7218" y="12447"/>
                    <a:pt x="3291" y="16108"/>
                    <a:pt x="1467" y="18244"/>
                  </a:cubicBezTo>
                  <a:cubicBezTo>
                    <a:pt x="-356" y="20380"/>
                    <a:pt x="-75" y="20990"/>
                    <a:pt x="20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1" name="Line"/>
            <p:cNvSpPr/>
            <p:nvPr/>
          </p:nvSpPr>
          <p:spPr>
            <a:xfrm>
              <a:off x="2908300" y="3102307"/>
              <a:ext cx="127000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2" name="Line"/>
            <p:cNvSpPr/>
            <p:nvPr/>
          </p:nvSpPr>
          <p:spPr>
            <a:xfrm>
              <a:off x="2895600" y="3254707"/>
              <a:ext cx="171450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3" name="Line"/>
            <p:cNvSpPr/>
            <p:nvPr/>
          </p:nvSpPr>
          <p:spPr>
            <a:xfrm>
              <a:off x="3219450" y="3002409"/>
              <a:ext cx="207434" cy="2880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7" fill="norm" stroke="1" extrusionOk="0">
                  <a:moveTo>
                    <a:pt x="0" y="1752"/>
                  </a:moveTo>
                  <a:cubicBezTo>
                    <a:pt x="661" y="1126"/>
                    <a:pt x="1322" y="500"/>
                    <a:pt x="2424" y="187"/>
                  </a:cubicBezTo>
                  <a:cubicBezTo>
                    <a:pt x="3527" y="-126"/>
                    <a:pt x="5069" y="-126"/>
                    <a:pt x="7163" y="813"/>
                  </a:cubicBezTo>
                  <a:cubicBezTo>
                    <a:pt x="9257" y="1752"/>
                    <a:pt x="11902" y="3631"/>
                    <a:pt x="12894" y="5978"/>
                  </a:cubicBezTo>
                  <a:cubicBezTo>
                    <a:pt x="13886" y="8326"/>
                    <a:pt x="13224" y="11144"/>
                    <a:pt x="11682" y="13648"/>
                  </a:cubicBezTo>
                  <a:cubicBezTo>
                    <a:pt x="10139" y="16152"/>
                    <a:pt x="7714" y="18344"/>
                    <a:pt x="6061" y="19674"/>
                  </a:cubicBezTo>
                  <a:cubicBezTo>
                    <a:pt x="4408" y="21004"/>
                    <a:pt x="3527" y="21474"/>
                    <a:pt x="3086" y="21239"/>
                  </a:cubicBezTo>
                  <a:cubicBezTo>
                    <a:pt x="2645" y="21004"/>
                    <a:pt x="2645" y="20065"/>
                    <a:pt x="3967" y="18031"/>
                  </a:cubicBezTo>
                  <a:cubicBezTo>
                    <a:pt x="5290" y="15996"/>
                    <a:pt x="7935" y="12865"/>
                    <a:pt x="10800" y="9891"/>
                  </a:cubicBezTo>
                  <a:cubicBezTo>
                    <a:pt x="13665" y="6917"/>
                    <a:pt x="16751" y="4100"/>
                    <a:pt x="18735" y="2378"/>
                  </a:cubicBezTo>
                  <a:cubicBezTo>
                    <a:pt x="20718" y="657"/>
                    <a:pt x="21600" y="31"/>
                    <a:pt x="21600" y="109"/>
                  </a:cubicBezTo>
                  <a:cubicBezTo>
                    <a:pt x="21600" y="187"/>
                    <a:pt x="20718" y="970"/>
                    <a:pt x="19506" y="3474"/>
                  </a:cubicBezTo>
                  <a:cubicBezTo>
                    <a:pt x="18294" y="5978"/>
                    <a:pt x="16751" y="10204"/>
                    <a:pt x="16200" y="13100"/>
                  </a:cubicBezTo>
                  <a:cubicBezTo>
                    <a:pt x="15649" y="15996"/>
                    <a:pt x="16090" y="17561"/>
                    <a:pt x="17082" y="18657"/>
                  </a:cubicBezTo>
                  <a:cubicBezTo>
                    <a:pt x="18073" y="19752"/>
                    <a:pt x="19616" y="20378"/>
                    <a:pt x="21159" y="210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4" name="Line"/>
            <p:cNvSpPr/>
            <p:nvPr/>
          </p:nvSpPr>
          <p:spPr>
            <a:xfrm>
              <a:off x="3505200" y="3261057"/>
              <a:ext cx="1905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5" name="Line"/>
            <p:cNvSpPr/>
            <p:nvPr/>
          </p:nvSpPr>
          <p:spPr>
            <a:xfrm>
              <a:off x="3549650" y="3121357"/>
              <a:ext cx="63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6" name="Line"/>
            <p:cNvSpPr/>
            <p:nvPr/>
          </p:nvSpPr>
          <p:spPr>
            <a:xfrm>
              <a:off x="3657600" y="2968957"/>
              <a:ext cx="93531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0" h="21600" fill="norm" stroke="1" extrusionOk="0">
                  <a:moveTo>
                    <a:pt x="2880" y="0"/>
                  </a:moveTo>
                  <a:cubicBezTo>
                    <a:pt x="8160" y="3158"/>
                    <a:pt x="13440" y="6316"/>
                    <a:pt x="16800" y="9284"/>
                  </a:cubicBezTo>
                  <a:cubicBezTo>
                    <a:pt x="20160" y="12253"/>
                    <a:pt x="21600" y="15032"/>
                    <a:pt x="21120" y="16989"/>
                  </a:cubicBezTo>
                  <a:cubicBezTo>
                    <a:pt x="20640" y="18947"/>
                    <a:pt x="18240" y="20084"/>
                    <a:pt x="14400" y="20716"/>
                  </a:cubicBezTo>
                  <a:cubicBezTo>
                    <a:pt x="10560" y="21347"/>
                    <a:pt x="5280" y="2147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7" name="Line"/>
            <p:cNvSpPr/>
            <p:nvPr/>
          </p:nvSpPr>
          <p:spPr>
            <a:xfrm>
              <a:off x="4178300" y="2981657"/>
              <a:ext cx="127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8" name="Line"/>
            <p:cNvSpPr/>
            <p:nvPr/>
          </p:nvSpPr>
          <p:spPr>
            <a:xfrm>
              <a:off x="4178300" y="2778457"/>
              <a:ext cx="114300" cy="615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3340"/>
                  </a:moveTo>
                  <a:cubicBezTo>
                    <a:pt x="21600" y="2375"/>
                    <a:pt x="21600" y="1410"/>
                    <a:pt x="20600" y="816"/>
                  </a:cubicBezTo>
                  <a:cubicBezTo>
                    <a:pt x="19600" y="223"/>
                    <a:pt x="17600" y="0"/>
                    <a:pt x="15800" y="0"/>
                  </a:cubicBezTo>
                  <a:cubicBezTo>
                    <a:pt x="14000" y="0"/>
                    <a:pt x="12400" y="223"/>
                    <a:pt x="10600" y="1076"/>
                  </a:cubicBezTo>
                  <a:cubicBezTo>
                    <a:pt x="8800" y="1930"/>
                    <a:pt x="6800" y="3414"/>
                    <a:pt x="5200" y="5493"/>
                  </a:cubicBezTo>
                  <a:cubicBezTo>
                    <a:pt x="3600" y="7571"/>
                    <a:pt x="2400" y="10243"/>
                    <a:pt x="1600" y="13027"/>
                  </a:cubicBezTo>
                  <a:cubicBezTo>
                    <a:pt x="800" y="15810"/>
                    <a:pt x="400" y="1870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9" name="Line"/>
            <p:cNvSpPr/>
            <p:nvPr/>
          </p:nvSpPr>
          <p:spPr>
            <a:xfrm>
              <a:off x="4106333" y="3184857"/>
              <a:ext cx="116418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4" h="21600" fill="norm" stroke="1" extrusionOk="0">
                  <a:moveTo>
                    <a:pt x="385" y="21600"/>
                  </a:moveTo>
                  <a:cubicBezTo>
                    <a:pt x="0" y="16800"/>
                    <a:pt x="-386" y="12000"/>
                    <a:pt x="771" y="8400"/>
                  </a:cubicBezTo>
                  <a:cubicBezTo>
                    <a:pt x="1928" y="4800"/>
                    <a:pt x="4628" y="2400"/>
                    <a:pt x="8293" y="1200"/>
                  </a:cubicBezTo>
                  <a:cubicBezTo>
                    <a:pt x="11957" y="0"/>
                    <a:pt x="16585" y="0"/>
                    <a:pt x="2121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0" name="Line"/>
            <p:cNvSpPr/>
            <p:nvPr/>
          </p:nvSpPr>
          <p:spPr>
            <a:xfrm>
              <a:off x="4318000" y="3273757"/>
              <a:ext cx="120650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305" y="3825"/>
                    <a:pt x="10611" y="7650"/>
                    <a:pt x="14211" y="11250"/>
                  </a:cubicBezTo>
                  <a:cubicBezTo>
                    <a:pt x="17811" y="14850"/>
                    <a:pt x="19705" y="1822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1" name="Line"/>
            <p:cNvSpPr/>
            <p:nvPr/>
          </p:nvSpPr>
          <p:spPr>
            <a:xfrm>
              <a:off x="4337050" y="3305507"/>
              <a:ext cx="107950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482" y="232"/>
                    <a:pt x="17365" y="465"/>
                    <a:pt x="13976" y="3252"/>
                  </a:cubicBezTo>
                  <a:cubicBezTo>
                    <a:pt x="10588" y="6039"/>
                    <a:pt x="5929" y="11381"/>
                    <a:pt x="3388" y="14865"/>
                  </a:cubicBezTo>
                  <a:cubicBezTo>
                    <a:pt x="847" y="18348"/>
                    <a:pt x="424" y="1997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2" name="Line"/>
            <p:cNvSpPr/>
            <p:nvPr/>
          </p:nvSpPr>
          <p:spPr>
            <a:xfrm>
              <a:off x="4573701" y="2956944"/>
              <a:ext cx="150699" cy="4120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9" h="21454" fill="norm" stroke="1" extrusionOk="0">
                  <a:moveTo>
                    <a:pt x="21359" y="1617"/>
                  </a:moveTo>
                  <a:cubicBezTo>
                    <a:pt x="20459" y="956"/>
                    <a:pt x="19559" y="295"/>
                    <a:pt x="18359" y="74"/>
                  </a:cubicBezTo>
                  <a:cubicBezTo>
                    <a:pt x="17159" y="-146"/>
                    <a:pt x="15659" y="74"/>
                    <a:pt x="13109" y="1397"/>
                  </a:cubicBezTo>
                  <a:cubicBezTo>
                    <a:pt x="10559" y="2719"/>
                    <a:pt x="6959" y="5144"/>
                    <a:pt x="4409" y="8119"/>
                  </a:cubicBezTo>
                  <a:cubicBezTo>
                    <a:pt x="1859" y="11095"/>
                    <a:pt x="359" y="14621"/>
                    <a:pt x="59" y="16936"/>
                  </a:cubicBezTo>
                  <a:cubicBezTo>
                    <a:pt x="-241" y="19250"/>
                    <a:pt x="659" y="20352"/>
                    <a:pt x="1559" y="214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3" name="Line"/>
            <p:cNvSpPr/>
            <p:nvPr/>
          </p:nvSpPr>
          <p:spPr>
            <a:xfrm>
              <a:off x="4692650" y="3068116"/>
              <a:ext cx="177800" cy="2356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6" h="21281" fill="norm" stroke="1" extrusionOk="0">
                  <a:moveTo>
                    <a:pt x="0" y="9396"/>
                  </a:moveTo>
                  <a:cubicBezTo>
                    <a:pt x="1525" y="7102"/>
                    <a:pt x="3049" y="4808"/>
                    <a:pt x="4574" y="3661"/>
                  </a:cubicBezTo>
                  <a:cubicBezTo>
                    <a:pt x="6099" y="2514"/>
                    <a:pt x="7624" y="2514"/>
                    <a:pt x="9021" y="3374"/>
                  </a:cubicBezTo>
                  <a:cubicBezTo>
                    <a:pt x="10419" y="4234"/>
                    <a:pt x="11689" y="5955"/>
                    <a:pt x="11181" y="8918"/>
                  </a:cubicBezTo>
                  <a:cubicBezTo>
                    <a:pt x="10673" y="11880"/>
                    <a:pt x="8386" y="16086"/>
                    <a:pt x="6480" y="18475"/>
                  </a:cubicBezTo>
                  <a:cubicBezTo>
                    <a:pt x="4574" y="20865"/>
                    <a:pt x="3049" y="21438"/>
                    <a:pt x="2287" y="21247"/>
                  </a:cubicBezTo>
                  <a:cubicBezTo>
                    <a:pt x="1525" y="21056"/>
                    <a:pt x="1525" y="20100"/>
                    <a:pt x="3176" y="17328"/>
                  </a:cubicBezTo>
                  <a:cubicBezTo>
                    <a:pt x="4828" y="14557"/>
                    <a:pt x="8132" y="9969"/>
                    <a:pt x="10673" y="7006"/>
                  </a:cubicBezTo>
                  <a:cubicBezTo>
                    <a:pt x="13214" y="4043"/>
                    <a:pt x="14993" y="2705"/>
                    <a:pt x="16772" y="1654"/>
                  </a:cubicBezTo>
                  <a:cubicBezTo>
                    <a:pt x="18551" y="603"/>
                    <a:pt x="20329" y="-162"/>
                    <a:pt x="20965" y="29"/>
                  </a:cubicBezTo>
                  <a:cubicBezTo>
                    <a:pt x="21600" y="220"/>
                    <a:pt x="21092" y="1367"/>
                    <a:pt x="19821" y="3948"/>
                  </a:cubicBezTo>
                  <a:cubicBezTo>
                    <a:pt x="18551" y="6528"/>
                    <a:pt x="16518" y="10542"/>
                    <a:pt x="16009" y="13601"/>
                  </a:cubicBezTo>
                  <a:cubicBezTo>
                    <a:pt x="15501" y="16659"/>
                    <a:pt x="16518" y="18762"/>
                    <a:pt x="17661" y="19813"/>
                  </a:cubicBezTo>
                  <a:cubicBezTo>
                    <a:pt x="18805" y="20865"/>
                    <a:pt x="20075" y="20865"/>
                    <a:pt x="21346" y="208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4" name="Line"/>
            <p:cNvSpPr/>
            <p:nvPr/>
          </p:nvSpPr>
          <p:spPr>
            <a:xfrm>
              <a:off x="4972050" y="3261057"/>
              <a:ext cx="31750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5" name="Line"/>
            <p:cNvSpPr/>
            <p:nvPr/>
          </p:nvSpPr>
          <p:spPr>
            <a:xfrm>
              <a:off x="5003800" y="3153107"/>
              <a:ext cx="63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6" name="Line"/>
            <p:cNvSpPr/>
            <p:nvPr/>
          </p:nvSpPr>
          <p:spPr>
            <a:xfrm>
              <a:off x="5111750" y="2981657"/>
              <a:ext cx="103257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64" h="21600" fill="norm" stroke="1" extrusionOk="0">
                  <a:moveTo>
                    <a:pt x="0" y="0"/>
                  </a:moveTo>
                  <a:cubicBezTo>
                    <a:pt x="5815" y="2040"/>
                    <a:pt x="11631" y="4080"/>
                    <a:pt x="15577" y="6180"/>
                  </a:cubicBezTo>
                  <a:cubicBezTo>
                    <a:pt x="19523" y="8280"/>
                    <a:pt x="21600" y="10440"/>
                    <a:pt x="19315" y="13020"/>
                  </a:cubicBezTo>
                  <a:cubicBezTo>
                    <a:pt x="17031" y="15600"/>
                    <a:pt x="10385" y="18600"/>
                    <a:pt x="373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7" name="Line"/>
            <p:cNvSpPr/>
            <p:nvPr/>
          </p:nvSpPr>
          <p:spPr>
            <a:xfrm>
              <a:off x="5289550" y="3286457"/>
              <a:ext cx="25400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8" name="Line"/>
            <p:cNvSpPr/>
            <p:nvPr/>
          </p:nvSpPr>
          <p:spPr>
            <a:xfrm>
              <a:off x="5486404" y="2864942"/>
              <a:ext cx="438147" cy="5108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6" h="21365" fill="norm" stroke="1" extrusionOk="0">
                  <a:moveTo>
                    <a:pt x="7165" y="14442"/>
                  </a:moveTo>
                  <a:cubicBezTo>
                    <a:pt x="7269" y="13999"/>
                    <a:pt x="7373" y="13557"/>
                    <a:pt x="7269" y="13158"/>
                  </a:cubicBezTo>
                  <a:cubicBezTo>
                    <a:pt x="7165" y="12760"/>
                    <a:pt x="6854" y="12406"/>
                    <a:pt x="5815" y="12583"/>
                  </a:cubicBezTo>
                  <a:cubicBezTo>
                    <a:pt x="4777" y="12760"/>
                    <a:pt x="3011" y="13468"/>
                    <a:pt x="1869" y="14796"/>
                  </a:cubicBezTo>
                  <a:cubicBezTo>
                    <a:pt x="727" y="16124"/>
                    <a:pt x="208" y="18072"/>
                    <a:pt x="52" y="19267"/>
                  </a:cubicBezTo>
                  <a:cubicBezTo>
                    <a:pt x="-104" y="20462"/>
                    <a:pt x="104" y="20904"/>
                    <a:pt x="519" y="21170"/>
                  </a:cubicBezTo>
                  <a:cubicBezTo>
                    <a:pt x="934" y="21435"/>
                    <a:pt x="1558" y="21524"/>
                    <a:pt x="2596" y="20816"/>
                  </a:cubicBezTo>
                  <a:cubicBezTo>
                    <a:pt x="3634" y="20108"/>
                    <a:pt x="5088" y="18603"/>
                    <a:pt x="6231" y="16655"/>
                  </a:cubicBezTo>
                  <a:cubicBezTo>
                    <a:pt x="7373" y="14708"/>
                    <a:pt x="8204" y="12317"/>
                    <a:pt x="8983" y="9662"/>
                  </a:cubicBezTo>
                  <a:cubicBezTo>
                    <a:pt x="9761" y="7006"/>
                    <a:pt x="10488" y="4085"/>
                    <a:pt x="10852" y="2358"/>
                  </a:cubicBezTo>
                  <a:cubicBezTo>
                    <a:pt x="11215" y="632"/>
                    <a:pt x="11215" y="101"/>
                    <a:pt x="11059" y="13"/>
                  </a:cubicBezTo>
                  <a:cubicBezTo>
                    <a:pt x="10904" y="-76"/>
                    <a:pt x="10592" y="278"/>
                    <a:pt x="10177" y="1960"/>
                  </a:cubicBezTo>
                  <a:cubicBezTo>
                    <a:pt x="9761" y="3642"/>
                    <a:pt x="9242" y="6652"/>
                    <a:pt x="8931" y="9485"/>
                  </a:cubicBezTo>
                  <a:cubicBezTo>
                    <a:pt x="8619" y="12317"/>
                    <a:pt x="8515" y="14973"/>
                    <a:pt x="8359" y="16611"/>
                  </a:cubicBezTo>
                  <a:cubicBezTo>
                    <a:pt x="8204" y="18249"/>
                    <a:pt x="7996" y="18868"/>
                    <a:pt x="7996" y="18913"/>
                  </a:cubicBezTo>
                  <a:cubicBezTo>
                    <a:pt x="7996" y="18957"/>
                    <a:pt x="8204" y="18426"/>
                    <a:pt x="8931" y="17231"/>
                  </a:cubicBezTo>
                  <a:cubicBezTo>
                    <a:pt x="9658" y="16035"/>
                    <a:pt x="10904" y="14176"/>
                    <a:pt x="11786" y="13070"/>
                  </a:cubicBezTo>
                  <a:cubicBezTo>
                    <a:pt x="12669" y="11963"/>
                    <a:pt x="13188" y="11609"/>
                    <a:pt x="13708" y="11388"/>
                  </a:cubicBezTo>
                  <a:cubicBezTo>
                    <a:pt x="14227" y="11167"/>
                    <a:pt x="14746" y="11078"/>
                    <a:pt x="15058" y="11299"/>
                  </a:cubicBezTo>
                  <a:cubicBezTo>
                    <a:pt x="15369" y="11521"/>
                    <a:pt x="15473" y="12052"/>
                    <a:pt x="15265" y="13247"/>
                  </a:cubicBezTo>
                  <a:cubicBezTo>
                    <a:pt x="15058" y="14442"/>
                    <a:pt x="14538" y="16301"/>
                    <a:pt x="13915" y="17540"/>
                  </a:cubicBezTo>
                  <a:cubicBezTo>
                    <a:pt x="13292" y="18780"/>
                    <a:pt x="12565" y="19399"/>
                    <a:pt x="12202" y="19444"/>
                  </a:cubicBezTo>
                  <a:cubicBezTo>
                    <a:pt x="11838" y="19488"/>
                    <a:pt x="11838" y="18957"/>
                    <a:pt x="12617" y="17806"/>
                  </a:cubicBezTo>
                  <a:cubicBezTo>
                    <a:pt x="13396" y="16655"/>
                    <a:pt x="14954" y="14885"/>
                    <a:pt x="15992" y="13778"/>
                  </a:cubicBezTo>
                  <a:cubicBezTo>
                    <a:pt x="17031" y="12672"/>
                    <a:pt x="17550" y="12229"/>
                    <a:pt x="18121" y="11698"/>
                  </a:cubicBezTo>
                  <a:cubicBezTo>
                    <a:pt x="18692" y="11167"/>
                    <a:pt x="19315" y="10547"/>
                    <a:pt x="19471" y="10458"/>
                  </a:cubicBezTo>
                  <a:cubicBezTo>
                    <a:pt x="19627" y="10370"/>
                    <a:pt x="19315" y="10813"/>
                    <a:pt x="18744" y="12096"/>
                  </a:cubicBezTo>
                  <a:cubicBezTo>
                    <a:pt x="18173" y="13380"/>
                    <a:pt x="17342" y="15504"/>
                    <a:pt x="16927" y="16832"/>
                  </a:cubicBezTo>
                  <a:cubicBezTo>
                    <a:pt x="16511" y="18160"/>
                    <a:pt x="16511" y="18691"/>
                    <a:pt x="17342" y="19090"/>
                  </a:cubicBezTo>
                  <a:cubicBezTo>
                    <a:pt x="18173" y="19488"/>
                    <a:pt x="19834" y="19754"/>
                    <a:pt x="21496" y="200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9" name="Line"/>
            <p:cNvSpPr/>
            <p:nvPr/>
          </p:nvSpPr>
          <p:spPr>
            <a:xfrm>
              <a:off x="698500" y="2219657"/>
              <a:ext cx="19050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0" name="Line"/>
            <p:cNvSpPr/>
            <p:nvPr/>
          </p:nvSpPr>
          <p:spPr>
            <a:xfrm>
              <a:off x="603250" y="2156157"/>
              <a:ext cx="177159" cy="271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2" h="21600" fill="norm" stroke="1" extrusionOk="0">
                  <a:moveTo>
                    <a:pt x="9257" y="0"/>
                  </a:moveTo>
                  <a:cubicBezTo>
                    <a:pt x="8743" y="538"/>
                    <a:pt x="8229" y="1077"/>
                    <a:pt x="8486" y="1674"/>
                  </a:cubicBezTo>
                  <a:cubicBezTo>
                    <a:pt x="8743" y="2271"/>
                    <a:pt x="9771" y="2927"/>
                    <a:pt x="10929" y="3566"/>
                  </a:cubicBezTo>
                  <a:cubicBezTo>
                    <a:pt x="12086" y="4206"/>
                    <a:pt x="13371" y="4828"/>
                    <a:pt x="14657" y="5408"/>
                  </a:cubicBezTo>
                  <a:cubicBezTo>
                    <a:pt x="15943" y="5989"/>
                    <a:pt x="17229" y="6527"/>
                    <a:pt x="18129" y="7082"/>
                  </a:cubicBezTo>
                  <a:cubicBezTo>
                    <a:pt x="19029" y="7637"/>
                    <a:pt x="19543" y="8209"/>
                    <a:pt x="20057" y="8790"/>
                  </a:cubicBezTo>
                  <a:cubicBezTo>
                    <a:pt x="20571" y="9370"/>
                    <a:pt x="21086" y="9959"/>
                    <a:pt x="21343" y="10573"/>
                  </a:cubicBezTo>
                  <a:cubicBezTo>
                    <a:pt x="21600" y="11187"/>
                    <a:pt x="21600" y="11826"/>
                    <a:pt x="21214" y="12449"/>
                  </a:cubicBezTo>
                  <a:cubicBezTo>
                    <a:pt x="20829" y="13071"/>
                    <a:pt x="20057" y="13677"/>
                    <a:pt x="18771" y="14392"/>
                  </a:cubicBezTo>
                  <a:cubicBezTo>
                    <a:pt x="17486" y="15107"/>
                    <a:pt x="15686" y="15931"/>
                    <a:pt x="13886" y="16663"/>
                  </a:cubicBezTo>
                  <a:cubicBezTo>
                    <a:pt x="12086" y="17394"/>
                    <a:pt x="10286" y="18034"/>
                    <a:pt x="8229" y="18749"/>
                  </a:cubicBezTo>
                  <a:cubicBezTo>
                    <a:pt x="6171" y="19464"/>
                    <a:pt x="3857" y="20254"/>
                    <a:pt x="2443" y="20742"/>
                  </a:cubicBezTo>
                  <a:cubicBezTo>
                    <a:pt x="1029" y="21230"/>
                    <a:pt x="514" y="2141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1" name="Line"/>
            <p:cNvSpPr/>
            <p:nvPr/>
          </p:nvSpPr>
          <p:spPr>
            <a:xfrm>
              <a:off x="285750" y="1965657"/>
              <a:ext cx="6850304" cy="3003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9" h="21600" fill="norm" stroke="1" extrusionOk="0">
                  <a:moveTo>
                    <a:pt x="1401" y="1187"/>
                  </a:moveTo>
                  <a:cubicBezTo>
                    <a:pt x="1568" y="1066"/>
                    <a:pt x="1734" y="944"/>
                    <a:pt x="1928" y="898"/>
                  </a:cubicBezTo>
                  <a:cubicBezTo>
                    <a:pt x="2121" y="852"/>
                    <a:pt x="2341" y="883"/>
                    <a:pt x="2592" y="898"/>
                  </a:cubicBezTo>
                  <a:cubicBezTo>
                    <a:pt x="2842" y="913"/>
                    <a:pt x="3122" y="913"/>
                    <a:pt x="3405" y="890"/>
                  </a:cubicBezTo>
                  <a:cubicBezTo>
                    <a:pt x="3689" y="868"/>
                    <a:pt x="3976" y="822"/>
                    <a:pt x="4223" y="792"/>
                  </a:cubicBezTo>
                  <a:cubicBezTo>
                    <a:pt x="4469" y="761"/>
                    <a:pt x="4676" y="746"/>
                    <a:pt x="4943" y="708"/>
                  </a:cubicBezTo>
                  <a:cubicBezTo>
                    <a:pt x="5210" y="670"/>
                    <a:pt x="5537" y="609"/>
                    <a:pt x="5827" y="563"/>
                  </a:cubicBezTo>
                  <a:cubicBezTo>
                    <a:pt x="6117" y="518"/>
                    <a:pt x="6371" y="487"/>
                    <a:pt x="6614" y="457"/>
                  </a:cubicBezTo>
                  <a:cubicBezTo>
                    <a:pt x="6858" y="426"/>
                    <a:pt x="7091" y="396"/>
                    <a:pt x="7341" y="365"/>
                  </a:cubicBezTo>
                  <a:cubicBezTo>
                    <a:pt x="7591" y="335"/>
                    <a:pt x="7858" y="304"/>
                    <a:pt x="8122" y="274"/>
                  </a:cubicBezTo>
                  <a:cubicBezTo>
                    <a:pt x="8385" y="244"/>
                    <a:pt x="8645" y="213"/>
                    <a:pt x="8909" y="183"/>
                  </a:cubicBezTo>
                  <a:cubicBezTo>
                    <a:pt x="9172" y="152"/>
                    <a:pt x="9439" y="122"/>
                    <a:pt x="9703" y="99"/>
                  </a:cubicBezTo>
                  <a:cubicBezTo>
                    <a:pt x="9966" y="76"/>
                    <a:pt x="10226" y="61"/>
                    <a:pt x="10490" y="46"/>
                  </a:cubicBezTo>
                  <a:cubicBezTo>
                    <a:pt x="10753" y="30"/>
                    <a:pt x="11020" y="15"/>
                    <a:pt x="11284" y="8"/>
                  </a:cubicBezTo>
                  <a:cubicBezTo>
                    <a:pt x="11547" y="0"/>
                    <a:pt x="11807" y="0"/>
                    <a:pt x="12064" y="0"/>
                  </a:cubicBezTo>
                  <a:cubicBezTo>
                    <a:pt x="12321" y="0"/>
                    <a:pt x="12574" y="0"/>
                    <a:pt x="12821" y="0"/>
                  </a:cubicBezTo>
                  <a:cubicBezTo>
                    <a:pt x="13068" y="0"/>
                    <a:pt x="13308" y="0"/>
                    <a:pt x="13542" y="0"/>
                  </a:cubicBezTo>
                  <a:cubicBezTo>
                    <a:pt x="13775" y="0"/>
                    <a:pt x="14002" y="0"/>
                    <a:pt x="14225" y="8"/>
                  </a:cubicBezTo>
                  <a:cubicBezTo>
                    <a:pt x="14449" y="15"/>
                    <a:pt x="14669" y="30"/>
                    <a:pt x="14893" y="46"/>
                  </a:cubicBezTo>
                  <a:cubicBezTo>
                    <a:pt x="15116" y="61"/>
                    <a:pt x="15343" y="76"/>
                    <a:pt x="15560" y="91"/>
                  </a:cubicBezTo>
                  <a:cubicBezTo>
                    <a:pt x="15776" y="107"/>
                    <a:pt x="15983" y="122"/>
                    <a:pt x="16190" y="137"/>
                  </a:cubicBezTo>
                  <a:cubicBezTo>
                    <a:pt x="16397" y="152"/>
                    <a:pt x="16604" y="167"/>
                    <a:pt x="16850" y="198"/>
                  </a:cubicBezTo>
                  <a:cubicBezTo>
                    <a:pt x="17097" y="228"/>
                    <a:pt x="17384" y="274"/>
                    <a:pt x="17654" y="320"/>
                  </a:cubicBezTo>
                  <a:cubicBezTo>
                    <a:pt x="17924" y="365"/>
                    <a:pt x="18178" y="411"/>
                    <a:pt x="18428" y="464"/>
                  </a:cubicBezTo>
                  <a:cubicBezTo>
                    <a:pt x="18678" y="518"/>
                    <a:pt x="18925" y="578"/>
                    <a:pt x="19175" y="647"/>
                  </a:cubicBezTo>
                  <a:cubicBezTo>
                    <a:pt x="19425" y="715"/>
                    <a:pt x="19679" y="792"/>
                    <a:pt x="19936" y="883"/>
                  </a:cubicBezTo>
                  <a:cubicBezTo>
                    <a:pt x="20192" y="974"/>
                    <a:pt x="20453" y="1081"/>
                    <a:pt x="20689" y="1210"/>
                  </a:cubicBezTo>
                  <a:cubicBezTo>
                    <a:pt x="20926" y="1340"/>
                    <a:pt x="21140" y="1492"/>
                    <a:pt x="21283" y="1606"/>
                  </a:cubicBezTo>
                  <a:cubicBezTo>
                    <a:pt x="21427" y="1720"/>
                    <a:pt x="21500" y="1796"/>
                    <a:pt x="21543" y="1964"/>
                  </a:cubicBezTo>
                  <a:cubicBezTo>
                    <a:pt x="21587" y="2131"/>
                    <a:pt x="21600" y="2390"/>
                    <a:pt x="21580" y="2778"/>
                  </a:cubicBezTo>
                  <a:cubicBezTo>
                    <a:pt x="21560" y="3166"/>
                    <a:pt x="21507" y="3684"/>
                    <a:pt x="21457" y="4216"/>
                  </a:cubicBezTo>
                  <a:cubicBezTo>
                    <a:pt x="21407" y="4749"/>
                    <a:pt x="21360" y="5297"/>
                    <a:pt x="21320" y="5891"/>
                  </a:cubicBezTo>
                  <a:cubicBezTo>
                    <a:pt x="21280" y="6485"/>
                    <a:pt x="21246" y="7124"/>
                    <a:pt x="21213" y="7733"/>
                  </a:cubicBezTo>
                  <a:cubicBezTo>
                    <a:pt x="21180" y="8342"/>
                    <a:pt x="21146" y="8920"/>
                    <a:pt x="21113" y="9499"/>
                  </a:cubicBezTo>
                  <a:cubicBezTo>
                    <a:pt x="21080" y="10077"/>
                    <a:pt x="21046" y="10655"/>
                    <a:pt x="21016" y="11249"/>
                  </a:cubicBezTo>
                  <a:cubicBezTo>
                    <a:pt x="20986" y="11843"/>
                    <a:pt x="20960" y="12452"/>
                    <a:pt x="20933" y="13045"/>
                  </a:cubicBezTo>
                  <a:cubicBezTo>
                    <a:pt x="20906" y="13639"/>
                    <a:pt x="20880" y="14217"/>
                    <a:pt x="20843" y="14819"/>
                  </a:cubicBezTo>
                  <a:cubicBezTo>
                    <a:pt x="20806" y="15420"/>
                    <a:pt x="20759" y="16044"/>
                    <a:pt x="20696" y="16615"/>
                  </a:cubicBezTo>
                  <a:cubicBezTo>
                    <a:pt x="20633" y="17186"/>
                    <a:pt x="20553" y="17703"/>
                    <a:pt x="20439" y="18175"/>
                  </a:cubicBezTo>
                  <a:cubicBezTo>
                    <a:pt x="20326" y="18647"/>
                    <a:pt x="20179" y="19073"/>
                    <a:pt x="19989" y="19423"/>
                  </a:cubicBezTo>
                  <a:cubicBezTo>
                    <a:pt x="19799" y="19773"/>
                    <a:pt x="19565" y="20047"/>
                    <a:pt x="19299" y="20245"/>
                  </a:cubicBezTo>
                  <a:cubicBezTo>
                    <a:pt x="19032" y="20443"/>
                    <a:pt x="18732" y="20565"/>
                    <a:pt x="18448" y="20656"/>
                  </a:cubicBezTo>
                  <a:cubicBezTo>
                    <a:pt x="18165" y="20748"/>
                    <a:pt x="17898" y="20808"/>
                    <a:pt x="17658" y="20839"/>
                  </a:cubicBezTo>
                  <a:cubicBezTo>
                    <a:pt x="17417" y="20869"/>
                    <a:pt x="17204" y="20869"/>
                    <a:pt x="16980" y="20869"/>
                  </a:cubicBezTo>
                  <a:cubicBezTo>
                    <a:pt x="16757" y="20869"/>
                    <a:pt x="16524" y="20869"/>
                    <a:pt x="16273" y="20869"/>
                  </a:cubicBezTo>
                  <a:cubicBezTo>
                    <a:pt x="16023" y="20869"/>
                    <a:pt x="15756" y="20869"/>
                    <a:pt x="15490" y="20869"/>
                  </a:cubicBezTo>
                  <a:cubicBezTo>
                    <a:pt x="15223" y="20869"/>
                    <a:pt x="14956" y="20869"/>
                    <a:pt x="14676" y="20869"/>
                  </a:cubicBezTo>
                  <a:cubicBezTo>
                    <a:pt x="14396" y="20869"/>
                    <a:pt x="14102" y="20869"/>
                    <a:pt x="13875" y="20869"/>
                  </a:cubicBezTo>
                  <a:cubicBezTo>
                    <a:pt x="13648" y="20869"/>
                    <a:pt x="13488" y="20869"/>
                    <a:pt x="13338" y="20869"/>
                  </a:cubicBezTo>
                  <a:cubicBezTo>
                    <a:pt x="13188" y="20869"/>
                    <a:pt x="13048" y="20869"/>
                    <a:pt x="12888" y="20869"/>
                  </a:cubicBezTo>
                  <a:cubicBezTo>
                    <a:pt x="12728" y="20869"/>
                    <a:pt x="12548" y="20869"/>
                    <a:pt x="12388" y="20869"/>
                  </a:cubicBezTo>
                  <a:cubicBezTo>
                    <a:pt x="12228" y="20869"/>
                    <a:pt x="12087" y="20869"/>
                    <a:pt x="11924" y="20869"/>
                  </a:cubicBezTo>
                  <a:cubicBezTo>
                    <a:pt x="11761" y="20869"/>
                    <a:pt x="11574" y="20869"/>
                    <a:pt x="11410" y="20869"/>
                  </a:cubicBezTo>
                  <a:cubicBezTo>
                    <a:pt x="11247" y="20869"/>
                    <a:pt x="11107" y="20869"/>
                    <a:pt x="10863" y="20869"/>
                  </a:cubicBezTo>
                  <a:cubicBezTo>
                    <a:pt x="10620" y="20869"/>
                    <a:pt x="10273" y="20869"/>
                    <a:pt x="9929" y="20869"/>
                  </a:cubicBezTo>
                  <a:cubicBezTo>
                    <a:pt x="9586" y="20869"/>
                    <a:pt x="9246" y="20869"/>
                    <a:pt x="8976" y="20869"/>
                  </a:cubicBezTo>
                  <a:cubicBezTo>
                    <a:pt x="8705" y="20869"/>
                    <a:pt x="8505" y="20869"/>
                    <a:pt x="8232" y="20877"/>
                  </a:cubicBezTo>
                  <a:cubicBezTo>
                    <a:pt x="7958" y="20885"/>
                    <a:pt x="7611" y="20900"/>
                    <a:pt x="7254" y="20923"/>
                  </a:cubicBezTo>
                  <a:cubicBezTo>
                    <a:pt x="6898" y="20945"/>
                    <a:pt x="6531" y="20976"/>
                    <a:pt x="6271" y="20999"/>
                  </a:cubicBezTo>
                  <a:cubicBezTo>
                    <a:pt x="6010" y="21022"/>
                    <a:pt x="5857" y="21037"/>
                    <a:pt x="5610" y="21060"/>
                  </a:cubicBezTo>
                  <a:cubicBezTo>
                    <a:pt x="5363" y="21082"/>
                    <a:pt x="5023" y="21113"/>
                    <a:pt x="4766" y="21136"/>
                  </a:cubicBezTo>
                  <a:cubicBezTo>
                    <a:pt x="4509" y="21159"/>
                    <a:pt x="4336" y="21174"/>
                    <a:pt x="4096" y="21197"/>
                  </a:cubicBezTo>
                  <a:cubicBezTo>
                    <a:pt x="3856" y="21219"/>
                    <a:pt x="3549" y="21250"/>
                    <a:pt x="3199" y="21280"/>
                  </a:cubicBezTo>
                  <a:cubicBezTo>
                    <a:pt x="2848" y="21311"/>
                    <a:pt x="2455" y="21341"/>
                    <a:pt x="2105" y="21372"/>
                  </a:cubicBezTo>
                  <a:cubicBezTo>
                    <a:pt x="1754" y="21402"/>
                    <a:pt x="1448" y="21433"/>
                    <a:pt x="1154" y="21463"/>
                  </a:cubicBezTo>
                  <a:cubicBezTo>
                    <a:pt x="861" y="21493"/>
                    <a:pt x="580" y="21524"/>
                    <a:pt x="390" y="21547"/>
                  </a:cubicBezTo>
                  <a:cubicBezTo>
                    <a:pt x="200" y="21570"/>
                    <a:pt x="100" y="2158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2" name="Line"/>
            <p:cNvSpPr/>
            <p:nvPr/>
          </p:nvSpPr>
          <p:spPr>
            <a:xfrm>
              <a:off x="1566333" y="5312107"/>
              <a:ext cx="27518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615" y="4345"/>
                    <a:pt x="11631" y="8690"/>
                    <a:pt x="7477" y="11979"/>
                  </a:cubicBezTo>
                  <a:cubicBezTo>
                    <a:pt x="3323" y="15269"/>
                    <a:pt x="0" y="17503"/>
                    <a:pt x="0" y="18931"/>
                  </a:cubicBezTo>
                  <a:cubicBezTo>
                    <a:pt x="0" y="20359"/>
                    <a:pt x="3323" y="20979"/>
                    <a:pt x="6646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3" name="Line"/>
            <p:cNvSpPr/>
            <p:nvPr/>
          </p:nvSpPr>
          <p:spPr>
            <a:xfrm>
              <a:off x="1325256" y="5324807"/>
              <a:ext cx="395594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3" h="21600" fill="norm" stroke="1" extrusionOk="0">
                  <a:moveTo>
                    <a:pt x="103" y="21600"/>
                  </a:moveTo>
                  <a:cubicBezTo>
                    <a:pt x="-12" y="19705"/>
                    <a:pt x="-127" y="17811"/>
                    <a:pt x="333" y="15537"/>
                  </a:cubicBezTo>
                  <a:cubicBezTo>
                    <a:pt x="792" y="13263"/>
                    <a:pt x="1826" y="10611"/>
                    <a:pt x="3894" y="8337"/>
                  </a:cubicBezTo>
                  <a:cubicBezTo>
                    <a:pt x="5962" y="6063"/>
                    <a:pt x="9064" y="4168"/>
                    <a:pt x="12167" y="2842"/>
                  </a:cubicBezTo>
                  <a:cubicBezTo>
                    <a:pt x="15269" y="1516"/>
                    <a:pt x="18371" y="758"/>
                    <a:pt x="21473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4" name="Line"/>
            <p:cNvSpPr/>
            <p:nvPr/>
          </p:nvSpPr>
          <p:spPr>
            <a:xfrm>
              <a:off x="1797844" y="5246626"/>
              <a:ext cx="206189" cy="4730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41" h="21453" fill="norm" stroke="1" extrusionOk="0">
                  <a:moveTo>
                    <a:pt x="1863" y="4698"/>
                  </a:moveTo>
                  <a:cubicBezTo>
                    <a:pt x="2511" y="8058"/>
                    <a:pt x="3159" y="11418"/>
                    <a:pt x="3051" y="14058"/>
                  </a:cubicBezTo>
                  <a:cubicBezTo>
                    <a:pt x="2943" y="16698"/>
                    <a:pt x="2079" y="18618"/>
                    <a:pt x="1431" y="19818"/>
                  </a:cubicBezTo>
                  <a:cubicBezTo>
                    <a:pt x="783" y="21018"/>
                    <a:pt x="351" y="21498"/>
                    <a:pt x="135" y="21450"/>
                  </a:cubicBezTo>
                  <a:cubicBezTo>
                    <a:pt x="-81" y="21402"/>
                    <a:pt x="-81" y="20826"/>
                    <a:pt x="459" y="19146"/>
                  </a:cubicBezTo>
                  <a:cubicBezTo>
                    <a:pt x="999" y="17466"/>
                    <a:pt x="2079" y="14682"/>
                    <a:pt x="3699" y="11802"/>
                  </a:cubicBezTo>
                  <a:cubicBezTo>
                    <a:pt x="5319" y="8922"/>
                    <a:pt x="7479" y="5946"/>
                    <a:pt x="8883" y="4170"/>
                  </a:cubicBezTo>
                  <a:cubicBezTo>
                    <a:pt x="10287" y="2394"/>
                    <a:pt x="10935" y="1818"/>
                    <a:pt x="11583" y="1290"/>
                  </a:cubicBezTo>
                  <a:cubicBezTo>
                    <a:pt x="12231" y="762"/>
                    <a:pt x="12879" y="282"/>
                    <a:pt x="13743" y="90"/>
                  </a:cubicBezTo>
                  <a:cubicBezTo>
                    <a:pt x="14607" y="-102"/>
                    <a:pt x="15687" y="-6"/>
                    <a:pt x="16875" y="570"/>
                  </a:cubicBezTo>
                  <a:cubicBezTo>
                    <a:pt x="18063" y="1146"/>
                    <a:pt x="19359" y="2202"/>
                    <a:pt x="20223" y="3354"/>
                  </a:cubicBezTo>
                  <a:cubicBezTo>
                    <a:pt x="21087" y="4506"/>
                    <a:pt x="21519" y="5754"/>
                    <a:pt x="20223" y="6858"/>
                  </a:cubicBezTo>
                  <a:cubicBezTo>
                    <a:pt x="18927" y="7962"/>
                    <a:pt x="15903" y="8922"/>
                    <a:pt x="12879" y="9450"/>
                  </a:cubicBezTo>
                  <a:cubicBezTo>
                    <a:pt x="9855" y="9978"/>
                    <a:pt x="6831" y="10074"/>
                    <a:pt x="3807" y="1017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5" name="Line"/>
            <p:cNvSpPr/>
            <p:nvPr/>
          </p:nvSpPr>
          <p:spPr>
            <a:xfrm>
              <a:off x="2368549" y="5474892"/>
              <a:ext cx="177801" cy="1871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92" fill="norm" stroke="1" extrusionOk="0">
                  <a:moveTo>
                    <a:pt x="0" y="2396"/>
                  </a:moveTo>
                  <a:cubicBezTo>
                    <a:pt x="771" y="1447"/>
                    <a:pt x="1543" y="497"/>
                    <a:pt x="2700" y="141"/>
                  </a:cubicBezTo>
                  <a:cubicBezTo>
                    <a:pt x="3857" y="-215"/>
                    <a:pt x="5400" y="22"/>
                    <a:pt x="7457" y="1803"/>
                  </a:cubicBezTo>
                  <a:cubicBezTo>
                    <a:pt x="9514" y="3583"/>
                    <a:pt x="12086" y="6906"/>
                    <a:pt x="13500" y="9873"/>
                  </a:cubicBezTo>
                  <a:cubicBezTo>
                    <a:pt x="14914" y="12840"/>
                    <a:pt x="15171" y="15451"/>
                    <a:pt x="14014" y="17587"/>
                  </a:cubicBezTo>
                  <a:cubicBezTo>
                    <a:pt x="12857" y="19723"/>
                    <a:pt x="10286" y="21385"/>
                    <a:pt x="8486" y="20910"/>
                  </a:cubicBezTo>
                  <a:cubicBezTo>
                    <a:pt x="6686" y="20436"/>
                    <a:pt x="5657" y="17825"/>
                    <a:pt x="5529" y="15214"/>
                  </a:cubicBezTo>
                  <a:cubicBezTo>
                    <a:pt x="5400" y="12603"/>
                    <a:pt x="6171" y="9992"/>
                    <a:pt x="9000" y="7618"/>
                  </a:cubicBezTo>
                  <a:cubicBezTo>
                    <a:pt x="11829" y="5244"/>
                    <a:pt x="16714" y="3108"/>
                    <a:pt x="21600" y="97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6" name="Line"/>
            <p:cNvSpPr/>
            <p:nvPr/>
          </p:nvSpPr>
          <p:spPr>
            <a:xfrm>
              <a:off x="2574643" y="5181847"/>
              <a:ext cx="352707" cy="4604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3" h="21554" fill="norm" stroke="1" extrusionOk="0">
                  <a:moveTo>
                    <a:pt x="212" y="14123"/>
                  </a:moveTo>
                  <a:cubicBezTo>
                    <a:pt x="82" y="16204"/>
                    <a:pt x="-47" y="18284"/>
                    <a:pt x="18" y="19572"/>
                  </a:cubicBezTo>
                  <a:cubicBezTo>
                    <a:pt x="82" y="20860"/>
                    <a:pt x="341" y="21356"/>
                    <a:pt x="794" y="21405"/>
                  </a:cubicBezTo>
                  <a:cubicBezTo>
                    <a:pt x="1246" y="21455"/>
                    <a:pt x="1893" y="21059"/>
                    <a:pt x="2540" y="20365"/>
                  </a:cubicBezTo>
                  <a:cubicBezTo>
                    <a:pt x="3187" y="19671"/>
                    <a:pt x="3833" y="18681"/>
                    <a:pt x="4286" y="17937"/>
                  </a:cubicBezTo>
                  <a:cubicBezTo>
                    <a:pt x="4739" y="17194"/>
                    <a:pt x="4997" y="16699"/>
                    <a:pt x="5062" y="16848"/>
                  </a:cubicBezTo>
                  <a:cubicBezTo>
                    <a:pt x="5127" y="16996"/>
                    <a:pt x="4997" y="17789"/>
                    <a:pt x="5256" y="18235"/>
                  </a:cubicBezTo>
                  <a:cubicBezTo>
                    <a:pt x="5515" y="18681"/>
                    <a:pt x="6161" y="18780"/>
                    <a:pt x="7261" y="18185"/>
                  </a:cubicBezTo>
                  <a:cubicBezTo>
                    <a:pt x="8360" y="17591"/>
                    <a:pt x="9912" y="16303"/>
                    <a:pt x="11464" y="14271"/>
                  </a:cubicBezTo>
                  <a:cubicBezTo>
                    <a:pt x="13016" y="12240"/>
                    <a:pt x="14569" y="9466"/>
                    <a:pt x="15539" y="7137"/>
                  </a:cubicBezTo>
                  <a:cubicBezTo>
                    <a:pt x="16509" y="4809"/>
                    <a:pt x="16897" y="2926"/>
                    <a:pt x="17026" y="1737"/>
                  </a:cubicBezTo>
                  <a:cubicBezTo>
                    <a:pt x="17155" y="548"/>
                    <a:pt x="17026" y="53"/>
                    <a:pt x="16638" y="4"/>
                  </a:cubicBezTo>
                  <a:cubicBezTo>
                    <a:pt x="16250" y="-46"/>
                    <a:pt x="15603" y="350"/>
                    <a:pt x="14633" y="1886"/>
                  </a:cubicBezTo>
                  <a:cubicBezTo>
                    <a:pt x="13663" y="3422"/>
                    <a:pt x="12370" y="6097"/>
                    <a:pt x="11529" y="8822"/>
                  </a:cubicBezTo>
                  <a:cubicBezTo>
                    <a:pt x="10688" y="11547"/>
                    <a:pt x="10300" y="14321"/>
                    <a:pt x="10106" y="15956"/>
                  </a:cubicBezTo>
                  <a:cubicBezTo>
                    <a:pt x="9912" y="17591"/>
                    <a:pt x="9912" y="18086"/>
                    <a:pt x="10106" y="18532"/>
                  </a:cubicBezTo>
                  <a:cubicBezTo>
                    <a:pt x="10300" y="18978"/>
                    <a:pt x="10688" y="19374"/>
                    <a:pt x="11270" y="19523"/>
                  </a:cubicBezTo>
                  <a:cubicBezTo>
                    <a:pt x="11852" y="19671"/>
                    <a:pt x="12628" y="19572"/>
                    <a:pt x="13599" y="19126"/>
                  </a:cubicBezTo>
                  <a:cubicBezTo>
                    <a:pt x="14569" y="18681"/>
                    <a:pt x="15733" y="17888"/>
                    <a:pt x="16509" y="17293"/>
                  </a:cubicBezTo>
                  <a:cubicBezTo>
                    <a:pt x="17285" y="16699"/>
                    <a:pt x="17673" y="16303"/>
                    <a:pt x="17996" y="15758"/>
                  </a:cubicBezTo>
                  <a:cubicBezTo>
                    <a:pt x="18319" y="15213"/>
                    <a:pt x="18578" y="14519"/>
                    <a:pt x="18384" y="14172"/>
                  </a:cubicBezTo>
                  <a:cubicBezTo>
                    <a:pt x="18190" y="13826"/>
                    <a:pt x="17543" y="13826"/>
                    <a:pt x="16573" y="14519"/>
                  </a:cubicBezTo>
                  <a:cubicBezTo>
                    <a:pt x="15603" y="15213"/>
                    <a:pt x="14310" y="16600"/>
                    <a:pt x="13793" y="17789"/>
                  </a:cubicBezTo>
                  <a:cubicBezTo>
                    <a:pt x="13275" y="18978"/>
                    <a:pt x="13534" y="19969"/>
                    <a:pt x="14957" y="20563"/>
                  </a:cubicBezTo>
                  <a:cubicBezTo>
                    <a:pt x="16379" y="21158"/>
                    <a:pt x="18966" y="21356"/>
                    <a:pt x="21553" y="2155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7" name="Line"/>
            <p:cNvSpPr/>
            <p:nvPr/>
          </p:nvSpPr>
          <p:spPr>
            <a:xfrm>
              <a:off x="3411232" y="5173385"/>
              <a:ext cx="443218" cy="4689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8" h="21555" fill="norm" stroke="1" extrusionOk="0">
                  <a:moveTo>
                    <a:pt x="11355" y="539"/>
                  </a:moveTo>
                  <a:cubicBezTo>
                    <a:pt x="10841" y="344"/>
                    <a:pt x="10327" y="150"/>
                    <a:pt x="9812" y="52"/>
                  </a:cubicBezTo>
                  <a:cubicBezTo>
                    <a:pt x="9298" y="-45"/>
                    <a:pt x="8784" y="-45"/>
                    <a:pt x="8218" y="393"/>
                  </a:cubicBezTo>
                  <a:cubicBezTo>
                    <a:pt x="7652" y="831"/>
                    <a:pt x="7035" y="1706"/>
                    <a:pt x="6624" y="3750"/>
                  </a:cubicBezTo>
                  <a:cubicBezTo>
                    <a:pt x="6212" y="5793"/>
                    <a:pt x="6007" y="9004"/>
                    <a:pt x="5852" y="11777"/>
                  </a:cubicBezTo>
                  <a:cubicBezTo>
                    <a:pt x="5698" y="14550"/>
                    <a:pt x="5595" y="16885"/>
                    <a:pt x="5441" y="18344"/>
                  </a:cubicBezTo>
                  <a:cubicBezTo>
                    <a:pt x="5287" y="19804"/>
                    <a:pt x="5081" y="20387"/>
                    <a:pt x="4721" y="20825"/>
                  </a:cubicBezTo>
                  <a:cubicBezTo>
                    <a:pt x="4361" y="21263"/>
                    <a:pt x="3847" y="21555"/>
                    <a:pt x="3332" y="21555"/>
                  </a:cubicBezTo>
                  <a:cubicBezTo>
                    <a:pt x="2818" y="21555"/>
                    <a:pt x="2304" y="21263"/>
                    <a:pt x="1738" y="20582"/>
                  </a:cubicBezTo>
                  <a:cubicBezTo>
                    <a:pt x="1172" y="19901"/>
                    <a:pt x="555" y="18831"/>
                    <a:pt x="247" y="18052"/>
                  </a:cubicBezTo>
                  <a:cubicBezTo>
                    <a:pt x="-62" y="17274"/>
                    <a:pt x="-62" y="16787"/>
                    <a:pt x="144" y="16398"/>
                  </a:cubicBezTo>
                  <a:cubicBezTo>
                    <a:pt x="349" y="16009"/>
                    <a:pt x="761" y="15717"/>
                    <a:pt x="2098" y="15328"/>
                  </a:cubicBezTo>
                  <a:cubicBezTo>
                    <a:pt x="3435" y="14939"/>
                    <a:pt x="5698" y="14452"/>
                    <a:pt x="7241" y="14063"/>
                  </a:cubicBezTo>
                  <a:cubicBezTo>
                    <a:pt x="8784" y="13674"/>
                    <a:pt x="9607" y="13382"/>
                    <a:pt x="9761" y="13236"/>
                  </a:cubicBezTo>
                  <a:cubicBezTo>
                    <a:pt x="9915" y="13090"/>
                    <a:pt x="9401" y="13090"/>
                    <a:pt x="8784" y="13431"/>
                  </a:cubicBezTo>
                  <a:cubicBezTo>
                    <a:pt x="8167" y="13771"/>
                    <a:pt x="7447" y="14452"/>
                    <a:pt x="7138" y="15279"/>
                  </a:cubicBezTo>
                  <a:cubicBezTo>
                    <a:pt x="6829" y="16106"/>
                    <a:pt x="6932" y="17079"/>
                    <a:pt x="7395" y="17858"/>
                  </a:cubicBezTo>
                  <a:cubicBezTo>
                    <a:pt x="7858" y="18636"/>
                    <a:pt x="8681" y="19220"/>
                    <a:pt x="9349" y="19512"/>
                  </a:cubicBezTo>
                  <a:cubicBezTo>
                    <a:pt x="10018" y="19804"/>
                    <a:pt x="10532" y="19804"/>
                    <a:pt x="10944" y="19609"/>
                  </a:cubicBezTo>
                  <a:cubicBezTo>
                    <a:pt x="11355" y="19414"/>
                    <a:pt x="11664" y="19025"/>
                    <a:pt x="11715" y="18198"/>
                  </a:cubicBezTo>
                  <a:cubicBezTo>
                    <a:pt x="11767" y="17371"/>
                    <a:pt x="11561" y="16106"/>
                    <a:pt x="11304" y="15279"/>
                  </a:cubicBezTo>
                  <a:cubicBezTo>
                    <a:pt x="11047" y="14452"/>
                    <a:pt x="10738" y="14063"/>
                    <a:pt x="10841" y="13820"/>
                  </a:cubicBezTo>
                  <a:cubicBezTo>
                    <a:pt x="10944" y="13577"/>
                    <a:pt x="11458" y="13479"/>
                    <a:pt x="12332" y="13528"/>
                  </a:cubicBezTo>
                  <a:cubicBezTo>
                    <a:pt x="13207" y="13577"/>
                    <a:pt x="14441" y="13771"/>
                    <a:pt x="15367" y="14355"/>
                  </a:cubicBezTo>
                  <a:cubicBezTo>
                    <a:pt x="16292" y="14939"/>
                    <a:pt x="16909" y="15912"/>
                    <a:pt x="17218" y="16641"/>
                  </a:cubicBezTo>
                  <a:cubicBezTo>
                    <a:pt x="17527" y="17371"/>
                    <a:pt x="17527" y="17858"/>
                    <a:pt x="17269" y="18296"/>
                  </a:cubicBezTo>
                  <a:cubicBezTo>
                    <a:pt x="17012" y="18733"/>
                    <a:pt x="16498" y="19123"/>
                    <a:pt x="15984" y="19366"/>
                  </a:cubicBezTo>
                  <a:cubicBezTo>
                    <a:pt x="15469" y="19609"/>
                    <a:pt x="14955" y="19706"/>
                    <a:pt x="14595" y="19463"/>
                  </a:cubicBezTo>
                  <a:cubicBezTo>
                    <a:pt x="14235" y="19220"/>
                    <a:pt x="14029" y="18636"/>
                    <a:pt x="14389" y="17566"/>
                  </a:cubicBezTo>
                  <a:cubicBezTo>
                    <a:pt x="14749" y="16496"/>
                    <a:pt x="15675" y="14939"/>
                    <a:pt x="16961" y="13820"/>
                  </a:cubicBezTo>
                  <a:cubicBezTo>
                    <a:pt x="18247" y="12701"/>
                    <a:pt x="19892" y="12020"/>
                    <a:pt x="21538" y="1133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8" name="Line"/>
            <p:cNvSpPr/>
            <p:nvPr/>
          </p:nvSpPr>
          <p:spPr>
            <a:xfrm>
              <a:off x="4153619" y="5452756"/>
              <a:ext cx="186696" cy="2072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7" h="21361" fill="norm" stroke="1" extrusionOk="0">
                  <a:moveTo>
                    <a:pt x="13752" y="5138"/>
                  </a:moveTo>
                  <a:cubicBezTo>
                    <a:pt x="13752" y="4047"/>
                    <a:pt x="13752" y="2957"/>
                    <a:pt x="13388" y="1975"/>
                  </a:cubicBezTo>
                  <a:cubicBezTo>
                    <a:pt x="13024" y="993"/>
                    <a:pt x="12296" y="120"/>
                    <a:pt x="11446" y="11"/>
                  </a:cubicBezTo>
                  <a:cubicBezTo>
                    <a:pt x="10597" y="-98"/>
                    <a:pt x="9626" y="557"/>
                    <a:pt x="7806" y="3066"/>
                  </a:cubicBezTo>
                  <a:cubicBezTo>
                    <a:pt x="5985" y="5575"/>
                    <a:pt x="3316" y="9938"/>
                    <a:pt x="1860" y="12775"/>
                  </a:cubicBezTo>
                  <a:cubicBezTo>
                    <a:pt x="403" y="15611"/>
                    <a:pt x="161" y="16920"/>
                    <a:pt x="39" y="18229"/>
                  </a:cubicBezTo>
                  <a:cubicBezTo>
                    <a:pt x="-82" y="19538"/>
                    <a:pt x="-82" y="20847"/>
                    <a:pt x="2588" y="20847"/>
                  </a:cubicBezTo>
                  <a:cubicBezTo>
                    <a:pt x="5257" y="20847"/>
                    <a:pt x="10597" y="19538"/>
                    <a:pt x="14116" y="18011"/>
                  </a:cubicBezTo>
                  <a:cubicBezTo>
                    <a:pt x="17635" y="16484"/>
                    <a:pt x="19334" y="14738"/>
                    <a:pt x="20305" y="13320"/>
                  </a:cubicBezTo>
                  <a:cubicBezTo>
                    <a:pt x="21275" y="11902"/>
                    <a:pt x="21518" y="10811"/>
                    <a:pt x="21154" y="9938"/>
                  </a:cubicBezTo>
                  <a:cubicBezTo>
                    <a:pt x="20790" y="9066"/>
                    <a:pt x="19819" y="8411"/>
                    <a:pt x="18363" y="8847"/>
                  </a:cubicBezTo>
                  <a:cubicBezTo>
                    <a:pt x="16907" y="9284"/>
                    <a:pt x="14965" y="10811"/>
                    <a:pt x="13873" y="12775"/>
                  </a:cubicBezTo>
                  <a:cubicBezTo>
                    <a:pt x="12781" y="14738"/>
                    <a:pt x="12538" y="17138"/>
                    <a:pt x="12902" y="18666"/>
                  </a:cubicBezTo>
                  <a:cubicBezTo>
                    <a:pt x="13266" y="20193"/>
                    <a:pt x="14237" y="20847"/>
                    <a:pt x="15329" y="21175"/>
                  </a:cubicBezTo>
                  <a:cubicBezTo>
                    <a:pt x="16421" y="21502"/>
                    <a:pt x="17635" y="21502"/>
                    <a:pt x="18848" y="20302"/>
                  </a:cubicBezTo>
                  <a:cubicBezTo>
                    <a:pt x="20062" y="19102"/>
                    <a:pt x="21275" y="16702"/>
                    <a:pt x="21397" y="15066"/>
                  </a:cubicBezTo>
                  <a:cubicBezTo>
                    <a:pt x="21518" y="13429"/>
                    <a:pt x="20547" y="12557"/>
                    <a:pt x="19576" y="1168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9" name="Line"/>
            <p:cNvSpPr/>
            <p:nvPr/>
          </p:nvSpPr>
          <p:spPr>
            <a:xfrm>
              <a:off x="4381500" y="5477212"/>
              <a:ext cx="111401" cy="1754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9" h="21061" fill="norm" stroke="1" extrusionOk="0">
                  <a:moveTo>
                    <a:pt x="0" y="9910"/>
                  </a:moveTo>
                  <a:cubicBezTo>
                    <a:pt x="2038" y="9401"/>
                    <a:pt x="4075" y="8893"/>
                    <a:pt x="5298" y="9274"/>
                  </a:cubicBezTo>
                  <a:cubicBezTo>
                    <a:pt x="6521" y="9656"/>
                    <a:pt x="6928" y="10926"/>
                    <a:pt x="7132" y="12832"/>
                  </a:cubicBezTo>
                  <a:cubicBezTo>
                    <a:pt x="7336" y="14738"/>
                    <a:pt x="7336" y="17279"/>
                    <a:pt x="6521" y="18931"/>
                  </a:cubicBezTo>
                  <a:cubicBezTo>
                    <a:pt x="5706" y="20583"/>
                    <a:pt x="4075" y="21345"/>
                    <a:pt x="3057" y="20964"/>
                  </a:cubicBezTo>
                  <a:cubicBezTo>
                    <a:pt x="2038" y="20583"/>
                    <a:pt x="1630" y="19058"/>
                    <a:pt x="2649" y="16263"/>
                  </a:cubicBezTo>
                  <a:cubicBezTo>
                    <a:pt x="3668" y="13467"/>
                    <a:pt x="6113" y="9401"/>
                    <a:pt x="8151" y="6606"/>
                  </a:cubicBezTo>
                  <a:cubicBezTo>
                    <a:pt x="10189" y="3811"/>
                    <a:pt x="11819" y="2286"/>
                    <a:pt x="13653" y="1270"/>
                  </a:cubicBezTo>
                  <a:cubicBezTo>
                    <a:pt x="15487" y="253"/>
                    <a:pt x="17525" y="-255"/>
                    <a:pt x="18951" y="126"/>
                  </a:cubicBezTo>
                  <a:cubicBezTo>
                    <a:pt x="20377" y="507"/>
                    <a:pt x="21192" y="1778"/>
                    <a:pt x="21396" y="4319"/>
                  </a:cubicBezTo>
                  <a:cubicBezTo>
                    <a:pt x="21600" y="6860"/>
                    <a:pt x="21192" y="10672"/>
                    <a:pt x="20581" y="13467"/>
                  </a:cubicBezTo>
                  <a:cubicBezTo>
                    <a:pt x="19970" y="16263"/>
                    <a:pt x="19155" y="18041"/>
                    <a:pt x="18951" y="18296"/>
                  </a:cubicBezTo>
                  <a:cubicBezTo>
                    <a:pt x="18747" y="18550"/>
                    <a:pt x="19155" y="17279"/>
                    <a:pt x="19562" y="1600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0" name="Line"/>
            <p:cNvSpPr/>
            <p:nvPr/>
          </p:nvSpPr>
          <p:spPr>
            <a:xfrm>
              <a:off x="4522386" y="5261307"/>
              <a:ext cx="138515" cy="4425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7" h="21504" fill="norm" stroke="1" extrusionOk="0">
                  <a:moveTo>
                    <a:pt x="21097" y="0"/>
                  </a:moveTo>
                  <a:cubicBezTo>
                    <a:pt x="16906" y="4011"/>
                    <a:pt x="12715" y="8023"/>
                    <a:pt x="9491" y="11263"/>
                  </a:cubicBezTo>
                  <a:cubicBezTo>
                    <a:pt x="6267" y="14503"/>
                    <a:pt x="4010" y="16971"/>
                    <a:pt x="2882" y="18566"/>
                  </a:cubicBezTo>
                  <a:cubicBezTo>
                    <a:pt x="1754" y="20160"/>
                    <a:pt x="1754" y="20880"/>
                    <a:pt x="2560" y="21240"/>
                  </a:cubicBezTo>
                  <a:cubicBezTo>
                    <a:pt x="3366" y="21600"/>
                    <a:pt x="4978" y="21600"/>
                    <a:pt x="6912" y="21189"/>
                  </a:cubicBezTo>
                  <a:cubicBezTo>
                    <a:pt x="8846" y="20777"/>
                    <a:pt x="11103" y="19954"/>
                    <a:pt x="12554" y="18977"/>
                  </a:cubicBezTo>
                  <a:cubicBezTo>
                    <a:pt x="14004" y="18000"/>
                    <a:pt x="14649" y="16869"/>
                    <a:pt x="13521" y="15943"/>
                  </a:cubicBezTo>
                  <a:cubicBezTo>
                    <a:pt x="12393" y="15017"/>
                    <a:pt x="9491" y="14297"/>
                    <a:pt x="6590" y="13783"/>
                  </a:cubicBezTo>
                  <a:cubicBezTo>
                    <a:pt x="3688" y="13269"/>
                    <a:pt x="787" y="12960"/>
                    <a:pt x="142" y="12703"/>
                  </a:cubicBezTo>
                  <a:cubicBezTo>
                    <a:pt x="-503" y="12446"/>
                    <a:pt x="1109" y="12240"/>
                    <a:pt x="3849" y="12189"/>
                  </a:cubicBezTo>
                  <a:cubicBezTo>
                    <a:pt x="6590" y="12137"/>
                    <a:pt x="10458" y="12240"/>
                    <a:pt x="14327" y="1234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1" name="Line"/>
            <p:cNvSpPr/>
            <p:nvPr/>
          </p:nvSpPr>
          <p:spPr>
            <a:xfrm>
              <a:off x="4692650" y="5553407"/>
              <a:ext cx="19050" cy="1"/>
            </a:xfrm>
            <a:prstGeom prst="ellipse">
              <a:avLst/>
            </a:pr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2" name="Line"/>
            <p:cNvSpPr/>
            <p:nvPr/>
          </p:nvSpPr>
          <p:spPr>
            <a:xfrm>
              <a:off x="5176532" y="5305269"/>
              <a:ext cx="208268" cy="4334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8" h="21470" fill="norm" stroke="1" extrusionOk="0">
                  <a:moveTo>
                    <a:pt x="12304" y="4113"/>
                  </a:moveTo>
                  <a:cubicBezTo>
                    <a:pt x="11650" y="6315"/>
                    <a:pt x="10995" y="8517"/>
                    <a:pt x="9359" y="11243"/>
                  </a:cubicBezTo>
                  <a:cubicBezTo>
                    <a:pt x="7723" y="13969"/>
                    <a:pt x="5104" y="17220"/>
                    <a:pt x="3359" y="19107"/>
                  </a:cubicBezTo>
                  <a:cubicBezTo>
                    <a:pt x="1613" y="20995"/>
                    <a:pt x="741" y="21519"/>
                    <a:pt x="304" y="21467"/>
                  </a:cubicBezTo>
                  <a:cubicBezTo>
                    <a:pt x="-132" y="21414"/>
                    <a:pt x="-132" y="20785"/>
                    <a:pt x="523" y="18898"/>
                  </a:cubicBezTo>
                  <a:cubicBezTo>
                    <a:pt x="1177" y="17010"/>
                    <a:pt x="2486" y="13865"/>
                    <a:pt x="4777" y="10667"/>
                  </a:cubicBezTo>
                  <a:cubicBezTo>
                    <a:pt x="7068" y="7469"/>
                    <a:pt x="10341" y="4218"/>
                    <a:pt x="12413" y="2383"/>
                  </a:cubicBezTo>
                  <a:cubicBezTo>
                    <a:pt x="14486" y="548"/>
                    <a:pt x="15359" y="129"/>
                    <a:pt x="16341" y="24"/>
                  </a:cubicBezTo>
                  <a:cubicBezTo>
                    <a:pt x="17323" y="-81"/>
                    <a:pt x="18413" y="129"/>
                    <a:pt x="19177" y="1177"/>
                  </a:cubicBezTo>
                  <a:cubicBezTo>
                    <a:pt x="19941" y="2226"/>
                    <a:pt x="20377" y="4113"/>
                    <a:pt x="19723" y="6053"/>
                  </a:cubicBezTo>
                  <a:cubicBezTo>
                    <a:pt x="19068" y="7993"/>
                    <a:pt x="17323" y="9985"/>
                    <a:pt x="15795" y="11138"/>
                  </a:cubicBezTo>
                  <a:cubicBezTo>
                    <a:pt x="14268" y="12292"/>
                    <a:pt x="12959" y="12606"/>
                    <a:pt x="11650" y="12659"/>
                  </a:cubicBezTo>
                  <a:cubicBezTo>
                    <a:pt x="10341" y="12711"/>
                    <a:pt x="9032" y="12502"/>
                    <a:pt x="8704" y="12659"/>
                  </a:cubicBezTo>
                  <a:cubicBezTo>
                    <a:pt x="8377" y="12816"/>
                    <a:pt x="9032" y="13340"/>
                    <a:pt x="10123" y="14494"/>
                  </a:cubicBezTo>
                  <a:cubicBezTo>
                    <a:pt x="11213" y="15647"/>
                    <a:pt x="12741" y="17430"/>
                    <a:pt x="13832" y="18636"/>
                  </a:cubicBezTo>
                  <a:cubicBezTo>
                    <a:pt x="14923" y="19841"/>
                    <a:pt x="15577" y="20470"/>
                    <a:pt x="16450" y="20837"/>
                  </a:cubicBezTo>
                  <a:cubicBezTo>
                    <a:pt x="17323" y="21204"/>
                    <a:pt x="18413" y="21309"/>
                    <a:pt x="19286" y="21047"/>
                  </a:cubicBezTo>
                  <a:cubicBezTo>
                    <a:pt x="20159" y="20785"/>
                    <a:pt x="20813" y="20156"/>
                    <a:pt x="21468" y="1952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3" name="Line"/>
            <p:cNvSpPr/>
            <p:nvPr/>
          </p:nvSpPr>
          <p:spPr>
            <a:xfrm>
              <a:off x="5480050" y="5350207"/>
              <a:ext cx="152400" cy="3567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0" fill="norm" stroke="1" extrusionOk="0">
                  <a:moveTo>
                    <a:pt x="0" y="2301"/>
                  </a:moveTo>
                  <a:cubicBezTo>
                    <a:pt x="600" y="5240"/>
                    <a:pt x="1200" y="8180"/>
                    <a:pt x="1200" y="11120"/>
                  </a:cubicBezTo>
                  <a:cubicBezTo>
                    <a:pt x="1200" y="14059"/>
                    <a:pt x="600" y="16999"/>
                    <a:pt x="300" y="18852"/>
                  </a:cubicBezTo>
                  <a:cubicBezTo>
                    <a:pt x="0" y="20705"/>
                    <a:pt x="0" y="21472"/>
                    <a:pt x="450" y="21536"/>
                  </a:cubicBezTo>
                  <a:cubicBezTo>
                    <a:pt x="900" y="21600"/>
                    <a:pt x="1800" y="20961"/>
                    <a:pt x="4050" y="18533"/>
                  </a:cubicBezTo>
                  <a:cubicBezTo>
                    <a:pt x="6300" y="16104"/>
                    <a:pt x="9900" y="11886"/>
                    <a:pt x="13050" y="8499"/>
                  </a:cubicBezTo>
                  <a:cubicBezTo>
                    <a:pt x="16200" y="5112"/>
                    <a:pt x="18900" y="255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4" name="Line"/>
            <p:cNvSpPr/>
            <p:nvPr/>
          </p:nvSpPr>
          <p:spPr>
            <a:xfrm>
              <a:off x="5556250" y="5532581"/>
              <a:ext cx="135721" cy="2557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8" h="21394" fill="norm" stroke="1" extrusionOk="0">
                  <a:moveTo>
                    <a:pt x="18942" y="5460"/>
                  </a:moveTo>
                  <a:cubicBezTo>
                    <a:pt x="19606" y="4574"/>
                    <a:pt x="20271" y="3689"/>
                    <a:pt x="20769" y="2715"/>
                  </a:cubicBezTo>
                  <a:cubicBezTo>
                    <a:pt x="21268" y="1742"/>
                    <a:pt x="21600" y="679"/>
                    <a:pt x="20935" y="237"/>
                  </a:cubicBezTo>
                  <a:cubicBezTo>
                    <a:pt x="20271" y="-206"/>
                    <a:pt x="18609" y="-29"/>
                    <a:pt x="16449" y="768"/>
                  </a:cubicBezTo>
                  <a:cubicBezTo>
                    <a:pt x="14289" y="1564"/>
                    <a:pt x="11631" y="2981"/>
                    <a:pt x="10468" y="4663"/>
                  </a:cubicBezTo>
                  <a:cubicBezTo>
                    <a:pt x="9305" y="6345"/>
                    <a:pt x="9637" y="8292"/>
                    <a:pt x="10634" y="9532"/>
                  </a:cubicBezTo>
                  <a:cubicBezTo>
                    <a:pt x="11631" y="10771"/>
                    <a:pt x="13292" y="11302"/>
                    <a:pt x="14788" y="12630"/>
                  </a:cubicBezTo>
                  <a:cubicBezTo>
                    <a:pt x="16283" y="13958"/>
                    <a:pt x="17612" y="16083"/>
                    <a:pt x="15120" y="17676"/>
                  </a:cubicBezTo>
                  <a:cubicBezTo>
                    <a:pt x="12628" y="19269"/>
                    <a:pt x="6314" y="20332"/>
                    <a:pt x="0" y="2139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5" name="Drawing"/>
          <p:cNvGrpSpPr/>
          <p:nvPr/>
        </p:nvGrpSpPr>
        <p:grpSpPr>
          <a:xfrm>
            <a:off x="845710" y="1840368"/>
            <a:ext cx="5078841" cy="7374588"/>
            <a:chOff x="0" y="0"/>
            <a:chExt cx="5078839" cy="7374586"/>
          </a:xfrm>
        </p:grpSpPr>
        <p:sp>
          <p:nvSpPr>
            <p:cNvPr id="1347" name="Line"/>
            <p:cNvSpPr/>
            <p:nvPr/>
          </p:nvSpPr>
          <p:spPr>
            <a:xfrm>
              <a:off x="6512" y="32974"/>
              <a:ext cx="197644" cy="3325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6" h="21346" fill="norm" stroke="1" extrusionOk="0">
                  <a:moveTo>
                    <a:pt x="1235" y="2847"/>
                  </a:moveTo>
                  <a:cubicBezTo>
                    <a:pt x="5830" y="2711"/>
                    <a:pt x="10426" y="2575"/>
                    <a:pt x="13413" y="2371"/>
                  </a:cubicBezTo>
                  <a:cubicBezTo>
                    <a:pt x="16401" y="2167"/>
                    <a:pt x="17779" y="1896"/>
                    <a:pt x="19043" y="1420"/>
                  </a:cubicBezTo>
                  <a:cubicBezTo>
                    <a:pt x="20307" y="945"/>
                    <a:pt x="21456" y="266"/>
                    <a:pt x="21456" y="62"/>
                  </a:cubicBezTo>
                  <a:cubicBezTo>
                    <a:pt x="21456" y="-142"/>
                    <a:pt x="20307" y="130"/>
                    <a:pt x="17894" y="1284"/>
                  </a:cubicBezTo>
                  <a:cubicBezTo>
                    <a:pt x="15482" y="2439"/>
                    <a:pt x="11805" y="4477"/>
                    <a:pt x="9622" y="5835"/>
                  </a:cubicBezTo>
                  <a:cubicBezTo>
                    <a:pt x="7439" y="7194"/>
                    <a:pt x="6750" y="7873"/>
                    <a:pt x="6405" y="8620"/>
                  </a:cubicBezTo>
                  <a:cubicBezTo>
                    <a:pt x="6060" y="9367"/>
                    <a:pt x="6060" y="10183"/>
                    <a:pt x="7094" y="10590"/>
                  </a:cubicBezTo>
                  <a:cubicBezTo>
                    <a:pt x="8128" y="10998"/>
                    <a:pt x="10196" y="10998"/>
                    <a:pt x="11805" y="10930"/>
                  </a:cubicBezTo>
                  <a:cubicBezTo>
                    <a:pt x="13413" y="10862"/>
                    <a:pt x="14562" y="10726"/>
                    <a:pt x="14562" y="10930"/>
                  </a:cubicBezTo>
                  <a:cubicBezTo>
                    <a:pt x="14562" y="11133"/>
                    <a:pt x="13413" y="11677"/>
                    <a:pt x="11345" y="12628"/>
                  </a:cubicBezTo>
                  <a:cubicBezTo>
                    <a:pt x="9277" y="13579"/>
                    <a:pt x="6290" y="14937"/>
                    <a:pt x="4222" y="16024"/>
                  </a:cubicBezTo>
                  <a:cubicBezTo>
                    <a:pt x="2154" y="17111"/>
                    <a:pt x="1005" y="17926"/>
                    <a:pt x="430" y="18741"/>
                  </a:cubicBezTo>
                  <a:cubicBezTo>
                    <a:pt x="-144" y="19556"/>
                    <a:pt x="-144" y="20371"/>
                    <a:pt x="430" y="20847"/>
                  </a:cubicBezTo>
                  <a:cubicBezTo>
                    <a:pt x="1005" y="21322"/>
                    <a:pt x="2154" y="21458"/>
                    <a:pt x="5026" y="21254"/>
                  </a:cubicBezTo>
                  <a:cubicBezTo>
                    <a:pt x="7899" y="21050"/>
                    <a:pt x="12494" y="20507"/>
                    <a:pt x="17090" y="199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8" name="Line"/>
            <p:cNvSpPr/>
            <p:nvPr/>
          </p:nvSpPr>
          <p:spPr>
            <a:xfrm>
              <a:off x="208389" y="156619"/>
              <a:ext cx="273051" cy="1821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0" fill="norm" stroke="1" extrusionOk="0">
                  <a:moveTo>
                    <a:pt x="0" y="7086"/>
                  </a:moveTo>
                  <a:cubicBezTo>
                    <a:pt x="167" y="5596"/>
                    <a:pt x="335" y="4107"/>
                    <a:pt x="921" y="3238"/>
                  </a:cubicBezTo>
                  <a:cubicBezTo>
                    <a:pt x="1507" y="2369"/>
                    <a:pt x="2512" y="2120"/>
                    <a:pt x="3349" y="2369"/>
                  </a:cubicBezTo>
                  <a:cubicBezTo>
                    <a:pt x="4186" y="2617"/>
                    <a:pt x="4856" y="3362"/>
                    <a:pt x="5107" y="6217"/>
                  </a:cubicBezTo>
                  <a:cubicBezTo>
                    <a:pt x="5358" y="9072"/>
                    <a:pt x="5191" y="14038"/>
                    <a:pt x="4772" y="17141"/>
                  </a:cubicBezTo>
                  <a:cubicBezTo>
                    <a:pt x="4353" y="20245"/>
                    <a:pt x="3684" y="21486"/>
                    <a:pt x="3433" y="21362"/>
                  </a:cubicBezTo>
                  <a:cubicBezTo>
                    <a:pt x="3181" y="21238"/>
                    <a:pt x="3349" y="19748"/>
                    <a:pt x="4688" y="16272"/>
                  </a:cubicBezTo>
                  <a:cubicBezTo>
                    <a:pt x="6028" y="12796"/>
                    <a:pt x="8540" y="7334"/>
                    <a:pt x="10130" y="4107"/>
                  </a:cubicBezTo>
                  <a:cubicBezTo>
                    <a:pt x="11721" y="879"/>
                    <a:pt x="12391" y="-114"/>
                    <a:pt x="12642" y="10"/>
                  </a:cubicBezTo>
                  <a:cubicBezTo>
                    <a:pt x="12893" y="134"/>
                    <a:pt x="12726" y="1376"/>
                    <a:pt x="12140" y="3858"/>
                  </a:cubicBezTo>
                  <a:cubicBezTo>
                    <a:pt x="11553" y="6341"/>
                    <a:pt x="10549" y="10065"/>
                    <a:pt x="10047" y="12672"/>
                  </a:cubicBezTo>
                  <a:cubicBezTo>
                    <a:pt x="9544" y="15279"/>
                    <a:pt x="9544" y="16769"/>
                    <a:pt x="10633" y="17886"/>
                  </a:cubicBezTo>
                  <a:cubicBezTo>
                    <a:pt x="11721" y="19003"/>
                    <a:pt x="13898" y="19748"/>
                    <a:pt x="15907" y="19872"/>
                  </a:cubicBezTo>
                  <a:cubicBezTo>
                    <a:pt x="17916" y="19996"/>
                    <a:pt x="19758" y="19500"/>
                    <a:pt x="21600" y="190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9" name="Line"/>
            <p:cNvSpPr/>
            <p:nvPr/>
          </p:nvSpPr>
          <p:spPr>
            <a:xfrm>
              <a:off x="-1" y="413881"/>
              <a:ext cx="360791" cy="529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6" h="21600" fill="norm" stroke="1" extrusionOk="0">
                  <a:moveTo>
                    <a:pt x="2946" y="15552"/>
                  </a:moveTo>
                  <a:cubicBezTo>
                    <a:pt x="2318" y="16416"/>
                    <a:pt x="1690" y="17280"/>
                    <a:pt x="1062" y="18576"/>
                  </a:cubicBezTo>
                  <a:cubicBezTo>
                    <a:pt x="434" y="19872"/>
                    <a:pt x="-194" y="21600"/>
                    <a:pt x="57" y="21600"/>
                  </a:cubicBezTo>
                  <a:cubicBezTo>
                    <a:pt x="308" y="21600"/>
                    <a:pt x="1439" y="19872"/>
                    <a:pt x="3825" y="16848"/>
                  </a:cubicBezTo>
                  <a:cubicBezTo>
                    <a:pt x="6211" y="13824"/>
                    <a:pt x="9853" y="9504"/>
                    <a:pt x="12992" y="6480"/>
                  </a:cubicBezTo>
                  <a:cubicBezTo>
                    <a:pt x="16132" y="3456"/>
                    <a:pt x="18769" y="1728"/>
                    <a:pt x="2140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0" name="Line"/>
            <p:cNvSpPr/>
            <p:nvPr/>
          </p:nvSpPr>
          <p:spPr>
            <a:xfrm>
              <a:off x="155472" y="407531"/>
              <a:ext cx="237068" cy="677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557" y="16200"/>
                  </a:moveTo>
                  <a:cubicBezTo>
                    <a:pt x="5014" y="17550"/>
                    <a:pt x="3471" y="18900"/>
                    <a:pt x="2218" y="19912"/>
                  </a:cubicBezTo>
                  <a:cubicBezTo>
                    <a:pt x="964" y="20925"/>
                    <a:pt x="0" y="21600"/>
                    <a:pt x="0" y="21600"/>
                  </a:cubicBezTo>
                  <a:cubicBezTo>
                    <a:pt x="0" y="21600"/>
                    <a:pt x="964" y="20925"/>
                    <a:pt x="4725" y="17212"/>
                  </a:cubicBezTo>
                  <a:cubicBezTo>
                    <a:pt x="8486" y="13500"/>
                    <a:pt x="15043" y="675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1" name="Line"/>
            <p:cNvSpPr/>
            <p:nvPr/>
          </p:nvSpPr>
          <p:spPr>
            <a:xfrm>
              <a:off x="532239" y="191631"/>
              <a:ext cx="190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2" name="Line"/>
            <p:cNvSpPr/>
            <p:nvPr/>
          </p:nvSpPr>
          <p:spPr>
            <a:xfrm>
              <a:off x="589389" y="324981"/>
              <a:ext cx="635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3" name="Line"/>
            <p:cNvSpPr/>
            <p:nvPr/>
          </p:nvSpPr>
          <p:spPr>
            <a:xfrm>
              <a:off x="1459339" y="64631"/>
              <a:ext cx="273051" cy="38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181" y="3423"/>
                    <a:pt x="6363" y="6846"/>
                    <a:pt x="9460" y="10092"/>
                  </a:cubicBezTo>
                  <a:cubicBezTo>
                    <a:pt x="12558" y="13338"/>
                    <a:pt x="15572" y="16407"/>
                    <a:pt x="17581" y="18295"/>
                  </a:cubicBezTo>
                  <a:cubicBezTo>
                    <a:pt x="19591" y="20184"/>
                    <a:pt x="20595" y="2089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4" name="Line"/>
            <p:cNvSpPr/>
            <p:nvPr/>
          </p:nvSpPr>
          <p:spPr>
            <a:xfrm>
              <a:off x="1502657" y="39231"/>
              <a:ext cx="210683" cy="4670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9" h="21374" fill="norm" stroke="1" extrusionOk="0">
                  <a:moveTo>
                    <a:pt x="21499" y="0"/>
                  </a:moveTo>
                  <a:cubicBezTo>
                    <a:pt x="20419" y="194"/>
                    <a:pt x="19339" y="387"/>
                    <a:pt x="18259" y="1017"/>
                  </a:cubicBezTo>
                  <a:cubicBezTo>
                    <a:pt x="17179" y="1647"/>
                    <a:pt x="16099" y="2712"/>
                    <a:pt x="14479" y="4746"/>
                  </a:cubicBezTo>
                  <a:cubicBezTo>
                    <a:pt x="12859" y="6780"/>
                    <a:pt x="10699" y="9783"/>
                    <a:pt x="8539" y="12253"/>
                  </a:cubicBezTo>
                  <a:cubicBezTo>
                    <a:pt x="6379" y="14723"/>
                    <a:pt x="4219" y="16660"/>
                    <a:pt x="2599" y="18210"/>
                  </a:cubicBezTo>
                  <a:cubicBezTo>
                    <a:pt x="979" y="19760"/>
                    <a:pt x="-101" y="20922"/>
                    <a:pt x="7" y="21261"/>
                  </a:cubicBezTo>
                  <a:cubicBezTo>
                    <a:pt x="115" y="21600"/>
                    <a:pt x="1411" y="21116"/>
                    <a:pt x="2707" y="206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5" name="Line"/>
            <p:cNvSpPr/>
            <p:nvPr/>
          </p:nvSpPr>
          <p:spPr>
            <a:xfrm>
              <a:off x="2227689" y="-1"/>
              <a:ext cx="13926" cy="4710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01" h="21555" fill="norm" stroke="1" extrusionOk="0">
                  <a:moveTo>
                    <a:pt x="0" y="924"/>
                  </a:moveTo>
                  <a:cubicBezTo>
                    <a:pt x="3086" y="439"/>
                    <a:pt x="6171" y="-45"/>
                    <a:pt x="7714" y="3"/>
                  </a:cubicBezTo>
                  <a:cubicBezTo>
                    <a:pt x="9257" y="52"/>
                    <a:pt x="9257" y="633"/>
                    <a:pt x="12343" y="2522"/>
                  </a:cubicBezTo>
                  <a:cubicBezTo>
                    <a:pt x="15429" y="4411"/>
                    <a:pt x="21600" y="7607"/>
                    <a:pt x="20057" y="10755"/>
                  </a:cubicBezTo>
                  <a:cubicBezTo>
                    <a:pt x="18514" y="13903"/>
                    <a:pt x="9257" y="17003"/>
                    <a:pt x="4629" y="18794"/>
                  </a:cubicBezTo>
                  <a:cubicBezTo>
                    <a:pt x="0" y="20586"/>
                    <a:pt x="0" y="21071"/>
                    <a:pt x="0" y="215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6" name="Line"/>
            <p:cNvSpPr/>
            <p:nvPr/>
          </p:nvSpPr>
          <p:spPr>
            <a:xfrm>
              <a:off x="2063118" y="464681"/>
              <a:ext cx="291572" cy="220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6" h="20427" fill="norm" stroke="1" extrusionOk="0">
                  <a:moveTo>
                    <a:pt x="2759" y="5891"/>
                  </a:moveTo>
                  <a:cubicBezTo>
                    <a:pt x="1515" y="9818"/>
                    <a:pt x="272" y="13745"/>
                    <a:pt x="39" y="16691"/>
                  </a:cubicBezTo>
                  <a:cubicBezTo>
                    <a:pt x="-194" y="19636"/>
                    <a:pt x="583" y="21600"/>
                    <a:pt x="3458" y="19636"/>
                  </a:cubicBezTo>
                  <a:cubicBezTo>
                    <a:pt x="6333" y="17673"/>
                    <a:pt x="11305" y="11782"/>
                    <a:pt x="14646" y="7855"/>
                  </a:cubicBezTo>
                  <a:cubicBezTo>
                    <a:pt x="17987" y="3927"/>
                    <a:pt x="19697" y="1964"/>
                    <a:pt x="2140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7" name="Line"/>
            <p:cNvSpPr/>
            <p:nvPr/>
          </p:nvSpPr>
          <p:spPr>
            <a:xfrm>
              <a:off x="2716639" y="20181"/>
              <a:ext cx="177801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086" y="1680"/>
                    <a:pt x="6171" y="3360"/>
                    <a:pt x="9771" y="6960"/>
                  </a:cubicBezTo>
                  <a:cubicBezTo>
                    <a:pt x="13371" y="10560"/>
                    <a:pt x="17486" y="1608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8" name="Line"/>
            <p:cNvSpPr/>
            <p:nvPr/>
          </p:nvSpPr>
          <p:spPr>
            <a:xfrm>
              <a:off x="2856339" y="13831"/>
              <a:ext cx="88901" cy="425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514" y="3869"/>
                    <a:pt x="15429" y="7737"/>
                    <a:pt x="11829" y="11337"/>
                  </a:cubicBezTo>
                  <a:cubicBezTo>
                    <a:pt x="8229" y="14937"/>
                    <a:pt x="4114" y="1826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9" name="Line"/>
            <p:cNvSpPr/>
            <p:nvPr/>
          </p:nvSpPr>
          <p:spPr>
            <a:xfrm>
              <a:off x="481439" y="1235539"/>
              <a:ext cx="146490" cy="5416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5" h="21426" fill="norm" stroke="1" extrusionOk="0">
                  <a:moveTo>
                    <a:pt x="0" y="6682"/>
                  </a:moveTo>
                  <a:cubicBezTo>
                    <a:pt x="913" y="9613"/>
                    <a:pt x="1825" y="12543"/>
                    <a:pt x="2434" y="14761"/>
                  </a:cubicBezTo>
                  <a:cubicBezTo>
                    <a:pt x="3042" y="16980"/>
                    <a:pt x="3346" y="18487"/>
                    <a:pt x="3499" y="19575"/>
                  </a:cubicBezTo>
                  <a:cubicBezTo>
                    <a:pt x="3651" y="20664"/>
                    <a:pt x="3651" y="21334"/>
                    <a:pt x="3499" y="21417"/>
                  </a:cubicBezTo>
                  <a:cubicBezTo>
                    <a:pt x="3346" y="21501"/>
                    <a:pt x="3042" y="20999"/>
                    <a:pt x="2282" y="19115"/>
                  </a:cubicBezTo>
                  <a:cubicBezTo>
                    <a:pt x="1521" y="17231"/>
                    <a:pt x="304" y="13966"/>
                    <a:pt x="304" y="10910"/>
                  </a:cubicBezTo>
                  <a:cubicBezTo>
                    <a:pt x="304" y="7854"/>
                    <a:pt x="1521" y="5008"/>
                    <a:pt x="2738" y="3208"/>
                  </a:cubicBezTo>
                  <a:cubicBezTo>
                    <a:pt x="3955" y="1408"/>
                    <a:pt x="5172" y="654"/>
                    <a:pt x="6845" y="278"/>
                  </a:cubicBezTo>
                  <a:cubicBezTo>
                    <a:pt x="8518" y="-99"/>
                    <a:pt x="10648" y="-99"/>
                    <a:pt x="13082" y="320"/>
                  </a:cubicBezTo>
                  <a:cubicBezTo>
                    <a:pt x="15515" y="738"/>
                    <a:pt x="18254" y="1575"/>
                    <a:pt x="19775" y="2538"/>
                  </a:cubicBezTo>
                  <a:cubicBezTo>
                    <a:pt x="21296" y="3501"/>
                    <a:pt x="21600" y="4589"/>
                    <a:pt x="19927" y="5636"/>
                  </a:cubicBezTo>
                  <a:cubicBezTo>
                    <a:pt x="18254" y="6682"/>
                    <a:pt x="14603" y="7687"/>
                    <a:pt x="11561" y="8399"/>
                  </a:cubicBezTo>
                  <a:cubicBezTo>
                    <a:pt x="8518" y="9110"/>
                    <a:pt x="6085" y="9529"/>
                    <a:pt x="3651" y="99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0" name="Line"/>
            <p:cNvSpPr/>
            <p:nvPr/>
          </p:nvSpPr>
          <p:spPr>
            <a:xfrm>
              <a:off x="646539" y="1487031"/>
              <a:ext cx="120651" cy="2158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0" fill="norm" stroke="1" extrusionOk="0">
                  <a:moveTo>
                    <a:pt x="0" y="5033"/>
                  </a:moveTo>
                  <a:cubicBezTo>
                    <a:pt x="1895" y="5243"/>
                    <a:pt x="3789" y="5452"/>
                    <a:pt x="5684" y="7445"/>
                  </a:cubicBezTo>
                  <a:cubicBezTo>
                    <a:pt x="7579" y="9437"/>
                    <a:pt x="9474" y="13212"/>
                    <a:pt x="10421" y="15728"/>
                  </a:cubicBezTo>
                  <a:cubicBezTo>
                    <a:pt x="11368" y="18245"/>
                    <a:pt x="11368" y="19503"/>
                    <a:pt x="10421" y="20342"/>
                  </a:cubicBezTo>
                  <a:cubicBezTo>
                    <a:pt x="9474" y="21181"/>
                    <a:pt x="7579" y="21600"/>
                    <a:pt x="6253" y="21285"/>
                  </a:cubicBezTo>
                  <a:cubicBezTo>
                    <a:pt x="4926" y="20971"/>
                    <a:pt x="4168" y="19922"/>
                    <a:pt x="3789" y="18140"/>
                  </a:cubicBezTo>
                  <a:cubicBezTo>
                    <a:pt x="3411" y="16357"/>
                    <a:pt x="3411" y="13841"/>
                    <a:pt x="6442" y="10695"/>
                  </a:cubicBezTo>
                  <a:cubicBezTo>
                    <a:pt x="9474" y="7550"/>
                    <a:pt x="15537" y="377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1" name="Line"/>
            <p:cNvSpPr/>
            <p:nvPr/>
          </p:nvSpPr>
          <p:spPr>
            <a:xfrm>
              <a:off x="1084689" y="1295401"/>
              <a:ext cx="114301" cy="4185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7" fill="norm" stroke="1" extrusionOk="0">
                  <a:moveTo>
                    <a:pt x="21600" y="1354"/>
                  </a:moveTo>
                  <a:cubicBezTo>
                    <a:pt x="20800" y="706"/>
                    <a:pt x="20000" y="58"/>
                    <a:pt x="18600" y="4"/>
                  </a:cubicBezTo>
                  <a:cubicBezTo>
                    <a:pt x="17200" y="-50"/>
                    <a:pt x="15200" y="490"/>
                    <a:pt x="12400" y="2056"/>
                  </a:cubicBezTo>
                  <a:cubicBezTo>
                    <a:pt x="9600" y="3622"/>
                    <a:pt x="6000" y="6214"/>
                    <a:pt x="3600" y="9076"/>
                  </a:cubicBezTo>
                  <a:cubicBezTo>
                    <a:pt x="1200" y="11938"/>
                    <a:pt x="0" y="15070"/>
                    <a:pt x="0" y="17230"/>
                  </a:cubicBezTo>
                  <a:cubicBezTo>
                    <a:pt x="0" y="19390"/>
                    <a:pt x="1200" y="20578"/>
                    <a:pt x="3800" y="21064"/>
                  </a:cubicBezTo>
                  <a:cubicBezTo>
                    <a:pt x="6400" y="21550"/>
                    <a:pt x="10400" y="21334"/>
                    <a:pt x="14400" y="211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2" name="Line"/>
            <p:cNvSpPr/>
            <p:nvPr/>
          </p:nvSpPr>
          <p:spPr>
            <a:xfrm>
              <a:off x="1325989" y="1245731"/>
              <a:ext cx="152401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100" y="4246"/>
                    <a:pt x="10200" y="8492"/>
                    <a:pt x="13800" y="12092"/>
                  </a:cubicBezTo>
                  <a:cubicBezTo>
                    <a:pt x="17400" y="15692"/>
                    <a:pt x="19500" y="1864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3" name="Line"/>
            <p:cNvSpPr/>
            <p:nvPr/>
          </p:nvSpPr>
          <p:spPr>
            <a:xfrm>
              <a:off x="1433939" y="1277481"/>
              <a:ext cx="114301" cy="419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600" y="2618"/>
                    <a:pt x="13600" y="5236"/>
                    <a:pt x="10400" y="8345"/>
                  </a:cubicBezTo>
                  <a:cubicBezTo>
                    <a:pt x="7200" y="11455"/>
                    <a:pt x="4800" y="15055"/>
                    <a:pt x="3200" y="17345"/>
                  </a:cubicBezTo>
                  <a:cubicBezTo>
                    <a:pt x="1600" y="19636"/>
                    <a:pt x="800" y="2061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4" name="Line"/>
            <p:cNvSpPr/>
            <p:nvPr/>
          </p:nvSpPr>
          <p:spPr>
            <a:xfrm>
              <a:off x="2002174" y="1356769"/>
              <a:ext cx="238488" cy="263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8" h="21521" fill="norm" stroke="1" extrusionOk="0">
                  <a:moveTo>
                    <a:pt x="19618" y="1822"/>
                  </a:moveTo>
                  <a:cubicBezTo>
                    <a:pt x="20566" y="958"/>
                    <a:pt x="21513" y="94"/>
                    <a:pt x="21324" y="7"/>
                  </a:cubicBezTo>
                  <a:cubicBezTo>
                    <a:pt x="21134" y="-79"/>
                    <a:pt x="19808" y="612"/>
                    <a:pt x="16681" y="2513"/>
                  </a:cubicBezTo>
                  <a:cubicBezTo>
                    <a:pt x="13555" y="4414"/>
                    <a:pt x="8629" y="7524"/>
                    <a:pt x="5787" y="9339"/>
                  </a:cubicBezTo>
                  <a:cubicBezTo>
                    <a:pt x="2945" y="11153"/>
                    <a:pt x="2187" y="11671"/>
                    <a:pt x="1429" y="12535"/>
                  </a:cubicBezTo>
                  <a:cubicBezTo>
                    <a:pt x="671" y="13399"/>
                    <a:pt x="-87" y="14609"/>
                    <a:pt x="8" y="15473"/>
                  </a:cubicBezTo>
                  <a:cubicBezTo>
                    <a:pt x="102" y="16337"/>
                    <a:pt x="1050" y="16855"/>
                    <a:pt x="4081" y="17806"/>
                  </a:cubicBezTo>
                  <a:cubicBezTo>
                    <a:pt x="7113" y="18756"/>
                    <a:pt x="12229" y="20139"/>
                    <a:pt x="17345" y="215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5" name="Line"/>
            <p:cNvSpPr/>
            <p:nvPr/>
          </p:nvSpPr>
          <p:spPr>
            <a:xfrm>
              <a:off x="2532489" y="1328281"/>
              <a:ext cx="254001" cy="406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2362"/>
                    <a:pt x="7200" y="4725"/>
                    <a:pt x="10350" y="7594"/>
                  </a:cubicBezTo>
                  <a:cubicBezTo>
                    <a:pt x="13500" y="10462"/>
                    <a:pt x="16200" y="13838"/>
                    <a:pt x="18000" y="16256"/>
                  </a:cubicBezTo>
                  <a:cubicBezTo>
                    <a:pt x="19800" y="18675"/>
                    <a:pt x="20700" y="2013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6" name="Line"/>
            <p:cNvSpPr/>
            <p:nvPr/>
          </p:nvSpPr>
          <p:spPr>
            <a:xfrm>
              <a:off x="2587632" y="1315581"/>
              <a:ext cx="256008" cy="4427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4" h="21517" fill="norm" stroke="1" extrusionOk="0">
                  <a:moveTo>
                    <a:pt x="21414" y="0"/>
                  </a:moveTo>
                  <a:cubicBezTo>
                    <a:pt x="19821" y="926"/>
                    <a:pt x="18227" y="1851"/>
                    <a:pt x="16368" y="3549"/>
                  </a:cubicBezTo>
                  <a:cubicBezTo>
                    <a:pt x="14509" y="5246"/>
                    <a:pt x="12384" y="7714"/>
                    <a:pt x="9994" y="10337"/>
                  </a:cubicBezTo>
                  <a:cubicBezTo>
                    <a:pt x="7604" y="12960"/>
                    <a:pt x="4948" y="15737"/>
                    <a:pt x="3266" y="17434"/>
                  </a:cubicBezTo>
                  <a:cubicBezTo>
                    <a:pt x="1584" y="19131"/>
                    <a:pt x="876" y="19749"/>
                    <a:pt x="434" y="20314"/>
                  </a:cubicBezTo>
                  <a:cubicBezTo>
                    <a:pt x="-9" y="20880"/>
                    <a:pt x="-186" y="21394"/>
                    <a:pt x="257" y="21497"/>
                  </a:cubicBezTo>
                  <a:cubicBezTo>
                    <a:pt x="699" y="21600"/>
                    <a:pt x="1762" y="21291"/>
                    <a:pt x="2735" y="20931"/>
                  </a:cubicBezTo>
                  <a:cubicBezTo>
                    <a:pt x="3709" y="20571"/>
                    <a:pt x="4594" y="20160"/>
                    <a:pt x="5480" y="197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7" name="Line"/>
            <p:cNvSpPr/>
            <p:nvPr/>
          </p:nvSpPr>
          <p:spPr>
            <a:xfrm>
              <a:off x="2938889" y="1175881"/>
              <a:ext cx="123082" cy="660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8" h="21600" fill="norm" stroke="1" extrusionOk="0">
                  <a:moveTo>
                    <a:pt x="3295" y="0"/>
                  </a:moveTo>
                  <a:cubicBezTo>
                    <a:pt x="7688" y="2215"/>
                    <a:pt x="12081" y="4431"/>
                    <a:pt x="15376" y="6681"/>
                  </a:cubicBezTo>
                  <a:cubicBezTo>
                    <a:pt x="18671" y="8931"/>
                    <a:pt x="20868" y="11215"/>
                    <a:pt x="21234" y="13327"/>
                  </a:cubicBezTo>
                  <a:cubicBezTo>
                    <a:pt x="21600" y="15438"/>
                    <a:pt x="20136" y="17377"/>
                    <a:pt x="16292" y="18727"/>
                  </a:cubicBezTo>
                  <a:cubicBezTo>
                    <a:pt x="12447" y="20077"/>
                    <a:pt x="6224" y="2083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8" name="Line"/>
            <p:cNvSpPr/>
            <p:nvPr/>
          </p:nvSpPr>
          <p:spPr>
            <a:xfrm>
              <a:off x="1332339" y="1893936"/>
              <a:ext cx="1250951" cy="375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4" fill="norm" stroke="1" extrusionOk="0">
                  <a:moveTo>
                    <a:pt x="0" y="21314"/>
                  </a:moveTo>
                  <a:cubicBezTo>
                    <a:pt x="1316" y="21314"/>
                    <a:pt x="2631" y="21314"/>
                    <a:pt x="3929" y="18914"/>
                  </a:cubicBezTo>
                  <a:cubicBezTo>
                    <a:pt x="5226" y="16514"/>
                    <a:pt x="6506" y="11714"/>
                    <a:pt x="7858" y="8714"/>
                  </a:cubicBezTo>
                  <a:cubicBezTo>
                    <a:pt x="9210" y="5714"/>
                    <a:pt x="10636" y="4514"/>
                    <a:pt x="12024" y="3314"/>
                  </a:cubicBezTo>
                  <a:cubicBezTo>
                    <a:pt x="13413" y="2114"/>
                    <a:pt x="14765" y="914"/>
                    <a:pt x="16136" y="314"/>
                  </a:cubicBezTo>
                  <a:cubicBezTo>
                    <a:pt x="17507" y="-286"/>
                    <a:pt x="18895" y="-286"/>
                    <a:pt x="19809" y="2714"/>
                  </a:cubicBezTo>
                  <a:cubicBezTo>
                    <a:pt x="20723" y="5714"/>
                    <a:pt x="21161" y="11714"/>
                    <a:pt x="21600" y="1771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9" name="Line"/>
            <p:cNvSpPr/>
            <p:nvPr/>
          </p:nvSpPr>
          <p:spPr>
            <a:xfrm>
              <a:off x="1332339" y="1956931"/>
              <a:ext cx="1130301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213" y="18360"/>
                    <a:pt x="2427" y="15120"/>
                    <a:pt x="3822" y="12600"/>
                  </a:cubicBezTo>
                  <a:cubicBezTo>
                    <a:pt x="5218" y="10080"/>
                    <a:pt x="6796" y="8280"/>
                    <a:pt x="8413" y="6840"/>
                  </a:cubicBezTo>
                  <a:cubicBezTo>
                    <a:pt x="10031" y="5400"/>
                    <a:pt x="11690" y="4320"/>
                    <a:pt x="13288" y="3420"/>
                  </a:cubicBezTo>
                  <a:cubicBezTo>
                    <a:pt x="14885" y="2520"/>
                    <a:pt x="16422" y="1800"/>
                    <a:pt x="17798" y="1260"/>
                  </a:cubicBezTo>
                  <a:cubicBezTo>
                    <a:pt x="19173" y="720"/>
                    <a:pt x="20387" y="36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0" name="Line"/>
            <p:cNvSpPr/>
            <p:nvPr/>
          </p:nvSpPr>
          <p:spPr>
            <a:xfrm>
              <a:off x="1783189" y="2149548"/>
              <a:ext cx="215901" cy="3598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219"/>
                  </a:moveTo>
                  <a:cubicBezTo>
                    <a:pt x="212" y="19821"/>
                    <a:pt x="424" y="18424"/>
                    <a:pt x="2435" y="15501"/>
                  </a:cubicBezTo>
                  <a:cubicBezTo>
                    <a:pt x="4447" y="12579"/>
                    <a:pt x="8259" y="8132"/>
                    <a:pt x="10588" y="5591"/>
                  </a:cubicBezTo>
                  <a:cubicBezTo>
                    <a:pt x="12918" y="3049"/>
                    <a:pt x="13765" y="2414"/>
                    <a:pt x="14824" y="1652"/>
                  </a:cubicBezTo>
                  <a:cubicBezTo>
                    <a:pt x="15882" y="889"/>
                    <a:pt x="17153" y="0"/>
                    <a:pt x="18000" y="0"/>
                  </a:cubicBezTo>
                  <a:cubicBezTo>
                    <a:pt x="18847" y="0"/>
                    <a:pt x="19271" y="889"/>
                    <a:pt x="19588" y="3304"/>
                  </a:cubicBezTo>
                  <a:cubicBezTo>
                    <a:pt x="19906" y="5718"/>
                    <a:pt x="20118" y="9656"/>
                    <a:pt x="20435" y="12960"/>
                  </a:cubicBezTo>
                  <a:cubicBezTo>
                    <a:pt x="20753" y="16264"/>
                    <a:pt x="21176" y="1893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1" name="Line"/>
            <p:cNvSpPr/>
            <p:nvPr/>
          </p:nvSpPr>
          <p:spPr>
            <a:xfrm>
              <a:off x="1808589" y="2405518"/>
              <a:ext cx="209551" cy="340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17" fill="norm" stroke="1" extrusionOk="0">
                  <a:moveTo>
                    <a:pt x="0" y="20417"/>
                  </a:moveTo>
                  <a:cubicBezTo>
                    <a:pt x="3927" y="12793"/>
                    <a:pt x="7855" y="5170"/>
                    <a:pt x="11455" y="1993"/>
                  </a:cubicBezTo>
                  <a:cubicBezTo>
                    <a:pt x="15055" y="-1183"/>
                    <a:pt x="18327" y="88"/>
                    <a:pt x="21600" y="1358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2" name="Line"/>
            <p:cNvSpPr/>
            <p:nvPr/>
          </p:nvSpPr>
          <p:spPr>
            <a:xfrm>
              <a:off x="3415139" y="1461631"/>
              <a:ext cx="18415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966" y="17100"/>
                    <a:pt x="9931" y="12600"/>
                    <a:pt x="13531" y="9000"/>
                  </a:cubicBezTo>
                  <a:cubicBezTo>
                    <a:pt x="17131" y="5400"/>
                    <a:pt x="19366" y="27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3" name="Line"/>
            <p:cNvSpPr/>
            <p:nvPr/>
          </p:nvSpPr>
          <p:spPr>
            <a:xfrm>
              <a:off x="3408789" y="1633081"/>
              <a:ext cx="1651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4" name="Line"/>
            <p:cNvSpPr/>
            <p:nvPr/>
          </p:nvSpPr>
          <p:spPr>
            <a:xfrm>
              <a:off x="3777089" y="1296531"/>
              <a:ext cx="145054" cy="5662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3" h="21561" fill="norm" stroke="1" extrusionOk="0">
                  <a:moveTo>
                    <a:pt x="939" y="7254"/>
                  </a:moveTo>
                  <a:cubicBezTo>
                    <a:pt x="1878" y="9188"/>
                    <a:pt x="2817" y="11122"/>
                    <a:pt x="3443" y="13299"/>
                  </a:cubicBezTo>
                  <a:cubicBezTo>
                    <a:pt x="4070" y="15475"/>
                    <a:pt x="4383" y="17893"/>
                    <a:pt x="4226" y="19424"/>
                  </a:cubicBezTo>
                  <a:cubicBezTo>
                    <a:pt x="4070" y="20955"/>
                    <a:pt x="3443" y="21600"/>
                    <a:pt x="3130" y="21560"/>
                  </a:cubicBezTo>
                  <a:cubicBezTo>
                    <a:pt x="2817" y="21519"/>
                    <a:pt x="2817" y="20794"/>
                    <a:pt x="2817" y="18860"/>
                  </a:cubicBezTo>
                  <a:cubicBezTo>
                    <a:pt x="2817" y="16925"/>
                    <a:pt x="2817" y="13782"/>
                    <a:pt x="3287" y="10921"/>
                  </a:cubicBezTo>
                  <a:cubicBezTo>
                    <a:pt x="3757" y="8060"/>
                    <a:pt x="4696" y="5481"/>
                    <a:pt x="5635" y="3788"/>
                  </a:cubicBezTo>
                  <a:cubicBezTo>
                    <a:pt x="6574" y="2096"/>
                    <a:pt x="7513" y="1290"/>
                    <a:pt x="8765" y="766"/>
                  </a:cubicBezTo>
                  <a:cubicBezTo>
                    <a:pt x="10017" y="242"/>
                    <a:pt x="11583" y="0"/>
                    <a:pt x="13148" y="0"/>
                  </a:cubicBezTo>
                  <a:cubicBezTo>
                    <a:pt x="14713" y="0"/>
                    <a:pt x="16278" y="242"/>
                    <a:pt x="18000" y="1169"/>
                  </a:cubicBezTo>
                  <a:cubicBezTo>
                    <a:pt x="19722" y="2096"/>
                    <a:pt x="21600" y="3707"/>
                    <a:pt x="21443" y="5158"/>
                  </a:cubicBezTo>
                  <a:cubicBezTo>
                    <a:pt x="21287" y="6609"/>
                    <a:pt x="19096" y="7899"/>
                    <a:pt x="15183" y="8946"/>
                  </a:cubicBezTo>
                  <a:cubicBezTo>
                    <a:pt x="11270" y="9994"/>
                    <a:pt x="5635" y="10800"/>
                    <a:pt x="0" y="116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5" name="Line"/>
            <p:cNvSpPr/>
            <p:nvPr/>
          </p:nvSpPr>
          <p:spPr>
            <a:xfrm>
              <a:off x="3910439" y="1575931"/>
              <a:ext cx="133351" cy="2493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5" fill="norm" stroke="1" extrusionOk="0">
                  <a:moveTo>
                    <a:pt x="0" y="6534"/>
                  </a:moveTo>
                  <a:cubicBezTo>
                    <a:pt x="2057" y="6353"/>
                    <a:pt x="4114" y="6171"/>
                    <a:pt x="6686" y="7805"/>
                  </a:cubicBezTo>
                  <a:cubicBezTo>
                    <a:pt x="9257" y="9439"/>
                    <a:pt x="12343" y="12887"/>
                    <a:pt x="13371" y="15429"/>
                  </a:cubicBezTo>
                  <a:cubicBezTo>
                    <a:pt x="14400" y="17970"/>
                    <a:pt x="13371" y="19603"/>
                    <a:pt x="12000" y="20511"/>
                  </a:cubicBezTo>
                  <a:cubicBezTo>
                    <a:pt x="10629" y="21418"/>
                    <a:pt x="8914" y="21600"/>
                    <a:pt x="7714" y="21146"/>
                  </a:cubicBezTo>
                  <a:cubicBezTo>
                    <a:pt x="6514" y="20692"/>
                    <a:pt x="5829" y="19603"/>
                    <a:pt x="6171" y="16971"/>
                  </a:cubicBezTo>
                  <a:cubicBezTo>
                    <a:pt x="6514" y="14339"/>
                    <a:pt x="7886" y="10165"/>
                    <a:pt x="10629" y="7079"/>
                  </a:cubicBezTo>
                  <a:cubicBezTo>
                    <a:pt x="13371" y="3993"/>
                    <a:pt x="17486" y="199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6" name="Line"/>
            <p:cNvSpPr/>
            <p:nvPr/>
          </p:nvSpPr>
          <p:spPr>
            <a:xfrm>
              <a:off x="4151223" y="1357571"/>
              <a:ext cx="140217" cy="4275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6" h="21387" fill="norm" stroke="1" extrusionOk="0">
                  <a:moveTo>
                    <a:pt x="21356" y="2346"/>
                  </a:moveTo>
                  <a:cubicBezTo>
                    <a:pt x="21034" y="1605"/>
                    <a:pt x="20711" y="864"/>
                    <a:pt x="19744" y="440"/>
                  </a:cubicBezTo>
                  <a:cubicBezTo>
                    <a:pt x="18777" y="17"/>
                    <a:pt x="17165" y="-89"/>
                    <a:pt x="15714" y="70"/>
                  </a:cubicBezTo>
                  <a:cubicBezTo>
                    <a:pt x="14263" y="229"/>
                    <a:pt x="12974" y="652"/>
                    <a:pt x="10556" y="2505"/>
                  </a:cubicBezTo>
                  <a:cubicBezTo>
                    <a:pt x="8138" y="4358"/>
                    <a:pt x="4592" y="7640"/>
                    <a:pt x="2496" y="10764"/>
                  </a:cubicBezTo>
                  <a:cubicBezTo>
                    <a:pt x="401" y="13887"/>
                    <a:pt x="-244" y="16852"/>
                    <a:pt x="78" y="18652"/>
                  </a:cubicBezTo>
                  <a:cubicBezTo>
                    <a:pt x="401" y="20452"/>
                    <a:pt x="1690" y="21087"/>
                    <a:pt x="3947" y="21299"/>
                  </a:cubicBezTo>
                  <a:cubicBezTo>
                    <a:pt x="6204" y="21511"/>
                    <a:pt x="9428" y="21299"/>
                    <a:pt x="12652" y="210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7" name="Line"/>
            <p:cNvSpPr/>
            <p:nvPr/>
          </p:nvSpPr>
          <p:spPr>
            <a:xfrm>
              <a:off x="4346472" y="1327152"/>
              <a:ext cx="211668" cy="4641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3" fill="norm" stroke="1" extrusionOk="0">
                  <a:moveTo>
                    <a:pt x="11880" y="7382"/>
                  </a:moveTo>
                  <a:cubicBezTo>
                    <a:pt x="11016" y="7089"/>
                    <a:pt x="10152" y="6796"/>
                    <a:pt x="9396" y="6893"/>
                  </a:cubicBezTo>
                  <a:cubicBezTo>
                    <a:pt x="8640" y="6991"/>
                    <a:pt x="7992" y="7480"/>
                    <a:pt x="6912" y="8995"/>
                  </a:cubicBezTo>
                  <a:cubicBezTo>
                    <a:pt x="5832" y="10510"/>
                    <a:pt x="4320" y="13051"/>
                    <a:pt x="3240" y="15152"/>
                  </a:cubicBezTo>
                  <a:cubicBezTo>
                    <a:pt x="2160" y="17254"/>
                    <a:pt x="1512" y="18915"/>
                    <a:pt x="972" y="19990"/>
                  </a:cubicBezTo>
                  <a:cubicBezTo>
                    <a:pt x="432" y="21065"/>
                    <a:pt x="0" y="21554"/>
                    <a:pt x="0" y="21407"/>
                  </a:cubicBezTo>
                  <a:cubicBezTo>
                    <a:pt x="0" y="21261"/>
                    <a:pt x="432" y="20479"/>
                    <a:pt x="1620" y="18329"/>
                  </a:cubicBezTo>
                  <a:cubicBezTo>
                    <a:pt x="2808" y="16178"/>
                    <a:pt x="4752" y="12660"/>
                    <a:pt x="7020" y="9532"/>
                  </a:cubicBezTo>
                  <a:cubicBezTo>
                    <a:pt x="9288" y="6405"/>
                    <a:pt x="11880" y="3668"/>
                    <a:pt x="13716" y="2055"/>
                  </a:cubicBezTo>
                  <a:cubicBezTo>
                    <a:pt x="15552" y="443"/>
                    <a:pt x="16632" y="-46"/>
                    <a:pt x="17496" y="3"/>
                  </a:cubicBezTo>
                  <a:cubicBezTo>
                    <a:pt x="18360" y="52"/>
                    <a:pt x="19008" y="638"/>
                    <a:pt x="19332" y="2397"/>
                  </a:cubicBezTo>
                  <a:cubicBezTo>
                    <a:pt x="19656" y="4157"/>
                    <a:pt x="19656" y="7089"/>
                    <a:pt x="19548" y="10021"/>
                  </a:cubicBezTo>
                  <a:cubicBezTo>
                    <a:pt x="19440" y="12953"/>
                    <a:pt x="19224" y="15885"/>
                    <a:pt x="19548" y="17693"/>
                  </a:cubicBezTo>
                  <a:cubicBezTo>
                    <a:pt x="19872" y="19502"/>
                    <a:pt x="20736" y="20186"/>
                    <a:pt x="21600" y="208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8" name="Line"/>
            <p:cNvSpPr/>
            <p:nvPr/>
          </p:nvSpPr>
          <p:spPr>
            <a:xfrm>
              <a:off x="4419381" y="1556881"/>
              <a:ext cx="119709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1" h="21600" fill="norm" stroke="1" extrusionOk="0">
                  <a:moveTo>
                    <a:pt x="2105" y="21600"/>
                  </a:moveTo>
                  <a:cubicBezTo>
                    <a:pt x="968" y="18400"/>
                    <a:pt x="-169" y="15200"/>
                    <a:pt x="20" y="12400"/>
                  </a:cubicBezTo>
                  <a:cubicBezTo>
                    <a:pt x="210" y="9600"/>
                    <a:pt x="1726" y="7200"/>
                    <a:pt x="5515" y="5200"/>
                  </a:cubicBezTo>
                  <a:cubicBezTo>
                    <a:pt x="9305" y="3200"/>
                    <a:pt x="15368" y="1600"/>
                    <a:pt x="2143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9" name="Line"/>
            <p:cNvSpPr/>
            <p:nvPr/>
          </p:nvSpPr>
          <p:spPr>
            <a:xfrm>
              <a:off x="4666089" y="1367323"/>
              <a:ext cx="86519" cy="4499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1" h="21555" fill="norm" stroke="1" extrusionOk="0">
                  <a:moveTo>
                    <a:pt x="0" y="563"/>
                  </a:moveTo>
                  <a:cubicBezTo>
                    <a:pt x="2057" y="259"/>
                    <a:pt x="4114" y="-45"/>
                    <a:pt x="6429" y="6"/>
                  </a:cubicBezTo>
                  <a:cubicBezTo>
                    <a:pt x="8743" y="56"/>
                    <a:pt x="11314" y="462"/>
                    <a:pt x="14143" y="2085"/>
                  </a:cubicBezTo>
                  <a:cubicBezTo>
                    <a:pt x="16971" y="3707"/>
                    <a:pt x="20057" y="6547"/>
                    <a:pt x="20829" y="9437"/>
                  </a:cubicBezTo>
                  <a:cubicBezTo>
                    <a:pt x="21600" y="12327"/>
                    <a:pt x="20057" y="15268"/>
                    <a:pt x="16200" y="17296"/>
                  </a:cubicBezTo>
                  <a:cubicBezTo>
                    <a:pt x="12343" y="19324"/>
                    <a:pt x="6171" y="20440"/>
                    <a:pt x="0" y="215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0" name="Line"/>
            <p:cNvSpPr/>
            <p:nvPr/>
          </p:nvSpPr>
          <p:spPr>
            <a:xfrm>
              <a:off x="487789" y="3353931"/>
              <a:ext cx="273051" cy="9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12960"/>
                  </a:moveTo>
                  <a:cubicBezTo>
                    <a:pt x="5526" y="17280"/>
                    <a:pt x="11051" y="21600"/>
                    <a:pt x="14651" y="19440"/>
                  </a:cubicBezTo>
                  <a:cubicBezTo>
                    <a:pt x="18251" y="17280"/>
                    <a:pt x="19926" y="86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1" name="Line"/>
            <p:cNvSpPr/>
            <p:nvPr/>
          </p:nvSpPr>
          <p:spPr>
            <a:xfrm>
              <a:off x="563989" y="3468231"/>
              <a:ext cx="3111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290" y="18000"/>
                    <a:pt x="10580" y="14400"/>
                    <a:pt x="14180" y="10800"/>
                  </a:cubicBezTo>
                  <a:cubicBezTo>
                    <a:pt x="17780" y="7200"/>
                    <a:pt x="19690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2" name="Line"/>
            <p:cNvSpPr/>
            <p:nvPr/>
          </p:nvSpPr>
          <p:spPr>
            <a:xfrm>
              <a:off x="1795889" y="3194760"/>
              <a:ext cx="135349" cy="3419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27" h="20651" fill="norm" stroke="1" extrusionOk="0">
                  <a:moveTo>
                    <a:pt x="0" y="13062"/>
                  </a:moveTo>
                  <a:cubicBezTo>
                    <a:pt x="655" y="16385"/>
                    <a:pt x="1309" y="19708"/>
                    <a:pt x="1473" y="20475"/>
                  </a:cubicBezTo>
                  <a:cubicBezTo>
                    <a:pt x="1636" y="21242"/>
                    <a:pt x="1309" y="19453"/>
                    <a:pt x="1309" y="16002"/>
                  </a:cubicBezTo>
                  <a:cubicBezTo>
                    <a:pt x="1309" y="12551"/>
                    <a:pt x="1636" y="7438"/>
                    <a:pt x="2127" y="4563"/>
                  </a:cubicBezTo>
                  <a:cubicBezTo>
                    <a:pt x="2618" y="1687"/>
                    <a:pt x="3273" y="1048"/>
                    <a:pt x="5073" y="537"/>
                  </a:cubicBezTo>
                  <a:cubicBezTo>
                    <a:pt x="6873" y="25"/>
                    <a:pt x="9818" y="-358"/>
                    <a:pt x="12927" y="537"/>
                  </a:cubicBezTo>
                  <a:cubicBezTo>
                    <a:pt x="16036" y="1431"/>
                    <a:pt x="19309" y="3604"/>
                    <a:pt x="20455" y="5585"/>
                  </a:cubicBezTo>
                  <a:cubicBezTo>
                    <a:pt x="21600" y="7566"/>
                    <a:pt x="20618" y="9356"/>
                    <a:pt x="18000" y="10314"/>
                  </a:cubicBezTo>
                  <a:cubicBezTo>
                    <a:pt x="15382" y="11273"/>
                    <a:pt x="11127" y="11401"/>
                    <a:pt x="6873" y="115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3" name="Line"/>
            <p:cNvSpPr/>
            <p:nvPr/>
          </p:nvSpPr>
          <p:spPr>
            <a:xfrm>
              <a:off x="1935589" y="3341231"/>
              <a:ext cx="120651" cy="1817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21" fill="norm" stroke="1" extrusionOk="0">
                  <a:moveTo>
                    <a:pt x="0" y="8193"/>
                  </a:moveTo>
                  <a:cubicBezTo>
                    <a:pt x="1137" y="6952"/>
                    <a:pt x="2274" y="5710"/>
                    <a:pt x="3789" y="5090"/>
                  </a:cubicBezTo>
                  <a:cubicBezTo>
                    <a:pt x="5305" y="4469"/>
                    <a:pt x="7200" y="4469"/>
                    <a:pt x="9095" y="5710"/>
                  </a:cubicBezTo>
                  <a:cubicBezTo>
                    <a:pt x="10989" y="6952"/>
                    <a:pt x="12884" y="9434"/>
                    <a:pt x="13642" y="12041"/>
                  </a:cubicBezTo>
                  <a:cubicBezTo>
                    <a:pt x="14400" y="14648"/>
                    <a:pt x="14021" y="17379"/>
                    <a:pt x="12884" y="19117"/>
                  </a:cubicBezTo>
                  <a:cubicBezTo>
                    <a:pt x="11747" y="20855"/>
                    <a:pt x="9853" y="21600"/>
                    <a:pt x="8526" y="21228"/>
                  </a:cubicBezTo>
                  <a:cubicBezTo>
                    <a:pt x="7200" y="20855"/>
                    <a:pt x="6442" y="19366"/>
                    <a:pt x="6821" y="16634"/>
                  </a:cubicBezTo>
                  <a:cubicBezTo>
                    <a:pt x="7200" y="13903"/>
                    <a:pt x="8716" y="9931"/>
                    <a:pt x="11368" y="6952"/>
                  </a:cubicBezTo>
                  <a:cubicBezTo>
                    <a:pt x="14021" y="3972"/>
                    <a:pt x="17811" y="198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4" name="Line"/>
            <p:cNvSpPr/>
            <p:nvPr/>
          </p:nvSpPr>
          <p:spPr>
            <a:xfrm>
              <a:off x="2160523" y="3190785"/>
              <a:ext cx="105267" cy="3663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3" h="21485" fill="norm" stroke="1" extrusionOk="0">
                  <a:moveTo>
                    <a:pt x="21063" y="1747"/>
                  </a:moveTo>
                  <a:cubicBezTo>
                    <a:pt x="21063" y="1126"/>
                    <a:pt x="21063" y="506"/>
                    <a:pt x="20004" y="195"/>
                  </a:cubicBezTo>
                  <a:cubicBezTo>
                    <a:pt x="18945" y="-115"/>
                    <a:pt x="16828" y="-115"/>
                    <a:pt x="14075" y="630"/>
                  </a:cubicBezTo>
                  <a:cubicBezTo>
                    <a:pt x="11322" y="1375"/>
                    <a:pt x="7934" y="2864"/>
                    <a:pt x="4969" y="5037"/>
                  </a:cubicBezTo>
                  <a:cubicBezTo>
                    <a:pt x="2004" y="7209"/>
                    <a:pt x="-537" y="10064"/>
                    <a:pt x="98" y="12857"/>
                  </a:cubicBezTo>
                  <a:cubicBezTo>
                    <a:pt x="734" y="15651"/>
                    <a:pt x="4545" y="18382"/>
                    <a:pt x="7934" y="19809"/>
                  </a:cubicBezTo>
                  <a:cubicBezTo>
                    <a:pt x="11322" y="21237"/>
                    <a:pt x="14287" y="21361"/>
                    <a:pt x="17251" y="214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5" name="Line"/>
            <p:cNvSpPr/>
            <p:nvPr/>
          </p:nvSpPr>
          <p:spPr>
            <a:xfrm>
              <a:off x="2392722" y="3183657"/>
              <a:ext cx="165168" cy="3746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5" h="21356" fill="norm" stroke="1" extrusionOk="0">
                  <a:moveTo>
                    <a:pt x="7391" y="7173"/>
                  </a:moveTo>
                  <a:cubicBezTo>
                    <a:pt x="5477" y="11396"/>
                    <a:pt x="3563" y="15620"/>
                    <a:pt x="2469" y="18094"/>
                  </a:cubicBezTo>
                  <a:cubicBezTo>
                    <a:pt x="1376" y="20567"/>
                    <a:pt x="1102" y="21291"/>
                    <a:pt x="692" y="21352"/>
                  </a:cubicBezTo>
                  <a:cubicBezTo>
                    <a:pt x="282" y="21412"/>
                    <a:pt x="-265" y="20809"/>
                    <a:pt x="145" y="18516"/>
                  </a:cubicBezTo>
                  <a:cubicBezTo>
                    <a:pt x="555" y="16223"/>
                    <a:pt x="1922" y="12241"/>
                    <a:pt x="3426" y="9285"/>
                  </a:cubicBezTo>
                  <a:cubicBezTo>
                    <a:pt x="4930" y="6328"/>
                    <a:pt x="6570" y="4397"/>
                    <a:pt x="7801" y="3070"/>
                  </a:cubicBezTo>
                  <a:cubicBezTo>
                    <a:pt x="9031" y="1743"/>
                    <a:pt x="9851" y="1019"/>
                    <a:pt x="10945" y="536"/>
                  </a:cubicBezTo>
                  <a:cubicBezTo>
                    <a:pt x="12039" y="53"/>
                    <a:pt x="13406" y="-188"/>
                    <a:pt x="14363" y="174"/>
                  </a:cubicBezTo>
                  <a:cubicBezTo>
                    <a:pt x="15320" y="536"/>
                    <a:pt x="15867" y="1501"/>
                    <a:pt x="16413" y="3734"/>
                  </a:cubicBezTo>
                  <a:cubicBezTo>
                    <a:pt x="16960" y="5966"/>
                    <a:pt x="17507" y="9466"/>
                    <a:pt x="18327" y="12362"/>
                  </a:cubicBezTo>
                  <a:cubicBezTo>
                    <a:pt x="19148" y="15258"/>
                    <a:pt x="20241" y="17551"/>
                    <a:pt x="21335" y="198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6" name="Line"/>
            <p:cNvSpPr/>
            <p:nvPr/>
          </p:nvSpPr>
          <p:spPr>
            <a:xfrm>
              <a:off x="2449939" y="3347581"/>
              <a:ext cx="12065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137" y="18720"/>
                    <a:pt x="2274" y="15840"/>
                    <a:pt x="5874" y="12240"/>
                  </a:cubicBezTo>
                  <a:cubicBezTo>
                    <a:pt x="9474" y="8640"/>
                    <a:pt x="15537" y="432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7" name="Line"/>
            <p:cNvSpPr/>
            <p:nvPr/>
          </p:nvSpPr>
          <p:spPr>
            <a:xfrm>
              <a:off x="2672189" y="3042781"/>
              <a:ext cx="19051" cy="673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1223"/>
                    <a:pt x="7200" y="2445"/>
                    <a:pt x="3600" y="4415"/>
                  </a:cubicBezTo>
                  <a:cubicBezTo>
                    <a:pt x="0" y="6385"/>
                    <a:pt x="0" y="9102"/>
                    <a:pt x="0" y="11751"/>
                  </a:cubicBezTo>
                  <a:cubicBezTo>
                    <a:pt x="0" y="14400"/>
                    <a:pt x="0" y="16981"/>
                    <a:pt x="1200" y="18611"/>
                  </a:cubicBezTo>
                  <a:cubicBezTo>
                    <a:pt x="2400" y="20242"/>
                    <a:pt x="4800" y="20921"/>
                    <a:pt x="72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8" name="Line"/>
            <p:cNvSpPr/>
            <p:nvPr/>
          </p:nvSpPr>
          <p:spPr>
            <a:xfrm>
              <a:off x="2811889" y="3257552"/>
              <a:ext cx="215901" cy="3186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3" fill="norm" stroke="1" extrusionOk="0">
                  <a:moveTo>
                    <a:pt x="0" y="1793"/>
                  </a:moveTo>
                  <a:cubicBezTo>
                    <a:pt x="0" y="934"/>
                    <a:pt x="0" y="76"/>
                    <a:pt x="424" y="5"/>
                  </a:cubicBezTo>
                  <a:cubicBezTo>
                    <a:pt x="847" y="-67"/>
                    <a:pt x="1694" y="648"/>
                    <a:pt x="3812" y="2794"/>
                  </a:cubicBezTo>
                  <a:cubicBezTo>
                    <a:pt x="5929" y="4940"/>
                    <a:pt x="9318" y="8516"/>
                    <a:pt x="12494" y="11877"/>
                  </a:cubicBezTo>
                  <a:cubicBezTo>
                    <a:pt x="15671" y="15239"/>
                    <a:pt x="18635" y="18386"/>
                    <a:pt x="21600" y="215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9" name="Line"/>
            <p:cNvSpPr/>
            <p:nvPr/>
          </p:nvSpPr>
          <p:spPr>
            <a:xfrm>
              <a:off x="2858676" y="3195181"/>
              <a:ext cx="143714" cy="4151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4" h="21507" fill="norm" stroke="1" extrusionOk="0">
                  <a:moveTo>
                    <a:pt x="21254" y="0"/>
                  </a:moveTo>
                  <a:cubicBezTo>
                    <a:pt x="18437" y="2522"/>
                    <a:pt x="15619" y="5044"/>
                    <a:pt x="12958" y="8059"/>
                  </a:cubicBezTo>
                  <a:cubicBezTo>
                    <a:pt x="10297" y="11074"/>
                    <a:pt x="7793" y="14583"/>
                    <a:pt x="5915" y="16776"/>
                  </a:cubicBezTo>
                  <a:cubicBezTo>
                    <a:pt x="4037" y="18969"/>
                    <a:pt x="2784" y="19846"/>
                    <a:pt x="1689" y="20504"/>
                  </a:cubicBezTo>
                  <a:cubicBezTo>
                    <a:pt x="593" y="21161"/>
                    <a:pt x="-346" y="21600"/>
                    <a:pt x="124" y="21490"/>
                  </a:cubicBezTo>
                  <a:cubicBezTo>
                    <a:pt x="593" y="21381"/>
                    <a:pt x="2471" y="20723"/>
                    <a:pt x="4350" y="200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0" name="Line"/>
            <p:cNvSpPr/>
            <p:nvPr/>
          </p:nvSpPr>
          <p:spPr>
            <a:xfrm>
              <a:off x="3167489" y="3366631"/>
              <a:ext cx="1143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1" name="Line"/>
            <p:cNvSpPr/>
            <p:nvPr/>
          </p:nvSpPr>
          <p:spPr>
            <a:xfrm>
              <a:off x="3192889" y="3474581"/>
              <a:ext cx="16510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2" name="Line"/>
            <p:cNvSpPr/>
            <p:nvPr/>
          </p:nvSpPr>
          <p:spPr>
            <a:xfrm>
              <a:off x="3504039" y="3303837"/>
              <a:ext cx="317501" cy="1728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96" fill="norm" stroke="1" extrusionOk="0">
                  <a:moveTo>
                    <a:pt x="0" y="686"/>
                  </a:moveTo>
                  <a:cubicBezTo>
                    <a:pt x="1440" y="171"/>
                    <a:pt x="2880" y="-343"/>
                    <a:pt x="4176" y="300"/>
                  </a:cubicBezTo>
                  <a:cubicBezTo>
                    <a:pt x="5472" y="943"/>
                    <a:pt x="6624" y="2743"/>
                    <a:pt x="6696" y="5957"/>
                  </a:cubicBezTo>
                  <a:cubicBezTo>
                    <a:pt x="6768" y="9171"/>
                    <a:pt x="5760" y="13800"/>
                    <a:pt x="4968" y="16500"/>
                  </a:cubicBezTo>
                  <a:cubicBezTo>
                    <a:pt x="4176" y="19200"/>
                    <a:pt x="3600" y="19971"/>
                    <a:pt x="2952" y="20486"/>
                  </a:cubicBezTo>
                  <a:cubicBezTo>
                    <a:pt x="2304" y="21000"/>
                    <a:pt x="1584" y="21257"/>
                    <a:pt x="1152" y="20614"/>
                  </a:cubicBezTo>
                  <a:cubicBezTo>
                    <a:pt x="720" y="19971"/>
                    <a:pt x="576" y="18428"/>
                    <a:pt x="1800" y="15857"/>
                  </a:cubicBezTo>
                  <a:cubicBezTo>
                    <a:pt x="3024" y="13286"/>
                    <a:pt x="5616" y="9686"/>
                    <a:pt x="7344" y="7371"/>
                  </a:cubicBezTo>
                  <a:cubicBezTo>
                    <a:pt x="9072" y="5057"/>
                    <a:pt x="9936" y="4028"/>
                    <a:pt x="10800" y="3000"/>
                  </a:cubicBezTo>
                  <a:cubicBezTo>
                    <a:pt x="11664" y="1971"/>
                    <a:pt x="12528" y="943"/>
                    <a:pt x="12528" y="943"/>
                  </a:cubicBezTo>
                  <a:cubicBezTo>
                    <a:pt x="12528" y="943"/>
                    <a:pt x="11664" y="1971"/>
                    <a:pt x="10872" y="3771"/>
                  </a:cubicBezTo>
                  <a:cubicBezTo>
                    <a:pt x="10080" y="5571"/>
                    <a:pt x="9360" y="8143"/>
                    <a:pt x="9144" y="10200"/>
                  </a:cubicBezTo>
                  <a:cubicBezTo>
                    <a:pt x="8928" y="12257"/>
                    <a:pt x="9216" y="13800"/>
                    <a:pt x="10656" y="14700"/>
                  </a:cubicBezTo>
                  <a:cubicBezTo>
                    <a:pt x="12096" y="15600"/>
                    <a:pt x="14688" y="15857"/>
                    <a:pt x="16704" y="14828"/>
                  </a:cubicBezTo>
                  <a:cubicBezTo>
                    <a:pt x="18720" y="13800"/>
                    <a:pt x="20160" y="11486"/>
                    <a:pt x="21600" y="91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3" name="Line"/>
            <p:cNvSpPr/>
            <p:nvPr/>
          </p:nvSpPr>
          <p:spPr>
            <a:xfrm>
              <a:off x="3789789" y="3131681"/>
              <a:ext cx="104829" cy="35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5" h="21600" fill="norm" stroke="1" extrusionOk="0">
                  <a:moveTo>
                    <a:pt x="0" y="0"/>
                  </a:moveTo>
                  <a:cubicBezTo>
                    <a:pt x="4752" y="1414"/>
                    <a:pt x="9504" y="2829"/>
                    <a:pt x="13608" y="4693"/>
                  </a:cubicBezTo>
                  <a:cubicBezTo>
                    <a:pt x="17712" y="6557"/>
                    <a:pt x="21168" y="8871"/>
                    <a:pt x="21384" y="11507"/>
                  </a:cubicBezTo>
                  <a:cubicBezTo>
                    <a:pt x="21600" y="14143"/>
                    <a:pt x="18576" y="17100"/>
                    <a:pt x="16200" y="18836"/>
                  </a:cubicBezTo>
                  <a:cubicBezTo>
                    <a:pt x="13824" y="20571"/>
                    <a:pt x="12096" y="21086"/>
                    <a:pt x="1036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4" name="Line"/>
            <p:cNvSpPr/>
            <p:nvPr/>
          </p:nvSpPr>
          <p:spPr>
            <a:xfrm>
              <a:off x="4005054" y="3398381"/>
              <a:ext cx="127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5" name="Line"/>
            <p:cNvSpPr/>
            <p:nvPr/>
          </p:nvSpPr>
          <p:spPr>
            <a:xfrm>
              <a:off x="4242332" y="3003690"/>
              <a:ext cx="111666" cy="5153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2" h="21465" fill="norm" stroke="1" extrusionOk="0">
                  <a:moveTo>
                    <a:pt x="18880" y="5067"/>
                  </a:moveTo>
                  <a:cubicBezTo>
                    <a:pt x="20080" y="4185"/>
                    <a:pt x="21280" y="3303"/>
                    <a:pt x="21080" y="2466"/>
                  </a:cubicBezTo>
                  <a:cubicBezTo>
                    <a:pt x="20880" y="1628"/>
                    <a:pt x="19280" y="835"/>
                    <a:pt x="17480" y="394"/>
                  </a:cubicBezTo>
                  <a:cubicBezTo>
                    <a:pt x="15680" y="-47"/>
                    <a:pt x="13680" y="-135"/>
                    <a:pt x="11480" y="218"/>
                  </a:cubicBezTo>
                  <a:cubicBezTo>
                    <a:pt x="9280" y="570"/>
                    <a:pt x="6880" y="1364"/>
                    <a:pt x="4680" y="3215"/>
                  </a:cubicBezTo>
                  <a:cubicBezTo>
                    <a:pt x="2480" y="5067"/>
                    <a:pt x="480" y="7976"/>
                    <a:pt x="80" y="11018"/>
                  </a:cubicBezTo>
                  <a:cubicBezTo>
                    <a:pt x="-320" y="14059"/>
                    <a:pt x="880" y="17233"/>
                    <a:pt x="1480" y="19085"/>
                  </a:cubicBezTo>
                  <a:cubicBezTo>
                    <a:pt x="2080" y="20936"/>
                    <a:pt x="2080" y="21465"/>
                    <a:pt x="1880" y="21465"/>
                  </a:cubicBezTo>
                  <a:cubicBezTo>
                    <a:pt x="1680" y="21465"/>
                    <a:pt x="1280" y="20936"/>
                    <a:pt x="880" y="204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6" name="Line"/>
            <p:cNvSpPr/>
            <p:nvPr/>
          </p:nvSpPr>
          <p:spPr>
            <a:xfrm>
              <a:off x="4180224" y="3315831"/>
              <a:ext cx="149316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1" h="21600" fill="norm" stroke="1" extrusionOk="0">
                  <a:moveTo>
                    <a:pt x="2295" y="21600"/>
                  </a:moveTo>
                  <a:cubicBezTo>
                    <a:pt x="1078" y="18900"/>
                    <a:pt x="-139" y="16200"/>
                    <a:pt x="13" y="13500"/>
                  </a:cubicBezTo>
                  <a:cubicBezTo>
                    <a:pt x="165" y="10800"/>
                    <a:pt x="1686" y="8100"/>
                    <a:pt x="5489" y="5850"/>
                  </a:cubicBezTo>
                  <a:cubicBezTo>
                    <a:pt x="9292" y="3600"/>
                    <a:pt x="15376" y="1800"/>
                    <a:pt x="2146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7" name="Line"/>
            <p:cNvSpPr/>
            <p:nvPr/>
          </p:nvSpPr>
          <p:spPr>
            <a:xfrm>
              <a:off x="4354939" y="3499981"/>
              <a:ext cx="158751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8" name="Line"/>
            <p:cNvSpPr/>
            <p:nvPr/>
          </p:nvSpPr>
          <p:spPr>
            <a:xfrm>
              <a:off x="4405739" y="3470348"/>
              <a:ext cx="95251" cy="2137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1711"/>
                  </a:moveTo>
                  <a:cubicBezTo>
                    <a:pt x="20160" y="855"/>
                    <a:pt x="18720" y="0"/>
                    <a:pt x="17040" y="0"/>
                  </a:cubicBezTo>
                  <a:cubicBezTo>
                    <a:pt x="15360" y="0"/>
                    <a:pt x="13440" y="855"/>
                    <a:pt x="10560" y="3743"/>
                  </a:cubicBezTo>
                  <a:cubicBezTo>
                    <a:pt x="7680" y="6630"/>
                    <a:pt x="3840" y="11549"/>
                    <a:pt x="1920" y="14863"/>
                  </a:cubicBezTo>
                  <a:cubicBezTo>
                    <a:pt x="0" y="18178"/>
                    <a:pt x="0" y="1988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9" name="Line"/>
            <p:cNvSpPr/>
            <p:nvPr/>
          </p:nvSpPr>
          <p:spPr>
            <a:xfrm>
              <a:off x="4584484" y="3158669"/>
              <a:ext cx="100656" cy="296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9" h="21485" fill="norm" stroke="1" extrusionOk="0">
                  <a:moveTo>
                    <a:pt x="21399" y="2642"/>
                  </a:moveTo>
                  <a:cubicBezTo>
                    <a:pt x="19599" y="1723"/>
                    <a:pt x="17799" y="804"/>
                    <a:pt x="15549" y="345"/>
                  </a:cubicBezTo>
                  <a:cubicBezTo>
                    <a:pt x="13299" y="-115"/>
                    <a:pt x="10599" y="-115"/>
                    <a:pt x="8574" y="345"/>
                  </a:cubicBezTo>
                  <a:cubicBezTo>
                    <a:pt x="6549" y="804"/>
                    <a:pt x="5199" y="1723"/>
                    <a:pt x="3624" y="4404"/>
                  </a:cubicBezTo>
                  <a:cubicBezTo>
                    <a:pt x="2049" y="7085"/>
                    <a:pt x="249" y="11528"/>
                    <a:pt x="24" y="14591"/>
                  </a:cubicBezTo>
                  <a:cubicBezTo>
                    <a:pt x="-201" y="17655"/>
                    <a:pt x="1149" y="19340"/>
                    <a:pt x="4074" y="20259"/>
                  </a:cubicBezTo>
                  <a:cubicBezTo>
                    <a:pt x="6999" y="21179"/>
                    <a:pt x="11499" y="21332"/>
                    <a:pt x="15999" y="214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0" name="Line"/>
            <p:cNvSpPr/>
            <p:nvPr/>
          </p:nvSpPr>
          <p:spPr>
            <a:xfrm>
              <a:off x="4704189" y="3241316"/>
              <a:ext cx="215901" cy="1782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49" fill="norm" stroke="1" extrusionOk="0">
                  <a:moveTo>
                    <a:pt x="0" y="5828"/>
                  </a:moveTo>
                  <a:cubicBezTo>
                    <a:pt x="0" y="3568"/>
                    <a:pt x="0" y="1307"/>
                    <a:pt x="529" y="428"/>
                  </a:cubicBezTo>
                  <a:cubicBezTo>
                    <a:pt x="1059" y="-451"/>
                    <a:pt x="2118" y="51"/>
                    <a:pt x="3176" y="1684"/>
                  </a:cubicBezTo>
                  <a:cubicBezTo>
                    <a:pt x="4235" y="3316"/>
                    <a:pt x="5294" y="6079"/>
                    <a:pt x="5718" y="9093"/>
                  </a:cubicBezTo>
                  <a:cubicBezTo>
                    <a:pt x="6141" y="12107"/>
                    <a:pt x="5929" y="15372"/>
                    <a:pt x="5612" y="17633"/>
                  </a:cubicBezTo>
                  <a:cubicBezTo>
                    <a:pt x="5294" y="19893"/>
                    <a:pt x="4871" y="21149"/>
                    <a:pt x="4447" y="21149"/>
                  </a:cubicBezTo>
                  <a:cubicBezTo>
                    <a:pt x="4024" y="21149"/>
                    <a:pt x="3600" y="19893"/>
                    <a:pt x="4341" y="16628"/>
                  </a:cubicBezTo>
                  <a:cubicBezTo>
                    <a:pt x="5082" y="13363"/>
                    <a:pt x="6988" y="8089"/>
                    <a:pt x="8576" y="4698"/>
                  </a:cubicBezTo>
                  <a:cubicBezTo>
                    <a:pt x="10165" y="1307"/>
                    <a:pt x="11435" y="-200"/>
                    <a:pt x="11965" y="177"/>
                  </a:cubicBezTo>
                  <a:cubicBezTo>
                    <a:pt x="12494" y="554"/>
                    <a:pt x="12282" y="2814"/>
                    <a:pt x="12071" y="5326"/>
                  </a:cubicBezTo>
                  <a:cubicBezTo>
                    <a:pt x="11859" y="7837"/>
                    <a:pt x="11647" y="10600"/>
                    <a:pt x="12176" y="12986"/>
                  </a:cubicBezTo>
                  <a:cubicBezTo>
                    <a:pt x="12706" y="15372"/>
                    <a:pt x="13976" y="17382"/>
                    <a:pt x="15671" y="17633"/>
                  </a:cubicBezTo>
                  <a:cubicBezTo>
                    <a:pt x="17365" y="17884"/>
                    <a:pt x="19482" y="16377"/>
                    <a:pt x="21600" y="148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1" name="Line"/>
            <p:cNvSpPr/>
            <p:nvPr/>
          </p:nvSpPr>
          <p:spPr>
            <a:xfrm>
              <a:off x="4958189" y="3138031"/>
              <a:ext cx="47081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8" h="21600" fill="norm" stroke="1" extrusionOk="0">
                  <a:moveTo>
                    <a:pt x="0" y="0"/>
                  </a:moveTo>
                  <a:cubicBezTo>
                    <a:pt x="8100" y="3716"/>
                    <a:pt x="16200" y="7432"/>
                    <a:pt x="18900" y="11032"/>
                  </a:cubicBezTo>
                  <a:cubicBezTo>
                    <a:pt x="21600" y="14632"/>
                    <a:pt x="18900" y="18116"/>
                    <a:pt x="162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2" name="Line"/>
            <p:cNvSpPr/>
            <p:nvPr/>
          </p:nvSpPr>
          <p:spPr>
            <a:xfrm>
              <a:off x="5053439" y="3328531"/>
              <a:ext cx="254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3" name="Line"/>
            <p:cNvSpPr/>
            <p:nvPr/>
          </p:nvSpPr>
          <p:spPr>
            <a:xfrm>
              <a:off x="1446639" y="2992118"/>
              <a:ext cx="177801" cy="8634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4" fill="norm" stroke="1" extrusionOk="0">
                  <a:moveTo>
                    <a:pt x="21600" y="631"/>
                  </a:moveTo>
                  <a:cubicBezTo>
                    <a:pt x="19286" y="366"/>
                    <a:pt x="16971" y="102"/>
                    <a:pt x="14529" y="23"/>
                  </a:cubicBezTo>
                  <a:cubicBezTo>
                    <a:pt x="12086" y="-56"/>
                    <a:pt x="9514" y="50"/>
                    <a:pt x="7329" y="657"/>
                  </a:cubicBezTo>
                  <a:cubicBezTo>
                    <a:pt x="5143" y="1264"/>
                    <a:pt x="3343" y="2373"/>
                    <a:pt x="2829" y="3720"/>
                  </a:cubicBezTo>
                  <a:cubicBezTo>
                    <a:pt x="2314" y="5067"/>
                    <a:pt x="3086" y="6651"/>
                    <a:pt x="4757" y="8235"/>
                  </a:cubicBezTo>
                  <a:cubicBezTo>
                    <a:pt x="6429" y="9820"/>
                    <a:pt x="9000" y="11404"/>
                    <a:pt x="11057" y="13147"/>
                  </a:cubicBezTo>
                  <a:cubicBezTo>
                    <a:pt x="13114" y="14890"/>
                    <a:pt x="14657" y="16791"/>
                    <a:pt x="14657" y="18217"/>
                  </a:cubicBezTo>
                  <a:cubicBezTo>
                    <a:pt x="14657" y="19643"/>
                    <a:pt x="13114" y="20593"/>
                    <a:pt x="10414" y="21069"/>
                  </a:cubicBezTo>
                  <a:cubicBezTo>
                    <a:pt x="7714" y="21544"/>
                    <a:pt x="3857" y="21544"/>
                    <a:pt x="0" y="215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4" name="Line"/>
            <p:cNvSpPr/>
            <p:nvPr/>
          </p:nvSpPr>
          <p:spPr>
            <a:xfrm>
              <a:off x="1433939" y="3995281"/>
              <a:ext cx="128211" cy="230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3" h="21149" fill="norm" stroke="1" extrusionOk="0">
                  <a:moveTo>
                    <a:pt x="12542" y="3503"/>
                  </a:moveTo>
                  <a:cubicBezTo>
                    <a:pt x="10800" y="3114"/>
                    <a:pt x="9058" y="2724"/>
                    <a:pt x="7665" y="2919"/>
                  </a:cubicBezTo>
                  <a:cubicBezTo>
                    <a:pt x="6271" y="3114"/>
                    <a:pt x="5226" y="3892"/>
                    <a:pt x="3658" y="6130"/>
                  </a:cubicBezTo>
                  <a:cubicBezTo>
                    <a:pt x="2090" y="8368"/>
                    <a:pt x="0" y="12065"/>
                    <a:pt x="0" y="14984"/>
                  </a:cubicBezTo>
                  <a:cubicBezTo>
                    <a:pt x="0" y="17903"/>
                    <a:pt x="2090" y="20043"/>
                    <a:pt x="4703" y="20822"/>
                  </a:cubicBezTo>
                  <a:cubicBezTo>
                    <a:pt x="7316" y="21600"/>
                    <a:pt x="10452" y="21016"/>
                    <a:pt x="13413" y="18778"/>
                  </a:cubicBezTo>
                  <a:cubicBezTo>
                    <a:pt x="16374" y="16541"/>
                    <a:pt x="19161" y="12649"/>
                    <a:pt x="20381" y="9535"/>
                  </a:cubicBezTo>
                  <a:cubicBezTo>
                    <a:pt x="21600" y="6422"/>
                    <a:pt x="21252" y="4086"/>
                    <a:pt x="19510" y="2627"/>
                  </a:cubicBezTo>
                  <a:cubicBezTo>
                    <a:pt x="17768" y="1168"/>
                    <a:pt x="14632" y="584"/>
                    <a:pt x="1149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5" name="Line"/>
            <p:cNvSpPr/>
            <p:nvPr/>
          </p:nvSpPr>
          <p:spPr>
            <a:xfrm>
              <a:off x="1365976" y="2699881"/>
              <a:ext cx="99714" cy="1736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9" h="21350" fill="norm" stroke="1" extrusionOk="0">
                  <a:moveTo>
                    <a:pt x="14449" y="0"/>
                  </a:moveTo>
                  <a:cubicBezTo>
                    <a:pt x="9499" y="5725"/>
                    <a:pt x="4549" y="11451"/>
                    <a:pt x="2074" y="14964"/>
                  </a:cubicBezTo>
                  <a:cubicBezTo>
                    <a:pt x="-401" y="18477"/>
                    <a:pt x="-401" y="19778"/>
                    <a:pt x="724" y="20559"/>
                  </a:cubicBezTo>
                  <a:cubicBezTo>
                    <a:pt x="1849" y="21340"/>
                    <a:pt x="4099" y="21600"/>
                    <a:pt x="7699" y="21080"/>
                  </a:cubicBezTo>
                  <a:cubicBezTo>
                    <a:pt x="11299" y="20559"/>
                    <a:pt x="16249" y="19258"/>
                    <a:pt x="21199" y="179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6" name="Line"/>
            <p:cNvSpPr/>
            <p:nvPr/>
          </p:nvSpPr>
          <p:spPr>
            <a:xfrm>
              <a:off x="1446639" y="2807831"/>
              <a:ext cx="1270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7" name="Line"/>
            <p:cNvSpPr/>
            <p:nvPr/>
          </p:nvSpPr>
          <p:spPr>
            <a:xfrm>
              <a:off x="557639" y="5224188"/>
              <a:ext cx="273051" cy="156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8" fill="norm" stroke="1" extrusionOk="0">
                  <a:moveTo>
                    <a:pt x="0" y="20018"/>
                  </a:moveTo>
                  <a:cubicBezTo>
                    <a:pt x="5860" y="11918"/>
                    <a:pt x="11721" y="3818"/>
                    <a:pt x="15321" y="1118"/>
                  </a:cubicBezTo>
                  <a:cubicBezTo>
                    <a:pt x="18921" y="-1582"/>
                    <a:pt x="20260" y="1118"/>
                    <a:pt x="21600" y="38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8" name="Line"/>
            <p:cNvSpPr/>
            <p:nvPr/>
          </p:nvSpPr>
          <p:spPr>
            <a:xfrm>
              <a:off x="589389" y="5360531"/>
              <a:ext cx="2349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9" name="Line"/>
            <p:cNvSpPr/>
            <p:nvPr/>
          </p:nvSpPr>
          <p:spPr>
            <a:xfrm>
              <a:off x="1451275" y="4980474"/>
              <a:ext cx="104581" cy="792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36" h="21574" fill="norm" stroke="1" extrusionOk="0">
                  <a:moveTo>
                    <a:pt x="19892" y="1184"/>
                  </a:moveTo>
                  <a:cubicBezTo>
                    <a:pt x="19077" y="896"/>
                    <a:pt x="18262" y="608"/>
                    <a:pt x="16836" y="377"/>
                  </a:cubicBezTo>
                  <a:cubicBezTo>
                    <a:pt x="15409" y="147"/>
                    <a:pt x="13372" y="-26"/>
                    <a:pt x="11538" y="3"/>
                  </a:cubicBezTo>
                  <a:cubicBezTo>
                    <a:pt x="9704" y="32"/>
                    <a:pt x="8073" y="262"/>
                    <a:pt x="5832" y="1328"/>
                  </a:cubicBezTo>
                  <a:cubicBezTo>
                    <a:pt x="3590" y="2393"/>
                    <a:pt x="738" y="4294"/>
                    <a:pt x="126" y="6137"/>
                  </a:cubicBezTo>
                  <a:cubicBezTo>
                    <a:pt x="-485" y="7980"/>
                    <a:pt x="1145" y="9766"/>
                    <a:pt x="4609" y="11580"/>
                  </a:cubicBezTo>
                  <a:cubicBezTo>
                    <a:pt x="8073" y="13395"/>
                    <a:pt x="13372" y="15238"/>
                    <a:pt x="16632" y="16592"/>
                  </a:cubicBezTo>
                  <a:cubicBezTo>
                    <a:pt x="19892" y="17945"/>
                    <a:pt x="21115" y="18809"/>
                    <a:pt x="19281" y="19472"/>
                  </a:cubicBezTo>
                  <a:cubicBezTo>
                    <a:pt x="17447" y="20134"/>
                    <a:pt x="12557" y="20595"/>
                    <a:pt x="9500" y="20912"/>
                  </a:cubicBezTo>
                  <a:cubicBezTo>
                    <a:pt x="6443" y="21228"/>
                    <a:pt x="5221" y="21401"/>
                    <a:pt x="3998" y="215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0" name="Line"/>
            <p:cNvSpPr/>
            <p:nvPr/>
          </p:nvSpPr>
          <p:spPr>
            <a:xfrm>
              <a:off x="1440289" y="5824081"/>
              <a:ext cx="104476" cy="1823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5" h="21143" fill="norm" stroke="1" extrusionOk="0">
                  <a:moveTo>
                    <a:pt x="13976" y="8100"/>
                  </a:moveTo>
                  <a:cubicBezTo>
                    <a:pt x="12282" y="7364"/>
                    <a:pt x="10588" y="6627"/>
                    <a:pt x="8682" y="6382"/>
                  </a:cubicBezTo>
                  <a:cubicBezTo>
                    <a:pt x="6776" y="6136"/>
                    <a:pt x="4659" y="6382"/>
                    <a:pt x="2965" y="7977"/>
                  </a:cubicBezTo>
                  <a:cubicBezTo>
                    <a:pt x="1271" y="9573"/>
                    <a:pt x="0" y="12518"/>
                    <a:pt x="0" y="15095"/>
                  </a:cubicBezTo>
                  <a:cubicBezTo>
                    <a:pt x="0" y="17673"/>
                    <a:pt x="1271" y="19882"/>
                    <a:pt x="4659" y="20741"/>
                  </a:cubicBezTo>
                  <a:cubicBezTo>
                    <a:pt x="8047" y="21600"/>
                    <a:pt x="13553" y="21109"/>
                    <a:pt x="16941" y="19023"/>
                  </a:cubicBezTo>
                  <a:cubicBezTo>
                    <a:pt x="20329" y="16936"/>
                    <a:pt x="21600" y="13255"/>
                    <a:pt x="20541" y="9818"/>
                  </a:cubicBezTo>
                  <a:cubicBezTo>
                    <a:pt x="19482" y="6382"/>
                    <a:pt x="16094" y="3191"/>
                    <a:pt x="1270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1" name="Line"/>
            <p:cNvSpPr/>
            <p:nvPr/>
          </p:nvSpPr>
          <p:spPr>
            <a:xfrm>
              <a:off x="1395839" y="4685314"/>
              <a:ext cx="69124" cy="2878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5" h="21600" fill="norm" stroke="1" extrusionOk="0">
                  <a:moveTo>
                    <a:pt x="0" y="1588"/>
                  </a:moveTo>
                  <a:cubicBezTo>
                    <a:pt x="1309" y="794"/>
                    <a:pt x="2618" y="0"/>
                    <a:pt x="2945" y="0"/>
                  </a:cubicBezTo>
                  <a:cubicBezTo>
                    <a:pt x="3273" y="0"/>
                    <a:pt x="2618" y="794"/>
                    <a:pt x="1964" y="2065"/>
                  </a:cubicBezTo>
                  <a:cubicBezTo>
                    <a:pt x="1309" y="3335"/>
                    <a:pt x="655" y="5082"/>
                    <a:pt x="327" y="6671"/>
                  </a:cubicBezTo>
                  <a:cubicBezTo>
                    <a:pt x="0" y="8259"/>
                    <a:pt x="0" y="9688"/>
                    <a:pt x="1636" y="10403"/>
                  </a:cubicBezTo>
                  <a:cubicBezTo>
                    <a:pt x="3273" y="11118"/>
                    <a:pt x="6545" y="11118"/>
                    <a:pt x="8836" y="10721"/>
                  </a:cubicBezTo>
                  <a:cubicBezTo>
                    <a:pt x="11127" y="10324"/>
                    <a:pt x="12436" y="9529"/>
                    <a:pt x="14400" y="8576"/>
                  </a:cubicBezTo>
                  <a:cubicBezTo>
                    <a:pt x="16364" y="7624"/>
                    <a:pt x="18982" y="6512"/>
                    <a:pt x="20291" y="6432"/>
                  </a:cubicBezTo>
                  <a:cubicBezTo>
                    <a:pt x="21600" y="6353"/>
                    <a:pt x="21600" y="7306"/>
                    <a:pt x="20945" y="10006"/>
                  </a:cubicBezTo>
                  <a:cubicBezTo>
                    <a:pt x="20291" y="12706"/>
                    <a:pt x="18982" y="17153"/>
                    <a:pt x="1767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2" name="Line"/>
            <p:cNvSpPr/>
            <p:nvPr/>
          </p:nvSpPr>
          <p:spPr>
            <a:xfrm>
              <a:off x="1852938" y="3735294"/>
              <a:ext cx="1575174" cy="631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8" h="21476" fill="norm" stroke="1" extrusionOk="0">
                  <a:moveTo>
                    <a:pt x="175" y="21476"/>
                  </a:moveTo>
                  <a:cubicBezTo>
                    <a:pt x="60" y="19316"/>
                    <a:pt x="-56" y="17156"/>
                    <a:pt x="31" y="16076"/>
                  </a:cubicBezTo>
                  <a:cubicBezTo>
                    <a:pt x="117" y="14996"/>
                    <a:pt x="407" y="14996"/>
                    <a:pt x="1086" y="14636"/>
                  </a:cubicBezTo>
                  <a:cubicBezTo>
                    <a:pt x="1766" y="14276"/>
                    <a:pt x="2836" y="13556"/>
                    <a:pt x="3978" y="12836"/>
                  </a:cubicBezTo>
                  <a:cubicBezTo>
                    <a:pt x="5120" y="12116"/>
                    <a:pt x="6334" y="11396"/>
                    <a:pt x="7520" y="11036"/>
                  </a:cubicBezTo>
                  <a:cubicBezTo>
                    <a:pt x="8705" y="10676"/>
                    <a:pt x="9862" y="10676"/>
                    <a:pt x="11062" y="10676"/>
                  </a:cubicBezTo>
                  <a:cubicBezTo>
                    <a:pt x="12262" y="10676"/>
                    <a:pt x="13505" y="10676"/>
                    <a:pt x="14677" y="9596"/>
                  </a:cubicBezTo>
                  <a:cubicBezTo>
                    <a:pt x="15848" y="8516"/>
                    <a:pt x="16946" y="6356"/>
                    <a:pt x="17958" y="4556"/>
                  </a:cubicBezTo>
                  <a:cubicBezTo>
                    <a:pt x="18971" y="2756"/>
                    <a:pt x="19896" y="1316"/>
                    <a:pt x="20431" y="596"/>
                  </a:cubicBezTo>
                  <a:cubicBezTo>
                    <a:pt x="20966" y="-124"/>
                    <a:pt x="21110" y="-124"/>
                    <a:pt x="21255" y="236"/>
                  </a:cubicBezTo>
                  <a:cubicBezTo>
                    <a:pt x="21399" y="596"/>
                    <a:pt x="21544" y="1316"/>
                    <a:pt x="21515" y="3116"/>
                  </a:cubicBezTo>
                  <a:cubicBezTo>
                    <a:pt x="21486" y="4916"/>
                    <a:pt x="21284" y="7796"/>
                    <a:pt x="21081" y="106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3" name="Line"/>
            <p:cNvSpPr/>
            <p:nvPr/>
          </p:nvSpPr>
          <p:spPr>
            <a:xfrm>
              <a:off x="2018139" y="3849231"/>
              <a:ext cx="1409701" cy="217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0" y="0"/>
                  </a:moveTo>
                  <a:cubicBezTo>
                    <a:pt x="1265" y="7855"/>
                    <a:pt x="2530" y="15709"/>
                    <a:pt x="3746" y="18655"/>
                  </a:cubicBezTo>
                  <a:cubicBezTo>
                    <a:pt x="4962" y="21600"/>
                    <a:pt x="6130" y="19636"/>
                    <a:pt x="7362" y="17673"/>
                  </a:cubicBezTo>
                  <a:cubicBezTo>
                    <a:pt x="8595" y="15709"/>
                    <a:pt x="9892" y="13745"/>
                    <a:pt x="11189" y="11782"/>
                  </a:cubicBezTo>
                  <a:cubicBezTo>
                    <a:pt x="12486" y="9818"/>
                    <a:pt x="13784" y="7855"/>
                    <a:pt x="15081" y="6873"/>
                  </a:cubicBezTo>
                  <a:cubicBezTo>
                    <a:pt x="16378" y="5891"/>
                    <a:pt x="17676" y="5891"/>
                    <a:pt x="18762" y="5891"/>
                  </a:cubicBezTo>
                  <a:cubicBezTo>
                    <a:pt x="19849" y="5891"/>
                    <a:pt x="20724" y="5891"/>
                    <a:pt x="21600" y="58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4" name="Line"/>
            <p:cNvSpPr/>
            <p:nvPr/>
          </p:nvSpPr>
          <p:spPr>
            <a:xfrm>
              <a:off x="1866003" y="5062081"/>
              <a:ext cx="135918" cy="5091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8" h="21121" fill="norm" stroke="1" extrusionOk="0">
                  <a:moveTo>
                    <a:pt x="2949" y="8956"/>
                  </a:moveTo>
                  <a:cubicBezTo>
                    <a:pt x="2284" y="11239"/>
                    <a:pt x="1620" y="13522"/>
                    <a:pt x="1121" y="15454"/>
                  </a:cubicBezTo>
                  <a:cubicBezTo>
                    <a:pt x="623" y="17385"/>
                    <a:pt x="290" y="18966"/>
                    <a:pt x="124" y="20020"/>
                  </a:cubicBezTo>
                  <a:cubicBezTo>
                    <a:pt x="-42" y="21073"/>
                    <a:pt x="-42" y="21600"/>
                    <a:pt x="124" y="20546"/>
                  </a:cubicBezTo>
                  <a:cubicBezTo>
                    <a:pt x="290" y="19493"/>
                    <a:pt x="623" y="16859"/>
                    <a:pt x="1620" y="14005"/>
                  </a:cubicBezTo>
                  <a:cubicBezTo>
                    <a:pt x="2616" y="11151"/>
                    <a:pt x="4278" y="8078"/>
                    <a:pt x="5940" y="5795"/>
                  </a:cubicBezTo>
                  <a:cubicBezTo>
                    <a:pt x="7601" y="3512"/>
                    <a:pt x="9263" y="2020"/>
                    <a:pt x="10758" y="1141"/>
                  </a:cubicBezTo>
                  <a:cubicBezTo>
                    <a:pt x="12253" y="263"/>
                    <a:pt x="13583" y="0"/>
                    <a:pt x="14912" y="0"/>
                  </a:cubicBezTo>
                  <a:cubicBezTo>
                    <a:pt x="16241" y="0"/>
                    <a:pt x="17570" y="263"/>
                    <a:pt x="18733" y="1273"/>
                  </a:cubicBezTo>
                  <a:cubicBezTo>
                    <a:pt x="19896" y="2283"/>
                    <a:pt x="20893" y="4039"/>
                    <a:pt x="21226" y="5137"/>
                  </a:cubicBezTo>
                  <a:cubicBezTo>
                    <a:pt x="21558" y="6234"/>
                    <a:pt x="21226" y="6673"/>
                    <a:pt x="19232" y="7200"/>
                  </a:cubicBezTo>
                  <a:cubicBezTo>
                    <a:pt x="17238" y="7727"/>
                    <a:pt x="13583" y="8341"/>
                    <a:pt x="10592" y="8649"/>
                  </a:cubicBezTo>
                  <a:cubicBezTo>
                    <a:pt x="7601" y="8956"/>
                    <a:pt x="5275" y="8956"/>
                    <a:pt x="3946" y="9000"/>
                  </a:cubicBezTo>
                  <a:cubicBezTo>
                    <a:pt x="2616" y="9044"/>
                    <a:pt x="2284" y="9132"/>
                    <a:pt x="1952" y="92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5" name="Line"/>
            <p:cNvSpPr/>
            <p:nvPr/>
          </p:nvSpPr>
          <p:spPr>
            <a:xfrm>
              <a:off x="1965222" y="5316081"/>
              <a:ext cx="167218" cy="209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0" h="21206" fill="norm" stroke="1" extrusionOk="0">
                  <a:moveTo>
                    <a:pt x="270" y="8341"/>
                  </a:moveTo>
                  <a:cubicBezTo>
                    <a:pt x="0" y="7271"/>
                    <a:pt x="-270" y="6202"/>
                    <a:pt x="540" y="5667"/>
                  </a:cubicBezTo>
                  <a:cubicBezTo>
                    <a:pt x="1350" y="5133"/>
                    <a:pt x="3240" y="5133"/>
                    <a:pt x="5400" y="5881"/>
                  </a:cubicBezTo>
                  <a:cubicBezTo>
                    <a:pt x="7560" y="6630"/>
                    <a:pt x="9990" y="8127"/>
                    <a:pt x="11475" y="10158"/>
                  </a:cubicBezTo>
                  <a:cubicBezTo>
                    <a:pt x="12960" y="12190"/>
                    <a:pt x="13500" y="14756"/>
                    <a:pt x="13365" y="16681"/>
                  </a:cubicBezTo>
                  <a:cubicBezTo>
                    <a:pt x="13230" y="18606"/>
                    <a:pt x="12420" y="19889"/>
                    <a:pt x="11070" y="20638"/>
                  </a:cubicBezTo>
                  <a:cubicBezTo>
                    <a:pt x="9720" y="21386"/>
                    <a:pt x="7830" y="21600"/>
                    <a:pt x="7020" y="19996"/>
                  </a:cubicBezTo>
                  <a:cubicBezTo>
                    <a:pt x="6210" y="18392"/>
                    <a:pt x="6480" y="14970"/>
                    <a:pt x="9045" y="11335"/>
                  </a:cubicBezTo>
                  <a:cubicBezTo>
                    <a:pt x="11610" y="7699"/>
                    <a:pt x="16470" y="3850"/>
                    <a:pt x="2133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6" name="Line"/>
            <p:cNvSpPr/>
            <p:nvPr/>
          </p:nvSpPr>
          <p:spPr>
            <a:xfrm>
              <a:off x="2229510" y="5129060"/>
              <a:ext cx="172074" cy="4981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4" h="21450" fill="norm" stroke="1" extrusionOk="0">
                  <a:moveTo>
                    <a:pt x="20608" y="2311"/>
                  </a:moveTo>
                  <a:cubicBezTo>
                    <a:pt x="20865" y="1491"/>
                    <a:pt x="21122" y="670"/>
                    <a:pt x="20608" y="260"/>
                  </a:cubicBezTo>
                  <a:cubicBezTo>
                    <a:pt x="20093" y="-150"/>
                    <a:pt x="18808" y="-150"/>
                    <a:pt x="16236" y="807"/>
                  </a:cubicBezTo>
                  <a:cubicBezTo>
                    <a:pt x="13665" y="1764"/>
                    <a:pt x="9808" y="3678"/>
                    <a:pt x="6593" y="5911"/>
                  </a:cubicBezTo>
                  <a:cubicBezTo>
                    <a:pt x="3379" y="8144"/>
                    <a:pt x="808" y="10696"/>
                    <a:pt x="165" y="13020"/>
                  </a:cubicBezTo>
                  <a:cubicBezTo>
                    <a:pt x="-478" y="15344"/>
                    <a:pt x="808" y="17440"/>
                    <a:pt x="3251" y="18807"/>
                  </a:cubicBezTo>
                  <a:cubicBezTo>
                    <a:pt x="5693" y="20174"/>
                    <a:pt x="9293" y="20812"/>
                    <a:pt x="12893" y="214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7" name="Line"/>
            <p:cNvSpPr/>
            <p:nvPr/>
          </p:nvSpPr>
          <p:spPr>
            <a:xfrm>
              <a:off x="2488039" y="5220831"/>
              <a:ext cx="158751" cy="1536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3" fill="norm" stroke="1" extrusionOk="0">
                  <a:moveTo>
                    <a:pt x="0" y="0"/>
                  </a:moveTo>
                  <a:cubicBezTo>
                    <a:pt x="2304" y="1775"/>
                    <a:pt x="4608" y="3551"/>
                    <a:pt x="7200" y="6953"/>
                  </a:cubicBezTo>
                  <a:cubicBezTo>
                    <a:pt x="9792" y="10356"/>
                    <a:pt x="12672" y="15386"/>
                    <a:pt x="14832" y="18197"/>
                  </a:cubicBezTo>
                  <a:cubicBezTo>
                    <a:pt x="16992" y="21008"/>
                    <a:pt x="18432" y="21600"/>
                    <a:pt x="19440" y="21452"/>
                  </a:cubicBezTo>
                  <a:cubicBezTo>
                    <a:pt x="20448" y="21304"/>
                    <a:pt x="21024" y="20416"/>
                    <a:pt x="21600" y="195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8" name="Line"/>
            <p:cNvSpPr/>
            <p:nvPr/>
          </p:nvSpPr>
          <p:spPr>
            <a:xfrm>
              <a:off x="2586772" y="5220831"/>
              <a:ext cx="110818" cy="3122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7" h="21532" fill="norm" stroke="1" extrusionOk="0">
                  <a:moveTo>
                    <a:pt x="21337" y="0"/>
                  </a:moveTo>
                  <a:cubicBezTo>
                    <a:pt x="17669" y="3941"/>
                    <a:pt x="14001" y="7881"/>
                    <a:pt x="10537" y="11165"/>
                  </a:cubicBezTo>
                  <a:cubicBezTo>
                    <a:pt x="7073" y="14449"/>
                    <a:pt x="3812" y="17076"/>
                    <a:pt x="1979" y="18827"/>
                  </a:cubicBezTo>
                  <a:cubicBezTo>
                    <a:pt x="145" y="20578"/>
                    <a:pt x="-263" y="21454"/>
                    <a:pt x="145" y="21527"/>
                  </a:cubicBezTo>
                  <a:cubicBezTo>
                    <a:pt x="552" y="21600"/>
                    <a:pt x="1775" y="20870"/>
                    <a:pt x="2997" y="201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9" name="Line"/>
            <p:cNvSpPr/>
            <p:nvPr/>
          </p:nvSpPr>
          <p:spPr>
            <a:xfrm>
              <a:off x="2833310" y="5297031"/>
              <a:ext cx="194480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0" h="21600" fill="norm" stroke="1" extrusionOk="0">
                  <a:moveTo>
                    <a:pt x="21340" y="0"/>
                  </a:moveTo>
                  <a:cubicBezTo>
                    <a:pt x="16230" y="2724"/>
                    <a:pt x="11121" y="5449"/>
                    <a:pt x="8101" y="7103"/>
                  </a:cubicBezTo>
                  <a:cubicBezTo>
                    <a:pt x="5082" y="8757"/>
                    <a:pt x="4153" y="9341"/>
                    <a:pt x="2992" y="10022"/>
                  </a:cubicBezTo>
                  <a:cubicBezTo>
                    <a:pt x="1830" y="10703"/>
                    <a:pt x="437" y="11481"/>
                    <a:pt x="88" y="12259"/>
                  </a:cubicBezTo>
                  <a:cubicBezTo>
                    <a:pt x="-260" y="13038"/>
                    <a:pt x="437" y="13816"/>
                    <a:pt x="1946" y="14497"/>
                  </a:cubicBezTo>
                  <a:cubicBezTo>
                    <a:pt x="3456" y="15178"/>
                    <a:pt x="5779" y="15762"/>
                    <a:pt x="8334" y="16930"/>
                  </a:cubicBezTo>
                  <a:cubicBezTo>
                    <a:pt x="10888" y="18097"/>
                    <a:pt x="13675" y="19849"/>
                    <a:pt x="1646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0" name="Line"/>
            <p:cNvSpPr/>
            <p:nvPr/>
          </p:nvSpPr>
          <p:spPr>
            <a:xfrm>
              <a:off x="3123039" y="5258931"/>
              <a:ext cx="177801" cy="292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857" y="3600"/>
                    <a:pt x="7714" y="7200"/>
                    <a:pt x="11314" y="10800"/>
                  </a:cubicBezTo>
                  <a:cubicBezTo>
                    <a:pt x="14914" y="14400"/>
                    <a:pt x="18257" y="180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1" name="Line"/>
            <p:cNvSpPr/>
            <p:nvPr/>
          </p:nvSpPr>
          <p:spPr>
            <a:xfrm>
              <a:off x="3116705" y="5208131"/>
              <a:ext cx="222235" cy="4376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5" h="21575" fill="norm" stroke="1" extrusionOk="0">
                  <a:moveTo>
                    <a:pt x="21395" y="0"/>
                  </a:moveTo>
                  <a:cubicBezTo>
                    <a:pt x="19153" y="1878"/>
                    <a:pt x="16912" y="3757"/>
                    <a:pt x="14161" y="6313"/>
                  </a:cubicBezTo>
                  <a:cubicBezTo>
                    <a:pt x="11410" y="8870"/>
                    <a:pt x="8150" y="12104"/>
                    <a:pt x="5806" y="14504"/>
                  </a:cubicBezTo>
                  <a:cubicBezTo>
                    <a:pt x="3463" y="16904"/>
                    <a:pt x="2037" y="18470"/>
                    <a:pt x="1120" y="19513"/>
                  </a:cubicBezTo>
                  <a:cubicBezTo>
                    <a:pt x="203" y="20557"/>
                    <a:pt x="-205" y="21078"/>
                    <a:pt x="101" y="21339"/>
                  </a:cubicBezTo>
                  <a:cubicBezTo>
                    <a:pt x="406" y="21600"/>
                    <a:pt x="1425" y="21600"/>
                    <a:pt x="2138" y="21548"/>
                  </a:cubicBezTo>
                  <a:cubicBezTo>
                    <a:pt x="2852" y="21496"/>
                    <a:pt x="3259" y="21391"/>
                    <a:pt x="3667" y="212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2" name="Line"/>
            <p:cNvSpPr/>
            <p:nvPr/>
          </p:nvSpPr>
          <p:spPr>
            <a:xfrm>
              <a:off x="3573889" y="4894535"/>
              <a:ext cx="76201" cy="9624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8" fill="norm" stroke="1" extrusionOk="0">
                  <a:moveTo>
                    <a:pt x="0" y="339"/>
                  </a:moveTo>
                  <a:cubicBezTo>
                    <a:pt x="1800" y="149"/>
                    <a:pt x="3600" y="-40"/>
                    <a:pt x="4500" y="7"/>
                  </a:cubicBezTo>
                  <a:cubicBezTo>
                    <a:pt x="5400" y="55"/>
                    <a:pt x="5400" y="339"/>
                    <a:pt x="6000" y="1286"/>
                  </a:cubicBezTo>
                  <a:cubicBezTo>
                    <a:pt x="6600" y="2234"/>
                    <a:pt x="7800" y="3844"/>
                    <a:pt x="8700" y="5478"/>
                  </a:cubicBezTo>
                  <a:cubicBezTo>
                    <a:pt x="9600" y="7113"/>
                    <a:pt x="10200" y="8771"/>
                    <a:pt x="10800" y="10571"/>
                  </a:cubicBezTo>
                  <a:cubicBezTo>
                    <a:pt x="11400" y="12371"/>
                    <a:pt x="12000" y="14313"/>
                    <a:pt x="12300" y="16065"/>
                  </a:cubicBezTo>
                  <a:cubicBezTo>
                    <a:pt x="12600" y="17818"/>
                    <a:pt x="12600" y="19381"/>
                    <a:pt x="12600" y="20305"/>
                  </a:cubicBezTo>
                  <a:cubicBezTo>
                    <a:pt x="12600" y="21228"/>
                    <a:pt x="12600" y="21513"/>
                    <a:pt x="12900" y="21536"/>
                  </a:cubicBezTo>
                  <a:cubicBezTo>
                    <a:pt x="13200" y="21560"/>
                    <a:pt x="13800" y="21323"/>
                    <a:pt x="15300" y="20992"/>
                  </a:cubicBezTo>
                  <a:cubicBezTo>
                    <a:pt x="16800" y="20660"/>
                    <a:pt x="19200" y="20234"/>
                    <a:pt x="21600" y="198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3" name="Line"/>
            <p:cNvSpPr/>
            <p:nvPr/>
          </p:nvSpPr>
          <p:spPr>
            <a:xfrm>
              <a:off x="3796139" y="5239881"/>
              <a:ext cx="241301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084" y="1642"/>
                    <a:pt x="4168" y="3284"/>
                    <a:pt x="6726" y="5621"/>
                  </a:cubicBezTo>
                  <a:cubicBezTo>
                    <a:pt x="9284" y="7958"/>
                    <a:pt x="12316" y="10989"/>
                    <a:pt x="14874" y="13768"/>
                  </a:cubicBezTo>
                  <a:cubicBezTo>
                    <a:pt x="17432" y="16547"/>
                    <a:pt x="19516" y="1907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4" name="Line"/>
            <p:cNvSpPr/>
            <p:nvPr/>
          </p:nvSpPr>
          <p:spPr>
            <a:xfrm>
              <a:off x="3834243" y="5214481"/>
              <a:ext cx="215897" cy="3769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0" h="21488" fill="norm" stroke="1" extrusionOk="0">
                  <a:moveTo>
                    <a:pt x="21390" y="0"/>
                  </a:moveTo>
                  <a:cubicBezTo>
                    <a:pt x="18873" y="2051"/>
                    <a:pt x="16357" y="4103"/>
                    <a:pt x="13526" y="6697"/>
                  </a:cubicBezTo>
                  <a:cubicBezTo>
                    <a:pt x="10695" y="9292"/>
                    <a:pt x="7549" y="12429"/>
                    <a:pt x="5347" y="14661"/>
                  </a:cubicBezTo>
                  <a:cubicBezTo>
                    <a:pt x="3145" y="16894"/>
                    <a:pt x="1887" y="18221"/>
                    <a:pt x="1048" y="19247"/>
                  </a:cubicBezTo>
                  <a:cubicBezTo>
                    <a:pt x="209" y="20273"/>
                    <a:pt x="-210" y="20997"/>
                    <a:pt x="105" y="21298"/>
                  </a:cubicBezTo>
                  <a:cubicBezTo>
                    <a:pt x="419" y="21600"/>
                    <a:pt x="1468" y="21479"/>
                    <a:pt x="2516" y="213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5" name="Line"/>
            <p:cNvSpPr/>
            <p:nvPr/>
          </p:nvSpPr>
          <p:spPr>
            <a:xfrm>
              <a:off x="4183489" y="5427794"/>
              <a:ext cx="152401" cy="216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73" fill="norm" stroke="1" extrusionOk="0">
                  <a:moveTo>
                    <a:pt x="0" y="20073"/>
                  </a:moveTo>
                  <a:cubicBezTo>
                    <a:pt x="900" y="12218"/>
                    <a:pt x="1800" y="4364"/>
                    <a:pt x="4800" y="1418"/>
                  </a:cubicBezTo>
                  <a:cubicBezTo>
                    <a:pt x="7800" y="-1527"/>
                    <a:pt x="12900" y="437"/>
                    <a:pt x="16050" y="4364"/>
                  </a:cubicBezTo>
                  <a:cubicBezTo>
                    <a:pt x="19200" y="8291"/>
                    <a:pt x="20400" y="14182"/>
                    <a:pt x="21600" y="200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6" name="Line"/>
            <p:cNvSpPr/>
            <p:nvPr/>
          </p:nvSpPr>
          <p:spPr>
            <a:xfrm>
              <a:off x="4170789" y="5531981"/>
              <a:ext cx="1587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7" name="Line"/>
            <p:cNvSpPr/>
            <p:nvPr/>
          </p:nvSpPr>
          <p:spPr>
            <a:xfrm>
              <a:off x="4469239" y="5320153"/>
              <a:ext cx="336551" cy="1947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24" fill="norm" stroke="1" extrusionOk="0">
                  <a:moveTo>
                    <a:pt x="0" y="927"/>
                  </a:moveTo>
                  <a:cubicBezTo>
                    <a:pt x="543" y="245"/>
                    <a:pt x="1087" y="-437"/>
                    <a:pt x="2445" y="359"/>
                  </a:cubicBezTo>
                  <a:cubicBezTo>
                    <a:pt x="3804" y="1155"/>
                    <a:pt x="5977" y="3428"/>
                    <a:pt x="6996" y="5929"/>
                  </a:cubicBezTo>
                  <a:cubicBezTo>
                    <a:pt x="8015" y="8430"/>
                    <a:pt x="7879" y="11159"/>
                    <a:pt x="6996" y="13660"/>
                  </a:cubicBezTo>
                  <a:cubicBezTo>
                    <a:pt x="6113" y="16161"/>
                    <a:pt x="4483" y="18435"/>
                    <a:pt x="3328" y="19685"/>
                  </a:cubicBezTo>
                  <a:cubicBezTo>
                    <a:pt x="2174" y="20936"/>
                    <a:pt x="1494" y="21163"/>
                    <a:pt x="1291" y="20708"/>
                  </a:cubicBezTo>
                  <a:cubicBezTo>
                    <a:pt x="1087" y="20254"/>
                    <a:pt x="1358" y="19117"/>
                    <a:pt x="2649" y="17411"/>
                  </a:cubicBezTo>
                  <a:cubicBezTo>
                    <a:pt x="3940" y="15706"/>
                    <a:pt x="6249" y="13432"/>
                    <a:pt x="8015" y="11386"/>
                  </a:cubicBezTo>
                  <a:cubicBezTo>
                    <a:pt x="9781" y="9340"/>
                    <a:pt x="11004" y="7521"/>
                    <a:pt x="11887" y="5929"/>
                  </a:cubicBezTo>
                  <a:cubicBezTo>
                    <a:pt x="12770" y="4338"/>
                    <a:pt x="13313" y="2974"/>
                    <a:pt x="13245" y="2746"/>
                  </a:cubicBezTo>
                  <a:cubicBezTo>
                    <a:pt x="13177" y="2519"/>
                    <a:pt x="12498" y="3428"/>
                    <a:pt x="11887" y="5247"/>
                  </a:cubicBezTo>
                  <a:cubicBezTo>
                    <a:pt x="11275" y="7066"/>
                    <a:pt x="10732" y="9795"/>
                    <a:pt x="10528" y="11841"/>
                  </a:cubicBezTo>
                  <a:cubicBezTo>
                    <a:pt x="10325" y="13887"/>
                    <a:pt x="10460" y="15251"/>
                    <a:pt x="12362" y="16275"/>
                  </a:cubicBezTo>
                  <a:cubicBezTo>
                    <a:pt x="14264" y="17298"/>
                    <a:pt x="17932" y="17980"/>
                    <a:pt x="21600" y="186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8" name="Line"/>
            <p:cNvSpPr/>
            <p:nvPr/>
          </p:nvSpPr>
          <p:spPr>
            <a:xfrm>
              <a:off x="4837539" y="5112881"/>
              <a:ext cx="115406" cy="438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2" h="21600" fill="norm" stroke="1" extrusionOk="0">
                  <a:moveTo>
                    <a:pt x="0" y="0"/>
                  </a:moveTo>
                  <a:cubicBezTo>
                    <a:pt x="1964" y="104"/>
                    <a:pt x="3927" y="209"/>
                    <a:pt x="6480" y="1043"/>
                  </a:cubicBezTo>
                  <a:cubicBezTo>
                    <a:pt x="9033" y="1878"/>
                    <a:pt x="12175" y="3443"/>
                    <a:pt x="15316" y="5687"/>
                  </a:cubicBezTo>
                  <a:cubicBezTo>
                    <a:pt x="18458" y="7930"/>
                    <a:pt x="21600" y="10852"/>
                    <a:pt x="21404" y="13461"/>
                  </a:cubicBezTo>
                  <a:cubicBezTo>
                    <a:pt x="21207" y="16070"/>
                    <a:pt x="17673" y="18365"/>
                    <a:pt x="14727" y="19670"/>
                  </a:cubicBezTo>
                  <a:cubicBezTo>
                    <a:pt x="11782" y="20974"/>
                    <a:pt x="9425" y="21287"/>
                    <a:pt x="706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9" name="Line"/>
            <p:cNvSpPr/>
            <p:nvPr/>
          </p:nvSpPr>
          <p:spPr>
            <a:xfrm>
              <a:off x="1389489" y="6922631"/>
              <a:ext cx="2476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538" y="0"/>
                    <a:pt x="11077" y="0"/>
                    <a:pt x="14677" y="3600"/>
                  </a:cubicBezTo>
                  <a:cubicBezTo>
                    <a:pt x="18277" y="7200"/>
                    <a:pt x="19938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0" name="Line"/>
            <p:cNvSpPr/>
            <p:nvPr/>
          </p:nvSpPr>
          <p:spPr>
            <a:xfrm>
              <a:off x="1503789" y="6998831"/>
              <a:ext cx="1587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896" y="15840"/>
                    <a:pt x="9792" y="10080"/>
                    <a:pt x="13392" y="6480"/>
                  </a:cubicBezTo>
                  <a:cubicBezTo>
                    <a:pt x="16992" y="2880"/>
                    <a:pt x="19296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1" name="Line"/>
            <p:cNvSpPr/>
            <p:nvPr/>
          </p:nvSpPr>
          <p:spPr>
            <a:xfrm>
              <a:off x="2048799" y="6578482"/>
              <a:ext cx="133970" cy="572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3" h="21488" fill="norm" stroke="1" extrusionOk="0">
                  <a:moveTo>
                    <a:pt x="14128" y="2667"/>
                  </a:moveTo>
                  <a:cubicBezTo>
                    <a:pt x="14792" y="2270"/>
                    <a:pt x="15457" y="1873"/>
                    <a:pt x="15955" y="1437"/>
                  </a:cubicBezTo>
                  <a:cubicBezTo>
                    <a:pt x="16454" y="1000"/>
                    <a:pt x="16786" y="523"/>
                    <a:pt x="16121" y="245"/>
                  </a:cubicBezTo>
                  <a:cubicBezTo>
                    <a:pt x="15457" y="-33"/>
                    <a:pt x="13795" y="-112"/>
                    <a:pt x="11303" y="206"/>
                  </a:cubicBezTo>
                  <a:cubicBezTo>
                    <a:pt x="8811" y="523"/>
                    <a:pt x="5488" y="1238"/>
                    <a:pt x="3161" y="2509"/>
                  </a:cubicBezTo>
                  <a:cubicBezTo>
                    <a:pt x="835" y="3779"/>
                    <a:pt x="-494" y="5606"/>
                    <a:pt x="171" y="7432"/>
                  </a:cubicBezTo>
                  <a:cubicBezTo>
                    <a:pt x="835" y="9259"/>
                    <a:pt x="3494" y="11085"/>
                    <a:pt x="7149" y="12832"/>
                  </a:cubicBezTo>
                  <a:cubicBezTo>
                    <a:pt x="10804" y="14579"/>
                    <a:pt x="15457" y="16247"/>
                    <a:pt x="17949" y="17279"/>
                  </a:cubicBezTo>
                  <a:cubicBezTo>
                    <a:pt x="20441" y="18312"/>
                    <a:pt x="20774" y="18709"/>
                    <a:pt x="20940" y="19106"/>
                  </a:cubicBezTo>
                  <a:cubicBezTo>
                    <a:pt x="21106" y="19503"/>
                    <a:pt x="21106" y="19900"/>
                    <a:pt x="20441" y="20217"/>
                  </a:cubicBezTo>
                  <a:cubicBezTo>
                    <a:pt x="19777" y="20535"/>
                    <a:pt x="18448" y="20773"/>
                    <a:pt x="16786" y="20892"/>
                  </a:cubicBezTo>
                  <a:cubicBezTo>
                    <a:pt x="15124" y="21012"/>
                    <a:pt x="13131" y="21012"/>
                    <a:pt x="11303" y="20972"/>
                  </a:cubicBezTo>
                  <a:cubicBezTo>
                    <a:pt x="9475" y="20932"/>
                    <a:pt x="7814" y="20853"/>
                    <a:pt x="6983" y="20932"/>
                  </a:cubicBezTo>
                  <a:cubicBezTo>
                    <a:pt x="6152" y="21012"/>
                    <a:pt x="6152" y="21250"/>
                    <a:pt x="6152" y="214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2" name="Line"/>
            <p:cNvSpPr/>
            <p:nvPr/>
          </p:nvSpPr>
          <p:spPr>
            <a:xfrm>
              <a:off x="2123059" y="7231264"/>
              <a:ext cx="77346" cy="1433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38" h="21197" fill="norm" stroke="1" extrusionOk="0">
                  <a:moveTo>
                    <a:pt x="19069" y="5068"/>
                  </a:moveTo>
                  <a:cubicBezTo>
                    <a:pt x="17962" y="3503"/>
                    <a:pt x="16854" y="1937"/>
                    <a:pt x="14916" y="998"/>
                  </a:cubicBezTo>
                  <a:cubicBezTo>
                    <a:pt x="12977" y="59"/>
                    <a:pt x="10208" y="-254"/>
                    <a:pt x="7993" y="216"/>
                  </a:cubicBezTo>
                  <a:cubicBezTo>
                    <a:pt x="5777" y="685"/>
                    <a:pt x="4116" y="1937"/>
                    <a:pt x="2454" y="4598"/>
                  </a:cubicBezTo>
                  <a:cubicBezTo>
                    <a:pt x="793" y="7259"/>
                    <a:pt x="-869" y="11329"/>
                    <a:pt x="516" y="14772"/>
                  </a:cubicBezTo>
                  <a:cubicBezTo>
                    <a:pt x="1900" y="18216"/>
                    <a:pt x="6331" y="21033"/>
                    <a:pt x="10762" y="21189"/>
                  </a:cubicBezTo>
                  <a:cubicBezTo>
                    <a:pt x="15193" y="21346"/>
                    <a:pt x="19623" y="18842"/>
                    <a:pt x="20177" y="15242"/>
                  </a:cubicBezTo>
                  <a:cubicBezTo>
                    <a:pt x="20731" y="11642"/>
                    <a:pt x="17408" y="6946"/>
                    <a:pt x="14085" y="22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3" name="Line"/>
            <p:cNvSpPr/>
            <p:nvPr/>
          </p:nvSpPr>
          <p:spPr>
            <a:xfrm>
              <a:off x="2006993" y="6274931"/>
              <a:ext cx="112747" cy="1413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6" h="21211" fill="norm" stroke="1" extrusionOk="0">
                  <a:moveTo>
                    <a:pt x="8106" y="0"/>
                  </a:moveTo>
                  <a:cubicBezTo>
                    <a:pt x="5306" y="5082"/>
                    <a:pt x="2506" y="10165"/>
                    <a:pt x="1106" y="13659"/>
                  </a:cubicBezTo>
                  <a:cubicBezTo>
                    <a:pt x="-294" y="17153"/>
                    <a:pt x="-294" y="19059"/>
                    <a:pt x="706" y="20171"/>
                  </a:cubicBezTo>
                  <a:cubicBezTo>
                    <a:pt x="1706" y="21282"/>
                    <a:pt x="3706" y="21600"/>
                    <a:pt x="7306" y="20647"/>
                  </a:cubicBezTo>
                  <a:cubicBezTo>
                    <a:pt x="10906" y="19694"/>
                    <a:pt x="16106" y="17471"/>
                    <a:pt x="21306" y="152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4" name="Line"/>
            <p:cNvSpPr/>
            <p:nvPr/>
          </p:nvSpPr>
          <p:spPr>
            <a:xfrm>
              <a:off x="2075289" y="6351131"/>
              <a:ext cx="25401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4629"/>
                    <a:pt x="7200" y="9257"/>
                    <a:pt x="3600" y="12857"/>
                  </a:cubicBezTo>
                  <a:cubicBezTo>
                    <a:pt x="0" y="16457"/>
                    <a:pt x="0" y="1902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5" name="Line"/>
            <p:cNvSpPr/>
            <p:nvPr/>
          </p:nvSpPr>
          <p:spPr>
            <a:xfrm>
              <a:off x="2418189" y="6511613"/>
              <a:ext cx="285751" cy="2141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20" fill="norm" stroke="1" extrusionOk="0">
                  <a:moveTo>
                    <a:pt x="0" y="2974"/>
                  </a:moveTo>
                  <a:cubicBezTo>
                    <a:pt x="640" y="1925"/>
                    <a:pt x="1280" y="877"/>
                    <a:pt x="2960" y="1401"/>
                  </a:cubicBezTo>
                  <a:cubicBezTo>
                    <a:pt x="4640" y="1925"/>
                    <a:pt x="7360" y="4022"/>
                    <a:pt x="8400" y="6958"/>
                  </a:cubicBezTo>
                  <a:cubicBezTo>
                    <a:pt x="9440" y="9894"/>
                    <a:pt x="8800" y="13669"/>
                    <a:pt x="8080" y="16080"/>
                  </a:cubicBezTo>
                  <a:cubicBezTo>
                    <a:pt x="7360" y="18492"/>
                    <a:pt x="6560" y="19541"/>
                    <a:pt x="5760" y="20275"/>
                  </a:cubicBezTo>
                  <a:cubicBezTo>
                    <a:pt x="4960" y="21009"/>
                    <a:pt x="4160" y="21428"/>
                    <a:pt x="3760" y="21113"/>
                  </a:cubicBezTo>
                  <a:cubicBezTo>
                    <a:pt x="3360" y="20799"/>
                    <a:pt x="3360" y="19750"/>
                    <a:pt x="4400" y="17653"/>
                  </a:cubicBezTo>
                  <a:cubicBezTo>
                    <a:pt x="5440" y="15556"/>
                    <a:pt x="7520" y="12411"/>
                    <a:pt x="9680" y="9684"/>
                  </a:cubicBezTo>
                  <a:cubicBezTo>
                    <a:pt x="11840" y="6958"/>
                    <a:pt x="14080" y="4651"/>
                    <a:pt x="15760" y="2974"/>
                  </a:cubicBezTo>
                  <a:cubicBezTo>
                    <a:pt x="17440" y="1296"/>
                    <a:pt x="18560" y="247"/>
                    <a:pt x="18800" y="38"/>
                  </a:cubicBezTo>
                  <a:cubicBezTo>
                    <a:pt x="19040" y="-172"/>
                    <a:pt x="18400" y="457"/>
                    <a:pt x="17280" y="2554"/>
                  </a:cubicBezTo>
                  <a:cubicBezTo>
                    <a:pt x="16160" y="4651"/>
                    <a:pt x="14560" y="8216"/>
                    <a:pt x="13760" y="10733"/>
                  </a:cubicBezTo>
                  <a:cubicBezTo>
                    <a:pt x="12960" y="13249"/>
                    <a:pt x="12960" y="14717"/>
                    <a:pt x="14400" y="16185"/>
                  </a:cubicBezTo>
                  <a:cubicBezTo>
                    <a:pt x="15840" y="17653"/>
                    <a:pt x="18720" y="19121"/>
                    <a:pt x="21600" y="205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6" name="Line"/>
            <p:cNvSpPr/>
            <p:nvPr/>
          </p:nvSpPr>
          <p:spPr>
            <a:xfrm>
              <a:off x="2468989" y="6831054"/>
              <a:ext cx="311151" cy="217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0" y="20157"/>
                  </a:moveTo>
                  <a:cubicBezTo>
                    <a:pt x="3967" y="12302"/>
                    <a:pt x="7935" y="4448"/>
                    <a:pt x="11535" y="1502"/>
                  </a:cubicBezTo>
                  <a:cubicBezTo>
                    <a:pt x="15135" y="-1443"/>
                    <a:pt x="18367" y="521"/>
                    <a:pt x="21600" y="2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7" name="Line"/>
            <p:cNvSpPr/>
            <p:nvPr/>
          </p:nvSpPr>
          <p:spPr>
            <a:xfrm>
              <a:off x="2603397" y="6941681"/>
              <a:ext cx="125943" cy="2378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0" h="21482" fill="norm" stroke="1" extrusionOk="0">
                  <a:moveTo>
                    <a:pt x="21420" y="0"/>
                  </a:moveTo>
                  <a:cubicBezTo>
                    <a:pt x="19620" y="191"/>
                    <a:pt x="17820" y="382"/>
                    <a:pt x="14940" y="2198"/>
                  </a:cubicBezTo>
                  <a:cubicBezTo>
                    <a:pt x="12060" y="4014"/>
                    <a:pt x="8100" y="7455"/>
                    <a:pt x="5400" y="10227"/>
                  </a:cubicBezTo>
                  <a:cubicBezTo>
                    <a:pt x="2700" y="12998"/>
                    <a:pt x="1260" y="15101"/>
                    <a:pt x="540" y="16630"/>
                  </a:cubicBezTo>
                  <a:cubicBezTo>
                    <a:pt x="-180" y="18159"/>
                    <a:pt x="-180" y="19115"/>
                    <a:pt x="540" y="19880"/>
                  </a:cubicBezTo>
                  <a:cubicBezTo>
                    <a:pt x="1260" y="20644"/>
                    <a:pt x="2700" y="21218"/>
                    <a:pt x="5220" y="21409"/>
                  </a:cubicBezTo>
                  <a:cubicBezTo>
                    <a:pt x="7740" y="21600"/>
                    <a:pt x="11340" y="21409"/>
                    <a:pt x="14220" y="20931"/>
                  </a:cubicBezTo>
                  <a:cubicBezTo>
                    <a:pt x="17100" y="20453"/>
                    <a:pt x="19260" y="19688"/>
                    <a:pt x="19980" y="18828"/>
                  </a:cubicBezTo>
                  <a:cubicBezTo>
                    <a:pt x="20700" y="17968"/>
                    <a:pt x="19980" y="17012"/>
                    <a:pt x="18720" y="16248"/>
                  </a:cubicBezTo>
                  <a:cubicBezTo>
                    <a:pt x="17460" y="15483"/>
                    <a:pt x="15660" y="14910"/>
                    <a:pt x="14040" y="14336"/>
                  </a:cubicBezTo>
                  <a:cubicBezTo>
                    <a:pt x="12420" y="13763"/>
                    <a:pt x="10980" y="13189"/>
                    <a:pt x="10620" y="12712"/>
                  </a:cubicBezTo>
                  <a:cubicBezTo>
                    <a:pt x="10260" y="12234"/>
                    <a:pt x="10980" y="11851"/>
                    <a:pt x="11700" y="114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8" name="Line"/>
            <p:cNvSpPr/>
            <p:nvPr/>
          </p:nvSpPr>
          <p:spPr>
            <a:xfrm>
              <a:off x="2976354" y="6789281"/>
              <a:ext cx="127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9" name="Line"/>
            <p:cNvSpPr/>
            <p:nvPr/>
          </p:nvSpPr>
          <p:spPr>
            <a:xfrm>
              <a:off x="3275439" y="6465431"/>
              <a:ext cx="63501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"/>
                  </a:moveTo>
                  <a:cubicBezTo>
                    <a:pt x="2160" y="1080"/>
                    <a:pt x="4320" y="0"/>
                    <a:pt x="5760" y="0"/>
                  </a:cubicBezTo>
                  <a:cubicBezTo>
                    <a:pt x="7200" y="0"/>
                    <a:pt x="7920" y="1080"/>
                    <a:pt x="10440" y="4860"/>
                  </a:cubicBezTo>
                  <a:cubicBezTo>
                    <a:pt x="12960" y="8640"/>
                    <a:pt x="17280" y="1512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0" name="Line"/>
            <p:cNvSpPr/>
            <p:nvPr/>
          </p:nvSpPr>
          <p:spPr>
            <a:xfrm>
              <a:off x="3161139" y="6830275"/>
              <a:ext cx="292101" cy="98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7055"/>
                  </a:moveTo>
                  <a:cubicBezTo>
                    <a:pt x="5478" y="2735"/>
                    <a:pt x="10957" y="-1585"/>
                    <a:pt x="14557" y="575"/>
                  </a:cubicBezTo>
                  <a:cubicBezTo>
                    <a:pt x="18157" y="2735"/>
                    <a:pt x="19878" y="11375"/>
                    <a:pt x="21600" y="200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1" name="Line"/>
            <p:cNvSpPr/>
            <p:nvPr/>
          </p:nvSpPr>
          <p:spPr>
            <a:xfrm>
              <a:off x="3285825" y="6890881"/>
              <a:ext cx="161065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2" h="21600" fill="norm" stroke="1" extrusionOk="0">
                  <a:moveTo>
                    <a:pt x="11103" y="0"/>
                  </a:moveTo>
                  <a:cubicBezTo>
                    <a:pt x="8334" y="3927"/>
                    <a:pt x="5564" y="7855"/>
                    <a:pt x="3903" y="10473"/>
                  </a:cubicBezTo>
                  <a:cubicBezTo>
                    <a:pt x="2241" y="13091"/>
                    <a:pt x="1687" y="14400"/>
                    <a:pt x="995" y="15818"/>
                  </a:cubicBezTo>
                  <a:cubicBezTo>
                    <a:pt x="303" y="17236"/>
                    <a:pt x="-528" y="18764"/>
                    <a:pt x="441" y="19855"/>
                  </a:cubicBezTo>
                  <a:cubicBezTo>
                    <a:pt x="1410" y="20945"/>
                    <a:pt x="4180" y="21600"/>
                    <a:pt x="7918" y="21600"/>
                  </a:cubicBezTo>
                  <a:cubicBezTo>
                    <a:pt x="11657" y="21600"/>
                    <a:pt x="16364" y="20945"/>
                    <a:pt x="21072" y="202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2" name="Line"/>
            <p:cNvSpPr/>
            <p:nvPr/>
          </p:nvSpPr>
          <p:spPr>
            <a:xfrm>
              <a:off x="3418032" y="7068681"/>
              <a:ext cx="9808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20015" y="0"/>
                  </a:moveTo>
                  <a:cubicBezTo>
                    <a:pt x="11375" y="5486"/>
                    <a:pt x="2735" y="10971"/>
                    <a:pt x="575" y="14571"/>
                  </a:cubicBezTo>
                  <a:cubicBezTo>
                    <a:pt x="-1585" y="18171"/>
                    <a:pt x="2735" y="19886"/>
                    <a:pt x="705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3" name="Line"/>
            <p:cNvSpPr/>
            <p:nvPr/>
          </p:nvSpPr>
          <p:spPr>
            <a:xfrm>
              <a:off x="3617704" y="6814681"/>
              <a:ext cx="127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4" name="Line"/>
            <p:cNvSpPr/>
            <p:nvPr/>
          </p:nvSpPr>
          <p:spPr>
            <a:xfrm>
              <a:off x="3775163" y="6470652"/>
              <a:ext cx="389277" cy="4582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3" h="21453" fill="norm" stroke="1" extrusionOk="0">
                  <a:moveTo>
                    <a:pt x="7462" y="13726"/>
                  </a:moveTo>
                  <a:cubicBezTo>
                    <a:pt x="7112" y="13231"/>
                    <a:pt x="6762" y="12736"/>
                    <a:pt x="6295" y="12438"/>
                  </a:cubicBezTo>
                  <a:cubicBezTo>
                    <a:pt x="5828" y="12141"/>
                    <a:pt x="5244" y="12042"/>
                    <a:pt x="4193" y="13082"/>
                  </a:cubicBezTo>
                  <a:cubicBezTo>
                    <a:pt x="3142" y="14123"/>
                    <a:pt x="1624" y="16303"/>
                    <a:pt x="807" y="17838"/>
                  </a:cubicBezTo>
                  <a:cubicBezTo>
                    <a:pt x="-10" y="19374"/>
                    <a:pt x="-127" y="20266"/>
                    <a:pt x="107" y="20811"/>
                  </a:cubicBezTo>
                  <a:cubicBezTo>
                    <a:pt x="340" y="21356"/>
                    <a:pt x="924" y="21554"/>
                    <a:pt x="1683" y="21405"/>
                  </a:cubicBezTo>
                  <a:cubicBezTo>
                    <a:pt x="2442" y="21257"/>
                    <a:pt x="3376" y="20761"/>
                    <a:pt x="4485" y="18928"/>
                  </a:cubicBezTo>
                  <a:cubicBezTo>
                    <a:pt x="5594" y="17095"/>
                    <a:pt x="6878" y="13925"/>
                    <a:pt x="7637" y="10754"/>
                  </a:cubicBezTo>
                  <a:cubicBezTo>
                    <a:pt x="8396" y="7583"/>
                    <a:pt x="8630" y="4413"/>
                    <a:pt x="8688" y="2530"/>
                  </a:cubicBezTo>
                  <a:cubicBezTo>
                    <a:pt x="8747" y="648"/>
                    <a:pt x="8630" y="53"/>
                    <a:pt x="8338" y="4"/>
                  </a:cubicBezTo>
                  <a:cubicBezTo>
                    <a:pt x="8046" y="-46"/>
                    <a:pt x="7579" y="449"/>
                    <a:pt x="7112" y="2233"/>
                  </a:cubicBezTo>
                  <a:cubicBezTo>
                    <a:pt x="6645" y="4016"/>
                    <a:pt x="6178" y="7088"/>
                    <a:pt x="5944" y="9862"/>
                  </a:cubicBezTo>
                  <a:cubicBezTo>
                    <a:pt x="5711" y="12637"/>
                    <a:pt x="5711" y="15114"/>
                    <a:pt x="5711" y="16649"/>
                  </a:cubicBezTo>
                  <a:cubicBezTo>
                    <a:pt x="5711" y="18185"/>
                    <a:pt x="5711" y="18780"/>
                    <a:pt x="5769" y="18829"/>
                  </a:cubicBezTo>
                  <a:cubicBezTo>
                    <a:pt x="5828" y="18879"/>
                    <a:pt x="5944" y="18383"/>
                    <a:pt x="6470" y="17194"/>
                  </a:cubicBezTo>
                  <a:cubicBezTo>
                    <a:pt x="6995" y="16005"/>
                    <a:pt x="7929" y="14123"/>
                    <a:pt x="8630" y="12934"/>
                  </a:cubicBezTo>
                  <a:cubicBezTo>
                    <a:pt x="9330" y="11745"/>
                    <a:pt x="9797" y="11249"/>
                    <a:pt x="10323" y="11002"/>
                  </a:cubicBezTo>
                  <a:cubicBezTo>
                    <a:pt x="10848" y="10754"/>
                    <a:pt x="11432" y="10754"/>
                    <a:pt x="11899" y="10952"/>
                  </a:cubicBezTo>
                  <a:cubicBezTo>
                    <a:pt x="12366" y="11150"/>
                    <a:pt x="12716" y="11547"/>
                    <a:pt x="12833" y="12637"/>
                  </a:cubicBezTo>
                  <a:cubicBezTo>
                    <a:pt x="12950" y="13726"/>
                    <a:pt x="12833" y="15510"/>
                    <a:pt x="12541" y="16649"/>
                  </a:cubicBezTo>
                  <a:cubicBezTo>
                    <a:pt x="12249" y="17789"/>
                    <a:pt x="11782" y="18284"/>
                    <a:pt x="11257" y="18681"/>
                  </a:cubicBezTo>
                  <a:cubicBezTo>
                    <a:pt x="10731" y="19077"/>
                    <a:pt x="10148" y="19374"/>
                    <a:pt x="9914" y="19275"/>
                  </a:cubicBezTo>
                  <a:cubicBezTo>
                    <a:pt x="9681" y="19176"/>
                    <a:pt x="9797" y="18681"/>
                    <a:pt x="10790" y="17541"/>
                  </a:cubicBezTo>
                  <a:cubicBezTo>
                    <a:pt x="11782" y="16402"/>
                    <a:pt x="13650" y="14618"/>
                    <a:pt x="14818" y="13578"/>
                  </a:cubicBezTo>
                  <a:cubicBezTo>
                    <a:pt x="15985" y="12537"/>
                    <a:pt x="16452" y="12240"/>
                    <a:pt x="17211" y="11893"/>
                  </a:cubicBezTo>
                  <a:cubicBezTo>
                    <a:pt x="17970" y="11547"/>
                    <a:pt x="19021" y="11150"/>
                    <a:pt x="19196" y="11299"/>
                  </a:cubicBezTo>
                  <a:cubicBezTo>
                    <a:pt x="19371" y="11448"/>
                    <a:pt x="18671" y="12141"/>
                    <a:pt x="18029" y="13182"/>
                  </a:cubicBezTo>
                  <a:cubicBezTo>
                    <a:pt x="17387" y="14222"/>
                    <a:pt x="16803" y="15609"/>
                    <a:pt x="17387" y="16699"/>
                  </a:cubicBezTo>
                  <a:cubicBezTo>
                    <a:pt x="17970" y="17789"/>
                    <a:pt x="19722" y="18582"/>
                    <a:pt x="21473" y="193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1611" name="Drawing"/>
          <p:cNvGrpSpPr/>
          <p:nvPr/>
        </p:nvGrpSpPr>
        <p:grpSpPr>
          <a:xfrm>
            <a:off x="2544459" y="1869465"/>
            <a:ext cx="10369451" cy="7642836"/>
            <a:chOff x="0" y="0"/>
            <a:chExt cx="10369450" cy="7642834"/>
          </a:xfrm>
        </p:grpSpPr>
        <p:sp>
          <p:nvSpPr>
            <p:cNvPr id="1446" name="Line"/>
            <p:cNvSpPr/>
            <p:nvPr/>
          </p:nvSpPr>
          <p:spPr>
            <a:xfrm>
              <a:off x="3456291" y="115374"/>
              <a:ext cx="292101" cy="3583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3" fill="norm" stroke="1" extrusionOk="0">
                  <a:moveTo>
                    <a:pt x="0" y="4330"/>
                  </a:moveTo>
                  <a:cubicBezTo>
                    <a:pt x="0" y="3699"/>
                    <a:pt x="0" y="3067"/>
                    <a:pt x="157" y="2246"/>
                  </a:cubicBezTo>
                  <a:cubicBezTo>
                    <a:pt x="313" y="1425"/>
                    <a:pt x="626" y="415"/>
                    <a:pt x="1096" y="99"/>
                  </a:cubicBezTo>
                  <a:cubicBezTo>
                    <a:pt x="1565" y="-217"/>
                    <a:pt x="2191" y="162"/>
                    <a:pt x="3913" y="2183"/>
                  </a:cubicBezTo>
                  <a:cubicBezTo>
                    <a:pt x="5635" y="4204"/>
                    <a:pt x="8452" y="7867"/>
                    <a:pt x="10878" y="11215"/>
                  </a:cubicBezTo>
                  <a:cubicBezTo>
                    <a:pt x="13304" y="14562"/>
                    <a:pt x="15339" y="17594"/>
                    <a:pt x="16748" y="19299"/>
                  </a:cubicBezTo>
                  <a:cubicBezTo>
                    <a:pt x="18157" y="21004"/>
                    <a:pt x="18939" y="21383"/>
                    <a:pt x="19643" y="21383"/>
                  </a:cubicBezTo>
                  <a:cubicBezTo>
                    <a:pt x="20348" y="21383"/>
                    <a:pt x="20974" y="21004"/>
                    <a:pt x="21600" y="206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7" name="Line"/>
            <p:cNvSpPr/>
            <p:nvPr/>
          </p:nvSpPr>
          <p:spPr>
            <a:xfrm>
              <a:off x="3489011" y="54584"/>
              <a:ext cx="291131" cy="4852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3" h="21436" fill="norm" stroke="1" extrusionOk="0">
                  <a:moveTo>
                    <a:pt x="21373" y="0"/>
                  </a:moveTo>
                  <a:cubicBezTo>
                    <a:pt x="18731" y="1870"/>
                    <a:pt x="16090" y="3740"/>
                    <a:pt x="13448" y="6078"/>
                  </a:cubicBezTo>
                  <a:cubicBezTo>
                    <a:pt x="10806" y="8416"/>
                    <a:pt x="8164" y="11221"/>
                    <a:pt x="5989" y="13512"/>
                  </a:cubicBezTo>
                  <a:cubicBezTo>
                    <a:pt x="3813" y="15803"/>
                    <a:pt x="2104" y="17579"/>
                    <a:pt x="1094" y="18888"/>
                  </a:cubicBezTo>
                  <a:cubicBezTo>
                    <a:pt x="84" y="20197"/>
                    <a:pt x="-227" y="21039"/>
                    <a:pt x="161" y="21319"/>
                  </a:cubicBezTo>
                  <a:cubicBezTo>
                    <a:pt x="550" y="21600"/>
                    <a:pt x="1638" y="21319"/>
                    <a:pt x="2726" y="210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8" name="Line"/>
            <p:cNvSpPr/>
            <p:nvPr/>
          </p:nvSpPr>
          <p:spPr>
            <a:xfrm>
              <a:off x="3857928" y="251530"/>
              <a:ext cx="303214" cy="1527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8" h="20507" fill="norm" stroke="1" extrusionOk="0">
                  <a:moveTo>
                    <a:pt x="2587" y="11924"/>
                  </a:moveTo>
                  <a:cubicBezTo>
                    <a:pt x="1687" y="12493"/>
                    <a:pt x="787" y="13061"/>
                    <a:pt x="337" y="12635"/>
                  </a:cubicBezTo>
                  <a:cubicBezTo>
                    <a:pt x="-113" y="12208"/>
                    <a:pt x="-113" y="10787"/>
                    <a:pt x="337" y="8514"/>
                  </a:cubicBezTo>
                  <a:cubicBezTo>
                    <a:pt x="787" y="6240"/>
                    <a:pt x="1687" y="3114"/>
                    <a:pt x="2512" y="1408"/>
                  </a:cubicBezTo>
                  <a:cubicBezTo>
                    <a:pt x="3337" y="-297"/>
                    <a:pt x="4087" y="-581"/>
                    <a:pt x="5287" y="1266"/>
                  </a:cubicBezTo>
                  <a:cubicBezTo>
                    <a:pt x="6487" y="3114"/>
                    <a:pt x="8137" y="7093"/>
                    <a:pt x="9637" y="10645"/>
                  </a:cubicBezTo>
                  <a:cubicBezTo>
                    <a:pt x="11137" y="14198"/>
                    <a:pt x="12487" y="17324"/>
                    <a:pt x="13537" y="19030"/>
                  </a:cubicBezTo>
                  <a:cubicBezTo>
                    <a:pt x="14587" y="20735"/>
                    <a:pt x="15337" y="21019"/>
                    <a:pt x="16237" y="19598"/>
                  </a:cubicBezTo>
                  <a:cubicBezTo>
                    <a:pt x="17137" y="18177"/>
                    <a:pt x="18187" y="15051"/>
                    <a:pt x="19087" y="12066"/>
                  </a:cubicBezTo>
                  <a:cubicBezTo>
                    <a:pt x="19987" y="9082"/>
                    <a:pt x="20737" y="6240"/>
                    <a:pt x="21487" y="33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9" name="Line"/>
            <p:cNvSpPr/>
            <p:nvPr/>
          </p:nvSpPr>
          <p:spPr>
            <a:xfrm>
              <a:off x="4401906" y="55554"/>
              <a:ext cx="228195" cy="4115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4" h="21212" fill="norm" stroke="1" extrusionOk="0">
                  <a:moveTo>
                    <a:pt x="4806" y="605"/>
                  </a:moveTo>
                  <a:cubicBezTo>
                    <a:pt x="3419" y="3441"/>
                    <a:pt x="2032" y="6277"/>
                    <a:pt x="1140" y="9059"/>
                  </a:cubicBezTo>
                  <a:cubicBezTo>
                    <a:pt x="248" y="11841"/>
                    <a:pt x="-148" y="14568"/>
                    <a:pt x="50" y="16586"/>
                  </a:cubicBezTo>
                  <a:cubicBezTo>
                    <a:pt x="248" y="18605"/>
                    <a:pt x="1041" y="19914"/>
                    <a:pt x="2428" y="20623"/>
                  </a:cubicBezTo>
                  <a:cubicBezTo>
                    <a:pt x="3815" y="21332"/>
                    <a:pt x="5797" y="21441"/>
                    <a:pt x="8274" y="20732"/>
                  </a:cubicBezTo>
                  <a:cubicBezTo>
                    <a:pt x="10751" y="20023"/>
                    <a:pt x="13724" y="18496"/>
                    <a:pt x="16002" y="16041"/>
                  </a:cubicBezTo>
                  <a:cubicBezTo>
                    <a:pt x="18281" y="13586"/>
                    <a:pt x="19867" y="10205"/>
                    <a:pt x="20659" y="7696"/>
                  </a:cubicBezTo>
                  <a:cubicBezTo>
                    <a:pt x="21452" y="5186"/>
                    <a:pt x="21452" y="3550"/>
                    <a:pt x="21254" y="2350"/>
                  </a:cubicBezTo>
                  <a:cubicBezTo>
                    <a:pt x="21056" y="1150"/>
                    <a:pt x="20659" y="386"/>
                    <a:pt x="19966" y="114"/>
                  </a:cubicBezTo>
                  <a:cubicBezTo>
                    <a:pt x="19272" y="-159"/>
                    <a:pt x="18281" y="59"/>
                    <a:pt x="17687" y="768"/>
                  </a:cubicBezTo>
                  <a:cubicBezTo>
                    <a:pt x="17092" y="1477"/>
                    <a:pt x="16894" y="2677"/>
                    <a:pt x="16993" y="3877"/>
                  </a:cubicBezTo>
                  <a:cubicBezTo>
                    <a:pt x="17092" y="5077"/>
                    <a:pt x="17489" y="6277"/>
                    <a:pt x="17885" y="74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0" name="Line"/>
            <p:cNvSpPr/>
            <p:nvPr/>
          </p:nvSpPr>
          <p:spPr>
            <a:xfrm>
              <a:off x="4637896" y="253895"/>
              <a:ext cx="108009" cy="2197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6" h="21361" fill="norm" stroke="1" extrusionOk="0">
                  <a:moveTo>
                    <a:pt x="1147" y="7784"/>
                  </a:moveTo>
                  <a:cubicBezTo>
                    <a:pt x="1147" y="10870"/>
                    <a:pt x="1147" y="13955"/>
                    <a:pt x="939" y="16012"/>
                  </a:cubicBezTo>
                  <a:cubicBezTo>
                    <a:pt x="732" y="18070"/>
                    <a:pt x="316" y="19098"/>
                    <a:pt x="109" y="18687"/>
                  </a:cubicBezTo>
                  <a:cubicBezTo>
                    <a:pt x="-99" y="18275"/>
                    <a:pt x="-99" y="16424"/>
                    <a:pt x="939" y="13544"/>
                  </a:cubicBezTo>
                  <a:cubicBezTo>
                    <a:pt x="1978" y="10664"/>
                    <a:pt x="4055" y="6755"/>
                    <a:pt x="5924" y="4287"/>
                  </a:cubicBezTo>
                  <a:cubicBezTo>
                    <a:pt x="7793" y="1818"/>
                    <a:pt x="9455" y="790"/>
                    <a:pt x="11324" y="275"/>
                  </a:cubicBezTo>
                  <a:cubicBezTo>
                    <a:pt x="13193" y="-239"/>
                    <a:pt x="15270" y="-239"/>
                    <a:pt x="17139" y="2127"/>
                  </a:cubicBezTo>
                  <a:cubicBezTo>
                    <a:pt x="19009" y="4492"/>
                    <a:pt x="20670" y="9224"/>
                    <a:pt x="21086" y="12824"/>
                  </a:cubicBezTo>
                  <a:cubicBezTo>
                    <a:pt x="21501" y="16424"/>
                    <a:pt x="20670" y="18892"/>
                    <a:pt x="19839" y="213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1" name="Line"/>
            <p:cNvSpPr/>
            <p:nvPr/>
          </p:nvSpPr>
          <p:spPr>
            <a:xfrm>
              <a:off x="4827891" y="276834"/>
              <a:ext cx="1270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2" name="Line"/>
            <p:cNvSpPr/>
            <p:nvPr/>
          </p:nvSpPr>
          <p:spPr>
            <a:xfrm>
              <a:off x="4853291" y="143484"/>
              <a:ext cx="635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3" name="Line"/>
            <p:cNvSpPr/>
            <p:nvPr/>
          </p:nvSpPr>
          <p:spPr>
            <a:xfrm>
              <a:off x="4954891" y="-1"/>
              <a:ext cx="120651" cy="492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8" fill="norm" stroke="1" extrusionOk="0">
                  <a:moveTo>
                    <a:pt x="21600" y="2103"/>
                  </a:moveTo>
                  <a:cubicBezTo>
                    <a:pt x="20463" y="1365"/>
                    <a:pt x="19326" y="626"/>
                    <a:pt x="17811" y="257"/>
                  </a:cubicBezTo>
                  <a:cubicBezTo>
                    <a:pt x="16295" y="-112"/>
                    <a:pt x="14400" y="-112"/>
                    <a:pt x="12316" y="442"/>
                  </a:cubicBezTo>
                  <a:cubicBezTo>
                    <a:pt x="10232" y="996"/>
                    <a:pt x="7958" y="2103"/>
                    <a:pt x="5874" y="4457"/>
                  </a:cubicBezTo>
                  <a:cubicBezTo>
                    <a:pt x="3789" y="6811"/>
                    <a:pt x="1895" y="10411"/>
                    <a:pt x="947" y="13457"/>
                  </a:cubicBezTo>
                  <a:cubicBezTo>
                    <a:pt x="0" y="16503"/>
                    <a:pt x="0" y="18996"/>
                    <a:pt x="0" y="214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4" name="Line"/>
            <p:cNvSpPr/>
            <p:nvPr/>
          </p:nvSpPr>
          <p:spPr>
            <a:xfrm>
              <a:off x="4908635" y="268039"/>
              <a:ext cx="173257" cy="722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1" h="21078" fill="norm" stroke="1" extrusionOk="0">
                  <a:moveTo>
                    <a:pt x="221" y="21078"/>
                  </a:moveTo>
                  <a:cubicBezTo>
                    <a:pt x="-39" y="16758"/>
                    <a:pt x="-299" y="12438"/>
                    <a:pt x="872" y="8735"/>
                  </a:cubicBezTo>
                  <a:cubicBezTo>
                    <a:pt x="2043" y="5032"/>
                    <a:pt x="4646" y="1947"/>
                    <a:pt x="8289" y="712"/>
                  </a:cubicBezTo>
                  <a:cubicBezTo>
                    <a:pt x="11932" y="-522"/>
                    <a:pt x="16617" y="95"/>
                    <a:pt x="21301" y="7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5" name="Line"/>
            <p:cNvSpPr/>
            <p:nvPr/>
          </p:nvSpPr>
          <p:spPr>
            <a:xfrm>
              <a:off x="5202275" y="54584"/>
              <a:ext cx="190767" cy="4236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2" h="21404" fill="norm" stroke="1" extrusionOk="0">
                  <a:moveTo>
                    <a:pt x="21392" y="642"/>
                  </a:moveTo>
                  <a:cubicBezTo>
                    <a:pt x="20443" y="321"/>
                    <a:pt x="19493" y="0"/>
                    <a:pt x="18425" y="0"/>
                  </a:cubicBezTo>
                  <a:cubicBezTo>
                    <a:pt x="17357" y="0"/>
                    <a:pt x="16170" y="321"/>
                    <a:pt x="13678" y="1978"/>
                  </a:cubicBezTo>
                  <a:cubicBezTo>
                    <a:pt x="11185" y="3636"/>
                    <a:pt x="7388" y="6630"/>
                    <a:pt x="4658" y="9677"/>
                  </a:cubicBezTo>
                  <a:cubicBezTo>
                    <a:pt x="1928" y="12725"/>
                    <a:pt x="267" y="15826"/>
                    <a:pt x="29" y="17911"/>
                  </a:cubicBezTo>
                  <a:cubicBezTo>
                    <a:pt x="-208" y="19996"/>
                    <a:pt x="979" y="21065"/>
                    <a:pt x="3352" y="21333"/>
                  </a:cubicBezTo>
                  <a:cubicBezTo>
                    <a:pt x="5726" y="21600"/>
                    <a:pt x="9287" y="21065"/>
                    <a:pt x="12847" y="205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6" name="Line"/>
            <p:cNvSpPr/>
            <p:nvPr/>
          </p:nvSpPr>
          <p:spPr>
            <a:xfrm>
              <a:off x="5345014" y="218553"/>
              <a:ext cx="135280" cy="2266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6" h="20841" fill="norm" stroke="1" extrusionOk="0">
                  <a:moveTo>
                    <a:pt x="14298" y="3606"/>
                  </a:moveTo>
                  <a:cubicBezTo>
                    <a:pt x="12662" y="3023"/>
                    <a:pt x="11026" y="2439"/>
                    <a:pt x="8571" y="3023"/>
                  </a:cubicBezTo>
                  <a:cubicBezTo>
                    <a:pt x="6116" y="3606"/>
                    <a:pt x="2844" y="5358"/>
                    <a:pt x="1207" y="8374"/>
                  </a:cubicBezTo>
                  <a:cubicBezTo>
                    <a:pt x="-429" y="11390"/>
                    <a:pt x="-429" y="15671"/>
                    <a:pt x="1371" y="18201"/>
                  </a:cubicBezTo>
                  <a:cubicBezTo>
                    <a:pt x="3171" y="20731"/>
                    <a:pt x="6771" y="21509"/>
                    <a:pt x="10371" y="20244"/>
                  </a:cubicBezTo>
                  <a:cubicBezTo>
                    <a:pt x="13971" y="18979"/>
                    <a:pt x="17571" y="15671"/>
                    <a:pt x="19371" y="12266"/>
                  </a:cubicBezTo>
                  <a:cubicBezTo>
                    <a:pt x="21171" y="8860"/>
                    <a:pt x="21171" y="5358"/>
                    <a:pt x="20516" y="3120"/>
                  </a:cubicBezTo>
                  <a:cubicBezTo>
                    <a:pt x="19862" y="882"/>
                    <a:pt x="18553" y="-91"/>
                    <a:pt x="17407" y="6"/>
                  </a:cubicBezTo>
                  <a:cubicBezTo>
                    <a:pt x="16262" y="104"/>
                    <a:pt x="15280" y="1271"/>
                    <a:pt x="14298" y="24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7" name="Line"/>
            <p:cNvSpPr/>
            <p:nvPr/>
          </p:nvSpPr>
          <p:spPr>
            <a:xfrm>
              <a:off x="5507341" y="422884"/>
              <a:ext cx="69851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8" name="Line"/>
            <p:cNvSpPr/>
            <p:nvPr/>
          </p:nvSpPr>
          <p:spPr>
            <a:xfrm>
              <a:off x="5755659" y="187934"/>
              <a:ext cx="126333" cy="208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6" h="21512" fill="norm" stroke="1" extrusionOk="0">
                  <a:moveTo>
                    <a:pt x="11766" y="0"/>
                  </a:moveTo>
                  <a:cubicBezTo>
                    <a:pt x="8166" y="4800"/>
                    <a:pt x="4566" y="9600"/>
                    <a:pt x="2586" y="12545"/>
                  </a:cubicBezTo>
                  <a:cubicBezTo>
                    <a:pt x="606" y="15491"/>
                    <a:pt x="246" y="16582"/>
                    <a:pt x="66" y="17782"/>
                  </a:cubicBezTo>
                  <a:cubicBezTo>
                    <a:pt x="-114" y="18982"/>
                    <a:pt x="-114" y="20291"/>
                    <a:pt x="2586" y="20945"/>
                  </a:cubicBezTo>
                  <a:cubicBezTo>
                    <a:pt x="5286" y="21600"/>
                    <a:pt x="10686" y="21600"/>
                    <a:pt x="14286" y="21382"/>
                  </a:cubicBezTo>
                  <a:cubicBezTo>
                    <a:pt x="17886" y="21164"/>
                    <a:pt x="19686" y="20727"/>
                    <a:pt x="21486" y="202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9" name="Line"/>
            <p:cNvSpPr/>
            <p:nvPr/>
          </p:nvSpPr>
          <p:spPr>
            <a:xfrm>
              <a:off x="5862941" y="346684"/>
              <a:ext cx="12701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0" name="Line"/>
            <p:cNvSpPr/>
            <p:nvPr/>
          </p:nvSpPr>
          <p:spPr>
            <a:xfrm>
              <a:off x="6015341" y="29184"/>
              <a:ext cx="70982" cy="508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4" h="21600" fill="norm" stroke="1" extrusionOk="0">
                  <a:moveTo>
                    <a:pt x="0" y="0"/>
                  </a:moveTo>
                  <a:cubicBezTo>
                    <a:pt x="5082" y="2430"/>
                    <a:pt x="10165" y="4860"/>
                    <a:pt x="14294" y="7200"/>
                  </a:cubicBezTo>
                  <a:cubicBezTo>
                    <a:pt x="18424" y="9540"/>
                    <a:pt x="21600" y="11790"/>
                    <a:pt x="21282" y="14085"/>
                  </a:cubicBezTo>
                  <a:cubicBezTo>
                    <a:pt x="20965" y="16380"/>
                    <a:pt x="17153" y="18720"/>
                    <a:pt x="13659" y="19980"/>
                  </a:cubicBezTo>
                  <a:cubicBezTo>
                    <a:pt x="10165" y="21240"/>
                    <a:pt x="6988" y="21420"/>
                    <a:pt x="381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1" name="Line"/>
            <p:cNvSpPr/>
            <p:nvPr/>
          </p:nvSpPr>
          <p:spPr>
            <a:xfrm>
              <a:off x="7348841" y="118084"/>
              <a:ext cx="146051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757" y="4390"/>
                    <a:pt x="7513" y="8780"/>
                    <a:pt x="11113" y="12380"/>
                  </a:cubicBezTo>
                  <a:cubicBezTo>
                    <a:pt x="14713" y="15980"/>
                    <a:pt x="18157" y="1879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2" name="Line"/>
            <p:cNvSpPr/>
            <p:nvPr/>
          </p:nvSpPr>
          <p:spPr>
            <a:xfrm>
              <a:off x="7425041" y="162534"/>
              <a:ext cx="190501" cy="463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440" y="493"/>
                    <a:pt x="17280" y="986"/>
                    <a:pt x="14760" y="2614"/>
                  </a:cubicBezTo>
                  <a:cubicBezTo>
                    <a:pt x="12240" y="4241"/>
                    <a:pt x="9360" y="7003"/>
                    <a:pt x="6840" y="10356"/>
                  </a:cubicBezTo>
                  <a:cubicBezTo>
                    <a:pt x="4320" y="13710"/>
                    <a:pt x="2160" y="1765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3" name="Line"/>
            <p:cNvSpPr/>
            <p:nvPr/>
          </p:nvSpPr>
          <p:spPr>
            <a:xfrm>
              <a:off x="7672691" y="376363"/>
              <a:ext cx="273051" cy="1036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744" fill="norm" stroke="1" extrusionOk="0">
                  <a:moveTo>
                    <a:pt x="1005" y="20744"/>
                  </a:moveTo>
                  <a:cubicBezTo>
                    <a:pt x="502" y="18626"/>
                    <a:pt x="0" y="16509"/>
                    <a:pt x="0" y="13332"/>
                  </a:cubicBezTo>
                  <a:cubicBezTo>
                    <a:pt x="0" y="10156"/>
                    <a:pt x="502" y="5920"/>
                    <a:pt x="1591" y="3168"/>
                  </a:cubicBezTo>
                  <a:cubicBezTo>
                    <a:pt x="2679" y="415"/>
                    <a:pt x="4353" y="-856"/>
                    <a:pt x="5777" y="626"/>
                  </a:cubicBezTo>
                  <a:cubicBezTo>
                    <a:pt x="7200" y="2109"/>
                    <a:pt x="8372" y="6344"/>
                    <a:pt x="9628" y="10156"/>
                  </a:cubicBezTo>
                  <a:cubicBezTo>
                    <a:pt x="10884" y="13968"/>
                    <a:pt x="12223" y="17356"/>
                    <a:pt x="13730" y="18838"/>
                  </a:cubicBezTo>
                  <a:cubicBezTo>
                    <a:pt x="15237" y="20320"/>
                    <a:pt x="16912" y="19897"/>
                    <a:pt x="18251" y="17144"/>
                  </a:cubicBezTo>
                  <a:cubicBezTo>
                    <a:pt x="19591" y="14391"/>
                    <a:pt x="20595" y="9309"/>
                    <a:pt x="21600" y="42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4" name="Line"/>
            <p:cNvSpPr/>
            <p:nvPr/>
          </p:nvSpPr>
          <p:spPr>
            <a:xfrm>
              <a:off x="8155291" y="170736"/>
              <a:ext cx="221456" cy="4403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3" h="21400" fill="norm" stroke="1" extrusionOk="0">
                  <a:moveTo>
                    <a:pt x="7406" y="836"/>
                  </a:moveTo>
                  <a:cubicBezTo>
                    <a:pt x="6377" y="1041"/>
                    <a:pt x="5349" y="1247"/>
                    <a:pt x="4526" y="2070"/>
                  </a:cubicBezTo>
                  <a:cubicBezTo>
                    <a:pt x="3703" y="2893"/>
                    <a:pt x="3086" y="4333"/>
                    <a:pt x="2366" y="6801"/>
                  </a:cubicBezTo>
                  <a:cubicBezTo>
                    <a:pt x="1646" y="9270"/>
                    <a:pt x="823" y="12767"/>
                    <a:pt x="411" y="15133"/>
                  </a:cubicBezTo>
                  <a:cubicBezTo>
                    <a:pt x="0" y="17499"/>
                    <a:pt x="0" y="18733"/>
                    <a:pt x="0" y="19607"/>
                  </a:cubicBezTo>
                  <a:cubicBezTo>
                    <a:pt x="0" y="20481"/>
                    <a:pt x="0" y="20996"/>
                    <a:pt x="514" y="21253"/>
                  </a:cubicBezTo>
                  <a:cubicBezTo>
                    <a:pt x="1029" y="21510"/>
                    <a:pt x="2057" y="21510"/>
                    <a:pt x="4320" y="20584"/>
                  </a:cubicBezTo>
                  <a:cubicBezTo>
                    <a:pt x="6583" y="19659"/>
                    <a:pt x="10080" y="17807"/>
                    <a:pt x="12960" y="15184"/>
                  </a:cubicBezTo>
                  <a:cubicBezTo>
                    <a:pt x="15840" y="12561"/>
                    <a:pt x="18103" y="9167"/>
                    <a:pt x="19440" y="6853"/>
                  </a:cubicBezTo>
                  <a:cubicBezTo>
                    <a:pt x="20777" y="4539"/>
                    <a:pt x="21189" y="3304"/>
                    <a:pt x="21394" y="2327"/>
                  </a:cubicBezTo>
                  <a:cubicBezTo>
                    <a:pt x="21600" y="1350"/>
                    <a:pt x="21600" y="630"/>
                    <a:pt x="21086" y="270"/>
                  </a:cubicBezTo>
                  <a:cubicBezTo>
                    <a:pt x="20571" y="-90"/>
                    <a:pt x="19543" y="-90"/>
                    <a:pt x="18823" y="270"/>
                  </a:cubicBezTo>
                  <a:cubicBezTo>
                    <a:pt x="18103" y="630"/>
                    <a:pt x="17691" y="1350"/>
                    <a:pt x="17486" y="2070"/>
                  </a:cubicBezTo>
                  <a:cubicBezTo>
                    <a:pt x="17280" y="2790"/>
                    <a:pt x="17280" y="3510"/>
                    <a:pt x="17280" y="42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5" name="Line"/>
            <p:cNvSpPr/>
            <p:nvPr/>
          </p:nvSpPr>
          <p:spPr>
            <a:xfrm>
              <a:off x="8352736" y="353981"/>
              <a:ext cx="141517" cy="2097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7" h="21403" fill="norm" stroke="1" extrusionOk="0">
                  <a:moveTo>
                    <a:pt x="2770" y="7679"/>
                  </a:moveTo>
                  <a:cubicBezTo>
                    <a:pt x="2135" y="11567"/>
                    <a:pt x="1499" y="15455"/>
                    <a:pt x="1023" y="17939"/>
                  </a:cubicBezTo>
                  <a:cubicBezTo>
                    <a:pt x="546" y="20423"/>
                    <a:pt x="229" y="21503"/>
                    <a:pt x="70" y="21395"/>
                  </a:cubicBezTo>
                  <a:cubicBezTo>
                    <a:pt x="-89" y="21287"/>
                    <a:pt x="-89" y="19991"/>
                    <a:pt x="1340" y="16535"/>
                  </a:cubicBezTo>
                  <a:cubicBezTo>
                    <a:pt x="2770" y="13079"/>
                    <a:pt x="5629" y="7463"/>
                    <a:pt x="7693" y="4223"/>
                  </a:cubicBezTo>
                  <a:cubicBezTo>
                    <a:pt x="9758" y="983"/>
                    <a:pt x="11029" y="119"/>
                    <a:pt x="13093" y="11"/>
                  </a:cubicBezTo>
                  <a:cubicBezTo>
                    <a:pt x="15158" y="-97"/>
                    <a:pt x="18017" y="551"/>
                    <a:pt x="19605" y="2603"/>
                  </a:cubicBezTo>
                  <a:cubicBezTo>
                    <a:pt x="21193" y="4655"/>
                    <a:pt x="21511" y="8111"/>
                    <a:pt x="21035" y="11351"/>
                  </a:cubicBezTo>
                  <a:cubicBezTo>
                    <a:pt x="20558" y="14591"/>
                    <a:pt x="19287" y="17615"/>
                    <a:pt x="18017" y="206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6" name="Line"/>
            <p:cNvSpPr/>
            <p:nvPr/>
          </p:nvSpPr>
          <p:spPr>
            <a:xfrm>
              <a:off x="8568041" y="359384"/>
              <a:ext cx="25401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7" name="Line"/>
            <p:cNvSpPr/>
            <p:nvPr/>
          </p:nvSpPr>
          <p:spPr>
            <a:xfrm>
              <a:off x="8606141" y="213334"/>
              <a:ext cx="25401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8" name="Line"/>
            <p:cNvSpPr/>
            <p:nvPr/>
          </p:nvSpPr>
          <p:spPr>
            <a:xfrm>
              <a:off x="8688691" y="69665"/>
              <a:ext cx="165101" cy="5056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9" fill="norm" stroke="1" extrusionOk="0">
                  <a:moveTo>
                    <a:pt x="21600" y="1789"/>
                  </a:moveTo>
                  <a:cubicBezTo>
                    <a:pt x="21046" y="1159"/>
                    <a:pt x="20492" y="529"/>
                    <a:pt x="19385" y="214"/>
                  </a:cubicBezTo>
                  <a:cubicBezTo>
                    <a:pt x="18277" y="-101"/>
                    <a:pt x="16615" y="-101"/>
                    <a:pt x="14954" y="439"/>
                  </a:cubicBezTo>
                  <a:cubicBezTo>
                    <a:pt x="13292" y="979"/>
                    <a:pt x="11631" y="2059"/>
                    <a:pt x="9831" y="4174"/>
                  </a:cubicBezTo>
                  <a:cubicBezTo>
                    <a:pt x="8031" y="6289"/>
                    <a:pt x="6092" y="9439"/>
                    <a:pt x="4431" y="12499"/>
                  </a:cubicBezTo>
                  <a:cubicBezTo>
                    <a:pt x="2769" y="15559"/>
                    <a:pt x="1385" y="18529"/>
                    <a:pt x="0" y="214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9" name="Line"/>
            <p:cNvSpPr/>
            <p:nvPr/>
          </p:nvSpPr>
          <p:spPr>
            <a:xfrm>
              <a:off x="8656941" y="333984"/>
              <a:ext cx="17780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114" y="15429"/>
                    <a:pt x="8229" y="9257"/>
                    <a:pt x="11829" y="5657"/>
                  </a:cubicBezTo>
                  <a:cubicBezTo>
                    <a:pt x="15429" y="2057"/>
                    <a:pt x="18514" y="102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0" name="Line"/>
            <p:cNvSpPr/>
            <p:nvPr/>
          </p:nvSpPr>
          <p:spPr>
            <a:xfrm>
              <a:off x="8894355" y="157795"/>
              <a:ext cx="162637" cy="3730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8" h="21386" fill="norm" stroke="1" extrusionOk="0">
                  <a:moveTo>
                    <a:pt x="21278" y="2456"/>
                  </a:moveTo>
                  <a:cubicBezTo>
                    <a:pt x="21001" y="1485"/>
                    <a:pt x="20724" y="514"/>
                    <a:pt x="19893" y="150"/>
                  </a:cubicBezTo>
                  <a:cubicBezTo>
                    <a:pt x="19063" y="-214"/>
                    <a:pt x="17678" y="29"/>
                    <a:pt x="15186" y="1485"/>
                  </a:cubicBezTo>
                  <a:cubicBezTo>
                    <a:pt x="12693" y="2941"/>
                    <a:pt x="9093" y="5611"/>
                    <a:pt x="6324" y="8826"/>
                  </a:cubicBezTo>
                  <a:cubicBezTo>
                    <a:pt x="3555" y="12042"/>
                    <a:pt x="1616" y="15804"/>
                    <a:pt x="647" y="17988"/>
                  </a:cubicBezTo>
                  <a:cubicBezTo>
                    <a:pt x="-322" y="20173"/>
                    <a:pt x="-322" y="20779"/>
                    <a:pt x="1478" y="21083"/>
                  </a:cubicBezTo>
                  <a:cubicBezTo>
                    <a:pt x="3278" y="21386"/>
                    <a:pt x="6878" y="21386"/>
                    <a:pt x="10478" y="213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1" name="Line"/>
            <p:cNvSpPr/>
            <p:nvPr/>
          </p:nvSpPr>
          <p:spPr>
            <a:xfrm>
              <a:off x="9041803" y="269161"/>
              <a:ext cx="140998" cy="2563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3" h="21099" fill="norm" stroke="1" extrusionOk="0">
                  <a:moveTo>
                    <a:pt x="20090" y="2199"/>
                  </a:moveTo>
                  <a:cubicBezTo>
                    <a:pt x="18838" y="1502"/>
                    <a:pt x="17585" y="805"/>
                    <a:pt x="16020" y="370"/>
                  </a:cubicBezTo>
                  <a:cubicBezTo>
                    <a:pt x="14455" y="-66"/>
                    <a:pt x="12577" y="-240"/>
                    <a:pt x="10385" y="544"/>
                  </a:cubicBezTo>
                  <a:cubicBezTo>
                    <a:pt x="8194" y="1328"/>
                    <a:pt x="5690" y="3070"/>
                    <a:pt x="3812" y="6205"/>
                  </a:cubicBezTo>
                  <a:cubicBezTo>
                    <a:pt x="1933" y="9341"/>
                    <a:pt x="681" y="13870"/>
                    <a:pt x="212" y="16570"/>
                  </a:cubicBezTo>
                  <a:cubicBezTo>
                    <a:pt x="-258" y="19270"/>
                    <a:pt x="55" y="20141"/>
                    <a:pt x="1151" y="20663"/>
                  </a:cubicBezTo>
                  <a:cubicBezTo>
                    <a:pt x="2246" y="21186"/>
                    <a:pt x="4125" y="21360"/>
                    <a:pt x="7099" y="20489"/>
                  </a:cubicBezTo>
                  <a:cubicBezTo>
                    <a:pt x="10072" y="19618"/>
                    <a:pt x="14142" y="17702"/>
                    <a:pt x="16959" y="14828"/>
                  </a:cubicBezTo>
                  <a:cubicBezTo>
                    <a:pt x="19777" y="11954"/>
                    <a:pt x="21342" y="8121"/>
                    <a:pt x="20716" y="5770"/>
                  </a:cubicBezTo>
                  <a:cubicBezTo>
                    <a:pt x="20090" y="3418"/>
                    <a:pt x="17272" y="2547"/>
                    <a:pt x="14455" y="16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2" name="Line"/>
            <p:cNvSpPr/>
            <p:nvPr/>
          </p:nvSpPr>
          <p:spPr>
            <a:xfrm>
              <a:off x="9126841" y="518134"/>
              <a:ext cx="11430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3" name="Line"/>
            <p:cNvSpPr/>
            <p:nvPr/>
          </p:nvSpPr>
          <p:spPr>
            <a:xfrm>
              <a:off x="9387191" y="270484"/>
              <a:ext cx="177801" cy="3036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6" fill="norm" stroke="1" extrusionOk="0">
                  <a:moveTo>
                    <a:pt x="21600" y="0"/>
                  </a:moveTo>
                  <a:cubicBezTo>
                    <a:pt x="16971" y="2700"/>
                    <a:pt x="12343" y="5400"/>
                    <a:pt x="9257" y="7875"/>
                  </a:cubicBezTo>
                  <a:cubicBezTo>
                    <a:pt x="6171" y="10350"/>
                    <a:pt x="4629" y="12600"/>
                    <a:pt x="3729" y="14550"/>
                  </a:cubicBezTo>
                  <a:cubicBezTo>
                    <a:pt x="2829" y="16500"/>
                    <a:pt x="2571" y="18150"/>
                    <a:pt x="3214" y="19275"/>
                  </a:cubicBezTo>
                  <a:cubicBezTo>
                    <a:pt x="3857" y="20400"/>
                    <a:pt x="5400" y="21000"/>
                    <a:pt x="6943" y="21300"/>
                  </a:cubicBezTo>
                  <a:cubicBezTo>
                    <a:pt x="8486" y="21600"/>
                    <a:pt x="10029" y="21600"/>
                    <a:pt x="11057" y="21225"/>
                  </a:cubicBezTo>
                  <a:cubicBezTo>
                    <a:pt x="12086" y="20850"/>
                    <a:pt x="12600" y="20100"/>
                    <a:pt x="12343" y="19425"/>
                  </a:cubicBezTo>
                  <a:cubicBezTo>
                    <a:pt x="12086" y="18750"/>
                    <a:pt x="11057" y="18150"/>
                    <a:pt x="8871" y="16950"/>
                  </a:cubicBezTo>
                  <a:cubicBezTo>
                    <a:pt x="6686" y="15750"/>
                    <a:pt x="3343" y="13950"/>
                    <a:pt x="0" y="121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4" name="Line"/>
            <p:cNvSpPr/>
            <p:nvPr/>
          </p:nvSpPr>
          <p:spPr>
            <a:xfrm>
              <a:off x="9564991" y="238734"/>
              <a:ext cx="114301" cy="412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00" y="0"/>
                  </a:moveTo>
                  <a:cubicBezTo>
                    <a:pt x="15200" y="332"/>
                    <a:pt x="17200" y="665"/>
                    <a:pt x="18800" y="2215"/>
                  </a:cubicBezTo>
                  <a:cubicBezTo>
                    <a:pt x="20400" y="3766"/>
                    <a:pt x="21600" y="6535"/>
                    <a:pt x="21600" y="9360"/>
                  </a:cubicBezTo>
                  <a:cubicBezTo>
                    <a:pt x="21600" y="12185"/>
                    <a:pt x="20400" y="15065"/>
                    <a:pt x="16600" y="17114"/>
                  </a:cubicBezTo>
                  <a:cubicBezTo>
                    <a:pt x="12800" y="19163"/>
                    <a:pt x="6400" y="2038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5" name="Line"/>
            <p:cNvSpPr/>
            <p:nvPr/>
          </p:nvSpPr>
          <p:spPr>
            <a:xfrm>
              <a:off x="9806291" y="613384"/>
              <a:ext cx="2540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6" name="Line"/>
            <p:cNvSpPr/>
            <p:nvPr/>
          </p:nvSpPr>
          <p:spPr>
            <a:xfrm>
              <a:off x="7554956" y="1769084"/>
              <a:ext cx="98686" cy="5429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7" h="21592" fill="norm" stroke="1" extrusionOk="0">
                  <a:moveTo>
                    <a:pt x="15912" y="0"/>
                  </a:moveTo>
                  <a:cubicBezTo>
                    <a:pt x="15453" y="261"/>
                    <a:pt x="14993" y="522"/>
                    <a:pt x="14993" y="804"/>
                  </a:cubicBezTo>
                  <a:cubicBezTo>
                    <a:pt x="14993" y="1086"/>
                    <a:pt x="15453" y="1389"/>
                    <a:pt x="16142" y="1696"/>
                  </a:cubicBezTo>
                  <a:cubicBezTo>
                    <a:pt x="16831" y="2003"/>
                    <a:pt x="17750" y="2315"/>
                    <a:pt x="18440" y="2626"/>
                  </a:cubicBezTo>
                  <a:cubicBezTo>
                    <a:pt x="19129" y="2938"/>
                    <a:pt x="19589" y="3249"/>
                    <a:pt x="20048" y="3548"/>
                  </a:cubicBezTo>
                  <a:cubicBezTo>
                    <a:pt x="20508" y="3847"/>
                    <a:pt x="20967" y="4133"/>
                    <a:pt x="21197" y="4449"/>
                  </a:cubicBezTo>
                  <a:cubicBezTo>
                    <a:pt x="21427" y="4764"/>
                    <a:pt x="21427" y="5110"/>
                    <a:pt x="21197" y="5459"/>
                  </a:cubicBezTo>
                  <a:cubicBezTo>
                    <a:pt x="20967" y="5808"/>
                    <a:pt x="20508" y="6162"/>
                    <a:pt x="20278" y="6482"/>
                  </a:cubicBezTo>
                  <a:cubicBezTo>
                    <a:pt x="20048" y="6802"/>
                    <a:pt x="20048" y="7088"/>
                    <a:pt x="19818" y="7391"/>
                  </a:cubicBezTo>
                  <a:cubicBezTo>
                    <a:pt x="19589" y="7694"/>
                    <a:pt x="19129" y="8014"/>
                    <a:pt x="18899" y="8321"/>
                  </a:cubicBezTo>
                  <a:cubicBezTo>
                    <a:pt x="18670" y="8628"/>
                    <a:pt x="18670" y="8923"/>
                    <a:pt x="18670" y="9230"/>
                  </a:cubicBezTo>
                  <a:cubicBezTo>
                    <a:pt x="18670" y="9537"/>
                    <a:pt x="18670" y="9857"/>
                    <a:pt x="18899" y="10177"/>
                  </a:cubicBezTo>
                  <a:cubicBezTo>
                    <a:pt x="19129" y="10497"/>
                    <a:pt x="19589" y="10817"/>
                    <a:pt x="19818" y="11149"/>
                  </a:cubicBezTo>
                  <a:cubicBezTo>
                    <a:pt x="20048" y="11482"/>
                    <a:pt x="20048" y="11827"/>
                    <a:pt x="20278" y="12168"/>
                  </a:cubicBezTo>
                  <a:cubicBezTo>
                    <a:pt x="20508" y="12509"/>
                    <a:pt x="20967" y="12846"/>
                    <a:pt x="21197" y="13182"/>
                  </a:cubicBezTo>
                  <a:cubicBezTo>
                    <a:pt x="21427" y="13519"/>
                    <a:pt x="21427" y="13856"/>
                    <a:pt x="21427" y="14180"/>
                  </a:cubicBezTo>
                  <a:cubicBezTo>
                    <a:pt x="21427" y="14504"/>
                    <a:pt x="21427" y="14815"/>
                    <a:pt x="21427" y="15139"/>
                  </a:cubicBezTo>
                  <a:cubicBezTo>
                    <a:pt x="21427" y="15463"/>
                    <a:pt x="21427" y="15800"/>
                    <a:pt x="21427" y="16112"/>
                  </a:cubicBezTo>
                  <a:cubicBezTo>
                    <a:pt x="21427" y="16423"/>
                    <a:pt x="21427" y="16709"/>
                    <a:pt x="21197" y="17033"/>
                  </a:cubicBezTo>
                  <a:cubicBezTo>
                    <a:pt x="20967" y="17357"/>
                    <a:pt x="20508" y="17719"/>
                    <a:pt x="19589" y="18060"/>
                  </a:cubicBezTo>
                  <a:cubicBezTo>
                    <a:pt x="18670" y="18401"/>
                    <a:pt x="17291" y="18721"/>
                    <a:pt x="15453" y="19049"/>
                  </a:cubicBezTo>
                  <a:cubicBezTo>
                    <a:pt x="13614" y="19378"/>
                    <a:pt x="11316" y="19714"/>
                    <a:pt x="9018" y="20039"/>
                  </a:cubicBezTo>
                  <a:cubicBezTo>
                    <a:pt x="6721" y="20363"/>
                    <a:pt x="4423" y="20674"/>
                    <a:pt x="2814" y="20914"/>
                  </a:cubicBezTo>
                  <a:cubicBezTo>
                    <a:pt x="1206" y="21154"/>
                    <a:pt x="287" y="21322"/>
                    <a:pt x="57" y="21427"/>
                  </a:cubicBezTo>
                  <a:cubicBezTo>
                    <a:pt x="-173" y="21533"/>
                    <a:pt x="287" y="21575"/>
                    <a:pt x="1665" y="21587"/>
                  </a:cubicBezTo>
                  <a:cubicBezTo>
                    <a:pt x="3044" y="21600"/>
                    <a:pt x="5342" y="21583"/>
                    <a:pt x="7640" y="2156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7" name="Line"/>
            <p:cNvSpPr/>
            <p:nvPr/>
          </p:nvSpPr>
          <p:spPr>
            <a:xfrm>
              <a:off x="7640941" y="1579009"/>
              <a:ext cx="2667001" cy="2472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63" fill="norm" stroke="1" extrusionOk="0">
                  <a:moveTo>
                    <a:pt x="0" y="21563"/>
                  </a:moveTo>
                  <a:cubicBezTo>
                    <a:pt x="583" y="20455"/>
                    <a:pt x="1166" y="19348"/>
                    <a:pt x="1791" y="18425"/>
                  </a:cubicBezTo>
                  <a:cubicBezTo>
                    <a:pt x="2417" y="17501"/>
                    <a:pt x="3086" y="16763"/>
                    <a:pt x="3694" y="16025"/>
                  </a:cubicBezTo>
                  <a:cubicBezTo>
                    <a:pt x="4303" y="15286"/>
                    <a:pt x="4851" y="14548"/>
                    <a:pt x="5494" y="13625"/>
                  </a:cubicBezTo>
                  <a:cubicBezTo>
                    <a:pt x="6137" y="12701"/>
                    <a:pt x="6874" y="11594"/>
                    <a:pt x="7517" y="10671"/>
                  </a:cubicBezTo>
                  <a:cubicBezTo>
                    <a:pt x="8160" y="9748"/>
                    <a:pt x="8709" y="9009"/>
                    <a:pt x="9249" y="8363"/>
                  </a:cubicBezTo>
                  <a:cubicBezTo>
                    <a:pt x="9789" y="7717"/>
                    <a:pt x="10320" y="7163"/>
                    <a:pt x="10886" y="6517"/>
                  </a:cubicBezTo>
                  <a:cubicBezTo>
                    <a:pt x="11451" y="5871"/>
                    <a:pt x="12051" y="5132"/>
                    <a:pt x="12651" y="4578"/>
                  </a:cubicBezTo>
                  <a:cubicBezTo>
                    <a:pt x="13251" y="4025"/>
                    <a:pt x="13851" y="3655"/>
                    <a:pt x="14409" y="3194"/>
                  </a:cubicBezTo>
                  <a:cubicBezTo>
                    <a:pt x="14966" y="2732"/>
                    <a:pt x="15480" y="2178"/>
                    <a:pt x="16226" y="1625"/>
                  </a:cubicBezTo>
                  <a:cubicBezTo>
                    <a:pt x="16971" y="1071"/>
                    <a:pt x="17949" y="517"/>
                    <a:pt x="18771" y="240"/>
                  </a:cubicBezTo>
                  <a:cubicBezTo>
                    <a:pt x="19594" y="-37"/>
                    <a:pt x="20263" y="-37"/>
                    <a:pt x="20709" y="55"/>
                  </a:cubicBezTo>
                  <a:cubicBezTo>
                    <a:pt x="21154" y="148"/>
                    <a:pt x="21377" y="332"/>
                    <a:pt x="21600" y="51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8" name="Line"/>
            <p:cNvSpPr/>
            <p:nvPr/>
          </p:nvSpPr>
          <p:spPr>
            <a:xfrm>
              <a:off x="7921252" y="2023084"/>
              <a:ext cx="217424" cy="4204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4" h="21450" fill="norm" stroke="1" extrusionOk="0">
                  <a:moveTo>
                    <a:pt x="1780" y="0"/>
                  </a:moveTo>
                  <a:cubicBezTo>
                    <a:pt x="1157" y="432"/>
                    <a:pt x="534" y="864"/>
                    <a:pt x="223" y="2268"/>
                  </a:cubicBezTo>
                  <a:cubicBezTo>
                    <a:pt x="-89" y="3672"/>
                    <a:pt x="-89" y="6048"/>
                    <a:pt x="326" y="8748"/>
                  </a:cubicBezTo>
                  <a:cubicBezTo>
                    <a:pt x="742" y="11448"/>
                    <a:pt x="1573" y="14472"/>
                    <a:pt x="2923" y="16632"/>
                  </a:cubicBezTo>
                  <a:cubicBezTo>
                    <a:pt x="4273" y="18792"/>
                    <a:pt x="6142" y="20088"/>
                    <a:pt x="7596" y="20790"/>
                  </a:cubicBezTo>
                  <a:cubicBezTo>
                    <a:pt x="9049" y="21492"/>
                    <a:pt x="10088" y="21600"/>
                    <a:pt x="11438" y="21276"/>
                  </a:cubicBezTo>
                  <a:cubicBezTo>
                    <a:pt x="12788" y="20952"/>
                    <a:pt x="14449" y="20196"/>
                    <a:pt x="16111" y="18630"/>
                  </a:cubicBezTo>
                  <a:cubicBezTo>
                    <a:pt x="17773" y="17064"/>
                    <a:pt x="19434" y="14688"/>
                    <a:pt x="20369" y="12258"/>
                  </a:cubicBezTo>
                  <a:cubicBezTo>
                    <a:pt x="21303" y="9828"/>
                    <a:pt x="21511" y="7344"/>
                    <a:pt x="21199" y="5562"/>
                  </a:cubicBezTo>
                  <a:cubicBezTo>
                    <a:pt x="20888" y="3780"/>
                    <a:pt x="20057" y="2700"/>
                    <a:pt x="19226" y="1836"/>
                  </a:cubicBezTo>
                  <a:cubicBezTo>
                    <a:pt x="18396" y="972"/>
                    <a:pt x="17565" y="324"/>
                    <a:pt x="17253" y="324"/>
                  </a:cubicBezTo>
                  <a:cubicBezTo>
                    <a:pt x="16942" y="324"/>
                    <a:pt x="17149" y="972"/>
                    <a:pt x="17357" y="162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9" name="Line"/>
            <p:cNvSpPr/>
            <p:nvPr/>
          </p:nvSpPr>
          <p:spPr>
            <a:xfrm>
              <a:off x="8312045" y="2162784"/>
              <a:ext cx="262347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7" h="21600" fill="norm" stroke="1" extrusionOk="0">
                  <a:moveTo>
                    <a:pt x="163" y="21600"/>
                  </a:moveTo>
                  <a:cubicBezTo>
                    <a:pt x="-10" y="18933"/>
                    <a:pt x="-183" y="16267"/>
                    <a:pt x="422" y="13600"/>
                  </a:cubicBezTo>
                  <a:cubicBezTo>
                    <a:pt x="1027" y="10933"/>
                    <a:pt x="2409" y="8267"/>
                    <a:pt x="3532" y="7067"/>
                  </a:cubicBezTo>
                  <a:cubicBezTo>
                    <a:pt x="4655" y="5867"/>
                    <a:pt x="5519" y="6133"/>
                    <a:pt x="6383" y="8133"/>
                  </a:cubicBezTo>
                  <a:cubicBezTo>
                    <a:pt x="7247" y="10133"/>
                    <a:pt x="8111" y="13867"/>
                    <a:pt x="8803" y="16267"/>
                  </a:cubicBezTo>
                  <a:cubicBezTo>
                    <a:pt x="9494" y="18667"/>
                    <a:pt x="10012" y="19733"/>
                    <a:pt x="10790" y="20400"/>
                  </a:cubicBezTo>
                  <a:cubicBezTo>
                    <a:pt x="11567" y="21067"/>
                    <a:pt x="12604" y="21333"/>
                    <a:pt x="13727" y="20400"/>
                  </a:cubicBezTo>
                  <a:cubicBezTo>
                    <a:pt x="14851" y="19467"/>
                    <a:pt x="16060" y="17333"/>
                    <a:pt x="17356" y="13733"/>
                  </a:cubicBezTo>
                  <a:cubicBezTo>
                    <a:pt x="18652" y="10133"/>
                    <a:pt x="20035" y="5067"/>
                    <a:pt x="21417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0" name="Line"/>
            <p:cNvSpPr/>
            <p:nvPr/>
          </p:nvSpPr>
          <p:spPr>
            <a:xfrm>
              <a:off x="8789073" y="2016734"/>
              <a:ext cx="195153" cy="317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4" h="21600" fill="norm" stroke="1" extrusionOk="0">
                  <a:moveTo>
                    <a:pt x="5707" y="0"/>
                  </a:moveTo>
                  <a:cubicBezTo>
                    <a:pt x="4082" y="2160"/>
                    <a:pt x="2456" y="4320"/>
                    <a:pt x="1411" y="6840"/>
                  </a:cubicBezTo>
                  <a:cubicBezTo>
                    <a:pt x="366" y="9360"/>
                    <a:pt x="-99" y="12240"/>
                    <a:pt x="17" y="14616"/>
                  </a:cubicBezTo>
                  <a:cubicBezTo>
                    <a:pt x="133" y="16992"/>
                    <a:pt x="830" y="18864"/>
                    <a:pt x="1759" y="20016"/>
                  </a:cubicBezTo>
                  <a:cubicBezTo>
                    <a:pt x="2688" y="21168"/>
                    <a:pt x="3849" y="21600"/>
                    <a:pt x="5591" y="21600"/>
                  </a:cubicBezTo>
                  <a:cubicBezTo>
                    <a:pt x="7333" y="21600"/>
                    <a:pt x="9656" y="21168"/>
                    <a:pt x="12211" y="19656"/>
                  </a:cubicBezTo>
                  <a:cubicBezTo>
                    <a:pt x="14766" y="18144"/>
                    <a:pt x="17553" y="15552"/>
                    <a:pt x="19178" y="12744"/>
                  </a:cubicBezTo>
                  <a:cubicBezTo>
                    <a:pt x="20804" y="9936"/>
                    <a:pt x="21269" y="6912"/>
                    <a:pt x="21385" y="4968"/>
                  </a:cubicBezTo>
                  <a:cubicBezTo>
                    <a:pt x="21501" y="3024"/>
                    <a:pt x="21269" y="2160"/>
                    <a:pt x="20572" y="1584"/>
                  </a:cubicBezTo>
                  <a:cubicBezTo>
                    <a:pt x="19875" y="1008"/>
                    <a:pt x="18714" y="720"/>
                    <a:pt x="17785" y="1008"/>
                  </a:cubicBezTo>
                  <a:cubicBezTo>
                    <a:pt x="16856" y="1296"/>
                    <a:pt x="16159" y="2160"/>
                    <a:pt x="15927" y="3240"/>
                  </a:cubicBezTo>
                  <a:cubicBezTo>
                    <a:pt x="15695" y="4320"/>
                    <a:pt x="15927" y="5616"/>
                    <a:pt x="16159" y="691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1" name="Line"/>
            <p:cNvSpPr/>
            <p:nvPr/>
          </p:nvSpPr>
          <p:spPr>
            <a:xfrm>
              <a:off x="8997724" y="2175484"/>
              <a:ext cx="103718" cy="148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8" h="21600" fill="norm" stroke="1" extrusionOk="0">
                  <a:moveTo>
                    <a:pt x="1728" y="0"/>
                  </a:moveTo>
                  <a:cubicBezTo>
                    <a:pt x="1728" y="6171"/>
                    <a:pt x="1728" y="12343"/>
                    <a:pt x="1728" y="16200"/>
                  </a:cubicBezTo>
                  <a:cubicBezTo>
                    <a:pt x="1728" y="20057"/>
                    <a:pt x="1728" y="21600"/>
                    <a:pt x="1512" y="21600"/>
                  </a:cubicBezTo>
                  <a:cubicBezTo>
                    <a:pt x="1296" y="21600"/>
                    <a:pt x="864" y="20057"/>
                    <a:pt x="432" y="17434"/>
                  </a:cubicBezTo>
                  <a:cubicBezTo>
                    <a:pt x="0" y="14811"/>
                    <a:pt x="-432" y="11109"/>
                    <a:pt x="864" y="8023"/>
                  </a:cubicBezTo>
                  <a:cubicBezTo>
                    <a:pt x="2160" y="4937"/>
                    <a:pt x="5184" y="2469"/>
                    <a:pt x="7776" y="1697"/>
                  </a:cubicBezTo>
                  <a:cubicBezTo>
                    <a:pt x="10368" y="926"/>
                    <a:pt x="12528" y="1851"/>
                    <a:pt x="14472" y="3857"/>
                  </a:cubicBezTo>
                  <a:cubicBezTo>
                    <a:pt x="16416" y="5863"/>
                    <a:pt x="18144" y="8949"/>
                    <a:pt x="18792" y="11417"/>
                  </a:cubicBezTo>
                  <a:cubicBezTo>
                    <a:pt x="19440" y="13886"/>
                    <a:pt x="19008" y="15737"/>
                    <a:pt x="19224" y="15737"/>
                  </a:cubicBezTo>
                  <a:cubicBezTo>
                    <a:pt x="19440" y="15737"/>
                    <a:pt x="20304" y="13886"/>
                    <a:pt x="21168" y="1203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2" name="Line"/>
            <p:cNvSpPr/>
            <p:nvPr/>
          </p:nvSpPr>
          <p:spPr>
            <a:xfrm>
              <a:off x="9120491" y="2194534"/>
              <a:ext cx="15694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8" h="21600" fill="norm" stroke="1" extrusionOk="0">
                  <a:moveTo>
                    <a:pt x="0" y="0"/>
                  </a:moveTo>
                  <a:cubicBezTo>
                    <a:pt x="8100" y="4800"/>
                    <a:pt x="16200" y="9600"/>
                    <a:pt x="18900" y="13200"/>
                  </a:cubicBezTo>
                  <a:cubicBezTo>
                    <a:pt x="21600" y="16800"/>
                    <a:pt x="18900" y="19200"/>
                    <a:pt x="162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3" name="Line"/>
            <p:cNvSpPr/>
            <p:nvPr/>
          </p:nvSpPr>
          <p:spPr>
            <a:xfrm>
              <a:off x="9152241" y="2078117"/>
              <a:ext cx="44451" cy="40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520" fill="norm" stroke="1" extrusionOk="0">
                  <a:moveTo>
                    <a:pt x="0" y="20520"/>
                  </a:moveTo>
                  <a:cubicBezTo>
                    <a:pt x="0" y="12960"/>
                    <a:pt x="0" y="5400"/>
                    <a:pt x="3600" y="2160"/>
                  </a:cubicBezTo>
                  <a:cubicBezTo>
                    <a:pt x="7200" y="-1080"/>
                    <a:pt x="14400" y="0"/>
                    <a:pt x="21600" y="108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4" name="Line"/>
            <p:cNvSpPr/>
            <p:nvPr/>
          </p:nvSpPr>
          <p:spPr>
            <a:xfrm>
              <a:off x="9228441" y="1976283"/>
              <a:ext cx="101601" cy="4024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0" fill="norm" stroke="1" extrusionOk="0">
                  <a:moveTo>
                    <a:pt x="21600" y="1137"/>
                  </a:moveTo>
                  <a:cubicBezTo>
                    <a:pt x="19350" y="687"/>
                    <a:pt x="17100" y="237"/>
                    <a:pt x="14850" y="69"/>
                  </a:cubicBezTo>
                  <a:cubicBezTo>
                    <a:pt x="12600" y="-100"/>
                    <a:pt x="10350" y="12"/>
                    <a:pt x="8325" y="744"/>
                  </a:cubicBezTo>
                  <a:cubicBezTo>
                    <a:pt x="6300" y="1475"/>
                    <a:pt x="4500" y="2825"/>
                    <a:pt x="3825" y="5187"/>
                  </a:cubicBezTo>
                  <a:cubicBezTo>
                    <a:pt x="3150" y="7550"/>
                    <a:pt x="3600" y="10925"/>
                    <a:pt x="3825" y="13569"/>
                  </a:cubicBezTo>
                  <a:cubicBezTo>
                    <a:pt x="4050" y="16212"/>
                    <a:pt x="4050" y="18125"/>
                    <a:pt x="3825" y="19362"/>
                  </a:cubicBezTo>
                  <a:cubicBezTo>
                    <a:pt x="3600" y="20600"/>
                    <a:pt x="3150" y="21163"/>
                    <a:pt x="2475" y="21331"/>
                  </a:cubicBezTo>
                  <a:cubicBezTo>
                    <a:pt x="1800" y="21500"/>
                    <a:pt x="900" y="21275"/>
                    <a:pt x="0" y="2105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5" name="Line"/>
            <p:cNvSpPr/>
            <p:nvPr/>
          </p:nvSpPr>
          <p:spPr>
            <a:xfrm>
              <a:off x="9196691" y="2200884"/>
              <a:ext cx="10795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7100"/>
                    <a:pt x="0" y="12600"/>
                    <a:pt x="1059" y="9900"/>
                  </a:cubicBezTo>
                  <a:cubicBezTo>
                    <a:pt x="2118" y="7200"/>
                    <a:pt x="4235" y="6300"/>
                    <a:pt x="7835" y="4950"/>
                  </a:cubicBezTo>
                  <a:cubicBezTo>
                    <a:pt x="11435" y="3600"/>
                    <a:pt x="16518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6" name="Line"/>
            <p:cNvSpPr/>
            <p:nvPr/>
          </p:nvSpPr>
          <p:spPr>
            <a:xfrm>
              <a:off x="9363907" y="1998370"/>
              <a:ext cx="124885" cy="3291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27" fill="norm" stroke="1" extrusionOk="0">
                  <a:moveTo>
                    <a:pt x="21600" y="1994"/>
                  </a:moveTo>
                  <a:cubicBezTo>
                    <a:pt x="21234" y="1178"/>
                    <a:pt x="20868" y="363"/>
                    <a:pt x="19769" y="92"/>
                  </a:cubicBezTo>
                  <a:cubicBezTo>
                    <a:pt x="18671" y="-180"/>
                    <a:pt x="16841" y="92"/>
                    <a:pt x="13912" y="1722"/>
                  </a:cubicBezTo>
                  <a:cubicBezTo>
                    <a:pt x="10983" y="3352"/>
                    <a:pt x="6956" y="6341"/>
                    <a:pt x="4210" y="9194"/>
                  </a:cubicBezTo>
                  <a:cubicBezTo>
                    <a:pt x="1464" y="12046"/>
                    <a:pt x="0" y="14763"/>
                    <a:pt x="0" y="16869"/>
                  </a:cubicBezTo>
                  <a:cubicBezTo>
                    <a:pt x="0" y="18975"/>
                    <a:pt x="1464" y="20469"/>
                    <a:pt x="4393" y="20945"/>
                  </a:cubicBezTo>
                  <a:cubicBezTo>
                    <a:pt x="7322" y="21420"/>
                    <a:pt x="11715" y="20877"/>
                    <a:pt x="16108" y="2033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7" name="Line"/>
            <p:cNvSpPr/>
            <p:nvPr/>
          </p:nvSpPr>
          <p:spPr>
            <a:xfrm>
              <a:off x="9522428" y="2101021"/>
              <a:ext cx="142462" cy="1770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9" h="21014" fill="norm" stroke="1" extrusionOk="0">
                  <a:moveTo>
                    <a:pt x="15686" y="3561"/>
                  </a:moveTo>
                  <a:cubicBezTo>
                    <a:pt x="15373" y="2306"/>
                    <a:pt x="15060" y="1050"/>
                    <a:pt x="14121" y="422"/>
                  </a:cubicBezTo>
                  <a:cubicBezTo>
                    <a:pt x="13182" y="-206"/>
                    <a:pt x="11617" y="-206"/>
                    <a:pt x="9895" y="924"/>
                  </a:cubicBezTo>
                  <a:cubicBezTo>
                    <a:pt x="8173" y="2054"/>
                    <a:pt x="6295" y="4315"/>
                    <a:pt x="4573" y="7078"/>
                  </a:cubicBezTo>
                  <a:cubicBezTo>
                    <a:pt x="2851" y="9841"/>
                    <a:pt x="1286" y="13106"/>
                    <a:pt x="504" y="15617"/>
                  </a:cubicBezTo>
                  <a:cubicBezTo>
                    <a:pt x="-279" y="18129"/>
                    <a:pt x="-279" y="19887"/>
                    <a:pt x="1443" y="20641"/>
                  </a:cubicBezTo>
                  <a:cubicBezTo>
                    <a:pt x="3164" y="21394"/>
                    <a:pt x="6608" y="21143"/>
                    <a:pt x="10208" y="18631"/>
                  </a:cubicBezTo>
                  <a:cubicBezTo>
                    <a:pt x="13808" y="16120"/>
                    <a:pt x="17564" y="11347"/>
                    <a:pt x="19443" y="8334"/>
                  </a:cubicBezTo>
                  <a:cubicBezTo>
                    <a:pt x="21321" y="5320"/>
                    <a:pt x="21321" y="4064"/>
                    <a:pt x="20695" y="3059"/>
                  </a:cubicBezTo>
                  <a:cubicBezTo>
                    <a:pt x="20069" y="2054"/>
                    <a:pt x="18817" y="1301"/>
                    <a:pt x="17408" y="924"/>
                  </a:cubicBezTo>
                  <a:cubicBezTo>
                    <a:pt x="15999" y="547"/>
                    <a:pt x="14434" y="547"/>
                    <a:pt x="13338" y="1803"/>
                  </a:cubicBezTo>
                  <a:cubicBezTo>
                    <a:pt x="12243" y="3059"/>
                    <a:pt x="11617" y="5571"/>
                    <a:pt x="10991" y="808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8" name="Line"/>
            <p:cNvSpPr/>
            <p:nvPr/>
          </p:nvSpPr>
          <p:spPr>
            <a:xfrm>
              <a:off x="9672941" y="2264384"/>
              <a:ext cx="64064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9" h="21600" fill="norm" stroke="1" extrusionOk="0">
                  <a:moveTo>
                    <a:pt x="18813" y="0"/>
                  </a:moveTo>
                  <a:cubicBezTo>
                    <a:pt x="20206" y="2250"/>
                    <a:pt x="21600" y="4500"/>
                    <a:pt x="20903" y="6300"/>
                  </a:cubicBezTo>
                  <a:cubicBezTo>
                    <a:pt x="20206" y="8100"/>
                    <a:pt x="17419" y="9450"/>
                    <a:pt x="13587" y="11925"/>
                  </a:cubicBezTo>
                  <a:cubicBezTo>
                    <a:pt x="9755" y="14400"/>
                    <a:pt x="4877" y="180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9" name="Line"/>
            <p:cNvSpPr/>
            <p:nvPr/>
          </p:nvSpPr>
          <p:spPr>
            <a:xfrm>
              <a:off x="9889482" y="2110853"/>
              <a:ext cx="196210" cy="1581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0" h="21236" fill="norm" stroke="1" extrusionOk="0">
                  <a:moveTo>
                    <a:pt x="2020" y="152"/>
                  </a:moveTo>
                  <a:cubicBezTo>
                    <a:pt x="1324" y="4700"/>
                    <a:pt x="627" y="9247"/>
                    <a:pt x="278" y="12231"/>
                  </a:cubicBezTo>
                  <a:cubicBezTo>
                    <a:pt x="-70" y="15215"/>
                    <a:pt x="-70" y="16636"/>
                    <a:pt x="162" y="18057"/>
                  </a:cubicBezTo>
                  <a:cubicBezTo>
                    <a:pt x="395" y="19479"/>
                    <a:pt x="859" y="20900"/>
                    <a:pt x="2253" y="21184"/>
                  </a:cubicBezTo>
                  <a:cubicBezTo>
                    <a:pt x="3646" y="21468"/>
                    <a:pt x="5969" y="20615"/>
                    <a:pt x="7943" y="18200"/>
                  </a:cubicBezTo>
                  <a:cubicBezTo>
                    <a:pt x="9917" y="15784"/>
                    <a:pt x="11543" y="11805"/>
                    <a:pt x="12472" y="9105"/>
                  </a:cubicBezTo>
                  <a:cubicBezTo>
                    <a:pt x="13401" y="6405"/>
                    <a:pt x="13633" y="4984"/>
                    <a:pt x="13749" y="3421"/>
                  </a:cubicBezTo>
                  <a:cubicBezTo>
                    <a:pt x="13865" y="1857"/>
                    <a:pt x="13865" y="152"/>
                    <a:pt x="13749" y="10"/>
                  </a:cubicBezTo>
                  <a:cubicBezTo>
                    <a:pt x="13633" y="-132"/>
                    <a:pt x="13401" y="1289"/>
                    <a:pt x="13285" y="3563"/>
                  </a:cubicBezTo>
                  <a:cubicBezTo>
                    <a:pt x="13169" y="5836"/>
                    <a:pt x="13169" y="8963"/>
                    <a:pt x="14098" y="11521"/>
                  </a:cubicBezTo>
                  <a:cubicBezTo>
                    <a:pt x="15027" y="14079"/>
                    <a:pt x="16885" y="16068"/>
                    <a:pt x="18278" y="16636"/>
                  </a:cubicBezTo>
                  <a:cubicBezTo>
                    <a:pt x="19672" y="17205"/>
                    <a:pt x="20601" y="16352"/>
                    <a:pt x="21530" y="155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0" name="Line"/>
            <p:cNvSpPr/>
            <p:nvPr/>
          </p:nvSpPr>
          <p:spPr>
            <a:xfrm>
              <a:off x="10098391" y="2010384"/>
              <a:ext cx="61894" cy="3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75" h="21600" fill="norm" stroke="1" extrusionOk="0">
                  <a:moveTo>
                    <a:pt x="4181" y="0"/>
                  </a:moveTo>
                  <a:cubicBezTo>
                    <a:pt x="10452" y="2487"/>
                    <a:pt x="16723" y="4975"/>
                    <a:pt x="19161" y="7658"/>
                  </a:cubicBezTo>
                  <a:cubicBezTo>
                    <a:pt x="21600" y="10342"/>
                    <a:pt x="20206" y="13222"/>
                    <a:pt x="16374" y="15578"/>
                  </a:cubicBezTo>
                  <a:cubicBezTo>
                    <a:pt x="12542" y="17935"/>
                    <a:pt x="6271" y="1976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1" name="Line"/>
            <p:cNvSpPr/>
            <p:nvPr/>
          </p:nvSpPr>
          <p:spPr>
            <a:xfrm>
              <a:off x="7869541" y="2992893"/>
              <a:ext cx="25401" cy="419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6" fill="norm" stroke="1" extrusionOk="0">
                  <a:moveTo>
                    <a:pt x="5400" y="737"/>
                  </a:moveTo>
                  <a:cubicBezTo>
                    <a:pt x="10800" y="305"/>
                    <a:pt x="16200" y="-127"/>
                    <a:pt x="18900" y="35"/>
                  </a:cubicBezTo>
                  <a:cubicBezTo>
                    <a:pt x="21600" y="197"/>
                    <a:pt x="21600" y="953"/>
                    <a:pt x="21600" y="3545"/>
                  </a:cubicBezTo>
                  <a:cubicBezTo>
                    <a:pt x="21600" y="6137"/>
                    <a:pt x="21600" y="10565"/>
                    <a:pt x="20700" y="13643"/>
                  </a:cubicBezTo>
                  <a:cubicBezTo>
                    <a:pt x="19800" y="16721"/>
                    <a:pt x="18000" y="18449"/>
                    <a:pt x="17100" y="19583"/>
                  </a:cubicBezTo>
                  <a:cubicBezTo>
                    <a:pt x="16200" y="20717"/>
                    <a:pt x="16200" y="21257"/>
                    <a:pt x="13500" y="21365"/>
                  </a:cubicBezTo>
                  <a:cubicBezTo>
                    <a:pt x="10800" y="21473"/>
                    <a:pt x="5400" y="21149"/>
                    <a:pt x="0" y="2082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2" name="Line"/>
            <p:cNvSpPr/>
            <p:nvPr/>
          </p:nvSpPr>
          <p:spPr>
            <a:xfrm>
              <a:off x="7856841" y="2953731"/>
              <a:ext cx="209551" cy="917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68" fill="norm" stroke="1" extrusionOk="0">
                  <a:moveTo>
                    <a:pt x="0" y="21268"/>
                  </a:moveTo>
                  <a:cubicBezTo>
                    <a:pt x="5018" y="14395"/>
                    <a:pt x="10036" y="7523"/>
                    <a:pt x="13309" y="3841"/>
                  </a:cubicBezTo>
                  <a:cubicBezTo>
                    <a:pt x="16582" y="159"/>
                    <a:pt x="18109" y="-332"/>
                    <a:pt x="19200" y="159"/>
                  </a:cubicBezTo>
                  <a:cubicBezTo>
                    <a:pt x="20291" y="650"/>
                    <a:pt x="20945" y="2123"/>
                    <a:pt x="21600" y="359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3" name="Line"/>
            <p:cNvSpPr/>
            <p:nvPr/>
          </p:nvSpPr>
          <p:spPr>
            <a:xfrm>
              <a:off x="7875891" y="3223234"/>
              <a:ext cx="1397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564" y="17280"/>
                    <a:pt x="11127" y="12960"/>
                    <a:pt x="14727" y="9360"/>
                  </a:cubicBezTo>
                  <a:cubicBezTo>
                    <a:pt x="18327" y="5760"/>
                    <a:pt x="19964" y="28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4" name="Line"/>
            <p:cNvSpPr/>
            <p:nvPr/>
          </p:nvSpPr>
          <p:spPr>
            <a:xfrm>
              <a:off x="7989211" y="3394684"/>
              <a:ext cx="140681" cy="1952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2" h="21193" fill="norm" stroke="1" extrusionOk="0">
                  <a:moveTo>
                    <a:pt x="3959" y="689"/>
                  </a:moveTo>
                  <a:cubicBezTo>
                    <a:pt x="2688" y="2987"/>
                    <a:pt x="1418" y="5285"/>
                    <a:pt x="624" y="7928"/>
                  </a:cubicBezTo>
                  <a:cubicBezTo>
                    <a:pt x="-170" y="10570"/>
                    <a:pt x="-488" y="13557"/>
                    <a:pt x="1418" y="15970"/>
                  </a:cubicBezTo>
                  <a:cubicBezTo>
                    <a:pt x="3324" y="18383"/>
                    <a:pt x="7453" y="20221"/>
                    <a:pt x="10312" y="20911"/>
                  </a:cubicBezTo>
                  <a:cubicBezTo>
                    <a:pt x="13171" y="21600"/>
                    <a:pt x="14759" y="21140"/>
                    <a:pt x="16347" y="18268"/>
                  </a:cubicBezTo>
                  <a:cubicBezTo>
                    <a:pt x="17936" y="15396"/>
                    <a:pt x="19524" y="10111"/>
                    <a:pt x="20159" y="6894"/>
                  </a:cubicBezTo>
                  <a:cubicBezTo>
                    <a:pt x="20794" y="3677"/>
                    <a:pt x="20477" y="2528"/>
                    <a:pt x="20477" y="1723"/>
                  </a:cubicBezTo>
                  <a:cubicBezTo>
                    <a:pt x="20477" y="919"/>
                    <a:pt x="20794" y="460"/>
                    <a:pt x="21112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5" name="Line"/>
            <p:cNvSpPr/>
            <p:nvPr/>
          </p:nvSpPr>
          <p:spPr>
            <a:xfrm>
              <a:off x="8223314" y="3009186"/>
              <a:ext cx="84378" cy="3237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1" h="21177" fill="norm" stroke="1" extrusionOk="0">
                  <a:moveTo>
                    <a:pt x="21001" y="3202"/>
                  </a:moveTo>
                  <a:cubicBezTo>
                    <a:pt x="20474" y="1955"/>
                    <a:pt x="19947" y="709"/>
                    <a:pt x="18367" y="225"/>
                  </a:cubicBezTo>
                  <a:cubicBezTo>
                    <a:pt x="16786" y="-260"/>
                    <a:pt x="14152" y="17"/>
                    <a:pt x="10991" y="1263"/>
                  </a:cubicBezTo>
                  <a:cubicBezTo>
                    <a:pt x="7830" y="2509"/>
                    <a:pt x="4142" y="4725"/>
                    <a:pt x="2035" y="7494"/>
                  </a:cubicBezTo>
                  <a:cubicBezTo>
                    <a:pt x="-72" y="10263"/>
                    <a:pt x="-599" y="13586"/>
                    <a:pt x="718" y="16009"/>
                  </a:cubicBezTo>
                  <a:cubicBezTo>
                    <a:pt x="2035" y="18432"/>
                    <a:pt x="5196" y="19955"/>
                    <a:pt x="8357" y="20648"/>
                  </a:cubicBezTo>
                  <a:cubicBezTo>
                    <a:pt x="11518" y="21340"/>
                    <a:pt x="14679" y="21202"/>
                    <a:pt x="17840" y="2106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6" name="Line"/>
            <p:cNvSpPr/>
            <p:nvPr/>
          </p:nvSpPr>
          <p:spPr>
            <a:xfrm>
              <a:off x="8321843" y="3077184"/>
              <a:ext cx="150949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4" h="21600" fill="norm" stroke="1" extrusionOk="0">
                  <a:moveTo>
                    <a:pt x="16894" y="0"/>
                  </a:moveTo>
                  <a:cubicBezTo>
                    <a:pt x="17494" y="3273"/>
                    <a:pt x="18094" y="6545"/>
                    <a:pt x="16594" y="9818"/>
                  </a:cubicBezTo>
                  <a:cubicBezTo>
                    <a:pt x="15094" y="13091"/>
                    <a:pt x="11494" y="16364"/>
                    <a:pt x="8944" y="18218"/>
                  </a:cubicBezTo>
                  <a:cubicBezTo>
                    <a:pt x="6394" y="20073"/>
                    <a:pt x="4894" y="20509"/>
                    <a:pt x="3544" y="20291"/>
                  </a:cubicBezTo>
                  <a:cubicBezTo>
                    <a:pt x="2194" y="20073"/>
                    <a:pt x="994" y="19200"/>
                    <a:pt x="394" y="18218"/>
                  </a:cubicBezTo>
                  <a:cubicBezTo>
                    <a:pt x="-206" y="17236"/>
                    <a:pt x="-206" y="16145"/>
                    <a:pt x="994" y="15055"/>
                  </a:cubicBezTo>
                  <a:cubicBezTo>
                    <a:pt x="2194" y="13964"/>
                    <a:pt x="4594" y="12873"/>
                    <a:pt x="7594" y="13636"/>
                  </a:cubicBezTo>
                  <a:cubicBezTo>
                    <a:pt x="10594" y="14400"/>
                    <a:pt x="14194" y="17018"/>
                    <a:pt x="16594" y="18655"/>
                  </a:cubicBezTo>
                  <a:cubicBezTo>
                    <a:pt x="18994" y="20291"/>
                    <a:pt x="20194" y="20945"/>
                    <a:pt x="21394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7" name="Line"/>
            <p:cNvSpPr/>
            <p:nvPr/>
          </p:nvSpPr>
          <p:spPr>
            <a:xfrm>
              <a:off x="8536291" y="2994634"/>
              <a:ext cx="61758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29" h="21600" fill="norm" stroke="1" extrusionOk="0">
                  <a:moveTo>
                    <a:pt x="0" y="0"/>
                  </a:moveTo>
                  <a:cubicBezTo>
                    <a:pt x="7665" y="4221"/>
                    <a:pt x="15329" y="8441"/>
                    <a:pt x="18465" y="11669"/>
                  </a:cubicBezTo>
                  <a:cubicBezTo>
                    <a:pt x="21600" y="14897"/>
                    <a:pt x="20206" y="17131"/>
                    <a:pt x="18465" y="18621"/>
                  </a:cubicBezTo>
                  <a:cubicBezTo>
                    <a:pt x="16723" y="20110"/>
                    <a:pt x="14632" y="20855"/>
                    <a:pt x="11845" y="21228"/>
                  </a:cubicBezTo>
                  <a:cubicBezTo>
                    <a:pt x="9058" y="21600"/>
                    <a:pt x="5574" y="21600"/>
                    <a:pt x="209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8" name="Line"/>
            <p:cNvSpPr/>
            <p:nvPr/>
          </p:nvSpPr>
          <p:spPr>
            <a:xfrm>
              <a:off x="8771241" y="3147034"/>
              <a:ext cx="1714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9" name="Line"/>
            <p:cNvSpPr/>
            <p:nvPr/>
          </p:nvSpPr>
          <p:spPr>
            <a:xfrm>
              <a:off x="8783941" y="3274034"/>
              <a:ext cx="1270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0" name="Line"/>
            <p:cNvSpPr/>
            <p:nvPr/>
          </p:nvSpPr>
          <p:spPr>
            <a:xfrm>
              <a:off x="9047672" y="2905183"/>
              <a:ext cx="129486" cy="4669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4" h="21370" fill="norm" stroke="1" extrusionOk="0">
                  <a:moveTo>
                    <a:pt x="3566" y="7871"/>
                  </a:moveTo>
                  <a:cubicBezTo>
                    <a:pt x="3224" y="11067"/>
                    <a:pt x="2881" y="14263"/>
                    <a:pt x="2709" y="16152"/>
                  </a:cubicBezTo>
                  <a:cubicBezTo>
                    <a:pt x="2538" y="18041"/>
                    <a:pt x="2538" y="18622"/>
                    <a:pt x="2538" y="19397"/>
                  </a:cubicBezTo>
                  <a:cubicBezTo>
                    <a:pt x="2538" y="20172"/>
                    <a:pt x="2538" y="21141"/>
                    <a:pt x="2195" y="21334"/>
                  </a:cubicBezTo>
                  <a:cubicBezTo>
                    <a:pt x="1852" y="21528"/>
                    <a:pt x="1166" y="20947"/>
                    <a:pt x="652" y="18913"/>
                  </a:cubicBezTo>
                  <a:cubicBezTo>
                    <a:pt x="138" y="16879"/>
                    <a:pt x="-205" y="13392"/>
                    <a:pt x="138" y="10244"/>
                  </a:cubicBezTo>
                  <a:cubicBezTo>
                    <a:pt x="481" y="7096"/>
                    <a:pt x="1509" y="4287"/>
                    <a:pt x="2538" y="2689"/>
                  </a:cubicBezTo>
                  <a:cubicBezTo>
                    <a:pt x="3566" y="1090"/>
                    <a:pt x="4595" y="703"/>
                    <a:pt x="6481" y="412"/>
                  </a:cubicBezTo>
                  <a:cubicBezTo>
                    <a:pt x="8366" y="122"/>
                    <a:pt x="11109" y="-72"/>
                    <a:pt x="13166" y="25"/>
                  </a:cubicBezTo>
                  <a:cubicBezTo>
                    <a:pt x="15224" y="122"/>
                    <a:pt x="16595" y="509"/>
                    <a:pt x="18138" y="1623"/>
                  </a:cubicBezTo>
                  <a:cubicBezTo>
                    <a:pt x="19681" y="2737"/>
                    <a:pt x="21395" y="4577"/>
                    <a:pt x="20881" y="5982"/>
                  </a:cubicBezTo>
                  <a:cubicBezTo>
                    <a:pt x="20366" y="7386"/>
                    <a:pt x="17624" y="8355"/>
                    <a:pt x="14709" y="9033"/>
                  </a:cubicBezTo>
                  <a:cubicBezTo>
                    <a:pt x="11795" y="9711"/>
                    <a:pt x="8709" y="10098"/>
                    <a:pt x="6138" y="10292"/>
                  </a:cubicBezTo>
                  <a:cubicBezTo>
                    <a:pt x="3566" y="10486"/>
                    <a:pt x="1509" y="10486"/>
                    <a:pt x="1338" y="10534"/>
                  </a:cubicBezTo>
                  <a:cubicBezTo>
                    <a:pt x="1166" y="10583"/>
                    <a:pt x="2881" y="10680"/>
                    <a:pt x="4595" y="1077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1" name="Line"/>
            <p:cNvSpPr/>
            <p:nvPr/>
          </p:nvSpPr>
          <p:spPr>
            <a:xfrm>
              <a:off x="9133191" y="3121634"/>
              <a:ext cx="152401" cy="2159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1" fill="norm" stroke="1" extrusionOk="0">
                  <a:moveTo>
                    <a:pt x="0" y="8179"/>
                  </a:moveTo>
                  <a:cubicBezTo>
                    <a:pt x="600" y="7130"/>
                    <a:pt x="1200" y="6082"/>
                    <a:pt x="2400" y="5452"/>
                  </a:cubicBezTo>
                  <a:cubicBezTo>
                    <a:pt x="3600" y="4823"/>
                    <a:pt x="5400" y="4614"/>
                    <a:pt x="7350" y="5557"/>
                  </a:cubicBezTo>
                  <a:cubicBezTo>
                    <a:pt x="9300" y="6501"/>
                    <a:pt x="11400" y="8598"/>
                    <a:pt x="12450" y="10800"/>
                  </a:cubicBezTo>
                  <a:cubicBezTo>
                    <a:pt x="13500" y="13002"/>
                    <a:pt x="13500" y="15309"/>
                    <a:pt x="13050" y="16986"/>
                  </a:cubicBezTo>
                  <a:cubicBezTo>
                    <a:pt x="12600" y="18664"/>
                    <a:pt x="11700" y="19713"/>
                    <a:pt x="10500" y="20447"/>
                  </a:cubicBezTo>
                  <a:cubicBezTo>
                    <a:pt x="9300" y="21181"/>
                    <a:pt x="7800" y="21600"/>
                    <a:pt x="6750" y="21285"/>
                  </a:cubicBezTo>
                  <a:cubicBezTo>
                    <a:pt x="5700" y="20971"/>
                    <a:pt x="5100" y="19922"/>
                    <a:pt x="5850" y="17301"/>
                  </a:cubicBezTo>
                  <a:cubicBezTo>
                    <a:pt x="6600" y="14680"/>
                    <a:pt x="8700" y="10485"/>
                    <a:pt x="11550" y="7340"/>
                  </a:cubicBezTo>
                  <a:cubicBezTo>
                    <a:pt x="14400" y="4194"/>
                    <a:pt x="18000" y="209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2" name="Line"/>
            <p:cNvSpPr/>
            <p:nvPr/>
          </p:nvSpPr>
          <p:spPr>
            <a:xfrm>
              <a:off x="9357557" y="2996335"/>
              <a:ext cx="112185" cy="3698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5" fill="norm" stroke="1" extrusionOk="0">
                  <a:moveTo>
                    <a:pt x="21600" y="637"/>
                  </a:moveTo>
                  <a:cubicBezTo>
                    <a:pt x="19562" y="269"/>
                    <a:pt x="17525" y="-99"/>
                    <a:pt x="15487" y="24"/>
                  </a:cubicBezTo>
                  <a:cubicBezTo>
                    <a:pt x="13449" y="146"/>
                    <a:pt x="11411" y="760"/>
                    <a:pt x="8966" y="2662"/>
                  </a:cubicBezTo>
                  <a:cubicBezTo>
                    <a:pt x="6521" y="4565"/>
                    <a:pt x="3668" y="7756"/>
                    <a:pt x="2038" y="10640"/>
                  </a:cubicBezTo>
                  <a:cubicBezTo>
                    <a:pt x="408" y="13524"/>
                    <a:pt x="0" y="16101"/>
                    <a:pt x="0" y="17696"/>
                  </a:cubicBezTo>
                  <a:cubicBezTo>
                    <a:pt x="0" y="19292"/>
                    <a:pt x="408" y="19906"/>
                    <a:pt x="1426" y="20458"/>
                  </a:cubicBezTo>
                  <a:cubicBezTo>
                    <a:pt x="2445" y="21010"/>
                    <a:pt x="4075" y="21501"/>
                    <a:pt x="6113" y="21440"/>
                  </a:cubicBezTo>
                  <a:cubicBezTo>
                    <a:pt x="8151" y="21378"/>
                    <a:pt x="10596" y="20765"/>
                    <a:pt x="13042" y="2015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3" name="Line"/>
            <p:cNvSpPr/>
            <p:nvPr/>
          </p:nvSpPr>
          <p:spPr>
            <a:xfrm>
              <a:off x="9517096" y="3064969"/>
              <a:ext cx="158700" cy="2881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9" h="21311" fill="norm" stroke="1" extrusionOk="0">
                  <a:moveTo>
                    <a:pt x="1315" y="1373"/>
                  </a:moveTo>
                  <a:cubicBezTo>
                    <a:pt x="747" y="5756"/>
                    <a:pt x="178" y="10138"/>
                    <a:pt x="36" y="13112"/>
                  </a:cubicBezTo>
                  <a:cubicBezTo>
                    <a:pt x="-106" y="16086"/>
                    <a:pt x="178" y="17651"/>
                    <a:pt x="747" y="18747"/>
                  </a:cubicBezTo>
                  <a:cubicBezTo>
                    <a:pt x="1315" y="19843"/>
                    <a:pt x="2168" y="20469"/>
                    <a:pt x="3731" y="20860"/>
                  </a:cubicBezTo>
                  <a:cubicBezTo>
                    <a:pt x="5294" y="21251"/>
                    <a:pt x="7568" y="21408"/>
                    <a:pt x="9273" y="21251"/>
                  </a:cubicBezTo>
                  <a:cubicBezTo>
                    <a:pt x="10978" y="21095"/>
                    <a:pt x="12115" y="20625"/>
                    <a:pt x="13962" y="18747"/>
                  </a:cubicBezTo>
                  <a:cubicBezTo>
                    <a:pt x="15810" y="16869"/>
                    <a:pt x="18368" y="13582"/>
                    <a:pt x="19789" y="10686"/>
                  </a:cubicBezTo>
                  <a:cubicBezTo>
                    <a:pt x="21210" y="7791"/>
                    <a:pt x="21494" y="5286"/>
                    <a:pt x="21210" y="3408"/>
                  </a:cubicBezTo>
                  <a:cubicBezTo>
                    <a:pt x="20926" y="1530"/>
                    <a:pt x="20073" y="278"/>
                    <a:pt x="19789" y="43"/>
                  </a:cubicBezTo>
                  <a:cubicBezTo>
                    <a:pt x="19505" y="-192"/>
                    <a:pt x="19789" y="591"/>
                    <a:pt x="20073" y="137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4" name="Line"/>
            <p:cNvSpPr/>
            <p:nvPr/>
          </p:nvSpPr>
          <p:spPr>
            <a:xfrm>
              <a:off x="9817273" y="3108934"/>
              <a:ext cx="135069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5" h="21600" fill="norm" stroke="1" extrusionOk="0">
                  <a:moveTo>
                    <a:pt x="18214" y="0"/>
                  </a:moveTo>
                  <a:cubicBezTo>
                    <a:pt x="13894" y="2700"/>
                    <a:pt x="9574" y="5400"/>
                    <a:pt x="6583" y="7200"/>
                  </a:cubicBezTo>
                  <a:cubicBezTo>
                    <a:pt x="3593" y="9000"/>
                    <a:pt x="1931" y="9900"/>
                    <a:pt x="934" y="11100"/>
                  </a:cubicBezTo>
                  <a:cubicBezTo>
                    <a:pt x="-63" y="12300"/>
                    <a:pt x="-395" y="13800"/>
                    <a:pt x="602" y="14700"/>
                  </a:cubicBezTo>
                  <a:cubicBezTo>
                    <a:pt x="1599" y="15600"/>
                    <a:pt x="3925" y="15900"/>
                    <a:pt x="7580" y="16950"/>
                  </a:cubicBezTo>
                  <a:cubicBezTo>
                    <a:pt x="11236" y="18000"/>
                    <a:pt x="16220" y="19800"/>
                    <a:pt x="21205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5" name="Line"/>
            <p:cNvSpPr/>
            <p:nvPr/>
          </p:nvSpPr>
          <p:spPr>
            <a:xfrm>
              <a:off x="9787241" y="3305784"/>
              <a:ext cx="1524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6" name="Line"/>
            <p:cNvSpPr/>
            <p:nvPr/>
          </p:nvSpPr>
          <p:spPr>
            <a:xfrm>
              <a:off x="10017020" y="3083534"/>
              <a:ext cx="151222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3" h="21600" fill="norm" stroke="1" extrusionOk="0">
                  <a:moveTo>
                    <a:pt x="21433" y="0"/>
                  </a:moveTo>
                  <a:cubicBezTo>
                    <a:pt x="18433" y="4645"/>
                    <a:pt x="15433" y="9290"/>
                    <a:pt x="13333" y="12077"/>
                  </a:cubicBezTo>
                  <a:cubicBezTo>
                    <a:pt x="11233" y="14865"/>
                    <a:pt x="10033" y="15794"/>
                    <a:pt x="8533" y="16723"/>
                  </a:cubicBezTo>
                  <a:cubicBezTo>
                    <a:pt x="7033" y="17652"/>
                    <a:pt x="5233" y="18581"/>
                    <a:pt x="3733" y="18116"/>
                  </a:cubicBezTo>
                  <a:cubicBezTo>
                    <a:pt x="2233" y="17652"/>
                    <a:pt x="1033" y="15794"/>
                    <a:pt x="433" y="14284"/>
                  </a:cubicBezTo>
                  <a:cubicBezTo>
                    <a:pt x="-167" y="12774"/>
                    <a:pt x="-167" y="11613"/>
                    <a:pt x="583" y="10916"/>
                  </a:cubicBezTo>
                  <a:cubicBezTo>
                    <a:pt x="1333" y="10219"/>
                    <a:pt x="2833" y="9987"/>
                    <a:pt x="4783" y="10684"/>
                  </a:cubicBezTo>
                  <a:cubicBezTo>
                    <a:pt x="6733" y="11381"/>
                    <a:pt x="9133" y="13006"/>
                    <a:pt x="11983" y="14981"/>
                  </a:cubicBezTo>
                  <a:cubicBezTo>
                    <a:pt x="14833" y="16955"/>
                    <a:pt x="18133" y="19277"/>
                    <a:pt x="21433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7" name="Line"/>
            <p:cNvSpPr/>
            <p:nvPr/>
          </p:nvSpPr>
          <p:spPr>
            <a:xfrm>
              <a:off x="10225391" y="3013684"/>
              <a:ext cx="113304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2" h="21600" fill="norm" stroke="1" extrusionOk="0">
                  <a:moveTo>
                    <a:pt x="3600" y="0"/>
                  </a:moveTo>
                  <a:cubicBezTo>
                    <a:pt x="8000" y="758"/>
                    <a:pt x="12400" y="1516"/>
                    <a:pt x="15800" y="3411"/>
                  </a:cubicBezTo>
                  <a:cubicBezTo>
                    <a:pt x="19200" y="5305"/>
                    <a:pt x="21600" y="8337"/>
                    <a:pt x="21400" y="11116"/>
                  </a:cubicBezTo>
                  <a:cubicBezTo>
                    <a:pt x="21200" y="13895"/>
                    <a:pt x="18400" y="16421"/>
                    <a:pt x="14400" y="18126"/>
                  </a:cubicBezTo>
                  <a:cubicBezTo>
                    <a:pt x="10400" y="19832"/>
                    <a:pt x="5200" y="2071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8" name="Line"/>
            <p:cNvSpPr/>
            <p:nvPr/>
          </p:nvSpPr>
          <p:spPr>
            <a:xfrm>
              <a:off x="8155291" y="4182084"/>
              <a:ext cx="2222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291" y="14400"/>
                    <a:pt x="6583" y="7200"/>
                    <a:pt x="10183" y="3600"/>
                  </a:cubicBezTo>
                  <a:cubicBezTo>
                    <a:pt x="13783" y="0"/>
                    <a:pt x="17691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9" name="Line"/>
            <p:cNvSpPr/>
            <p:nvPr/>
          </p:nvSpPr>
          <p:spPr>
            <a:xfrm>
              <a:off x="8187041" y="4315434"/>
              <a:ext cx="1460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635" y="15840"/>
                    <a:pt x="11270" y="10080"/>
                    <a:pt x="14870" y="6480"/>
                  </a:cubicBezTo>
                  <a:cubicBezTo>
                    <a:pt x="18470" y="2880"/>
                    <a:pt x="20035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0" name="Line"/>
            <p:cNvSpPr/>
            <p:nvPr/>
          </p:nvSpPr>
          <p:spPr>
            <a:xfrm>
              <a:off x="8633900" y="3973982"/>
              <a:ext cx="105592" cy="6208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8" h="21550" fill="norm" stroke="1" extrusionOk="0">
                  <a:moveTo>
                    <a:pt x="21128" y="1713"/>
                  </a:moveTo>
                  <a:cubicBezTo>
                    <a:pt x="21128" y="1346"/>
                    <a:pt x="21128" y="979"/>
                    <a:pt x="20281" y="685"/>
                  </a:cubicBezTo>
                  <a:cubicBezTo>
                    <a:pt x="19434" y="391"/>
                    <a:pt x="17740" y="170"/>
                    <a:pt x="15834" y="60"/>
                  </a:cubicBezTo>
                  <a:cubicBezTo>
                    <a:pt x="13928" y="-50"/>
                    <a:pt x="11810" y="-50"/>
                    <a:pt x="9057" y="428"/>
                  </a:cubicBezTo>
                  <a:cubicBezTo>
                    <a:pt x="6304" y="905"/>
                    <a:pt x="2916" y="1860"/>
                    <a:pt x="1222" y="3403"/>
                  </a:cubicBezTo>
                  <a:cubicBezTo>
                    <a:pt x="-472" y="4946"/>
                    <a:pt x="-472" y="7077"/>
                    <a:pt x="1646" y="9244"/>
                  </a:cubicBezTo>
                  <a:cubicBezTo>
                    <a:pt x="3763" y="11411"/>
                    <a:pt x="7999" y="13615"/>
                    <a:pt x="10963" y="15379"/>
                  </a:cubicBezTo>
                  <a:cubicBezTo>
                    <a:pt x="13928" y="17142"/>
                    <a:pt x="15622" y="18464"/>
                    <a:pt x="16046" y="19309"/>
                  </a:cubicBezTo>
                  <a:cubicBezTo>
                    <a:pt x="16469" y="20154"/>
                    <a:pt x="15622" y="20521"/>
                    <a:pt x="13504" y="20815"/>
                  </a:cubicBezTo>
                  <a:cubicBezTo>
                    <a:pt x="11387" y="21109"/>
                    <a:pt x="7999" y="21330"/>
                    <a:pt x="4610" y="2155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1" name="Line"/>
            <p:cNvSpPr/>
            <p:nvPr/>
          </p:nvSpPr>
          <p:spPr>
            <a:xfrm>
              <a:off x="8668420" y="4748044"/>
              <a:ext cx="105074" cy="1476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4" h="20930" fill="norm" stroke="1" extrusionOk="0">
                  <a:moveTo>
                    <a:pt x="12950" y="5285"/>
                  </a:moveTo>
                  <a:cubicBezTo>
                    <a:pt x="12950" y="3785"/>
                    <a:pt x="12950" y="2285"/>
                    <a:pt x="11892" y="1235"/>
                  </a:cubicBezTo>
                  <a:cubicBezTo>
                    <a:pt x="10833" y="185"/>
                    <a:pt x="8715" y="-415"/>
                    <a:pt x="6809" y="335"/>
                  </a:cubicBezTo>
                  <a:cubicBezTo>
                    <a:pt x="4903" y="1085"/>
                    <a:pt x="3209" y="3185"/>
                    <a:pt x="1939" y="6335"/>
                  </a:cubicBezTo>
                  <a:cubicBezTo>
                    <a:pt x="668" y="9485"/>
                    <a:pt x="-179" y="13685"/>
                    <a:pt x="33" y="16385"/>
                  </a:cubicBezTo>
                  <a:cubicBezTo>
                    <a:pt x="245" y="19085"/>
                    <a:pt x="1515" y="20285"/>
                    <a:pt x="4268" y="20735"/>
                  </a:cubicBezTo>
                  <a:cubicBezTo>
                    <a:pt x="7021" y="21185"/>
                    <a:pt x="11256" y="20885"/>
                    <a:pt x="14433" y="19535"/>
                  </a:cubicBezTo>
                  <a:cubicBezTo>
                    <a:pt x="17609" y="18185"/>
                    <a:pt x="19727" y="15785"/>
                    <a:pt x="20574" y="12785"/>
                  </a:cubicBezTo>
                  <a:cubicBezTo>
                    <a:pt x="21421" y="9785"/>
                    <a:pt x="20997" y="6185"/>
                    <a:pt x="19939" y="3935"/>
                  </a:cubicBezTo>
                  <a:cubicBezTo>
                    <a:pt x="18880" y="1685"/>
                    <a:pt x="17186" y="785"/>
                    <a:pt x="14856" y="1235"/>
                  </a:cubicBezTo>
                  <a:cubicBezTo>
                    <a:pt x="12527" y="1685"/>
                    <a:pt x="9562" y="3485"/>
                    <a:pt x="6597" y="528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2" name="Line"/>
            <p:cNvSpPr/>
            <p:nvPr/>
          </p:nvSpPr>
          <p:spPr>
            <a:xfrm>
              <a:off x="8530884" y="3724884"/>
              <a:ext cx="189558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3" h="21600" fill="norm" stroke="1" extrusionOk="0">
                  <a:moveTo>
                    <a:pt x="15733" y="0"/>
                  </a:moveTo>
                  <a:cubicBezTo>
                    <a:pt x="13333" y="5400"/>
                    <a:pt x="10933" y="10800"/>
                    <a:pt x="9253" y="14014"/>
                  </a:cubicBezTo>
                  <a:cubicBezTo>
                    <a:pt x="7573" y="17229"/>
                    <a:pt x="6613" y="18257"/>
                    <a:pt x="5413" y="18900"/>
                  </a:cubicBezTo>
                  <a:cubicBezTo>
                    <a:pt x="4213" y="19543"/>
                    <a:pt x="2773" y="19800"/>
                    <a:pt x="1693" y="18771"/>
                  </a:cubicBezTo>
                  <a:cubicBezTo>
                    <a:pt x="613" y="17743"/>
                    <a:pt x="-107" y="15429"/>
                    <a:pt x="13" y="13886"/>
                  </a:cubicBezTo>
                  <a:cubicBezTo>
                    <a:pt x="133" y="12343"/>
                    <a:pt x="1093" y="11571"/>
                    <a:pt x="3253" y="11829"/>
                  </a:cubicBezTo>
                  <a:cubicBezTo>
                    <a:pt x="5413" y="12086"/>
                    <a:pt x="8773" y="13371"/>
                    <a:pt x="10813" y="14529"/>
                  </a:cubicBezTo>
                  <a:cubicBezTo>
                    <a:pt x="12853" y="15686"/>
                    <a:pt x="13573" y="16714"/>
                    <a:pt x="15133" y="17871"/>
                  </a:cubicBezTo>
                  <a:cubicBezTo>
                    <a:pt x="16693" y="19029"/>
                    <a:pt x="19093" y="20314"/>
                    <a:pt x="21493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3" name="Line"/>
            <p:cNvSpPr/>
            <p:nvPr/>
          </p:nvSpPr>
          <p:spPr>
            <a:xfrm>
              <a:off x="8886482" y="4042944"/>
              <a:ext cx="94310" cy="3752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7" h="21391" fill="norm" stroke="1" extrusionOk="0">
                  <a:moveTo>
                    <a:pt x="21387" y="4674"/>
                  </a:moveTo>
                  <a:cubicBezTo>
                    <a:pt x="19947" y="3226"/>
                    <a:pt x="18507" y="1778"/>
                    <a:pt x="16587" y="933"/>
                  </a:cubicBezTo>
                  <a:cubicBezTo>
                    <a:pt x="14667" y="88"/>
                    <a:pt x="12267" y="-153"/>
                    <a:pt x="10107" y="88"/>
                  </a:cubicBezTo>
                  <a:cubicBezTo>
                    <a:pt x="7947" y="330"/>
                    <a:pt x="6027" y="1054"/>
                    <a:pt x="4107" y="3226"/>
                  </a:cubicBezTo>
                  <a:cubicBezTo>
                    <a:pt x="2187" y="5398"/>
                    <a:pt x="267" y="9018"/>
                    <a:pt x="27" y="12095"/>
                  </a:cubicBezTo>
                  <a:cubicBezTo>
                    <a:pt x="-213" y="15172"/>
                    <a:pt x="1227" y="17706"/>
                    <a:pt x="2187" y="19275"/>
                  </a:cubicBezTo>
                  <a:cubicBezTo>
                    <a:pt x="3147" y="20844"/>
                    <a:pt x="3627" y="21447"/>
                    <a:pt x="3387" y="21387"/>
                  </a:cubicBezTo>
                  <a:cubicBezTo>
                    <a:pt x="3147" y="21326"/>
                    <a:pt x="2187" y="20602"/>
                    <a:pt x="1227" y="19878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4" name="Line"/>
            <p:cNvSpPr/>
            <p:nvPr/>
          </p:nvSpPr>
          <p:spPr>
            <a:xfrm>
              <a:off x="8822041" y="4302734"/>
              <a:ext cx="20320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800" y="16000"/>
                    <a:pt x="3600" y="10400"/>
                    <a:pt x="7200" y="6800"/>
                  </a:cubicBezTo>
                  <a:cubicBezTo>
                    <a:pt x="10800" y="3200"/>
                    <a:pt x="16200" y="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5" name="Line"/>
            <p:cNvSpPr/>
            <p:nvPr/>
          </p:nvSpPr>
          <p:spPr>
            <a:xfrm>
              <a:off x="9001941" y="4385284"/>
              <a:ext cx="112201" cy="1592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3" h="21111" fill="norm" stroke="1" extrusionOk="0">
                  <a:moveTo>
                    <a:pt x="6803" y="0"/>
                  </a:moveTo>
                  <a:cubicBezTo>
                    <a:pt x="4403" y="4208"/>
                    <a:pt x="2003" y="8416"/>
                    <a:pt x="803" y="11642"/>
                  </a:cubicBezTo>
                  <a:cubicBezTo>
                    <a:pt x="-397" y="14868"/>
                    <a:pt x="-397" y="17112"/>
                    <a:pt x="1803" y="18795"/>
                  </a:cubicBezTo>
                  <a:cubicBezTo>
                    <a:pt x="4003" y="20478"/>
                    <a:pt x="8403" y="21600"/>
                    <a:pt x="11803" y="20899"/>
                  </a:cubicBezTo>
                  <a:cubicBezTo>
                    <a:pt x="15203" y="20197"/>
                    <a:pt x="17603" y="17673"/>
                    <a:pt x="19003" y="14026"/>
                  </a:cubicBezTo>
                  <a:cubicBezTo>
                    <a:pt x="20403" y="10379"/>
                    <a:pt x="20803" y="5610"/>
                    <a:pt x="21203" y="84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6" name="Line"/>
            <p:cNvSpPr/>
            <p:nvPr/>
          </p:nvSpPr>
          <p:spPr>
            <a:xfrm>
              <a:off x="9207138" y="4071104"/>
              <a:ext cx="78454" cy="3268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8" h="21383" fill="norm" stroke="1" extrusionOk="0">
                  <a:moveTo>
                    <a:pt x="21068" y="614"/>
                  </a:moveTo>
                  <a:cubicBezTo>
                    <a:pt x="18794" y="198"/>
                    <a:pt x="16521" y="-217"/>
                    <a:pt x="14247" y="129"/>
                  </a:cubicBezTo>
                  <a:cubicBezTo>
                    <a:pt x="11973" y="475"/>
                    <a:pt x="9700" y="1583"/>
                    <a:pt x="7142" y="3868"/>
                  </a:cubicBezTo>
                  <a:cubicBezTo>
                    <a:pt x="4584" y="6152"/>
                    <a:pt x="1742" y="9614"/>
                    <a:pt x="605" y="12452"/>
                  </a:cubicBezTo>
                  <a:cubicBezTo>
                    <a:pt x="-532" y="15291"/>
                    <a:pt x="36" y="17506"/>
                    <a:pt x="1457" y="18891"/>
                  </a:cubicBezTo>
                  <a:cubicBezTo>
                    <a:pt x="2879" y="20275"/>
                    <a:pt x="5152" y="20829"/>
                    <a:pt x="7710" y="21106"/>
                  </a:cubicBezTo>
                  <a:cubicBezTo>
                    <a:pt x="10268" y="21383"/>
                    <a:pt x="13110" y="21383"/>
                    <a:pt x="15952" y="2138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7" name="Line"/>
            <p:cNvSpPr/>
            <p:nvPr/>
          </p:nvSpPr>
          <p:spPr>
            <a:xfrm>
              <a:off x="9342741" y="4158565"/>
              <a:ext cx="177801" cy="1742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63" fill="norm" stroke="1" extrusionOk="0">
                  <a:moveTo>
                    <a:pt x="0" y="2857"/>
                  </a:moveTo>
                  <a:cubicBezTo>
                    <a:pt x="771" y="1828"/>
                    <a:pt x="1543" y="800"/>
                    <a:pt x="2571" y="285"/>
                  </a:cubicBezTo>
                  <a:cubicBezTo>
                    <a:pt x="3600" y="-229"/>
                    <a:pt x="4886" y="-229"/>
                    <a:pt x="6429" y="1828"/>
                  </a:cubicBezTo>
                  <a:cubicBezTo>
                    <a:pt x="7971" y="3885"/>
                    <a:pt x="9771" y="8000"/>
                    <a:pt x="9900" y="11342"/>
                  </a:cubicBezTo>
                  <a:cubicBezTo>
                    <a:pt x="10029" y="14685"/>
                    <a:pt x="8486" y="17257"/>
                    <a:pt x="6814" y="18928"/>
                  </a:cubicBezTo>
                  <a:cubicBezTo>
                    <a:pt x="5143" y="20600"/>
                    <a:pt x="3343" y="21371"/>
                    <a:pt x="2314" y="21114"/>
                  </a:cubicBezTo>
                  <a:cubicBezTo>
                    <a:pt x="1286" y="20857"/>
                    <a:pt x="1029" y="19571"/>
                    <a:pt x="2057" y="16871"/>
                  </a:cubicBezTo>
                  <a:cubicBezTo>
                    <a:pt x="3086" y="14171"/>
                    <a:pt x="5400" y="10057"/>
                    <a:pt x="7071" y="7614"/>
                  </a:cubicBezTo>
                  <a:cubicBezTo>
                    <a:pt x="8743" y="5171"/>
                    <a:pt x="9771" y="4400"/>
                    <a:pt x="10800" y="3628"/>
                  </a:cubicBezTo>
                  <a:cubicBezTo>
                    <a:pt x="11829" y="2857"/>
                    <a:pt x="12857" y="2085"/>
                    <a:pt x="13886" y="2085"/>
                  </a:cubicBezTo>
                  <a:cubicBezTo>
                    <a:pt x="14914" y="2085"/>
                    <a:pt x="15943" y="2857"/>
                    <a:pt x="16329" y="4400"/>
                  </a:cubicBezTo>
                  <a:cubicBezTo>
                    <a:pt x="16714" y="5942"/>
                    <a:pt x="16457" y="8257"/>
                    <a:pt x="16457" y="10185"/>
                  </a:cubicBezTo>
                  <a:cubicBezTo>
                    <a:pt x="16457" y="12114"/>
                    <a:pt x="16714" y="13657"/>
                    <a:pt x="17614" y="14428"/>
                  </a:cubicBezTo>
                  <a:cubicBezTo>
                    <a:pt x="18514" y="15200"/>
                    <a:pt x="20057" y="15200"/>
                    <a:pt x="21600" y="152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8" name="Line"/>
            <p:cNvSpPr/>
            <p:nvPr/>
          </p:nvSpPr>
          <p:spPr>
            <a:xfrm>
              <a:off x="9539591" y="4067784"/>
              <a:ext cx="111970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0" h="21600" fill="norm" stroke="1" extrusionOk="0">
                  <a:moveTo>
                    <a:pt x="0" y="0"/>
                  </a:moveTo>
                  <a:cubicBezTo>
                    <a:pt x="5200" y="1405"/>
                    <a:pt x="10400" y="2810"/>
                    <a:pt x="14200" y="5268"/>
                  </a:cubicBezTo>
                  <a:cubicBezTo>
                    <a:pt x="18000" y="7727"/>
                    <a:pt x="20400" y="11239"/>
                    <a:pt x="21000" y="14137"/>
                  </a:cubicBezTo>
                  <a:cubicBezTo>
                    <a:pt x="21600" y="17034"/>
                    <a:pt x="20400" y="19317"/>
                    <a:pt x="192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9" name="Line"/>
            <p:cNvSpPr/>
            <p:nvPr/>
          </p:nvSpPr>
          <p:spPr>
            <a:xfrm>
              <a:off x="9768191" y="4220184"/>
              <a:ext cx="190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0" name="Line"/>
            <p:cNvSpPr/>
            <p:nvPr/>
          </p:nvSpPr>
          <p:spPr>
            <a:xfrm>
              <a:off x="9975296" y="3987946"/>
              <a:ext cx="370746" cy="3364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6" h="21193" fill="norm" stroke="1" extrusionOk="0">
                  <a:moveTo>
                    <a:pt x="4928" y="13829"/>
                  </a:moveTo>
                  <a:cubicBezTo>
                    <a:pt x="4560" y="12762"/>
                    <a:pt x="4191" y="11696"/>
                    <a:pt x="3639" y="11162"/>
                  </a:cubicBezTo>
                  <a:cubicBezTo>
                    <a:pt x="3087" y="10629"/>
                    <a:pt x="2351" y="10629"/>
                    <a:pt x="1614" y="11696"/>
                  </a:cubicBezTo>
                  <a:cubicBezTo>
                    <a:pt x="878" y="12762"/>
                    <a:pt x="141" y="14896"/>
                    <a:pt x="19" y="16696"/>
                  </a:cubicBezTo>
                  <a:cubicBezTo>
                    <a:pt x="-104" y="18496"/>
                    <a:pt x="387" y="19962"/>
                    <a:pt x="939" y="20696"/>
                  </a:cubicBezTo>
                  <a:cubicBezTo>
                    <a:pt x="1491" y="21429"/>
                    <a:pt x="2105" y="21429"/>
                    <a:pt x="2964" y="20162"/>
                  </a:cubicBezTo>
                  <a:cubicBezTo>
                    <a:pt x="3823" y="18896"/>
                    <a:pt x="4928" y="16362"/>
                    <a:pt x="5541" y="13229"/>
                  </a:cubicBezTo>
                  <a:cubicBezTo>
                    <a:pt x="6155" y="10096"/>
                    <a:pt x="6278" y="6362"/>
                    <a:pt x="6278" y="3896"/>
                  </a:cubicBezTo>
                  <a:cubicBezTo>
                    <a:pt x="6278" y="1429"/>
                    <a:pt x="6155" y="229"/>
                    <a:pt x="6032" y="29"/>
                  </a:cubicBezTo>
                  <a:cubicBezTo>
                    <a:pt x="5910" y="-171"/>
                    <a:pt x="5787" y="629"/>
                    <a:pt x="5787" y="3362"/>
                  </a:cubicBezTo>
                  <a:cubicBezTo>
                    <a:pt x="5787" y="6096"/>
                    <a:pt x="5910" y="10762"/>
                    <a:pt x="6032" y="13496"/>
                  </a:cubicBezTo>
                  <a:cubicBezTo>
                    <a:pt x="6155" y="16229"/>
                    <a:pt x="6278" y="17029"/>
                    <a:pt x="6401" y="17762"/>
                  </a:cubicBezTo>
                  <a:cubicBezTo>
                    <a:pt x="6523" y="18496"/>
                    <a:pt x="6646" y="19162"/>
                    <a:pt x="6830" y="19096"/>
                  </a:cubicBezTo>
                  <a:cubicBezTo>
                    <a:pt x="7014" y="19029"/>
                    <a:pt x="7260" y="18229"/>
                    <a:pt x="7628" y="16829"/>
                  </a:cubicBezTo>
                  <a:cubicBezTo>
                    <a:pt x="7996" y="15429"/>
                    <a:pt x="8487" y="13429"/>
                    <a:pt x="8916" y="12162"/>
                  </a:cubicBezTo>
                  <a:cubicBezTo>
                    <a:pt x="9346" y="10896"/>
                    <a:pt x="9714" y="10362"/>
                    <a:pt x="10205" y="10096"/>
                  </a:cubicBezTo>
                  <a:cubicBezTo>
                    <a:pt x="10696" y="9829"/>
                    <a:pt x="11310" y="9829"/>
                    <a:pt x="11862" y="11296"/>
                  </a:cubicBezTo>
                  <a:cubicBezTo>
                    <a:pt x="12414" y="12762"/>
                    <a:pt x="12905" y="15696"/>
                    <a:pt x="12844" y="17429"/>
                  </a:cubicBezTo>
                  <a:cubicBezTo>
                    <a:pt x="12782" y="19162"/>
                    <a:pt x="12169" y="19696"/>
                    <a:pt x="11923" y="19629"/>
                  </a:cubicBezTo>
                  <a:cubicBezTo>
                    <a:pt x="11678" y="19562"/>
                    <a:pt x="11801" y="18896"/>
                    <a:pt x="12782" y="17429"/>
                  </a:cubicBezTo>
                  <a:cubicBezTo>
                    <a:pt x="13764" y="15962"/>
                    <a:pt x="15605" y="13696"/>
                    <a:pt x="16894" y="12296"/>
                  </a:cubicBezTo>
                  <a:cubicBezTo>
                    <a:pt x="18182" y="10896"/>
                    <a:pt x="18919" y="10362"/>
                    <a:pt x="19041" y="10296"/>
                  </a:cubicBezTo>
                  <a:cubicBezTo>
                    <a:pt x="19164" y="10229"/>
                    <a:pt x="18673" y="10629"/>
                    <a:pt x="18182" y="11496"/>
                  </a:cubicBezTo>
                  <a:cubicBezTo>
                    <a:pt x="17691" y="12362"/>
                    <a:pt x="17201" y="13696"/>
                    <a:pt x="17201" y="15029"/>
                  </a:cubicBezTo>
                  <a:cubicBezTo>
                    <a:pt x="17201" y="16362"/>
                    <a:pt x="17691" y="17696"/>
                    <a:pt x="18489" y="18696"/>
                  </a:cubicBezTo>
                  <a:cubicBezTo>
                    <a:pt x="19287" y="19696"/>
                    <a:pt x="20391" y="20362"/>
                    <a:pt x="21496" y="21029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1" name="Line"/>
            <p:cNvSpPr/>
            <p:nvPr/>
          </p:nvSpPr>
          <p:spPr>
            <a:xfrm>
              <a:off x="7913991" y="5671888"/>
              <a:ext cx="190501" cy="278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0" y="20297"/>
                  </a:moveTo>
                  <a:cubicBezTo>
                    <a:pt x="4800" y="11040"/>
                    <a:pt x="9600" y="1783"/>
                    <a:pt x="13200" y="240"/>
                  </a:cubicBezTo>
                  <a:cubicBezTo>
                    <a:pt x="16800" y="-1303"/>
                    <a:pt x="19200" y="4868"/>
                    <a:pt x="21600" y="1104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2" name="Line"/>
            <p:cNvSpPr/>
            <p:nvPr/>
          </p:nvSpPr>
          <p:spPr>
            <a:xfrm>
              <a:off x="7958441" y="5794984"/>
              <a:ext cx="1206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3" name="Line"/>
            <p:cNvSpPr/>
            <p:nvPr/>
          </p:nvSpPr>
          <p:spPr>
            <a:xfrm>
              <a:off x="8250541" y="5510758"/>
              <a:ext cx="120651" cy="4937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4" fill="norm" stroke="1" extrusionOk="0">
                  <a:moveTo>
                    <a:pt x="21600" y="1042"/>
                  </a:moveTo>
                  <a:cubicBezTo>
                    <a:pt x="20463" y="672"/>
                    <a:pt x="19326" y="303"/>
                    <a:pt x="17811" y="119"/>
                  </a:cubicBezTo>
                  <a:cubicBezTo>
                    <a:pt x="16295" y="-66"/>
                    <a:pt x="14400" y="-66"/>
                    <a:pt x="11937" y="349"/>
                  </a:cubicBezTo>
                  <a:cubicBezTo>
                    <a:pt x="9474" y="765"/>
                    <a:pt x="6442" y="1596"/>
                    <a:pt x="4737" y="3211"/>
                  </a:cubicBezTo>
                  <a:cubicBezTo>
                    <a:pt x="3032" y="4826"/>
                    <a:pt x="2653" y="7226"/>
                    <a:pt x="3979" y="9303"/>
                  </a:cubicBezTo>
                  <a:cubicBezTo>
                    <a:pt x="5305" y="11380"/>
                    <a:pt x="8337" y="13134"/>
                    <a:pt x="10042" y="14611"/>
                  </a:cubicBezTo>
                  <a:cubicBezTo>
                    <a:pt x="11747" y="16088"/>
                    <a:pt x="12126" y="17288"/>
                    <a:pt x="10232" y="18396"/>
                  </a:cubicBezTo>
                  <a:cubicBezTo>
                    <a:pt x="8337" y="19503"/>
                    <a:pt x="4168" y="20519"/>
                    <a:pt x="0" y="2153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4" name="Line"/>
            <p:cNvSpPr/>
            <p:nvPr/>
          </p:nvSpPr>
          <p:spPr>
            <a:xfrm>
              <a:off x="8238930" y="6055334"/>
              <a:ext cx="68762" cy="1271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3" h="20931" fill="norm" stroke="1" extrusionOk="0">
                  <a:moveTo>
                    <a:pt x="21263" y="5226"/>
                  </a:moveTo>
                  <a:cubicBezTo>
                    <a:pt x="18645" y="4181"/>
                    <a:pt x="16027" y="3135"/>
                    <a:pt x="13408" y="3484"/>
                  </a:cubicBezTo>
                  <a:cubicBezTo>
                    <a:pt x="10790" y="3832"/>
                    <a:pt x="8172" y="5574"/>
                    <a:pt x="5881" y="7490"/>
                  </a:cubicBezTo>
                  <a:cubicBezTo>
                    <a:pt x="3590" y="9406"/>
                    <a:pt x="1627" y="11497"/>
                    <a:pt x="645" y="13761"/>
                  </a:cubicBezTo>
                  <a:cubicBezTo>
                    <a:pt x="-337" y="16026"/>
                    <a:pt x="-337" y="18465"/>
                    <a:pt x="1627" y="19858"/>
                  </a:cubicBezTo>
                  <a:cubicBezTo>
                    <a:pt x="3590" y="21252"/>
                    <a:pt x="7518" y="21600"/>
                    <a:pt x="11445" y="18987"/>
                  </a:cubicBezTo>
                  <a:cubicBezTo>
                    <a:pt x="15372" y="16374"/>
                    <a:pt x="19299" y="10800"/>
                    <a:pt x="20281" y="7142"/>
                  </a:cubicBezTo>
                  <a:cubicBezTo>
                    <a:pt x="21263" y="3484"/>
                    <a:pt x="19299" y="1742"/>
                    <a:pt x="17336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5" name="Line"/>
            <p:cNvSpPr/>
            <p:nvPr/>
          </p:nvSpPr>
          <p:spPr>
            <a:xfrm>
              <a:off x="8238849" y="5274284"/>
              <a:ext cx="145043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1" h="21600" fill="norm" stroke="1" extrusionOk="0">
                  <a:moveTo>
                    <a:pt x="18634" y="0"/>
                  </a:moveTo>
                  <a:cubicBezTo>
                    <a:pt x="15190" y="4114"/>
                    <a:pt x="11747" y="8229"/>
                    <a:pt x="9399" y="10671"/>
                  </a:cubicBezTo>
                  <a:cubicBezTo>
                    <a:pt x="7051" y="13114"/>
                    <a:pt x="5799" y="13886"/>
                    <a:pt x="4390" y="14014"/>
                  </a:cubicBezTo>
                  <a:cubicBezTo>
                    <a:pt x="2981" y="14143"/>
                    <a:pt x="1416" y="13629"/>
                    <a:pt x="634" y="12729"/>
                  </a:cubicBezTo>
                  <a:cubicBezTo>
                    <a:pt x="-149" y="11829"/>
                    <a:pt x="-149" y="10543"/>
                    <a:pt x="321" y="9386"/>
                  </a:cubicBezTo>
                  <a:cubicBezTo>
                    <a:pt x="790" y="8229"/>
                    <a:pt x="1729" y="7200"/>
                    <a:pt x="3764" y="6814"/>
                  </a:cubicBezTo>
                  <a:cubicBezTo>
                    <a:pt x="5799" y="6429"/>
                    <a:pt x="8929" y="6686"/>
                    <a:pt x="12060" y="9257"/>
                  </a:cubicBezTo>
                  <a:cubicBezTo>
                    <a:pt x="15190" y="11829"/>
                    <a:pt x="18321" y="16714"/>
                    <a:pt x="21451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6" name="Line"/>
            <p:cNvSpPr/>
            <p:nvPr/>
          </p:nvSpPr>
          <p:spPr>
            <a:xfrm>
              <a:off x="8695041" y="5509234"/>
              <a:ext cx="1" cy="209551"/>
            </a:xfrm>
            <a:prstGeom prst="ellipse">
              <a:avLst/>
            </a:pr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7" name="Line"/>
            <p:cNvSpPr/>
            <p:nvPr/>
          </p:nvSpPr>
          <p:spPr>
            <a:xfrm>
              <a:off x="8561691" y="5769584"/>
              <a:ext cx="2667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343" y="14400"/>
                    <a:pt x="12686" y="7200"/>
                    <a:pt x="16286" y="3600"/>
                  </a:cubicBezTo>
                  <a:cubicBezTo>
                    <a:pt x="19886" y="0"/>
                    <a:pt x="20743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8" name="Line"/>
            <p:cNvSpPr/>
            <p:nvPr/>
          </p:nvSpPr>
          <p:spPr>
            <a:xfrm>
              <a:off x="8594763" y="5915634"/>
              <a:ext cx="176479" cy="1437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9" h="21261" fill="norm" stroke="1" extrusionOk="0">
                  <a:moveTo>
                    <a:pt x="3696" y="0"/>
                  </a:moveTo>
                  <a:cubicBezTo>
                    <a:pt x="2410" y="5009"/>
                    <a:pt x="1125" y="10017"/>
                    <a:pt x="482" y="13617"/>
                  </a:cubicBezTo>
                  <a:cubicBezTo>
                    <a:pt x="-161" y="17217"/>
                    <a:pt x="-161" y="19409"/>
                    <a:pt x="482" y="20504"/>
                  </a:cubicBezTo>
                  <a:cubicBezTo>
                    <a:pt x="1125" y="21600"/>
                    <a:pt x="2410" y="21600"/>
                    <a:pt x="4082" y="19878"/>
                  </a:cubicBezTo>
                  <a:cubicBezTo>
                    <a:pt x="5753" y="18157"/>
                    <a:pt x="7810" y="14713"/>
                    <a:pt x="9096" y="12209"/>
                  </a:cubicBezTo>
                  <a:cubicBezTo>
                    <a:pt x="10382" y="9704"/>
                    <a:pt x="10896" y="8139"/>
                    <a:pt x="11539" y="6574"/>
                  </a:cubicBezTo>
                  <a:cubicBezTo>
                    <a:pt x="12182" y="5009"/>
                    <a:pt x="12953" y="3443"/>
                    <a:pt x="13210" y="3600"/>
                  </a:cubicBezTo>
                  <a:cubicBezTo>
                    <a:pt x="13468" y="3757"/>
                    <a:pt x="13210" y="5635"/>
                    <a:pt x="13339" y="7357"/>
                  </a:cubicBezTo>
                  <a:cubicBezTo>
                    <a:pt x="13468" y="9078"/>
                    <a:pt x="13982" y="10643"/>
                    <a:pt x="14882" y="11739"/>
                  </a:cubicBezTo>
                  <a:cubicBezTo>
                    <a:pt x="15782" y="12835"/>
                    <a:pt x="17068" y="13461"/>
                    <a:pt x="18225" y="13304"/>
                  </a:cubicBezTo>
                  <a:cubicBezTo>
                    <a:pt x="19382" y="13148"/>
                    <a:pt x="20410" y="12209"/>
                    <a:pt x="21439" y="1127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9" name="Line"/>
            <p:cNvSpPr/>
            <p:nvPr/>
          </p:nvSpPr>
          <p:spPr>
            <a:xfrm>
              <a:off x="8923641" y="5756884"/>
              <a:ext cx="6351" cy="1"/>
            </a:xfrm>
            <a:prstGeom prst="ellipse">
              <a:avLst/>
            </a:pr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0" name="Line"/>
            <p:cNvSpPr/>
            <p:nvPr/>
          </p:nvSpPr>
          <p:spPr>
            <a:xfrm>
              <a:off x="9107795" y="5365085"/>
              <a:ext cx="400047" cy="424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6" h="21221" fill="norm" stroke="1" extrusionOk="0">
                  <a:moveTo>
                    <a:pt x="6480" y="16740"/>
                  </a:moveTo>
                  <a:cubicBezTo>
                    <a:pt x="6139" y="16211"/>
                    <a:pt x="5798" y="15681"/>
                    <a:pt x="4945" y="15523"/>
                  </a:cubicBezTo>
                  <a:cubicBezTo>
                    <a:pt x="4092" y="15364"/>
                    <a:pt x="2728" y="15575"/>
                    <a:pt x="1762" y="16264"/>
                  </a:cubicBezTo>
                  <a:cubicBezTo>
                    <a:pt x="795" y="16952"/>
                    <a:pt x="227" y="18117"/>
                    <a:pt x="57" y="19017"/>
                  </a:cubicBezTo>
                  <a:cubicBezTo>
                    <a:pt x="-114" y="19917"/>
                    <a:pt x="113" y="20552"/>
                    <a:pt x="568" y="20923"/>
                  </a:cubicBezTo>
                  <a:cubicBezTo>
                    <a:pt x="1023" y="21293"/>
                    <a:pt x="1705" y="21399"/>
                    <a:pt x="2558" y="20764"/>
                  </a:cubicBezTo>
                  <a:cubicBezTo>
                    <a:pt x="3410" y="20128"/>
                    <a:pt x="4433" y="18752"/>
                    <a:pt x="5286" y="16370"/>
                  </a:cubicBezTo>
                  <a:cubicBezTo>
                    <a:pt x="6139" y="13987"/>
                    <a:pt x="6821" y="10599"/>
                    <a:pt x="7219" y="8111"/>
                  </a:cubicBezTo>
                  <a:cubicBezTo>
                    <a:pt x="7617" y="5623"/>
                    <a:pt x="7730" y="4034"/>
                    <a:pt x="7730" y="2711"/>
                  </a:cubicBezTo>
                  <a:cubicBezTo>
                    <a:pt x="7730" y="1387"/>
                    <a:pt x="7617" y="328"/>
                    <a:pt x="7389" y="64"/>
                  </a:cubicBezTo>
                  <a:cubicBezTo>
                    <a:pt x="7162" y="-201"/>
                    <a:pt x="6821" y="328"/>
                    <a:pt x="6366" y="2234"/>
                  </a:cubicBezTo>
                  <a:cubicBezTo>
                    <a:pt x="5911" y="4140"/>
                    <a:pt x="5343" y="7423"/>
                    <a:pt x="5059" y="10017"/>
                  </a:cubicBezTo>
                  <a:cubicBezTo>
                    <a:pt x="4774" y="12611"/>
                    <a:pt x="4774" y="14517"/>
                    <a:pt x="4774" y="15734"/>
                  </a:cubicBezTo>
                  <a:cubicBezTo>
                    <a:pt x="4774" y="16952"/>
                    <a:pt x="4774" y="17481"/>
                    <a:pt x="4945" y="17534"/>
                  </a:cubicBezTo>
                  <a:cubicBezTo>
                    <a:pt x="5115" y="17587"/>
                    <a:pt x="5457" y="17164"/>
                    <a:pt x="6025" y="16370"/>
                  </a:cubicBezTo>
                  <a:cubicBezTo>
                    <a:pt x="6593" y="15575"/>
                    <a:pt x="7389" y="14411"/>
                    <a:pt x="8014" y="13670"/>
                  </a:cubicBezTo>
                  <a:cubicBezTo>
                    <a:pt x="8640" y="12928"/>
                    <a:pt x="9094" y="12611"/>
                    <a:pt x="9833" y="12664"/>
                  </a:cubicBezTo>
                  <a:cubicBezTo>
                    <a:pt x="10572" y="12717"/>
                    <a:pt x="11595" y="13140"/>
                    <a:pt x="12107" y="13934"/>
                  </a:cubicBezTo>
                  <a:cubicBezTo>
                    <a:pt x="12619" y="14728"/>
                    <a:pt x="12619" y="15893"/>
                    <a:pt x="12391" y="16740"/>
                  </a:cubicBezTo>
                  <a:cubicBezTo>
                    <a:pt x="12164" y="17587"/>
                    <a:pt x="11709" y="18117"/>
                    <a:pt x="11198" y="18487"/>
                  </a:cubicBezTo>
                  <a:cubicBezTo>
                    <a:pt x="10686" y="18858"/>
                    <a:pt x="10118" y="19070"/>
                    <a:pt x="9890" y="18858"/>
                  </a:cubicBezTo>
                  <a:cubicBezTo>
                    <a:pt x="9663" y="18646"/>
                    <a:pt x="9777" y="18011"/>
                    <a:pt x="10686" y="17005"/>
                  </a:cubicBezTo>
                  <a:cubicBezTo>
                    <a:pt x="11595" y="15999"/>
                    <a:pt x="13301" y="14623"/>
                    <a:pt x="14608" y="13564"/>
                  </a:cubicBezTo>
                  <a:cubicBezTo>
                    <a:pt x="15915" y="12505"/>
                    <a:pt x="16825" y="11764"/>
                    <a:pt x="16995" y="11817"/>
                  </a:cubicBezTo>
                  <a:cubicBezTo>
                    <a:pt x="17166" y="11870"/>
                    <a:pt x="16598" y="12717"/>
                    <a:pt x="16200" y="13405"/>
                  </a:cubicBezTo>
                  <a:cubicBezTo>
                    <a:pt x="15802" y="14093"/>
                    <a:pt x="15574" y="14623"/>
                    <a:pt x="15745" y="15364"/>
                  </a:cubicBezTo>
                  <a:cubicBezTo>
                    <a:pt x="15915" y="16105"/>
                    <a:pt x="16484" y="17058"/>
                    <a:pt x="17507" y="17693"/>
                  </a:cubicBezTo>
                  <a:cubicBezTo>
                    <a:pt x="18530" y="18328"/>
                    <a:pt x="20008" y="18646"/>
                    <a:pt x="21486" y="1896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1" name="Line"/>
            <p:cNvSpPr/>
            <p:nvPr/>
          </p:nvSpPr>
          <p:spPr>
            <a:xfrm>
              <a:off x="7945741" y="6779234"/>
              <a:ext cx="2095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145" y="14400"/>
                    <a:pt x="8291" y="7200"/>
                    <a:pt x="11891" y="3600"/>
                  </a:cubicBezTo>
                  <a:cubicBezTo>
                    <a:pt x="15491" y="0"/>
                    <a:pt x="18545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2" name="Line"/>
            <p:cNvSpPr/>
            <p:nvPr/>
          </p:nvSpPr>
          <p:spPr>
            <a:xfrm>
              <a:off x="7983841" y="6861784"/>
              <a:ext cx="1841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3" name="Line"/>
            <p:cNvSpPr/>
            <p:nvPr/>
          </p:nvSpPr>
          <p:spPr>
            <a:xfrm>
              <a:off x="8689161" y="6639534"/>
              <a:ext cx="209081" cy="184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2" h="21600" fill="norm" stroke="1" extrusionOk="0">
                  <a:moveTo>
                    <a:pt x="19588" y="0"/>
                  </a:moveTo>
                  <a:cubicBezTo>
                    <a:pt x="16097" y="5710"/>
                    <a:pt x="12607" y="11421"/>
                    <a:pt x="10316" y="14648"/>
                  </a:cubicBezTo>
                  <a:cubicBezTo>
                    <a:pt x="8025" y="17876"/>
                    <a:pt x="6934" y="18621"/>
                    <a:pt x="5843" y="19241"/>
                  </a:cubicBezTo>
                  <a:cubicBezTo>
                    <a:pt x="4752" y="19862"/>
                    <a:pt x="3661" y="20359"/>
                    <a:pt x="2679" y="20234"/>
                  </a:cubicBezTo>
                  <a:cubicBezTo>
                    <a:pt x="1697" y="20110"/>
                    <a:pt x="825" y="19366"/>
                    <a:pt x="388" y="18372"/>
                  </a:cubicBezTo>
                  <a:cubicBezTo>
                    <a:pt x="-48" y="17379"/>
                    <a:pt x="-48" y="16138"/>
                    <a:pt x="61" y="14897"/>
                  </a:cubicBezTo>
                  <a:cubicBezTo>
                    <a:pt x="170" y="13655"/>
                    <a:pt x="388" y="12414"/>
                    <a:pt x="1043" y="11172"/>
                  </a:cubicBezTo>
                  <a:cubicBezTo>
                    <a:pt x="1697" y="9931"/>
                    <a:pt x="2788" y="8690"/>
                    <a:pt x="4097" y="8069"/>
                  </a:cubicBezTo>
                  <a:cubicBezTo>
                    <a:pt x="5407" y="7448"/>
                    <a:pt x="6934" y="7448"/>
                    <a:pt x="8679" y="8690"/>
                  </a:cubicBezTo>
                  <a:cubicBezTo>
                    <a:pt x="10425" y="9931"/>
                    <a:pt x="12388" y="12414"/>
                    <a:pt x="14570" y="14772"/>
                  </a:cubicBezTo>
                  <a:cubicBezTo>
                    <a:pt x="16752" y="17131"/>
                    <a:pt x="19152" y="19366"/>
                    <a:pt x="21552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4" name="Line"/>
            <p:cNvSpPr/>
            <p:nvPr/>
          </p:nvSpPr>
          <p:spPr>
            <a:xfrm>
              <a:off x="8650591" y="6963384"/>
              <a:ext cx="4127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542" y="21600"/>
                    <a:pt x="9083" y="21600"/>
                    <a:pt x="12683" y="18000"/>
                  </a:cubicBezTo>
                  <a:cubicBezTo>
                    <a:pt x="16283" y="14400"/>
                    <a:pt x="18942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5" name="Line"/>
            <p:cNvSpPr/>
            <p:nvPr/>
          </p:nvSpPr>
          <p:spPr>
            <a:xfrm>
              <a:off x="8736064" y="7096734"/>
              <a:ext cx="206628" cy="2072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6" h="21362" fill="norm" stroke="1" extrusionOk="0">
                  <a:moveTo>
                    <a:pt x="4985" y="0"/>
                  </a:moveTo>
                  <a:cubicBezTo>
                    <a:pt x="3443" y="3927"/>
                    <a:pt x="1900" y="7855"/>
                    <a:pt x="1018" y="10909"/>
                  </a:cubicBezTo>
                  <a:cubicBezTo>
                    <a:pt x="136" y="13964"/>
                    <a:pt x="-84" y="16145"/>
                    <a:pt x="26" y="17782"/>
                  </a:cubicBezTo>
                  <a:cubicBezTo>
                    <a:pt x="136" y="19418"/>
                    <a:pt x="577" y="20509"/>
                    <a:pt x="1349" y="21055"/>
                  </a:cubicBezTo>
                  <a:cubicBezTo>
                    <a:pt x="2120" y="21600"/>
                    <a:pt x="3222" y="21600"/>
                    <a:pt x="5757" y="19527"/>
                  </a:cubicBezTo>
                  <a:cubicBezTo>
                    <a:pt x="8292" y="17455"/>
                    <a:pt x="12259" y="13309"/>
                    <a:pt x="14463" y="10255"/>
                  </a:cubicBezTo>
                  <a:cubicBezTo>
                    <a:pt x="16667" y="7200"/>
                    <a:pt x="17108" y="5236"/>
                    <a:pt x="17328" y="3709"/>
                  </a:cubicBezTo>
                  <a:cubicBezTo>
                    <a:pt x="17549" y="2182"/>
                    <a:pt x="17549" y="1091"/>
                    <a:pt x="17328" y="1091"/>
                  </a:cubicBezTo>
                  <a:cubicBezTo>
                    <a:pt x="17108" y="1091"/>
                    <a:pt x="16667" y="2182"/>
                    <a:pt x="16336" y="4473"/>
                  </a:cubicBezTo>
                  <a:cubicBezTo>
                    <a:pt x="16006" y="6764"/>
                    <a:pt x="15785" y="10255"/>
                    <a:pt x="16667" y="12764"/>
                  </a:cubicBezTo>
                  <a:cubicBezTo>
                    <a:pt x="17549" y="15273"/>
                    <a:pt x="19532" y="16800"/>
                    <a:pt x="21516" y="1832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6" name="Line"/>
            <p:cNvSpPr/>
            <p:nvPr/>
          </p:nvSpPr>
          <p:spPr>
            <a:xfrm>
              <a:off x="3580027" y="2911044"/>
              <a:ext cx="403315" cy="445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8" h="21446" fill="norm" stroke="1" extrusionOk="0">
                  <a:moveTo>
                    <a:pt x="8317" y="14110"/>
                  </a:moveTo>
                  <a:cubicBezTo>
                    <a:pt x="8317" y="13499"/>
                    <a:pt x="8317" y="12888"/>
                    <a:pt x="7977" y="12225"/>
                  </a:cubicBezTo>
                  <a:cubicBezTo>
                    <a:pt x="7638" y="11563"/>
                    <a:pt x="6960" y="10850"/>
                    <a:pt x="5772" y="10901"/>
                  </a:cubicBezTo>
                  <a:cubicBezTo>
                    <a:pt x="4585" y="10952"/>
                    <a:pt x="2888" y="11767"/>
                    <a:pt x="1757" y="13091"/>
                  </a:cubicBezTo>
                  <a:cubicBezTo>
                    <a:pt x="627" y="14416"/>
                    <a:pt x="61" y="16250"/>
                    <a:pt x="5" y="17778"/>
                  </a:cubicBezTo>
                  <a:cubicBezTo>
                    <a:pt x="-52" y="19306"/>
                    <a:pt x="400" y="20529"/>
                    <a:pt x="1249" y="20937"/>
                  </a:cubicBezTo>
                  <a:cubicBezTo>
                    <a:pt x="2097" y="21344"/>
                    <a:pt x="3341" y="20937"/>
                    <a:pt x="4585" y="19154"/>
                  </a:cubicBezTo>
                  <a:cubicBezTo>
                    <a:pt x="5829" y="17371"/>
                    <a:pt x="7073" y="14212"/>
                    <a:pt x="8034" y="11104"/>
                  </a:cubicBezTo>
                  <a:cubicBezTo>
                    <a:pt x="8995" y="7997"/>
                    <a:pt x="9674" y="4940"/>
                    <a:pt x="10069" y="3004"/>
                  </a:cubicBezTo>
                  <a:cubicBezTo>
                    <a:pt x="10465" y="1069"/>
                    <a:pt x="10578" y="254"/>
                    <a:pt x="10352" y="50"/>
                  </a:cubicBezTo>
                  <a:cubicBezTo>
                    <a:pt x="10126" y="-154"/>
                    <a:pt x="9561" y="254"/>
                    <a:pt x="9052" y="1476"/>
                  </a:cubicBezTo>
                  <a:cubicBezTo>
                    <a:pt x="8543" y="2699"/>
                    <a:pt x="8090" y="4737"/>
                    <a:pt x="7751" y="7538"/>
                  </a:cubicBezTo>
                  <a:cubicBezTo>
                    <a:pt x="7412" y="10340"/>
                    <a:pt x="7186" y="13906"/>
                    <a:pt x="7129" y="15995"/>
                  </a:cubicBezTo>
                  <a:cubicBezTo>
                    <a:pt x="7073" y="18084"/>
                    <a:pt x="7186" y="18695"/>
                    <a:pt x="7299" y="19357"/>
                  </a:cubicBezTo>
                  <a:cubicBezTo>
                    <a:pt x="7412" y="20020"/>
                    <a:pt x="7525" y="20733"/>
                    <a:pt x="7638" y="20784"/>
                  </a:cubicBezTo>
                  <a:cubicBezTo>
                    <a:pt x="7751" y="20835"/>
                    <a:pt x="7864" y="20223"/>
                    <a:pt x="8599" y="18797"/>
                  </a:cubicBezTo>
                  <a:cubicBezTo>
                    <a:pt x="9334" y="17371"/>
                    <a:pt x="10691" y="15129"/>
                    <a:pt x="11596" y="13855"/>
                  </a:cubicBezTo>
                  <a:cubicBezTo>
                    <a:pt x="12501" y="12582"/>
                    <a:pt x="12953" y="12276"/>
                    <a:pt x="13575" y="12123"/>
                  </a:cubicBezTo>
                  <a:cubicBezTo>
                    <a:pt x="14197" y="11971"/>
                    <a:pt x="14989" y="11971"/>
                    <a:pt x="15441" y="12225"/>
                  </a:cubicBezTo>
                  <a:cubicBezTo>
                    <a:pt x="15894" y="12480"/>
                    <a:pt x="16007" y="12989"/>
                    <a:pt x="15950" y="13804"/>
                  </a:cubicBezTo>
                  <a:cubicBezTo>
                    <a:pt x="15894" y="14620"/>
                    <a:pt x="15667" y="15740"/>
                    <a:pt x="15215" y="16759"/>
                  </a:cubicBezTo>
                  <a:cubicBezTo>
                    <a:pt x="14763" y="17778"/>
                    <a:pt x="14084" y="18695"/>
                    <a:pt x="13519" y="19306"/>
                  </a:cubicBezTo>
                  <a:cubicBezTo>
                    <a:pt x="12953" y="19918"/>
                    <a:pt x="12501" y="20223"/>
                    <a:pt x="12388" y="20121"/>
                  </a:cubicBezTo>
                  <a:cubicBezTo>
                    <a:pt x="12275" y="20020"/>
                    <a:pt x="12501" y="19510"/>
                    <a:pt x="13688" y="18338"/>
                  </a:cubicBezTo>
                  <a:cubicBezTo>
                    <a:pt x="14876" y="17167"/>
                    <a:pt x="17024" y="15333"/>
                    <a:pt x="18438" y="14059"/>
                  </a:cubicBezTo>
                  <a:cubicBezTo>
                    <a:pt x="19852" y="12786"/>
                    <a:pt x="20530" y="12072"/>
                    <a:pt x="20587" y="11869"/>
                  </a:cubicBezTo>
                  <a:cubicBezTo>
                    <a:pt x="20643" y="11665"/>
                    <a:pt x="20078" y="11971"/>
                    <a:pt x="19343" y="12989"/>
                  </a:cubicBezTo>
                  <a:cubicBezTo>
                    <a:pt x="18608" y="14008"/>
                    <a:pt x="17703" y="15740"/>
                    <a:pt x="17420" y="17116"/>
                  </a:cubicBezTo>
                  <a:cubicBezTo>
                    <a:pt x="17138" y="18491"/>
                    <a:pt x="17477" y="19510"/>
                    <a:pt x="18268" y="20172"/>
                  </a:cubicBezTo>
                  <a:cubicBezTo>
                    <a:pt x="19060" y="20835"/>
                    <a:pt x="20304" y="21140"/>
                    <a:pt x="21548" y="214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7" name="Line"/>
            <p:cNvSpPr/>
            <p:nvPr/>
          </p:nvSpPr>
          <p:spPr>
            <a:xfrm>
              <a:off x="3456291" y="5509234"/>
              <a:ext cx="63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8" name="Line"/>
            <p:cNvSpPr/>
            <p:nvPr/>
          </p:nvSpPr>
          <p:spPr>
            <a:xfrm>
              <a:off x="2560941" y="3769334"/>
              <a:ext cx="9080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913" y="17486"/>
                    <a:pt x="3827" y="13371"/>
                    <a:pt x="5815" y="9771"/>
                  </a:cubicBezTo>
                  <a:cubicBezTo>
                    <a:pt x="7804" y="6171"/>
                    <a:pt x="9869" y="3086"/>
                    <a:pt x="11958" y="1543"/>
                  </a:cubicBezTo>
                  <a:cubicBezTo>
                    <a:pt x="14048" y="0"/>
                    <a:pt x="16162" y="0"/>
                    <a:pt x="17648" y="0"/>
                  </a:cubicBezTo>
                  <a:cubicBezTo>
                    <a:pt x="19133" y="0"/>
                    <a:pt x="19989" y="0"/>
                    <a:pt x="20543" y="0"/>
                  </a:cubicBezTo>
                  <a:cubicBezTo>
                    <a:pt x="21097" y="0"/>
                    <a:pt x="21348" y="0"/>
                    <a:pt x="21474" y="514"/>
                  </a:cubicBezTo>
                  <a:cubicBezTo>
                    <a:pt x="21600" y="1029"/>
                    <a:pt x="21600" y="2057"/>
                    <a:pt x="21600" y="30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9" name="Line"/>
            <p:cNvSpPr/>
            <p:nvPr/>
          </p:nvSpPr>
          <p:spPr>
            <a:xfrm>
              <a:off x="2605391" y="3816683"/>
              <a:ext cx="844551" cy="352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30" fill="norm" stroke="1" extrusionOk="0">
                  <a:moveTo>
                    <a:pt x="0" y="21130"/>
                  </a:moveTo>
                  <a:cubicBezTo>
                    <a:pt x="1732" y="16048"/>
                    <a:pt x="3465" y="10965"/>
                    <a:pt x="5359" y="7154"/>
                  </a:cubicBezTo>
                  <a:cubicBezTo>
                    <a:pt x="7254" y="3342"/>
                    <a:pt x="9311" y="801"/>
                    <a:pt x="11450" y="165"/>
                  </a:cubicBezTo>
                  <a:cubicBezTo>
                    <a:pt x="13588" y="-470"/>
                    <a:pt x="15808" y="801"/>
                    <a:pt x="17513" y="2706"/>
                  </a:cubicBezTo>
                  <a:cubicBezTo>
                    <a:pt x="19218" y="4612"/>
                    <a:pt x="20409" y="7154"/>
                    <a:pt x="21600" y="96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0" name="Line"/>
            <p:cNvSpPr/>
            <p:nvPr/>
          </p:nvSpPr>
          <p:spPr>
            <a:xfrm>
              <a:off x="3361041" y="3875167"/>
              <a:ext cx="752731" cy="11070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7" h="21600" fill="norm" stroke="1" extrusionOk="0">
                  <a:moveTo>
                    <a:pt x="0" y="1280"/>
                  </a:moveTo>
                  <a:cubicBezTo>
                    <a:pt x="121" y="1074"/>
                    <a:pt x="242" y="867"/>
                    <a:pt x="393" y="599"/>
                  </a:cubicBezTo>
                  <a:cubicBezTo>
                    <a:pt x="544" y="330"/>
                    <a:pt x="726" y="0"/>
                    <a:pt x="816" y="0"/>
                  </a:cubicBezTo>
                  <a:cubicBezTo>
                    <a:pt x="907" y="0"/>
                    <a:pt x="907" y="330"/>
                    <a:pt x="726" y="1239"/>
                  </a:cubicBezTo>
                  <a:cubicBezTo>
                    <a:pt x="544" y="2148"/>
                    <a:pt x="181" y="3634"/>
                    <a:pt x="60" y="5142"/>
                  </a:cubicBezTo>
                  <a:cubicBezTo>
                    <a:pt x="-61" y="6649"/>
                    <a:pt x="60" y="8177"/>
                    <a:pt x="695" y="9396"/>
                  </a:cubicBezTo>
                  <a:cubicBezTo>
                    <a:pt x="1331" y="10614"/>
                    <a:pt x="2480" y="11523"/>
                    <a:pt x="4144" y="12184"/>
                  </a:cubicBezTo>
                  <a:cubicBezTo>
                    <a:pt x="5808" y="12844"/>
                    <a:pt x="7986" y="13257"/>
                    <a:pt x="10194" y="13319"/>
                  </a:cubicBezTo>
                  <a:cubicBezTo>
                    <a:pt x="12403" y="13381"/>
                    <a:pt x="14642" y="13092"/>
                    <a:pt x="16336" y="12762"/>
                  </a:cubicBezTo>
                  <a:cubicBezTo>
                    <a:pt x="18030" y="12431"/>
                    <a:pt x="19179" y="12060"/>
                    <a:pt x="19936" y="11812"/>
                  </a:cubicBezTo>
                  <a:cubicBezTo>
                    <a:pt x="20692" y="11564"/>
                    <a:pt x="21055" y="11440"/>
                    <a:pt x="21267" y="11481"/>
                  </a:cubicBezTo>
                  <a:cubicBezTo>
                    <a:pt x="21478" y="11523"/>
                    <a:pt x="21539" y="11729"/>
                    <a:pt x="21509" y="12555"/>
                  </a:cubicBezTo>
                  <a:cubicBezTo>
                    <a:pt x="21478" y="13381"/>
                    <a:pt x="21357" y="14827"/>
                    <a:pt x="21267" y="16272"/>
                  </a:cubicBezTo>
                  <a:cubicBezTo>
                    <a:pt x="21176" y="17718"/>
                    <a:pt x="21115" y="19163"/>
                    <a:pt x="21085" y="20051"/>
                  </a:cubicBezTo>
                  <a:cubicBezTo>
                    <a:pt x="21055" y="20939"/>
                    <a:pt x="21055" y="21270"/>
                    <a:pt x="2105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1" name="Line"/>
            <p:cNvSpPr/>
            <p:nvPr/>
          </p:nvSpPr>
          <p:spPr>
            <a:xfrm>
              <a:off x="3964291" y="4918684"/>
              <a:ext cx="1206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2" name="Line"/>
            <p:cNvSpPr/>
            <p:nvPr/>
          </p:nvSpPr>
          <p:spPr>
            <a:xfrm>
              <a:off x="4148441" y="4944084"/>
              <a:ext cx="8255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831" y="0"/>
                    <a:pt x="16062" y="0"/>
                    <a:pt x="12462" y="3600"/>
                  </a:cubicBezTo>
                  <a:cubicBezTo>
                    <a:pt x="8862" y="7200"/>
                    <a:pt x="4431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3" name="Line"/>
            <p:cNvSpPr/>
            <p:nvPr/>
          </p:nvSpPr>
          <p:spPr>
            <a:xfrm>
              <a:off x="5285091" y="600684"/>
              <a:ext cx="1651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4" name="Line"/>
            <p:cNvSpPr/>
            <p:nvPr/>
          </p:nvSpPr>
          <p:spPr>
            <a:xfrm>
              <a:off x="5278741" y="651484"/>
              <a:ext cx="1397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5" name="Line"/>
            <p:cNvSpPr/>
            <p:nvPr/>
          </p:nvSpPr>
          <p:spPr>
            <a:xfrm>
              <a:off x="5704191" y="609927"/>
              <a:ext cx="146051" cy="9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7055"/>
                  </a:moveTo>
                  <a:cubicBezTo>
                    <a:pt x="5635" y="2735"/>
                    <a:pt x="11270" y="-1585"/>
                    <a:pt x="14870" y="575"/>
                  </a:cubicBezTo>
                  <a:cubicBezTo>
                    <a:pt x="18470" y="2735"/>
                    <a:pt x="20035" y="11375"/>
                    <a:pt x="21600" y="200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6" name="Line"/>
            <p:cNvSpPr/>
            <p:nvPr/>
          </p:nvSpPr>
          <p:spPr>
            <a:xfrm>
              <a:off x="5678791" y="683234"/>
              <a:ext cx="1841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7" name="Line"/>
            <p:cNvSpPr/>
            <p:nvPr/>
          </p:nvSpPr>
          <p:spPr>
            <a:xfrm>
              <a:off x="3913491" y="5186381"/>
              <a:ext cx="29634" cy="2593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7" fill="norm" stroke="1" extrusionOk="0">
                  <a:moveTo>
                    <a:pt x="0" y="2551"/>
                  </a:moveTo>
                  <a:cubicBezTo>
                    <a:pt x="6171" y="1322"/>
                    <a:pt x="12343" y="93"/>
                    <a:pt x="16200" y="5"/>
                  </a:cubicBezTo>
                  <a:cubicBezTo>
                    <a:pt x="20057" y="-83"/>
                    <a:pt x="21600" y="971"/>
                    <a:pt x="21600" y="3693"/>
                  </a:cubicBezTo>
                  <a:cubicBezTo>
                    <a:pt x="21600" y="6415"/>
                    <a:pt x="20057" y="10805"/>
                    <a:pt x="17743" y="14054"/>
                  </a:cubicBezTo>
                  <a:cubicBezTo>
                    <a:pt x="15429" y="17302"/>
                    <a:pt x="12343" y="19410"/>
                    <a:pt x="9257" y="215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8" name="Line"/>
            <p:cNvSpPr/>
            <p:nvPr/>
          </p:nvSpPr>
          <p:spPr>
            <a:xfrm>
              <a:off x="3761091" y="5453780"/>
              <a:ext cx="336551" cy="237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8" fill="norm" stroke="1" extrusionOk="0">
                  <a:moveTo>
                    <a:pt x="0" y="20158"/>
                  </a:moveTo>
                  <a:cubicBezTo>
                    <a:pt x="5298" y="11158"/>
                    <a:pt x="10596" y="2158"/>
                    <a:pt x="14128" y="358"/>
                  </a:cubicBezTo>
                  <a:cubicBezTo>
                    <a:pt x="17660" y="-1442"/>
                    <a:pt x="19426" y="3958"/>
                    <a:pt x="20377" y="7558"/>
                  </a:cubicBezTo>
                  <a:cubicBezTo>
                    <a:pt x="21328" y="11158"/>
                    <a:pt x="21464" y="12958"/>
                    <a:pt x="21600" y="147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9" name="Line"/>
            <p:cNvSpPr/>
            <p:nvPr/>
          </p:nvSpPr>
          <p:spPr>
            <a:xfrm>
              <a:off x="3845342" y="5566384"/>
              <a:ext cx="157050" cy="2144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8" h="21455" fill="norm" stroke="1" extrusionOk="0">
                  <a:moveTo>
                    <a:pt x="11000" y="0"/>
                  </a:moveTo>
                  <a:cubicBezTo>
                    <a:pt x="8696" y="4659"/>
                    <a:pt x="6392" y="9318"/>
                    <a:pt x="4808" y="12071"/>
                  </a:cubicBezTo>
                  <a:cubicBezTo>
                    <a:pt x="3224" y="14824"/>
                    <a:pt x="2360" y="15671"/>
                    <a:pt x="1496" y="16941"/>
                  </a:cubicBezTo>
                  <a:cubicBezTo>
                    <a:pt x="632" y="18212"/>
                    <a:pt x="-232" y="19906"/>
                    <a:pt x="56" y="20753"/>
                  </a:cubicBezTo>
                  <a:cubicBezTo>
                    <a:pt x="344" y="21600"/>
                    <a:pt x="1784" y="21600"/>
                    <a:pt x="4952" y="21176"/>
                  </a:cubicBezTo>
                  <a:cubicBezTo>
                    <a:pt x="8120" y="20753"/>
                    <a:pt x="13016" y="19906"/>
                    <a:pt x="16040" y="19165"/>
                  </a:cubicBezTo>
                  <a:cubicBezTo>
                    <a:pt x="19064" y="18424"/>
                    <a:pt x="20216" y="17788"/>
                    <a:pt x="21368" y="171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0" name="Line"/>
            <p:cNvSpPr/>
            <p:nvPr/>
          </p:nvSpPr>
          <p:spPr>
            <a:xfrm>
              <a:off x="3970641" y="5712434"/>
              <a:ext cx="2540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1" name="Line"/>
            <p:cNvSpPr/>
            <p:nvPr/>
          </p:nvSpPr>
          <p:spPr>
            <a:xfrm>
              <a:off x="4256391" y="5483834"/>
              <a:ext cx="254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2" name="Line"/>
            <p:cNvSpPr/>
            <p:nvPr/>
          </p:nvSpPr>
          <p:spPr>
            <a:xfrm>
              <a:off x="4053191" y="4963134"/>
              <a:ext cx="15240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300" y="1029"/>
                    <a:pt x="15000" y="2057"/>
                    <a:pt x="11400" y="5657"/>
                  </a:cubicBezTo>
                  <a:cubicBezTo>
                    <a:pt x="7800" y="9257"/>
                    <a:pt x="3900" y="1542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3" name="Line"/>
            <p:cNvSpPr/>
            <p:nvPr/>
          </p:nvSpPr>
          <p:spPr>
            <a:xfrm>
              <a:off x="4442657" y="4910217"/>
              <a:ext cx="423334" cy="5863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14816"/>
                  </a:moveTo>
                  <a:cubicBezTo>
                    <a:pt x="5616" y="14270"/>
                    <a:pt x="5832" y="13724"/>
                    <a:pt x="5616" y="13412"/>
                  </a:cubicBezTo>
                  <a:cubicBezTo>
                    <a:pt x="5400" y="13100"/>
                    <a:pt x="4752" y="13022"/>
                    <a:pt x="3888" y="13412"/>
                  </a:cubicBezTo>
                  <a:cubicBezTo>
                    <a:pt x="3024" y="13802"/>
                    <a:pt x="1944" y="14660"/>
                    <a:pt x="1188" y="15752"/>
                  </a:cubicBezTo>
                  <a:cubicBezTo>
                    <a:pt x="432" y="16843"/>
                    <a:pt x="0" y="18169"/>
                    <a:pt x="0" y="19183"/>
                  </a:cubicBezTo>
                  <a:cubicBezTo>
                    <a:pt x="0" y="20196"/>
                    <a:pt x="432" y="20898"/>
                    <a:pt x="1296" y="21054"/>
                  </a:cubicBezTo>
                  <a:cubicBezTo>
                    <a:pt x="2160" y="21210"/>
                    <a:pt x="3456" y="20820"/>
                    <a:pt x="4752" y="19612"/>
                  </a:cubicBezTo>
                  <a:cubicBezTo>
                    <a:pt x="6048" y="18403"/>
                    <a:pt x="7344" y="16375"/>
                    <a:pt x="8316" y="14036"/>
                  </a:cubicBezTo>
                  <a:cubicBezTo>
                    <a:pt x="9288" y="11697"/>
                    <a:pt x="9936" y="9045"/>
                    <a:pt x="10314" y="6784"/>
                  </a:cubicBezTo>
                  <a:cubicBezTo>
                    <a:pt x="10692" y="4523"/>
                    <a:pt x="10800" y="2651"/>
                    <a:pt x="10800" y="1521"/>
                  </a:cubicBezTo>
                  <a:cubicBezTo>
                    <a:pt x="10800" y="390"/>
                    <a:pt x="10692" y="0"/>
                    <a:pt x="10476" y="0"/>
                  </a:cubicBezTo>
                  <a:cubicBezTo>
                    <a:pt x="10260" y="0"/>
                    <a:pt x="9936" y="390"/>
                    <a:pt x="9504" y="1794"/>
                  </a:cubicBezTo>
                  <a:cubicBezTo>
                    <a:pt x="9072" y="3197"/>
                    <a:pt x="8532" y="5614"/>
                    <a:pt x="8046" y="8227"/>
                  </a:cubicBezTo>
                  <a:cubicBezTo>
                    <a:pt x="7560" y="10839"/>
                    <a:pt x="7128" y="13646"/>
                    <a:pt x="6858" y="15245"/>
                  </a:cubicBezTo>
                  <a:cubicBezTo>
                    <a:pt x="6588" y="16843"/>
                    <a:pt x="6480" y="17233"/>
                    <a:pt x="6426" y="17623"/>
                  </a:cubicBezTo>
                  <a:cubicBezTo>
                    <a:pt x="6372" y="18013"/>
                    <a:pt x="6372" y="18403"/>
                    <a:pt x="6588" y="18403"/>
                  </a:cubicBezTo>
                  <a:cubicBezTo>
                    <a:pt x="6804" y="18403"/>
                    <a:pt x="7236" y="18013"/>
                    <a:pt x="7830" y="17233"/>
                  </a:cubicBezTo>
                  <a:cubicBezTo>
                    <a:pt x="8424" y="16453"/>
                    <a:pt x="9180" y="15284"/>
                    <a:pt x="9828" y="14543"/>
                  </a:cubicBezTo>
                  <a:cubicBezTo>
                    <a:pt x="10476" y="13802"/>
                    <a:pt x="11016" y="13490"/>
                    <a:pt x="11556" y="13373"/>
                  </a:cubicBezTo>
                  <a:cubicBezTo>
                    <a:pt x="12096" y="13256"/>
                    <a:pt x="12636" y="13334"/>
                    <a:pt x="13068" y="13802"/>
                  </a:cubicBezTo>
                  <a:cubicBezTo>
                    <a:pt x="13500" y="14270"/>
                    <a:pt x="13824" y="15128"/>
                    <a:pt x="13932" y="16064"/>
                  </a:cubicBezTo>
                  <a:cubicBezTo>
                    <a:pt x="14040" y="16999"/>
                    <a:pt x="13932" y="18013"/>
                    <a:pt x="13608" y="18715"/>
                  </a:cubicBezTo>
                  <a:cubicBezTo>
                    <a:pt x="13284" y="19417"/>
                    <a:pt x="12744" y="19806"/>
                    <a:pt x="12204" y="20001"/>
                  </a:cubicBezTo>
                  <a:cubicBezTo>
                    <a:pt x="11664" y="20196"/>
                    <a:pt x="11124" y="20196"/>
                    <a:pt x="10908" y="19923"/>
                  </a:cubicBezTo>
                  <a:cubicBezTo>
                    <a:pt x="10692" y="19651"/>
                    <a:pt x="10800" y="19105"/>
                    <a:pt x="11826" y="18169"/>
                  </a:cubicBezTo>
                  <a:cubicBezTo>
                    <a:pt x="12852" y="17233"/>
                    <a:pt x="14796" y="15908"/>
                    <a:pt x="16038" y="15128"/>
                  </a:cubicBezTo>
                  <a:cubicBezTo>
                    <a:pt x="17280" y="14348"/>
                    <a:pt x="17820" y="14114"/>
                    <a:pt x="18576" y="13763"/>
                  </a:cubicBezTo>
                  <a:cubicBezTo>
                    <a:pt x="19332" y="13412"/>
                    <a:pt x="20304" y="12944"/>
                    <a:pt x="20574" y="12827"/>
                  </a:cubicBezTo>
                  <a:cubicBezTo>
                    <a:pt x="20844" y="12710"/>
                    <a:pt x="20412" y="12944"/>
                    <a:pt x="19656" y="13841"/>
                  </a:cubicBezTo>
                  <a:cubicBezTo>
                    <a:pt x="18900" y="14738"/>
                    <a:pt x="17820" y="16297"/>
                    <a:pt x="17442" y="17506"/>
                  </a:cubicBezTo>
                  <a:cubicBezTo>
                    <a:pt x="17064" y="18715"/>
                    <a:pt x="17388" y="19573"/>
                    <a:pt x="18198" y="20196"/>
                  </a:cubicBezTo>
                  <a:cubicBezTo>
                    <a:pt x="19008" y="20820"/>
                    <a:pt x="20304" y="2121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4" name="Line"/>
            <p:cNvSpPr/>
            <p:nvPr/>
          </p:nvSpPr>
          <p:spPr>
            <a:xfrm>
              <a:off x="2649841" y="6752611"/>
              <a:ext cx="120651" cy="139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0" y="20297"/>
                  </a:moveTo>
                  <a:cubicBezTo>
                    <a:pt x="5305" y="11040"/>
                    <a:pt x="10611" y="1783"/>
                    <a:pt x="14211" y="240"/>
                  </a:cubicBezTo>
                  <a:cubicBezTo>
                    <a:pt x="17811" y="-1303"/>
                    <a:pt x="19705" y="4868"/>
                    <a:pt x="21600" y="110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5" name="Line"/>
            <p:cNvSpPr/>
            <p:nvPr/>
          </p:nvSpPr>
          <p:spPr>
            <a:xfrm>
              <a:off x="2656191" y="6874484"/>
              <a:ext cx="1206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6" name="Line"/>
            <p:cNvSpPr/>
            <p:nvPr/>
          </p:nvSpPr>
          <p:spPr>
            <a:xfrm>
              <a:off x="3297541" y="6512534"/>
              <a:ext cx="6351" cy="241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7" name="Line"/>
            <p:cNvSpPr/>
            <p:nvPr/>
          </p:nvSpPr>
          <p:spPr>
            <a:xfrm>
              <a:off x="3208641" y="6821567"/>
              <a:ext cx="260351" cy="8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268" y="10800"/>
                    <a:pt x="10537" y="0"/>
                    <a:pt x="14137" y="0"/>
                  </a:cubicBezTo>
                  <a:cubicBezTo>
                    <a:pt x="17737" y="0"/>
                    <a:pt x="19668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8" name="Line"/>
            <p:cNvSpPr/>
            <p:nvPr/>
          </p:nvSpPr>
          <p:spPr>
            <a:xfrm>
              <a:off x="3183241" y="7006620"/>
              <a:ext cx="171451" cy="1648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6" fill="norm" stroke="1" extrusionOk="0">
                  <a:moveTo>
                    <a:pt x="0" y="5898"/>
                  </a:moveTo>
                  <a:cubicBezTo>
                    <a:pt x="0" y="4531"/>
                    <a:pt x="0" y="3164"/>
                    <a:pt x="533" y="2070"/>
                  </a:cubicBezTo>
                  <a:cubicBezTo>
                    <a:pt x="1067" y="977"/>
                    <a:pt x="2133" y="156"/>
                    <a:pt x="4400" y="20"/>
                  </a:cubicBezTo>
                  <a:cubicBezTo>
                    <a:pt x="6667" y="-117"/>
                    <a:pt x="10133" y="430"/>
                    <a:pt x="11867" y="2207"/>
                  </a:cubicBezTo>
                  <a:cubicBezTo>
                    <a:pt x="13600" y="3984"/>
                    <a:pt x="13600" y="6992"/>
                    <a:pt x="12400" y="9589"/>
                  </a:cubicBezTo>
                  <a:cubicBezTo>
                    <a:pt x="11200" y="12187"/>
                    <a:pt x="8800" y="14374"/>
                    <a:pt x="6800" y="16288"/>
                  </a:cubicBezTo>
                  <a:cubicBezTo>
                    <a:pt x="4800" y="18202"/>
                    <a:pt x="3200" y="19842"/>
                    <a:pt x="3200" y="20663"/>
                  </a:cubicBezTo>
                  <a:cubicBezTo>
                    <a:pt x="3200" y="21483"/>
                    <a:pt x="4800" y="21483"/>
                    <a:pt x="8133" y="20799"/>
                  </a:cubicBezTo>
                  <a:cubicBezTo>
                    <a:pt x="11467" y="20116"/>
                    <a:pt x="16533" y="18749"/>
                    <a:pt x="21600" y="173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9" name="Line"/>
            <p:cNvSpPr/>
            <p:nvPr/>
          </p:nvSpPr>
          <p:spPr>
            <a:xfrm>
              <a:off x="3429759" y="6957034"/>
              <a:ext cx="83683" cy="184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9" h="21185" fill="norm" stroke="1" extrusionOk="0">
                  <a:moveTo>
                    <a:pt x="13249" y="0"/>
                  </a:moveTo>
                  <a:cubicBezTo>
                    <a:pt x="11089" y="3640"/>
                    <a:pt x="8929" y="7281"/>
                    <a:pt x="6229" y="10921"/>
                  </a:cubicBezTo>
                  <a:cubicBezTo>
                    <a:pt x="3529" y="14562"/>
                    <a:pt x="289" y="18202"/>
                    <a:pt x="19" y="19901"/>
                  </a:cubicBezTo>
                  <a:cubicBezTo>
                    <a:pt x="-251" y="21600"/>
                    <a:pt x="2449" y="21357"/>
                    <a:pt x="6499" y="20629"/>
                  </a:cubicBezTo>
                  <a:cubicBezTo>
                    <a:pt x="10549" y="19901"/>
                    <a:pt x="15949" y="18688"/>
                    <a:pt x="21349" y="174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0" name="Line"/>
            <p:cNvSpPr/>
            <p:nvPr/>
          </p:nvSpPr>
          <p:spPr>
            <a:xfrm>
              <a:off x="3475341" y="7084034"/>
              <a:ext cx="38101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1" name="Line"/>
            <p:cNvSpPr/>
            <p:nvPr/>
          </p:nvSpPr>
          <p:spPr>
            <a:xfrm>
              <a:off x="4078591" y="6540277"/>
              <a:ext cx="158751" cy="2233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0" fill="norm" stroke="1" extrusionOk="0">
                  <a:moveTo>
                    <a:pt x="0" y="4016"/>
                  </a:moveTo>
                  <a:cubicBezTo>
                    <a:pt x="288" y="3007"/>
                    <a:pt x="576" y="1998"/>
                    <a:pt x="1296" y="1190"/>
                  </a:cubicBezTo>
                  <a:cubicBezTo>
                    <a:pt x="2016" y="383"/>
                    <a:pt x="3168" y="-223"/>
                    <a:pt x="5040" y="80"/>
                  </a:cubicBezTo>
                  <a:cubicBezTo>
                    <a:pt x="6912" y="383"/>
                    <a:pt x="9504" y="1594"/>
                    <a:pt x="10224" y="4319"/>
                  </a:cubicBezTo>
                  <a:cubicBezTo>
                    <a:pt x="10944" y="7044"/>
                    <a:pt x="9792" y="11284"/>
                    <a:pt x="8784" y="13807"/>
                  </a:cubicBezTo>
                  <a:cubicBezTo>
                    <a:pt x="7776" y="16330"/>
                    <a:pt x="6912" y="17138"/>
                    <a:pt x="5760" y="17743"/>
                  </a:cubicBezTo>
                  <a:cubicBezTo>
                    <a:pt x="4608" y="18349"/>
                    <a:pt x="3168" y="18753"/>
                    <a:pt x="2448" y="18349"/>
                  </a:cubicBezTo>
                  <a:cubicBezTo>
                    <a:pt x="1728" y="17945"/>
                    <a:pt x="1728" y="16734"/>
                    <a:pt x="3600" y="14513"/>
                  </a:cubicBezTo>
                  <a:cubicBezTo>
                    <a:pt x="5472" y="12293"/>
                    <a:pt x="9216" y="9063"/>
                    <a:pt x="12096" y="6943"/>
                  </a:cubicBezTo>
                  <a:cubicBezTo>
                    <a:pt x="14976" y="4824"/>
                    <a:pt x="16992" y="3814"/>
                    <a:pt x="18576" y="3007"/>
                  </a:cubicBezTo>
                  <a:cubicBezTo>
                    <a:pt x="20160" y="2199"/>
                    <a:pt x="21312" y="1594"/>
                    <a:pt x="21168" y="1998"/>
                  </a:cubicBezTo>
                  <a:cubicBezTo>
                    <a:pt x="21024" y="2401"/>
                    <a:pt x="19584" y="3814"/>
                    <a:pt x="17568" y="6641"/>
                  </a:cubicBezTo>
                  <a:cubicBezTo>
                    <a:pt x="15552" y="9467"/>
                    <a:pt x="12960" y="13706"/>
                    <a:pt x="11808" y="16330"/>
                  </a:cubicBezTo>
                  <a:cubicBezTo>
                    <a:pt x="10656" y="18955"/>
                    <a:pt x="10944" y="19964"/>
                    <a:pt x="11808" y="20570"/>
                  </a:cubicBezTo>
                  <a:cubicBezTo>
                    <a:pt x="12672" y="21175"/>
                    <a:pt x="14112" y="21377"/>
                    <a:pt x="15840" y="21276"/>
                  </a:cubicBezTo>
                  <a:cubicBezTo>
                    <a:pt x="17568" y="21175"/>
                    <a:pt x="19584" y="20771"/>
                    <a:pt x="21600" y="203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2" name="Line"/>
            <p:cNvSpPr/>
            <p:nvPr/>
          </p:nvSpPr>
          <p:spPr>
            <a:xfrm>
              <a:off x="4281791" y="6359627"/>
              <a:ext cx="139701" cy="1783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7" fill="norm" stroke="1" extrusionOk="0">
                  <a:moveTo>
                    <a:pt x="0" y="2348"/>
                  </a:moveTo>
                  <a:cubicBezTo>
                    <a:pt x="982" y="1332"/>
                    <a:pt x="1964" y="315"/>
                    <a:pt x="3273" y="61"/>
                  </a:cubicBezTo>
                  <a:cubicBezTo>
                    <a:pt x="4582" y="-193"/>
                    <a:pt x="6218" y="315"/>
                    <a:pt x="7691" y="2221"/>
                  </a:cubicBezTo>
                  <a:cubicBezTo>
                    <a:pt x="9164" y="4127"/>
                    <a:pt x="10473" y="7431"/>
                    <a:pt x="9982" y="10099"/>
                  </a:cubicBezTo>
                  <a:cubicBezTo>
                    <a:pt x="9491" y="12767"/>
                    <a:pt x="7200" y="14800"/>
                    <a:pt x="5400" y="16325"/>
                  </a:cubicBezTo>
                  <a:cubicBezTo>
                    <a:pt x="3600" y="17849"/>
                    <a:pt x="2291" y="18866"/>
                    <a:pt x="2455" y="19374"/>
                  </a:cubicBezTo>
                  <a:cubicBezTo>
                    <a:pt x="2618" y="19882"/>
                    <a:pt x="4255" y="19882"/>
                    <a:pt x="7691" y="20136"/>
                  </a:cubicBezTo>
                  <a:cubicBezTo>
                    <a:pt x="11127" y="20391"/>
                    <a:pt x="16364" y="20899"/>
                    <a:pt x="21600" y="214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3" name="Line"/>
            <p:cNvSpPr/>
            <p:nvPr/>
          </p:nvSpPr>
          <p:spPr>
            <a:xfrm>
              <a:off x="4103991" y="6855434"/>
              <a:ext cx="3048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50" y="14400"/>
                    <a:pt x="11700" y="7200"/>
                    <a:pt x="15300" y="3600"/>
                  </a:cubicBezTo>
                  <a:cubicBezTo>
                    <a:pt x="18900" y="0"/>
                    <a:pt x="2025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4" name="Line"/>
            <p:cNvSpPr/>
            <p:nvPr/>
          </p:nvSpPr>
          <p:spPr>
            <a:xfrm>
              <a:off x="4186541" y="6932360"/>
              <a:ext cx="196851" cy="1250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6" fill="norm" stroke="1" extrusionOk="0">
                  <a:moveTo>
                    <a:pt x="0" y="4196"/>
                  </a:moveTo>
                  <a:cubicBezTo>
                    <a:pt x="929" y="2756"/>
                    <a:pt x="1858" y="1316"/>
                    <a:pt x="3019" y="596"/>
                  </a:cubicBezTo>
                  <a:cubicBezTo>
                    <a:pt x="4181" y="-124"/>
                    <a:pt x="5574" y="-124"/>
                    <a:pt x="6852" y="236"/>
                  </a:cubicBezTo>
                  <a:cubicBezTo>
                    <a:pt x="8129" y="596"/>
                    <a:pt x="9290" y="1316"/>
                    <a:pt x="9406" y="3296"/>
                  </a:cubicBezTo>
                  <a:cubicBezTo>
                    <a:pt x="9523" y="5276"/>
                    <a:pt x="8594" y="8516"/>
                    <a:pt x="7665" y="10856"/>
                  </a:cubicBezTo>
                  <a:cubicBezTo>
                    <a:pt x="6735" y="13196"/>
                    <a:pt x="5806" y="14636"/>
                    <a:pt x="4994" y="16256"/>
                  </a:cubicBezTo>
                  <a:cubicBezTo>
                    <a:pt x="4181" y="17876"/>
                    <a:pt x="3484" y="19676"/>
                    <a:pt x="3832" y="20576"/>
                  </a:cubicBezTo>
                  <a:cubicBezTo>
                    <a:pt x="4181" y="21476"/>
                    <a:pt x="5574" y="21476"/>
                    <a:pt x="8710" y="20756"/>
                  </a:cubicBezTo>
                  <a:cubicBezTo>
                    <a:pt x="11845" y="20036"/>
                    <a:pt x="16723" y="18596"/>
                    <a:pt x="21600" y="171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5" name="Line"/>
            <p:cNvSpPr/>
            <p:nvPr/>
          </p:nvSpPr>
          <p:spPr>
            <a:xfrm>
              <a:off x="4637391" y="6410934"/>
              <a:ext cx="26623" cy="590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98" h="21600" fill="norm" stroke="1" extrusionOk="0">
                  <a:moveTo>
                    <a:pt x="14954" y="0"/>
                  </a:moveTo>
                  <a:cubicBezTo>
                    <a:pt x="18277" y="2787"/>
                    <a:pt x="21600" y="5574"/>
                    <a:pt x="20769" y="8323"/>
                  </a:cubicBezTo>
                  <a:cubicBezTo>
                    <a:pt x="19938" y="11071"/>
                    <a:pt x="14954" y="13781"/>
                    <a:pt x="10800" y="15987"/>
                  </a:cubicBezTo>
                  <a:cubicBezTo>
                    <a:pt x="6646" y="18194"/>
                    <a:pt x="3323" y="1989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6" name="Line"/>
            <p:cNvSpPr/>
            <p:nvPr/>
          </p:nvSpPr>
          <p:spPr>
            <a:xfrm>
              <a:off x="4714770" y="7001484"/>
              <a:ext cx="76456" cy="1138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32" h="21123" fill="norm" stroke="1" extrusionOk="0">
                  <a:moveTo>
                    <a:pt x="6504" y="8247"/>
                  </a:moveTo>
                  <a:cubicBezTo>
                    <a:pt x="4230" y="9818"/>
                    <a:pt x="1957" y="11389"/>
                    <a:pt x="820" y="13353"/>
                  </a:cubicBezTo>
                  <a:cubicBezTo>
                    <a:pt x="-317" y="15316"/>
                    <a:pt x="-317" y="17673"/>
                    <a:pt x="1104" y="19244"/>
                  </a:cubicBezTo>
                  <a:cubicBezTo>
                    <a:pt x="2525" y="20815"/>
                    <a:pt x="5367" y="21600"/>
                    <a:pt x="9062" y="20815"/>
                  </a:cubicBezTo>
                  <a:cubicBezTo>
                    <a:pt x="12757" y="20029"/>
                    <a:pt x="17304" y="17673"/>
                    <a:pt x="19294" y="14335"/>
                  </a:cubicBezTo>
                  <a:cubicBezTo>
                    <a:pt x="21283" y="10996"/>
                    <a:pt x="20715" y="6676"/>
                    <a:pt x="18725" y="4124"/>
                  </a:cubicBezTo>
                  <a:cubicBezTo>
                    <a:pt x="16736" y="1571"/>
                    <a:pt x="13325" y="785"/>
                    <a:pt x="991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7" name="Line"/>
            <p:cNvSpPr/>
            <p:nvPr/>
          </p:nvSpPr>
          <p:spPr>
            <a:xfrm>
              <a:off x="4807616" y="6252184"/>
              <a:ext cx="45170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2" h="21600" fill="norm" stroke="1" extrusionOk="0">
                  <a:moveTo>
                    <a:pt x="6459" y="0"/>
                  </a:moveTo>
                  <a:cubicBezTo>
                    <a:pt x="5477" y="2400"/>
                    <a:pt x="4495" y="4800"/>
                    <a:pt x="3022" y="6720"/>
                  </a:cubicBezTo>
                  <a:cubicBezTo>
                    <a:pt x="1550" y="8640"/>
                    <a:pt x="-414" y="10080"/>
                    <a:pt x="77" y="11280"/>
                  </a:cubicBezTo>
                  <a:cubicBezTo>
                    <a:pt x="568" y="12480"/>
                    <a:pt x="3513" y="13440"/>
                    <a:pt x="7441" y="13080"/>
                  </a:cubicBezTo>
                  <a:cubicBezTo>
                    <a:pt x="11368" y="12720"/>
                    <a:pt x="16277" y="11040"/>
                    <a:pt x="18731" y="10800"/>
                  </a:cubicBezTo>
                  <a:cubicBezTo>
                    <a:pt x="21186" y="10560"/>
                    <a:pt x="21186" y="11760"/>
                    <a:pt x="20695" y="13800"/>
                  </a:cubicBezTo>
                  <a:cubicBezTo>
                    <a:pt x="20204" y="15840"/>
                    <a:pt x="19222" y="18720"/>
                    <a:pt x="1824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8" name="Line"/>
            <p:cNvSpPr/>
            <p:nvPr/>
          </p:nvSpPr>
          <p:spPr>
            <a:xfrm>
              <a:off x="5227941" y="6751571"/>
              <a:ext cx="158751" cy="340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17" fill="norm" stroke="1" extrusionOk="0">
                  <a:moveTo>
                    <a:pt x="0" y="20417"/>
                  </a:moveTo>
                  <a:cubicBezTo>
                    <a:pt x="2592" y="12793"/>
                    <a:pt x="5184" y="5170"/>
                    <a:pt x="8784" y="1993"/>
                  </a:cubicBezTo>
                  <a:cubicBezTo>
                    <a:pt x="12384" y="-1183"/>
                    <a:pt x="16992" y="88"/>
                    <a:pt x="21600" y="13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9" name="Line"/>
            <p:cNvSpPr/>
            <p:nvPr/>
          </p:nvSpPr>
          <p:spPr>
            <a:xfrm>
              <a:off x="5234291" y="6880834"/>
              <a:ext cx="2032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0" name="Line"/>
            <p:cNvSpPr/>
            <p:nvPr/>
          </p:nvSpPr>
          <p:spPr>
            <a:xfrm>
              <a:off x="5945031" y="6339366"/>
              <a:ext cx="208019" cy="3795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09" h="21281" fill="norm" stroke="1" extrusionOk="0">
                  <a:moveTo>
                    <a:pt x="10740" y="8641"/>
                  </a:moveTo>
                  <a:cubicBezTo>
                    <a:pt x="10950" y="6386"/>
                    <a:pt x="11160" y="4132"/>
                    <a:pt x="11160" y="2707"/>
                  </a:cubicBezTo>
                  <a:cubicBezTo>
                    <a:pt x="11160" y="1283"/>
                    <a:pt x="10950" y="690"/>
                    <a:pt x="10321" y="334"/>
                  </a:cubicBezTo>
                  <a:cubicBezTo>
                    <a:pt x="9692" y="-22"/>
                    <a:pt x="8643" y="-141"/>
                    <a:pt x="6966" y="215"/>
                  </a:cubicBezTo>
                  <a:cubicBezTo>
                    <a:pt x="5288" y="571"/>
                    <a:pt x="2981" y="1402"/>
                    <a:pt x="1513" y="2707"/>
                  </a:cubicBezTo>
                  <a:cubicBezTo>
                    <a:pt x="45" y="4013"/>
                    <a:pt x="-584" y="5793"/>
                    <a:pt x="674" y="7455"/>
                  </a:cubicBezTo>
                  <a:cubicBezTo>
                    <a:pt x="1933" y="9116"/>
                    <a:pt x="5078" y="10659"/>
                    <a:pt x="7699" y="12261"/>
                  </a:cubicBezTo>
                  <a:cubicBezTo>
                    <a:pt x="10321" y="13863"/>
                    <a:pt x="12418" y="15525"/>
                    <a:pt x="12523" y="17068"/>
                  </a:cubicBezTo>
                  <a:cubicBezTo>
                    <a:pt x="12628" y="18611"/>
                    <a:pt x="10740" y="20035"/>
                    <a:pt x="9167" y="20747"/>
                  </a:cubicBezTo>
                  <a:cubicBezTo>
                    <a:pt x="7595" y="21459"/>
                    <a:pt x="6336" y="21459"/>
                    <a:pt x="5288" y="20747"/>
                  </a:cubicBezTo>
                  <a:cubicBezTo>
                    <a:pt x="4239" y="20035"/>
                    <a:pt x="3400" y="18611"/>
                    <a:pt x="5078" y="16830"/>
                  </a:cubicBezTo>
                  <a:cubicBezTo>
                    <a:pt x="6756" y="15050"/>
                    <a:pt x="10950" y="12914"/>
                    <a:pt x="14096" y="10956"/>
                  </a:cubicBezTo>
                  <a:cubicBezTo>
                    <a:pt x="17241" y="8997"/>
                    <a:pt x="19338" y="7217"/>
                    <a:pt x="20177" y="5971"/>
                  </a:cubicBezTo>
                  <a:cubicBezTo>
                    <a:pt x="21016" y="4725"/>
                    <a:pt x="20597" y="4013"/>
                    <a:pt x="19233" y="3538"/>
                  </a:cubicBezTo>
                  <a:cubicBezTo>
                    <a:pt x="17870" y="3063"/>
                    <a:pt x="15564" y="2826"/>
                    <a:pt x="13571" y="3004"/>
                  </a:cubicBezTo>
                  <a:cubicBezTo>
                    <a:pt x="11579" y="3182"/>
                    <a:pt x="9901" y="3775"/>
                    <a:pt x="9063" y="4428"/>
                  </a:cubicBezTo>
                  <a:cubicBezTo>
                    <a:pt x="8224" y="5081"/>
                    <a:pt x="8224" y="5793"/>
                    <a:pt x="8224" y="65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1" name="Line"/>
            <p:cNvSpPr/>
            <p:nvPr/>
          </p:nvSpPr>
          <p:spPr>
            <a:xfrm>
              <a:off x="5875641" y="6829471"/>
              <a:ext cx="387351" cy="196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20015"/>
                  </a:moveTo>
                  <a:cubicBezTo>
                    <a:pt x="3895" y="11375"/>
                    <a:pt x="7790" y="2735"/>
                    <a:pt x="11390" y="575"/>
                  </a:cubicBezTo>
                  <a:cubicBezTo>
                    <a:pt x="14990" y="-1585"/>
                    <a:pt x="18295" y="2735"/>
                    <a:pt x="21600" y="70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2" name="Line"/>
            <p:cNvSpPr/>
            <p:nvPr/>
          </p:nvSpPr>
          <p:spPr>
            <a:xfrm>
              <a:off x="5897662" y="6964795"/>
              <a:ext cx="174830" cy="1877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9" h="21290" fill="norm" stroke="1" extrusionOk="0">
                  <a:moveTo>
                    <a:pt x="410" y="5600"/>
                  </a:moveTo>
                  <a:cubicBezTo>
                    <a:pt x="410" y="4400"/>
                    <a:pt x="410" y="3200"/>
                    <a:pt x="1310" y="2240"/>
                  </a:cubicBezTo>
                  <a:cubicBezTo>
                    <a:pt x="2210" y="1280"/>
                    <a:pt x="4010" y="560"/>
                    <a:pt x="5810" y="200"/>
                  </a:cubicBezTo>
                  <a:cubicBezTo>
                    <a:pt x="7610" y="-160"/>
                    <a:pt x="9410" y="-160"/>
                    <a:pt x="10439" y="1280"/>
                  </a:cubicBezTo>
                  <a:cubicBezTo>
                    <a:pt x="11468" y="2720"/>
                    <a:pt x="11725" y="5600"/>
                    <a:pt x="10053" y="8600"/>
                  </a:cubicBezTo>
                  <a:cubicBezTo>
                    <a:pt x="8382" y="11600"/>
                    <a:pt x="4782" y="14720"/>
                    <a:pt x="2596" y="16880"/>
                  </a:cubicBezTo>
                  <a:cubicBezTo>
                    <a:pt x="410" y="19040"/>
                    <a:pt x="-361" y="20240"/>
                    <a:pt x="153" y="20840"/>
                  </a:cubicBezTo>
                  <a:cubicBezTo>
                    <a:pt x="668" y="21440"/>
                    <a:pt x="2468" y="21440"/>
                    <a:pt x="6196" y="20840"/>
                  </a:cubicBezTo>
                  <a:cubicBezTo>
                    <a:pt x="9925" y="20240"/>
                    <a:pt x="15582" y="19040"/>
                    <a:pt x="21239" y="178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3" name="Line"/>
            <p:cNvSpPr/>
            <p:nvPr/>
          </p:nvSpPr>
          <p:spPr>
            <a:xfrm>
              <a:off x="6180456" y="6931634"/>
              <a:ext cx="88497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24" h="21600" fill="norm" stroke="1" extrusionOk="0">
                  <a:moveTo>
                    <a:pt x="11778" y="0"/>
                  </a:moveTo>
                  <a:cubicBezTo>
                    <a:pt x="8341" y="3927"/>
                    <a:pt x="4905" y="7855"/>
                    <a:pt x="2696" y="10473"/>
                  </a:cubicBezTo>
                  <a:cubicBezTo>
                    <a:pt x="487" y="13091"/>
                    <a:pt x="-495" y="14400"/>
                    <a:pt x="241" y="14945"/>
                  </a:cubicBezTo>
                  <a:cubicBezTo>
                    <a:pt x="978" y="15491"/>
                    <a:pt x="3432" y="15273"/>
                    <a:pt x="5887" y="14836"/>
                  </a:cubicBezTo>
                  <a:cubicBezTo>
                    <a:pt x="8341" y="14400"/>
                    <a:pt x="10796" y="13745"/>
                    <a:pt x="13496" y="12873"/>
                  </a:cubicBezTo>
                  <a:cubicBezTo>
                    <a:pt x="16196" y="12000"/>
                    <a:pt x="19141" y="10909"/>
                    <a:pt x="20123" y="10909"/>
                  </a:cubicBezTo>
                  <a:cubicBezTo>
                    <a:pt x="21105" y="10909"/>
                    <a:pt x="20123" y="12000"/>
                    <a:pt x="18896" y="13964"/>
                  </a:cubicBezTo>
                  <a:cubicBezTo>
                    <a:pt x="17669" y="15927"/>
                    <a:pt x="16196" y="18764"/>
                    <a:pt x="1472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4" name="Line"/>
            <p:cNvSpPr/>
            <p:nvPr/>
          </p:nvSpPr>
          <p:spPr>
            <a:xfrm>
              <a:off x="6516991" y="6779234"/>
              <a:ext cx="1143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5" name="Line"/>
            <p:cNvSpPr/>
            <p:nvPr/>
          </p:nvSpPr>
          <p:spPr>
            <a:xfrm>
              <a:off x="6510641" y="6899884"/>
              <a:ext cx="1841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966" y="14400"/>
                    <a:pt x="9931" y="7200"/>
                    <a:pt x="13531" y="3600"/>
                  </a:cubicBezTo>
                  <a:cubicBezTo>
                    <a:pt x="17131" y="0"/>
                    <a:pt x="19366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6" name="Line"/>
            <p:cNvSpPr/>
            <p:nvPr/>
          </p:nvSpPr>
          <p:spPr>
            <a:xfrm>
              <a:off x="6980541" y="6576034"/>
              <a:ext cx="27845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96" h="21600" fill="norm" stroke="1" extrusionOk="0">
                  <a:moveTo>
                    <a:pt x="0" y="0"/>
                  </a:moveTo>
                  <a:cubicBezTo>
                    <a:pt x="7714" y="5929"/>
                    <a:pt x="15429" y="11859"/>
                    <a:pt x="18514" y="15459"/>
                  </a:cubicBezTo>
                  <a:cubicBezTo>
                    <a:pt x="21600" y="19059"/>
                    <a:pt x="20057" y="20329"/>
                    <a:pt x="1851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7" name="Line"/>
            <p:cNvSpPr/>
            <p:nvPr/>
          </p:nvSpPr>
          <p:spPr>
            <a:xfrm>
              <a:off x="6961491" y="6664934"/>
              <a:ext cx="15875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008" y="2520"/>
                    <a:pt x="16416" y="5040"/>
                    <a:pt x="13392" y="7980"/>
                  </a:cubicBezTo>
                  <a:cubicBezTo>
                    <a:pt x="10368" y="10920"/>
                    <a:pt x="6912" y="14280"/>
                    <a:pt x="4608" y="16620"/>
                  </a:cubicBezTo>
                  <a:cubicBezTo>
                    <a:pt x="2304" y="18960"/>
                    <a:pt x="1152" y="2028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8" name="Line"/>
            <p:cNvSpPr/>
            <p:nvPr/>
          </p:nvSpPr>
          <p:spPr>
            <a:xfrm>
              <a:off x="7044041" y="6891017"/>
              <a:ext cx="149578" cy="250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0" h="21453" fill="norm" stroke="1" extrusionOk="0">
                  <a:moveTo>
                    <a:pt x="7200" y="1850"/>
                  </a:moveTo>
                  <a:cubicBezTo>
                    <a:pt x="9900" y="1124"/>
                    <a:pt x="12600" y="398"/>
                    <a:pt x="14700" y="125"/>
                  </a:cubicBezTo>
                  <a:cubicBezTo>
                    <a:pt x="16800" y="-147"/>
                    <a:pt x="18300" y="35"/>
                    <a:pt x="19200" y="579"/>
                  </a:cubicBezTo>
                  <a:cubicBezTo>
                    <a:pt x="20100" y="1124"/>
                    <a:pt x="20400" y="2031"/>
                    <a:pt x="19950" y="2848"/>
                  </a:cubicBezTo>
                  <a:cubicBezTo>
                    <a:pt x="19500" y="3665"/>
                    <a:pt x="18300" y="4391"/>
                    <a:pt x="16950" y="5026"/>
                  </a:cubicBezTo>
                  <a:cubicBezTo>
                    <a:pt x="15600" y="5661"/>
                    <a:pt x="14100" y="6206"/>
                    <a:pt x="13950" y="6841"/>
                  </a:cubicBezTo>
                  <a:cubicBezTo>
                    <a:pt x="13800" y="7477"/>
                    <a:pt x="15000" y="8203"/>
                    <a:pt x="16500" y="9292"/>
                  </a:cubicBezTo>
                  <a:cubicBezTo>
                    <a:pt x="18000" y="10381"/>
                    <a:pt x="19800" y="11833"/>
                    <a:pt x="20700" y="13013"/>
                  </a:cubicBezTo>
                  <a:cubicBezTo>
                    <a:pt x="21600" y="14192"/>
                    <a:pt x="21600" y="15100"/>
                    <a:pt x="18000" y="16461"/>
                  </a:cubicBezTo>
                  <a:cubicBezTo>
                    <a:pt x="14400" y="17823"/>
                    <a:pt x="7200" y="19638"/>
                    <a:pt x="0" y="214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9" name="Line"/>
            <p:cNvSpPr/>
            <p:nvPr/>
          </p:nvSpPr>
          <p:spPr>
            <a:xfrm>
              <a:off x="0" y="4426765"/>
              <a:ext cx="3473823" cy="14994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3" h="21582" fill="norm" stroke="1" extrusionOk="0">
                  <a:moveTo>
                    <a:pt x="12151" y="1779"/>
                  </a:moveTo>
                  <a:cubicBezTo>
                    <a:pt x="12099" y="1414"/>
                    <a:pt x="12046" y="1048"/>
                    <a:pt x="11941" y="835"/>
                  </a:cubicBezTo>
                  <a:cubicBezTo>
                    <a:pt x="11836" y="622"/>
                    <a:pt x="11678" y="561"/>
                    <a:pt x="11416" y="500"/>
                  </a:cubicBezTo>
                  <a:cubicBezTo>
                    <a:pt x="11153" y="439"/>
                    <a:pt x="10785" y="378"/>
                    <a:pt x="10371" y="332"/>
                  </a:cubicBezTo>
                  <a:cubicBezTo>
                    <a:pt x="9957" y="287"/>
                    <a:pt x="9497" y="256"/>
                    <a:pt x="9018" y="271"/>
                  </a:cubicBezTo>
                  <a:cubicBezTo>
                    <a:pt x="8538" y="287"/>
                    <a:pt x="8039" y="348"/>
                    <a:pt x="7559" y="439"/>
                  </a:cubicBezTo>
                  <a:cubicBezTo>
                    <a:pt x="7080" y="530"/>
                    <a:pt x="6620" y="652"/>
                    <a:pt x="6127" y="774"/>
                  </a:cubicBezTo>
                  <a:cubicBezTo>
                    <a:pt x="5635" y="896"/>
                    <a:pt x="5109" y="1018"/>
                    <a:pt x="4610" y="1155"/>
                  </a:cubicBezTo>
                  <a:cubicBezTo>
                    <a:pt x="4111" y="1292"/>
                    <a:pt x="3638" y="1444"/>
                    <a:pt x="3211" y="1658"/>
                  </a:cubicBezTo>
                  <a:cubicBezTo>
                    <a:pt x="2784" y="1871"/>
                    <a:pt x="2403" y="2145"/>
                    <a:pt x="2035" y="2541"/>
                  </a:cubicBezTo>
                  <a:cubicBezTo>
                    <a:pt x="1667" y="2937"/>
                    <a:pt x="1312" y="3455"/>
                    <a:pt x="1056" y="4186"/>
                  </a:cubicBezTo>
                  <a:cubicBezTo>
                    <a:pt x="800" y="4917"/>
                    <a:pt x="642" y="5862"/>
                    <a:pt x="530" y="6730"/>
                  </a:cubicBezTo>
                  <a:cubicBezTo>
                    <a:pt x="419" y="7598"/>
                    <a:pt x="353" y="8390"/>
                    <a:pt x="294" y="9320"/>
                  </a:cubicBezTo>
                  <a:cubicBezTo>
                    <a:pt x="235" y="10249"/>
                    <a:pt x="182" y="11315"/>
                    <a:pt x="136" y="12290"/>
                  </a:cubicBezTo>
                  <a:cubicBezTo>
                    <a:pt x="90" y="13265"/>
                    <a:pt x="51" y="14148"/>
                    <a:pt x="24" y="15154"/>
                  </a:cubicBezTo>
                  <a:cubicBezTo>
                    <a:pt x="-2" y="16159"/>
                    <a:pt x="-15" y="17286"/>
                    <a:pt x="24" y="18185"/>
                  </a:cubicBezTo>
                  <a:cubicBezTo>
                    <a:pt x="64" y="19084"/>
                    <a:pt x="156" y="19754"/>
                    <a:pt x="274" y="20120"/>
                  </a:cubicBezTo>
                  <a:cubicBezTo>
                    <a:pt x="392" y="20485"/>
                    <a:pt x="537" y="20546"/>
                    <a:pt x="813" y="20622"/>
                  </a:cubicBezTo>
                  <a:cubicBezTo>
                    <a:pt x="1089" y="20699"/>
                    <a:pt x="1496" y="20790"/>
                    <a:pt x="1923" y="20866"/>
                  </a:cubicBezTo>
                  <a:cubicBezTo>
                    <a:pt x="2350" y="20942"/>
                    <a:pt x="2797" y="21003"/>
                    <a:pt x="3257" y="21049"/>
                  </a:cubicBezTo>
                  <a:cubicBezTo>
                    <a:pt x="3716" y="21095"/>
                    <a:pt x="4189" y="21125"/>
                    <a:pt x="4656" y="21155"/>
                  </a:cubicBezTo>
                  <a:cubicBezTo>
                    <a:pt x="5122" y="21186"/>
                    <a:pt x="5582" y="21216"/>
                    <a:pt x="6062" y="21277"/>
                  </a:cubicBezTo>
                  <a:cubicBezTo>
                    <a:pt x="6541" y="21338"/>
                    <a:pt x="7040" y="21430"/>
                    <a:pt x="7553" y="21491"/>
                  </a:cubicBezTo>
                  <a:cubicBezTo>
                    <a:pt x="8065" y="21552"/>
                    <a:pt x="8591" y="21582"/>
                    <a:pt x="9123" y="21582"/>
                  </a:cubicBezTo>
                  <a:cubicBezTo>
                    <a:pt x="9655" y="21582"/>
                    <a:pt x="10194" y="21552"/>
                    <a:pt x="10739" y="21521"/>
                  </a:cubicBezTo>
                  <a:cubicBezTo>
                    <a:pt x="11284" y="21491"/>
                    <a:pt x="11836" y="21460"/>
                    <a:pt x="12375" y="21430"/>
                  </a:cubicBezTo>
                  <a:cubicBezTo>
                    <a:pt x="12913" y="21399"/>
                    <a:pt x="13439" y="21369"/>
                    <a:pt x="13945" y="21354"/>
                  </a:cubicBezTo>
                  <a:cubicBezTo>
                    <a:pt x="14451" y="21338"/>
                    <a:pt x="14937" y="21338"/>
                    <a:pt x="15456" y="21293"/>
                  </a:cubicBezTo>
                  <a:cubicBezTo>
                    <a:pt x="15975" y="21247"/>
                    <a:pt x="16527" y="21155"/>
                    <a:pt x="17026" y="21079"/>
                  </a:cubicBezTo>
                  <a:cubicBezTo>
                    <a:pt x="17525" y="21003"/>
                    <a:pt x="17972" y="20942"/>
                    <a:pt x="18425" y="20851"/>
                  </a:cubicBezTo>
                  <a:cubicBezTo>
                    <a:pt x="18878" y="20759"/>
                    <a:pt x="19338" y="20638"/>
                    <a:pt x="19686" y="20546"/>
                  </a:cubicBezTo>
                  <a:cubicBezTo>
                    <a:pt x="20035" y="20455"/>
                    <a:pt x="20271" y="20394"/>
                    <a:pt x="20442" y="20302"/>
                  </a:cubicBezTo>
                  <a:cubicBezTo>
                    <a:pt x="20613" y="20211"/>
                    <a:pt x="20718" y="20089"/>
                    <a:pt x="20784" y="19785"/>
                  </a:cubicBezTo>
                  <a:cubicBezTo>
                    <a:pt x="20849" y="19480"/>
                    <a:pt x="20876" y="18992"/>
                    <a:pt x="20862" y="18261"/>
                  </a:cubicBezTo>
                  <a:cubicBezTo>
                    <a:pt x="20849" y="17530"/>
                    <a:pt x="20797" y="16555"/>
                    <a:pt x="20803" y="15535"/>
                  </a:cubicBezTo>
                  <a:cubicBezTo>
                    <a:pt x="20810" y="14514"/>
                    <a:pt x="20876" y="13448"/>
                    <a:pt x="20961" y="12427"/>
                  </a:cubicBezTo>
                  <a:cubicBezTo>
                    <a:pt x="21046" y="11407"/>
                    <a:pt x="21151" y="10432"/>
                    <a:pt x="21250" y="9518"/>
                  </a:cubicBezTo>
                  <a:cubicBezTo>
                    <a:pt x="21349" y="8604"/>
                    <a:pt x="21440" y="7751"/>
                    <a:pt x="21500" y="6959"/>
                  </a:cubicBezTo>
                  <a:cubicBezTo>
                    <a:pt x="21559" y="6166"/>
                    <a:pt x="21585" y="5435"/>
                    <a:pt x="21539" y="4887"/>
                  </a:cubicBezTo>
                  <a:cubicBezTo>
                    <a:pt x="21493" y="4339"/>
                    <a:pt x="21375" y="3973"/>
                    <a:pt x="21184" y="3729"/>
                  </a:cubicBezTo>
                  <a:cubicBezTo>
                    <a:pt x="20994" y="3486"/>
                    <a:pt x="20731" y="3364"/>
                    <a:pt x="20370" y="3211"/>
                  </a:cubicBezTo>
                  <a:cubicBezTo>
                    <a:pt x="20008" y="3059"/>
                    <a:pt x="19549" y="2876"/>
                    <a:pt x="19115" y="2648"/>
                  </a:cubicBezTo>
                  <a:cubicBezTo>
                    <a:pt x="18681" y="2419"/>
                    <a:pt x="18274" y="2145"/>
                    <a:pt x="17847" y="1871"/>
                  </a:cubicBezTo>
                  <a:cubicBezTo>
                    <a:pt x="17420" y="1597"/>
                    <a:pt x="16973" y="1322"/>
                    <a:pt x="16513" y="1094"/>
                  </a:cubicBezTo>
                  <a:cubicBezTo>
                    <a:pt x="16054" y="865"/>
                    <a:pt x="15581" y="683"/>
                    <a:pt x="15121" y="546"/>
                  </a:cubicBezTo>
                  <a:cubicBezTo>
                    <a:pt x="14661" y="409"/>
                    <a:pt x="14214" y="317"/>
                    <a:pt x="13689" y="241"/>
                  </a:cubicBezTo>
                  <a:cubicBezTo>
                    <a:pt x="13163" y="165"/>
                    <a:pt x="12559" y="104"/>
                    <a:pt x="11967" y="58"/>
                  </a:cubicBezTo>
                  <a:cubicBezTo>
                    <a:pt x="11376" y="12"/>
                    <a:pt x="10798" y="-18"/>
                    <a:pt x="10391" y="12"/>
                  </a:cubicBezTo>
                  <a:cubicBezTo>
                    <a:pt x="9984" y="43"/>
                    <a:pt x="9747" y="134"/>
                    <a:pt x="9511" y="226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0" name="Line"/>
            <p:cNvSpPr/>
            <p:nvPr/>
          </p:nvSpPr>
          <p:spPr>
            <a:xfrm>
              <a:off x="3184192" y="3299434"/>
              <a:ext cx="2259649" cy="13186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1" h="21600" fill="norm" stroke="1" extrusionOk="0">
                  <a:moveTo>
                    <a:pt x="294" y="20283"/>
                  </a:moveTo>
                  <a:cubicBezTo>
                    <a:pt x="254" y="20629"/>
                    <a:pt x="213" y="20976"/>
                    <a:pt x="153" y="21219"/>
                  </a:cubicBezTo>
                  <a:cubicBezTo>
                    <a:pt x="92" y="21461"/>
                    <a:pt x="11" y="21600"/>
                    <a:pt x="1" y="21600"/>
                  </a:cubicBezTo>
                  <a:cubicBezTo>
                    <a:pt x="-9" y="21600"/>
                    <a:pt x="52" y="21461"/>
                    <a:pt x="365" y="20959"/>
                  </a:cubicBezTo>
                  <a:cubicBezTo>
                    <a:pt x="679" y="20456"/>
                    <a:pt x="1245" y="19589"/>
                    <a:pt x="1831" y="18774"/>
                  </a:cubicBezTo>
                  <a:cubicBezTo>
                    <a:pt x="2418" y="17960"/>
                    <a:pt x="3025" y="17197"/>
                    <a:pt x="3631" y="16469"/>
                  </a:cubicBezTo>
                  <a:cubicBezTo>
                    <a:pt x="4238" y="15741"/>
                    <a:pt x="4845" y="15047"/>
                    <a:pt x="5533" y="14319"/>
                  </a:cubicBezTo>
                  <a:cubicBezTo>
                    <a:pt x="6220" y="13591"/>
                    <a:pt x="6989" y="12828"/>
                    <a:pt x="7747" y="12065"/>
                  </a:cubicBezTo>
                  <a:cubicBezTo>
                    <a:pt x="8506" y="11303"/>
                    <a:pt x="9254" y="10540"/>
                    <a:pt x="9982" y="9812"/>
                  </a:cubicBezTo>
                  <a:cubicBezTo>
                    <a:pt x="10710" y="9084"/>
                    <a:pt x="11418" y="8390"/>
                    <a:pt x="12116" y="7697"/>
                  </a:cubicBezTo>
                  <a:cubicBezTo>
                    <a:pt x="12813" y="7004"/>
                    <a:pt x="13501" y="6310"/>
                    <a:pt x="14158" y="5669"/>
                  </a:cubicBezTo>
                  <a:cubicBezTo>
                    <a:pt x="14816" y="5027"/>
                    <a:pt x="15443" y="4438"/>
                    <a:pt x="16049" y="3883"/>
                  </a:cubicBezTo>
                  <a:cubicBezTo>
                    <a:pt x="16656" y="3328"/>
                    <a:pt x="17243" y="2808"/>
                    <a:pt x="17657" y="2462"/>
                  </a:cubicBezTo>
                  <a:cubicBezTo>
                    <a:pt x="18072" y="2115"/>
                    <a:pt x="18315" y="1942"/>
                    <a:pt x="18446" y="1751"/>
                  </a:cubicBezTo>
                  <a:cubicBezTo>
                    <a:pt x="18578" y="1560"/>
                    <a:pt x="18598" y="1352"/>
                    <a:pt x="18729" y="1161"/>
                  </a:cubicBezTo>
                  <a:cubicBezTo>
                    <a:pt x="18861" y="971"/>
                    <a:pt x="19103" y="797"/>
                    <a:pt x="19538" y="607"/>
                  </a:cubicBezTo>
                  <a:cubicBezTo>
                    <a:pt x="19973" y="416"/>
                    <a:pt x="20600" y="208"/>
                    <a:pt x="20974" y="104"/>
                  </a:cubicBezTo>
                  <a:cubicBezTo>
                    <a:pt x="21348" y="0"/>
                    <a:pt x="21470" y="0"/>
                    <a:pt x="21591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1" name="Line"/>
            <p:cNvSpPr/>
            <p:nvPr/>
          </p:nvSpPr>
          <p:spPr>
            <a:xfrm>
              <a:off x="5291441" y="3242284"/>
              <a:ext cx="146598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78" h="21600" fill="norm" stroke="1" extrusionOk="0">
                  <a:moveTo>
                    <a:pt x="0" y="0"/>
                  </a:moveTo>
                  <a:cubicBezTo>
                    <a:pt x="5400" y="0"/>
                    <a:pt x="10800" y="0"/>
                    <a:pt x="14850" y="741"/>
                  </a:cubicBezTo>
                  <a:cubicBezTo>
                    <a:pt x="18900" y="1482"/>
                    <a:pt x="21600" y="2965"/>
                    <a:pt x="20550" y="6565"/>
                  </a:cubicBezTo>
                  <a:cubicBezTo>
                    <a:pt x="19500" y="10165"/>
                    <a:pt x="14700" y="15882"/>
                    <a:pt x="99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2" name="Line"/>
            <p:cNvSpPr/>
            <p:nvPr/>
          </p:nvSpPr>
          <p:spPr>
            <a:xfrm>
              <a:off x="5583541" y="2739436"/>
              <a:ext cx="195139" cy="5484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2" h="21442" fill="norm" stroke="1" extrusionOk="0">
                  <a:moveTo>
                    <a:pt x="8361" y="8984"/>
                  </a:moveTo>
                  <a:cubicBezTo>
                    <a:pt x="10684" y="11219"/>
                    <a:pt x="13006" y="13453"/>
                    <a:pt x="14981" y="15315"/>
                  </a:cubicBezTo>
                  <a:cubicBezTo>
                    <a:pt x="16955" y="17178"/>
                    <a:pt x="18581" y="18667"/>
                    <a:pt x="19742" y="19743"/>
                  </a:cubicBezTo>
                  <a:cubicBezTo>
                    <a:pt x="20903" y="20819"/>
                    <a:pt x="21600" y="21481"/>
                    <a:pt x="21368" y="21440"/>
                  </a:cubicBezTo>
                  <a:cubicBezTo>
                    <a:pt x="21135" y="21398"/>
                    <a:pt x="19974" y="20653"/>
                    <a:pt x="17419" y="18833"/>
                  </a:cubicBezTo>
                  <a:cubicBezTo>
                    <a:pt x="14865" y="17012"/>
                    <a:pt x="10916" y="14115"/>
                    <a:pt x="7781" y="11219"/>
                  </a:cubicBezTo>
                  <a:cubicBezTo>
                    <a:pt x="4645" y="8322"/>
                    <a:pt x="2323" y="5426"/>
                    <a:pt x="1161" y="3771"/>
                  </a:cubicBezTo>
                  <a:cubicBezTo>
                    <a:pt x="0" y="2115"/>
                    <a:pt x="0" y="1702"/>
                    <a:pt x="0" y="1288"/>
                  </a:cubicBezTo>
                  <a:cubicBezTo>
                    <a:pt x="0" y="874"/>
                    <a:pt x="0" y="460"/>
                    <a:pt x="697" y="212"/>
                  </a:cubicBezTo>
                  <a:cubicBezTo>
                    <a:pt x="1394" y="-36"/>
                    <a:pt x="2787" y="-119"/>
                    <a:pt x="4761" y="253"/>
                  </a:cubicBezTo>
                  <a:cubicBezTo>
                    <a:pt x="6735" y="626"/>
                    <a:pt x="9290" y="1453"/>
                    <a:pt x="10916" y="2612"/>
                  </a:cubicBezTo>
                  <a:cubicBezTo>
                    <a:pt x="12542" y="3771"/>
                    <a:pt x="13239" y="5260"/>
                    <a:pt x="12774" y="6419"/>
                  </a:cubicBezTo>
                  <a:cubicBezTo>
                    <a:pt x="12310" y="7578"/>
                    <a:pt x="10684" y="8405"/>
                    <a:pt x="9058" y="923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3" name="Line"/>
            <p:cNvSpPr/>
            <p:nvPr/>
          </p:nvSpPr>
          <p:spPr>
            <a:xfrm>
              <a:off x="5746195" y="2886684"/>
              <a:ext cx="129034" cy="2395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1" h="21444" fill="norm" stroke="1" extrusionOk="0">
                  <a:moveTo>
                    <a:pt x="2453" y="11937"/>
                  </a:moveTo>
                  <a:cubicBezTo>
                    <a:pt x="1081" y="11179"/>
                    <a:pt x="-290" y="10421"/>
                    <a:pt x="53" y="9947"/>
                  </a:cubicBezTo>
                  <a:cubicBezTo>
                    <a:pt x="396" y="9474"/>
                    <a:pt x="2453" y="9284"/>
                    <a:pt x="5367" y="9758"/>
                  </a:cubicBezTo>
                  <a:cubicBezTo>
                    <a:pt x="8281" y="10232"/>
                    <a:pt x="12053" y="11368"/>
                    <a:pt x="14967" y="13074"/>
                  </a:cubicBezTo>
                  <a:cubicBezTo>
                    <a:pt x="17881" y="14779"/>
                    <a:pt x="19939" y="17053"/>
                    <a:pt x="20624" y="18663"/>
                  </a:cubicBezTo>
                  <a:cubicBezTo>
                    <a:pt x="21310" y="20274"/>
                    <a:pt x="20624" y="21221"/>
                    <a:pt x="19596" y="21411"/>
                  </a:cubicBezTo>
                  <a:cubicBezTo>
                    <a:pt x="18567" y="21600"/>
                    <a:pt x="17196" y="21032"/>
                    <a:pt x="15824" y="18568"/>
                  </a:cubicBezTo>
                  <a:cubicBezTo>
                    <a:pt x="14453" y="16105"/>
                    <a:pt x="13081" y="11747"/>
                    <a:pt x="13596" y="8337"/>
                  </a:cubicBezTo>
                  <a:cubicBezTo>
                    <a:pt x="14110" y="4926"/>
                    <a:pt x="16510" y="2463"/>
                    <a:pt x="1891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4" name="Line"/>
            <p:cNvSpPr/>
            <p:nvPr/>
          </p:nvSpPr>
          <p:spPr>
            <a:xfrm>
              <a:off x="5980184" y="2610739"/>
              <a:ext cx="181208" cy="3818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2" h="21291" fill="norm" stroke="1" extrusionOk="0">
                  <a:moveTo>
                    <a:pt x="7939" y="869"/>
                  </a:moveTo>
                  <a:cubicBezTo>
                    <a:pt x="6935" y="515"/>
                    <a:pt x="5930" y="161"/>
                    <a:pt x="4800" y="43"/>
                  </a:cubicBezTo>
                  <a:cubicBezTo>
                    <a:pt x="3669" y="-75"/>
                    <a:pt x="2414" y="43"/>
                    <a:pt x="1535" y="456"/>
                  </a:cubicBezTo>
                  <a:cubicBezTo>
                    <a:pt x="655" y="869"/>
                    <a:pt x="153" y="1577"/>
                    <a:pt x="28" y="3584"/>
                  </a:cubicBezTo>
                  <a:cubicBezTo>
                    <a:pt x="-98" y="5591"/>
                    <a:pt x="153" y="8895"/>
                    <a:pt x="1911" y="12023"/>
                  </a:cubicBezTo>
                  <a:cubicBezTo>
                    <a:pt x="3669" y="15151"/>
                    <a:pt x="6935" y="18102"/>
                    <a:pt x="9823" y="19695"/>
                  </a:cubicBezTo>
                  <a:cubicBezTo>
                    <a:pt x="12711" y="21289"/>
                    <a:pt x="15223" y="21525"/>
                    <a:pt x="17107" y="21112"/>
                  </a:cubicBezTo>
                  <a:cubicBezTo>
                    <a:pt x="18990" y="20699"/>
                    <a:pt x="20246" y="19636"/>
                    <a:pt x="21502" y="1857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5" name="Line"/>
            <p:cNvSpPr/>
            <p:nvPr/>
          </p:nvSpPr>
          <p:spPr>
            <a:xfrm>
              <a:off x="6104241" y="2600934"/>
              <a:ext cx="18415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476" y="4050"/>
                    <a:pt x="6952" y="8100"/>
                    <a:pt x="10552" y="11700"/>
                  </a:cubicBezTo>
                  <a:cubicBezTo>
                    <a:pt x="14152" y="15300"/>
                    <a:pt x="17876" y="1845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6" name="Line"/>
            <p:cNvSpPr/>
            <p:nvPr/>
          </p:nvSpPr>
          <p:spPr>
            <a:xfrm>
              <a:off x="6277807" y="2512034"/>
              <a:ext cx="86785" cy="3570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5" fill="norm" stroke="1" extrusionOk="0">
                  <a:moveTo>
                    <a:pt x="4215" y="0"/>
                  </a:moveTo>
                  <a:cubicBezTo>
                    <a:pt x="2107" y="381"/>
                    <a:pt x="0" y="762"/>
                    <a:pt x="0" y="1779"/>
                  </a:cubicBezTo>
                  <a:cubicBezTo>
                    <a:pt x="0" y="2795"/>
                    <a:pt x="2107" y="4447"/>
                    <a:pt x="4741" y="7052"/>
                  </a:cubicBezTo>
                  <a:cubicBezTo>
                    <a:pt x="7376" y="9656"/>
                    <a:pt x="10537" y="13214"/>
                    <a:pt x="12380" y="15311"/>
                  </a:cubicBezTo>
                  <a:cubicBezTo>
                    <a:pt x="14224" y="17407"/>
                    <a:pt x="14751" y="18042"/>
                    <a:pt x="15278" y="18995"/>
                  </a:cubicBezTo>
                  <a:cubicBezTo>
                    <a:pt x="15805" y="19948"/>
                    <a:pt x="16332" y="21219"/>
                    <a:pt x="16595" y="21409"/>
                  </a:cubicBezTo>
                  <a:cubicBezTo>
                    <a:pt x="16859" y="21600"/>
                    <a:pt x="16859" y="20711"/>
                    <a:pt x="17649" y="19821"/>
                  </a:cubicBezTo>
                  <a:cubicBezTo>
                    <a:pt x="18439" y="18932"/>
                    <a:pt x="20020" y="18042"/>
                    <a:pt x="21600" y="1715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7" name="Line"/>
            <p:cNvSpPr/>
            <p:nvPr/>
          </p:nvSpPr>
          <p:spPr>
            <a:xfrm>
              <a:off x="6486187" y="2473934"/>
              <a:ext cx="183205" cy="1895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9" h="21493" fill="norm" stroke="1" extrusionOk="0">
                  <a:moveTo>
                    <a:pt x="8082" y="0"/>
                  </a:moveTo>
                  <a:cubicBezTo>
                    <a:pt x="6096" y="3360"/>
                    <a:pt x="4110" y="6720"/>
                    <a:pt x="2620" y="9960"/>
                  </a:cubicBezTo>
                  <a:cubicBezTo>
                    <a:pt x="1130" y="13200"/>
                    <a:pt x="137" y="16320"/>
                    <a:pt x="13" y="18360"/>
                  </a:cubicBezTo>
                  <a:cubicBezTo>
                    <a:pt x="-111" y="20400"/>
                    <a:pt x="634" y="21360"/>
                    <a:pt x="2620" y="21480"/>
                  </a:cubicBezTo>
                  <a:cubicBezTo>
                    <a:pt x="4606" y="21600"/>
                    <a:pt x="7834" y="20880"/>
                    <a:pt x="11186" y="20280"/>
                  </a:cubicBezTo>
                  <a:cubicBezTo>
                    <a:pt x="14537" y="19680"/>
                    <a:pt x="18013" y="19200"/>
                    <a:pt x="21489" y="1872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8" name="Line"/>
            <p:cNvSpPr/>
            <p:nvPr/>
          </p:nvSpPr>
          <p:spPr>
            <a:xfrm>
              <a:off x="6739241" y="2305899"/>
              <a:ext cx="279401" cy="2298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29" fill="norm" stroke="1" extrusionOk="0">
                  <a:moveTo>
                    <a:pt x="0" y="10194"/>
                  </a:moveTo>
                  <a:cubicBezTo>
                    <a:pt x="0" y="8443"/>
                    <a:pt x="0" y="6691"/>
                    <a:pt x="491" y="5816"/>
                  </a:cubicBezTo>
                  <a:cubicBezTo>
                    <a:pt x="982" y="4940"/>
                    <a:pt x="1964" y="4940"/>
                    <a:pt x="3109" y="5816"/>
                  </a:cubicBezTo>
                  <a:cubicBezTo>
                    <a:pt x="4255" y="6691"/>
                    <a:pt x="5564" y="8443"/>
                    <a:pt x="6136" y="10389"/>
                  </a:cubicBezTo>
                  <a:cubicBezTo>
                    <a:pt x="6709" y="12335"/>
                    <a:pt x="6545" y="14475"/>
                    <a:pt x="6218" y="16129"/>
                  </a:cubicBezTo>
                  <a:cubicBezTo>
                    <a:pt x="5891" y="17783"/>
                    <a:pt x="5400" y="18951"/>
                    <a:pt x="4827" y="19827"/>
                  </a:cubicBezTo>
                  <a:cubicBezTo>
                    <a:pt x="4255" y="20702"/>
                    <a:pt x="3600" y="21286"/>
                    <a:pt x="3273" y="21091"/>
                  </a:cubicBezTo>
                  <a:cubicBezTo>
                    <a:pt x="2945" y="20897"/>
                    <a:pt x="2945" y="19924"/>
                    <a:pt x="3518" y="17589"/>
                  </a:cubicBezTo>
                  <a:cubicBezTo>
                    <a:pt x="4091" y="15254"/>
                    <a:pt x="5236" y="11556"/>
                    <a:pt x="6055" y="9124"/>
                  </a:cubicBezTo>
                  <a:cubicBezTo>
                    <a:pt x="6873" y="6691"/>
                    <a:pt x="7364" y="5524"/>
                    <a:pt x="8100" y="3967"/>
                  </a:cubicBezTo>
                  <a:cubicBezTo>
                    <a:pt x="8836" y="2410"/>
                    <a:pt x="9818" y="464"/>
                    <a:pt x="10227" y="75"/>
                  </a:cubicBezTo>
                  <a:cubicBezTo>
                    <a:pt x="10636" y="-314"/>
                    <a:pt x="10473" y="854"/>
                    <a:pt x="10391" y="2508"/>
                  </a:cubicBezTo>
                  <a:cubicBezTo>
                    <a:pt x="10309" y="4162"/>
                    <a:pt x="10309" y="6302"/>
                    <a:pt x="11045" y="7664"/>
                  </a:cubicBezTo>
                  <a:cubicBezTo>
                    <a:pt x="11782" y="9027"/>
                    <a:pt x="13255" y="9610"/>
                    <a:pt x="14809" y="9513"/>
                  </a:cubicBezTo>
                  <a:cubicBezTo>
                    <a:pt x="16364" y="9416"/>
                    <a:pt x="18000" y="8637"/>
                    <a:pt x="19145" y="7470"/>
                  </a:cubicBezTo>
                  <a:cubicBezTo>
                    <a:pt x="20291" y="6302"/>
                    <a:pt x="20945" y="4745"/>
                    <a:pt x="21600" y="318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9" name="Line"/>
            <p:cNvSpPr/>
            <p:nvPr/>
          </p:nvSpPr>
          <p:spPr>
            <a:xfrm>
              <a:off x="6955141" y="2111984"/>
              <a:ext cx="142730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9" h="21600" fill="norm" stroke="1" extrusionOk="0">
                  <a:moveTo>
                    <a:pt x="0" y="0"/>
                  </a:moveTo>
                  <a:cubicBezTo>
                    <a:pt x="5009" y="1523"/>
                    <a:pt x="10017" y="3046"/>
                    <a:pt x="13774" y="5608"/>
                  </a:cubicBezTo>
                  <a:cubicBezTo>
                    <a:pt x="17530" y="8169"/>
                    <a:pt x="20035" y="11769"/>
                    <a:pt x="20817" y="14608"/>
                  </a:cubicBezTo>
                  <a:cubicBezTo>
                    <a:pt x="21600" y="17446"/>
                    <a:pt x="20661" y="19523"/>
                    <a:pt x="19722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0" name="Line"/>
            <p:cNvSpPr/>
            <p:nvPr/>
          </p:nvSpPr>
          <p:spPr>
            <a:xfrm>
              <a:off x="5716891" y="3718534"/>
              <a:ext cx="17145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33" y="19350"/>
                    <a:pt x="1067" y="17100"/>
                    <a:pt x="4667" y="13500"/>
                  </a:cubicBezTo>
                  <a:cubicBezTo>
                    <a:pt x="8267" y="9900"/>
                    <a:pt x="14933" y="495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1" name="Line"/>
            <p:cNvSpPr/>
            <p:nvPr/>
          </p:nvSpPr>
          <p:spPr>
            <a:xfrm>
              <a:off x="5818491" y="3801084"/>
              <a:ext cx="12065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2" name="Line"/>
            <p:cNvSpPr/>
            <p:nvPr/>
          </p:nvSpPr>
          <p:spPr>
            <a:xfrm>
              <a:off x="6097891" y="3458184"/>
              <a:ext cx="136807" cy="4011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8" h="21547" fill="norm" stroke="1" extrusionOk="0">
                  <a:moveTo>
                    <a:pt x="0" y="0"/>
                  </a:moveTo>
                  <a:cubicBezTo>
                    <a:pt x="3323" y="2728"/>
                    <a:pt x="6646" y="5457"/>
                    <a:pt x="9803" y="8469"/>
                  </a:cubicBezTo>
                  <a:cubicBezTo>
                    <a:pt x="12960" y="11482"/>
                    <a:pt x="15951" y="14779"/>
                    <a:pt x="17612" y="16768"/>
                  </a:cubicBezTo>
                  <a:cubicBezTo>
                    <a:pt x="19274" y="18758"/>
                    <a:pt x="19606" y="19440"/>
                    <a:pt x="20105" y="20122"/>
                  </a:cubicBezTo>
                  <a:cubicBezTo>
                    <a:pt x="20603" y="20804"/>
                    <a:pt x="21268" y="21486"/>
                    <a:pt x="21434" y="21543"/>
                  </a:cubicBezTo>
                  <a:cubicBezTo>
                    <a:pt x="21600" y="21600"/>
                    <a:pt x="21268" y="21032"/>
                    <a:pt x="20935" y="2046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3" name="Line"/>
            <p:cNvSpPr/>
            <p:nvPr/>
          </p:nvSpPr>
          <p:spPr>
            <a:xfrm>
              <a:off x="6090234" y="3337534"/>
              <a:ext cx="166408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7" h="21600" fill="norm" stroke="1" extrusionOk="0">
                  <a:moveTo>
                    <a:pt x="167" y="21600"/>
                  </a:moveTo>
                  <a:cubicBezTo>
                    <a:pt x="-103" y="20100"/>
                    <a:pt x="-373" y="18600"/>
                    <a:pt x="2192" y="15450"/>
                  </a:cubicBezTo>
                  <a:cubicBezTo>
                    <a:pt x="4757" y="12300"/>
                    <a:pt x="10157" y="7500"/>
                    <a:pt x="13802" y="4650"/>
                  </a:cubicBezTo>
                  <a:cubicBezTo>
                    <a:pt x="17447" y="1800"/>
                    <a:pt x="19337" y="900"/>
                    <a:pt x="21227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4" name="Line"/>
            <p:cNvSpPr/>
            <p:nvPr/>
          </p:nvSpPr>
          <p:spPr>
            <a:xfrm>
              <a:off x="6174091" y="3540734"/>
              <a:ext cx="120651" cy="464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07" fill="norm" stroke="1" extrusionOk="0">
                  <a:moveTo>
                    <a:pt x="0" y="19722"/>
                  </a:moveTo>
                  <a:cubicBezTo>
                    <a:pt x="1895" y="20661"/>
                    <a:pt x="3789" y="21600"/>
                    <a:pt x="7389" y="18313"/>
                  </a:cubicBezTo>
                  <a:cubicBezTo>
                    <a:pt x="10989" y="15026"/>
                    <a:pt x="16295" y="751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5" name="Line"/>
            <p:cNvSpPr/>
            <p:nvPr/>
          </p:nvSpPr>
          <p:spPr>
            <a:xfrm>
              <a:off x="6332841" y="3705834"/>
              <a:ext cx="13970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891" y="4114"/>
                    <a:pt x="11782" y="8229"/>
                    <a:pt x="15382" y="11829"/>
                  </a:cubicBezTo>
                  <a:cubicBezTo>
                    <a:pt x="18982" y="15429"/>
                    <a:pt x="20291" y="1851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6" name="Line"/>
            <p:cNvSpPr/>
            <p:nvPr/>
          </p:nvSpPr>
          <p:spPr>
            <a:xfrm>
              <a:off x="6491591" y="3686784"/>
              <a:ext cx="19051" cy="203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3" fill="norm" stroke="1" extrusionOk="0">
                  <a:moveTo>
                    <a:pt x="0" y="0"/>
                  </a:moveTo>
                  <a:cubicBezTo>
                    <a:pt x="2400" y="6235"/>
                    <a:pt x="4800" y="12470"/>
                    <a:pt x="7200" y="16144"/>
                  </a:cubicBezTo>
                  <a:cubicBezTo>
                    <a:pt x="9600" y="19819"/>
                    <a:pt x="12000" y="20932"/>
                    <a:pt x="14400" y="21266"/>
                  </a:cubicBezTo>
                  <a:cubicBezTo>
                    <a:pt x="16800" y="21600"/>
                    <a:pt x="19200" y="21155"/>
                    <a:pt x="21600" y="2070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7" name="Line"/>
            <p:cNvSpPr/>
            <p:nvPr/>
          </p:nvSpPr>
          <p:spPr>
            <a:xfrm>
              <a:off x="6582607" y="3260112"/>
              <a:ext cx="105835" cy="365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4" fill="norm" stroke="1" extrusionOk="0">
                  <a:moveTo>
                    <a:pt x="9936" y="71"/>
                  </a:moveTo>
                  <a:cubicBezTo>
                    <a:pt x="7776" y="-53"/>
                    <a:pt x="5616" y="-176"/>
                    <a:pt x="3672" y="1182"/>
                  </a:cubicBezTo>
                  <a:cubicBezTo>
                    <a:pt x="1728" y="2539"/>
                    <a:pt x="0" y="5378"/>
                    <a:pt x="0" y="8526"/>
                  </a:cubicBezTo>
                  <a:cubicBezTo>
                    <a:pt x="0" y="11673"/>
                    <a:pt x="1728" y="15129"/>
                    <a:pt x="4320" y="17351"/>
                  </a:cubicBezTo>
                  <a:cubicBezTo>
                    <a:pt x="6912" y="19573"/>
                    <a:pt x="10368" y="20560"/>
                    <a:pt x="13392" y="20992"/>
                  </a:cubicBezTo>
                  <a:cubicBezTo>
                    <a:pt x="16416" y="21424"/>
                    <a:pt x="19008" y="21301"/>
                    <a:pt x="21600" y="2117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8" name="Line"/>
            <p:cNvSpPr/>
            <p:nvPr/>
          </p:nvSpPr>
          <p:spPr>
            <a:xfrm>
              <a:off x="6675741" y="3330915"/>
              <a:ext cx="247651" cy="2376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4" fill="norm" stroke="1" extrusionOk="0">
                  <a:moveTo>
                    <a:pt x="0" y="5140"/>
                  </a:moveTo>
                  <a:cubicBezTo>
                    <a:pt x="369" y="4193"/>
                    <a:pt x="738" y="3246"/>
                    <a:pt x="1846" y="2772"/>
                  </a:cubicBezTo>
                  <a:cubicBezTo>
                    <a:pt x="2954" y="2298"/>
                    <a:pt x="4800" y="2298"/>
                    <a:pt x="6369" y="4382"/>
                  </a:cubicBezTo>
                  <a:cubicBezTo>
                    <a:pt x="7938" y="6467"/>
                    <a:pt x="9231" y="10635"/>
                    <a:pt x="9600" y="13572"/>
                  </a:cubicBezTo>
                  <a:cubicBezTo>
                    <a:pt x="9969" y="16509"/>
                    <a:pt x="9415" y="18214"/>
                    <a:pt x="8769" y="19446"/>
                  </a:cubicBezTo>
                  <a:cubicBezTo>
                    <a:pt x="8123" y="20677"/>
                    <a:pt x="7385" y="21435"/>
                    <a:pt x="7015" y="21246"/>
                  </a:cubicBezTo>
                  <a:cubicBezTo>
                    <a:pt x="6646" y="21056"/>
                    <a:pt x="6646" y="19919"/>
                    <a:pt x="6923" y="16698"/>
                  </a:cubicBezTo>
                  <a:cubicBezTo>
                    <a:pt x="7200" y="13477"/>
                    <a:pt x="7754" y="8172"/>
                    <a:pt x="8585" y="4856"/>
                  </a:cubicBezTo>
                  <a:cubicBezTo>
                    <a:pt x="9415" y="1540"/>
                    <a:pt x="10523" y="214"/>
                    <a:pt x="11354" y="24"/>
                  </a:cubicBezTo>
                  <a:cubicBezTo>
                    <a:pt x="12185" y="-165"/>
                    <a:pt x="12738" y="782"/>
                    <a:pt x="13477" y="2203"/>
                  </a:cubicBezTo>
                  <a:cubicBezTo>
                    <a:pt x="14215" y="3624"/>
                    <a:pt x="15138" y="5519"/>
                    <a:pt x="16523" y="6467"/>
                  </a:cubicBezTo>
                  <a:cubicBezTo>
                    <a:pt x="17908" y="7414"/>
                    <a:pt x="19754" y="7414"/>
                    <a:pt x="21600" y="741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9" name="Line"/>
            <p:cNvSpPr/>
            <p:nvPr/>
          </p:nvSpPr>
          <p:spPr>
            <a:xfrm>
              <a:off x="6872591" y="3121634"/>
              <a:ext cx="15469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48" h="21600" fill="norm" stroke="1" extrusionOk="0">
                  <a:moveTo>
                    <a:pt x="0" y="0"/>
                  </a:moveTo>
                  <a:cubicBezTo>
                    <a:pt x="4608" y="1320"/>
                    <a:pt x="9216" y="2640"/>
                    <a:pt x="13104" y="4560"/>
                  </a:cubicBezTo>
                  <a:cubicBezTo>
                    <a:pt x="16992" y="6480"/>
                    <a:pt x="20160" y="9000"/>
                    <a:pt x="20880" y="11940"/>
                  </a:cubicBezTo>
                  <a:cubicBezTo>
                    <a:pt x="21600" y="14880"/>
                    <a:pt x="19872" y="18240"/>
                    <a:pt x="18144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0" name="Line"/>
            <p:cNvSpPr/>
            <p:nvPr/>
          </p:nvSpPr>
          <p:spPr>
            <a:xfrm>
              <a:off x="7638098" y="1614167"/>
              <a:ext cx="2731352" cy="1208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7" h="21560" fill="norm" stroke="1" extrusionOk="0">
                  <a:moveTo>
                    <a:pt x="14907" y="3103"/>
                  </a:moveTo>
                  <a:cubicBezTo>
                    <a:pt x="14940" y="2914"/>
                    <a:pt x="14974" y="2726"/>
                    <a:pt x="14965" y="2556"/>
                  </a:cubicBezTo>
                  <a:cubicBezTo>
                    <a:pt x="14957" y="2386"/>
                    <a:pt x="14907" y="2235"/>
                    <a:pt x="14782" y="2084"/>
                  </a:cubicBezTo>
                  <a:cubicBezTo>
                    <a:pt x="14656" y="1933"/>
                    <a:pt x="14456" y="1782"/>
                    <a:pt x="14130" y="1612"/>
                  </a:cubicBezTo>
                  <a:cubicBezTo>
                    <a:pt x="13804" y="1442"/>
                    <a:pt x="13353" y="1253"/>
                    <a:pt x="12810" y="1083"/>
                  </a:cubicBezTo>
                  <a:cubicBezTo>
                    <a:pt x="12267" y="913"/>
                    <a:pt x="11633" y="762"/>
                    <a:pt x="11040" y="592"/>
                  </a:cubicBezTo>
                  <a:cubicBezTo>
                    <a:pt x="10447" y="422"/>
                    <a:pt x="9895" y="233"/>
                    <a:pt x="9286" y="120"/>
                  </a:cubicBezTo>
                  <a:cubicBezTo>
                    <a:pt x="8676" y="7"/>
                    <a:pt x="8008" y="-31"/>
                    <a:pt x="7406" y="26"/>
                  </a:cubicBezTo>
                  <a:cubicBezTo>
                    <a:pt x="6805" y="82"/>
                    <a:pt x="6270" y="233"/>
                    <a:pt x="5752" y="498"/>
                  </a:cubicBezTo>
                  <a:cubicBezTo>
                    <a:pt x="5234" y="762"/>
                    <a:pt x="4733" y="1140"/>
                    <a:pt x="4241" y="1631"/>
                  </a:cubicBezTo>
                  <a:cubicBezTo>
                    <a:pt x="3748" y="2121"/>
                    <a:pt x="3263" y="2726"/>
                    <a:pt x="2762" y="3462"/>
                  </a:cubicBezTo>
                  <a:cubicBezTo>
                    <a:pt x="2261" y="4198"/>
                    <a:pt x="1743" y="5067"/>
                    <a:pt x="1367" y="5860"/>
                  </a:cubicBezTo>
                  <a:cubicBezTo>
                    <a:pt x="991" y="6653"/>
                    <a:pt x="757" y="7370"/>
                    <a:pt x="557" y="8031"/>
                  </a:cubicBezTo>
                  <a:cubicBezTo>
                    <a:pt x="357" y="8692"/>
                    <a:pt x="189" y="9296"/>
                    <a:pt x="98" y="10108"/>
                  </a:cubicBezTo>
                  <a:cubicBezTo>
                    <a:pt x="6" y="10920"/>
                    <a:pt x="-11" y="11940"/>
                    <a:pt x="6" y="12884"/>
                  </a:cubicBezTo>
                  <a:cubicBezTo>
                    <a:pt x="22" y="13828"/>
                    <a:pt x="73" y="14696"/>
                    <a:pt x="206" y="15546"/>
                  </a:cubicBezTo>
                  <a:cubicBezTo>
                    <a:pt x="340" y="16396"/>
                    <a:pt x="557" y="17226"/>
                    <a:pt x="858" y="18019"/>
                  </a:cubicBezTo>
                  <a:cubicBezTo>
                    <a:pt x="1158" y="18812"/>
                    <a:pt x="1543" y="19568"/>
                    <a:pt x="1918" y="20115"/>
                  </a:cubicBezTo>
                  <a:cubicBezTo>
                    <a:pt x="2294" y="20663"/>
                    <a:pt x="2662" y="21003"/>
                    <a:pt x="3180" y="21210"/>
                  </a:cubicBezTo>
                  <a:cubicBezTo>
                    <a:pt x="3698" y="21418"/>
                    <a:pt x="4366" y="21493"/>
                    <a:pt x="5017" y="21531"/>
                  </a:cubicBezTo>
                  <a:cubicBezTo>
                    <a:pt x="5669" y="21569"/>
                    <a:pt x="6304" y="21569"/>
                    <a:pt x="6930" y="21531"/>
                  </a:cubicBezTo>
                  <a:cubicBezTo>
                    <a:pt x="7557" y="21493"/>
                    <a:pt x="8175" y="21418"/>
                    <a:pt x="8743" y="21361"/>
                  </a:cubicBezTo>
                  <a:cubicBezTo>
                    <a:pt x="9311" y="21305"/>
                    <a:pt x="9828" y="21267"/>
                    <a:pt x="10371" y="21191"/>
                  </a:cubicBezTo>
                  <a:cubicBezTo>
                    <a:pt x="10914" y="21116"/>
                    <a:pt x="11482" y="21003"/>
                    <a:pt x="12034" y="20889"/>
                  </a:cubicBezTo>
                  <a:cubicBezTo>
                    <a:pt x="12585" y="20776"/>
                    <a:pt x="13119" y="20663"/>
                    <a:pt x="13604" y="20531"/>
                  </a:cubicBezTo>
                  <a:cubicBezTo>
                    <a:pt x="14088" y="20398"/>
                    <a:pt x="14523" y="20247"/>
                    <a:pt x="15074" y="20002"/>
                  </a:cubicBezTo>
                  <a:cubicBezTo>
                    <a:pt x="15625" y="19756"/>
                    <a:pt x="16293" y="19417"/>
                    <a:pt x="16836" y="19096"/>
                  </a:cubicBezTo>
                  <a:cubicBezTo>
                    <a:pt x="17379" y="18775"/>
                    <a:pt x="17797" y="18472"/>
                    <a:pt x="18265" y="18057"/>
                  </a:cubicBezTo>
                  <a:cubicBezTo>
                    <a:pt x="18732" y="17642"/>
                    <a:pt x="19250" y="17113"/>
                    <a:pt x="19710" y="16584"/>
                  </a:cubicBezTo>
                  <a:cubicBezTo>
                    <a:pt x="20169" y="16056"/>
                    <a:pt x="20570" y="15527"/>
                    <a:pt x="20862" y="14904"/>
                  </a:cubicBezTo>
                  <a:cubicBezTo>
                    <a:pt x="21155" y="14281"/>
                    <a:pt x="21338" y="13563"/>
                    <a:pt x="21447" y="12619"/>
                  </a:cubicBezTo>
                  <a:cubicBezTo>
                    <a:pt x="21556" y="11675"/>
                    <a:pt x="21589" y="10505"/>
                    <a:pt x="21522" y="9334"/>
                  </a:cubicBezTo>
                  <a:cubicBezTo>
                    <a:pt x="21455" y="8163"/>
                    <a:pt x="21288" y="6993"/>
                    <a:pt x="21029" y="5879"/>
                  </a:cubicBezTo>
                  <a:cubicBezTo>
                    <a:pt x="20770" y="4765"/>
                    <a:pt x="20420" y="3707"/>
                    <a:pt x="19960" y="2971"/>
                  </a:cubicBezTo>
                  <a:cubicBezTo>
                    <a:pt x="19501" y="2235"/>
                    <a:pt x="18933" y="1819"/>
                    <a:pt x="18306" y="1536"/>
                  </a:cubicBezTo>
                  <a:cubicBezTo>
                    <a:pt x="17680" y="1253"/>
                    <a:pt x="16995" y="1102"/>
                    <a:pt x="16302" y="1026"/>
                  </a:cubicBezTo>
                  <a:cubicBezTo>
                    <a:pt x="15608" y="951"/>
                    <a:pt x="14907" y="951"/>
                    <a:pt x="14138" y="1083"/>
                  </a:cubicBezTo>
                  <a:cubicBezTo>
                    <a:pt x="13370" y="1215"/>
                    <a:pt x="12535" y="1479"/>
                    <a:pt x="11950" y="1706"/>
                  </a:cubicBezTo>
                  <a:cubicBezTo>
                    <a:pt x="11365" y="1933"/>
                    <a:pt x="11031" y="2121"/>
                    <a:pt x="10697" y="231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1" name="Line"/>
            <p:cNvSpPr/>
            <p:nvPr/>
          </p:nvSpPr>
          <p:spPr>
            <a:xfrm>
              <a:off x="8356297" y="3452197"/>
              <a:ext cx="257326" cy="869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7" h="21134" fill="norm" stroke="1" extrusionOk="0">
                  <a:moveTo>
                    <a:pt x="2793" y="9169"/>
                  </a:moveTo>
                  <a:cubicBezTo>
                    <a:pt x="7323" y="6598"/>
                    <a:pt x="11852" y="4026"/>
                    <a:pt x="14639" y="2483"/>
                  </a:cubicBezTo>
                  <a:cubicBezTo>
                    <a:pt x="17426" y="941"/>
                    <a:pt x="18471" y="426"/>
                    <a:pt x="19429" y="169"/>
                  </a:cubicBezTo>
                  <a:cubicBezTo>
                    <a:pt x="20387" y="-88"/>
                    <a:pt x="21258" y="-88"/>
                    <a:pt x="21171" y="426"/>
                  </a:cubicBezTo>
                  <a:cubicBezTo>
                    <a:pt x="21084" y="941"/>
                    <a:pt x="20039" y="1969"/>
                    <a:pt x="17077" y="4283"/>
                  </a:cubicBezTo>
                  <a:cubicBezTo>
                    <a:pt x="14116" y="6598"/>
                    <a:pt x="9239" y="10198"/>
                    <a:pt x="5842" y="13283"/>
                  </a:cubicBezTo>
                  <a:cubicBezTo>
                    <a:pt x="2445" y="16369"/>
                    <a:pt x="529" y="18941"/>
                    <a:pt x="93" y="20226"/>
                  </a:cubicBezTo>
                  <a:cubicBezTo>
                    <a:pt x="-342" y="21512"/>
                    <a:pt x="703" y="21512"/>
                    <a:pt x="4100" y="19712"/>
                  </a:cubicBezTo>
                  <a:cubicBezTo>
                    <a:pt x="7497" y="17912"/>
                    <a:pt x="13245" y="14312"/>
                    <a:pt x="18993" y="1071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2" name="Line"/>
            <p:cNvSpPr/>
            <p:nvPr/>
          </p:nvSpPr>
          <p:spPr>
            <a:xfrm>
              <a:off x="8447391" y="6550634"/>
              <a:ext cx="88901" cy="901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514" y="811"/>
                    <a:pt x="15429" y="1623"/>
                    <a:pt x="13371" y="3093"/>
                  </a:cubicBezTo>
                  <a:cubicBezTo>
                    <a:pt x="11314" y="4563"/>
                    <a:pt x="10286" y="6693"/>
                    <a:pt x="9257" y="8645"/>
                  </a:cubicBezTo>
                  <a:cubicBezTo>
                    <a:pt x="8229" y="10597"/>
                    <a:pt x="7200" y="12372"/>
                    <a:pt x="5914" y="13994"/>
                  </a:cubicBezTo>
                  <a:cubicBezTo>
                    <a:pt x="4629" y="15617"/>
                    <a:pt x="3086" y="17087"/>
                    <a:pt x="2057" y="18330"/>
                  </a:cubicBezTo>
                  <a:cubicBezTo>
                    <a:pt x="1029" y="19572"/>
                    <a:pt x="514" y="2058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3" name="Line"/>
            <p:cNvSpPr/>
            <p:nvPr/>
          </p:nvSpPr>
          <p:spPr>
            <a:xfrm>
              <a:off x="8453741" y="6405378"/>
              <a:ext cx="907256" cy="12374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1" h="21586" fill="norm" stroke="1" extrusionOk="0">
                  <a:moveTo>
                    <a:pt x="604" y="4084"/>
                  </a:moveTo>
                  <a:cubicBezTo>
                    <a:pt x="554" y="3826"/>
                    <a:pt x="503" y="3568"/>
                    <a:pt x="705" y="3328"/>
                  </a:cubicBezTo>
                  <a:cubicBezTo>
                    <a:pt x="906" y="3088"/>
                    <a:pt x="1359" y="2866"/>
                    <a:pt x="2442" y="2552"/>
                  </a:cubicBezTo>
                  <a:cubicBezTo>
                    <a:pt x="3524" y="2238"/>
                    <a:pt x="5236" y="1832"/>
                    <a:pt x="6948" y="1500"/>
                  </a:cubicBezTo>
                  <a:cubicBezTo>
                    <a:pt x="8660" y="1168"/>
                    <a:pt x="10372" y="909"/>
                    <a:pt x="12134" y="706"/>
                  </a:cubicBezTo>
                  <a:cubicBezTo>
                    <a:pt x="13897" y="503"/>
                    <a:pt x="15709" y="355"/>
                    <a:pt x="17119" y="244"/>
                  </a:cubicBezTo>
                  <a:cubicBezTo>
                    <a:pt x="18529" y="134"/>
                    <a:pt x="19536" y="60"/>
                    <a:pt x="20165" y="23"/>
                  </a:cubicBezTo>
                  <a:cubicBezTo>
                    <a:pt x="20794" y="-14"/>
                    <a:pt x="21046" y="-14"/>
                    <a:pt x="21222" y="78"/>
                  </a:cubicBezTo>
                  <a:cubicBezTo>
                    <a:pt x="21399" y="171"/>
                    <a:pt x="21499" y="355"/>
                    <a:pt x="21524" y="1149"/>
                  </a:cubicBezTo>
                  <a:cubicBezTo>
                    <a:pt x="21550" y="1943"/>
                    <a:pt x="21499" y="3346"/>
                    <a:pt x="21399" y="4638"/>
                  </a:cubicBezTo>
                  <a:cubicBezTo>
                    <a:pt x="21298" y="5931"/>
                    <a:pt x="21147" y="7112"/>
                    <a:pt x="21071" y="8497"/>
                  </a:cubicBezTo>
                  <a:cubicBezTo>
                    <a:pt x="20996" y="9881"/>
                    <a:pt x="20996" y="11469"/>
                    <a:pt x="21046" y="12964"/>
                  </a:cubicBezTo>
                  <a:cubicBezTo>
                    <a:pt x="21097" y="14460"/>
                    <a:pt x="21197" y="15863"/>
                    <a:pt x="21298" y="16860"/>
                  </a:cubicBezTo>
                  <a:cubicBezTo>
                    <a:pt x="21399" y="17857"/>
                    <a:pt x="21499" y="18448"/>
                    <a:pt x="21550" y="18854"/>
                  </a:cubicBezTo>
                  <a:cubicBezTo>
                    <a:pt x="21600" y="19260"/>
                    <a:pt x="21600" y="19481"/>
                    <a:pt x="21474" y="19574"/>
                  </a:cubicBezTo>
                  <a:cubicBezTo>
                    <a:pt x="21348" y="19666"/>
                    <a:pt x="21097" y="19629"/>
                    <a:pt x="20165" y="19518"/>
                  </a:cubicBezTo>
                  <a:cubicBezTo>
                    <a:pt x="19234" y="19408"/>
                    <a:pt x="17622" y="19223"/>
                    <a:pt x="15608" y="19204"/>
                  </a:cubicBezTo>
                  <a:cubicBezTo>
                    <a:pt x="13594" y="19186"/>
                    <a:pt x="11178" y="19334"/>
                    <a:pt x="9063" y="19592"/>
                  </a:cubicBezTo>
                  <a:cubicBezTo>
                    <a:pt x="6948" y="19851"/>
                    <a:pt x="5136" y="20220"/>
                    <a:pt x="3676" y="20571"/>
                  </a:cubicBezTo>
                  <a:cubicBezTo>
                    <a:pt x="2215" y="20921"/>
                    <a:pt x="1108" y="21254"/>
                    <a:pt x="0" y="21586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4" name="Line"/>
            <p:cNvSpPr/>
            <p:nvPr/>
          </p:nvSpPr>
          <p:spPr>
            <a:xfrm>
              <a:off x="6129641" y="4448784"/>
              <a:ext cx="17780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143" y="15300"/>
                    <a:pt x="10286" y="9000"/>
                    <a:pt x="13886" y="5400"/>
                  </a:cubicBezTo>
                  <a:cubicBezTo>
                    <a:pt x="17486" y="1800"/>
                    <a:pt x="19543" y="9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5" name="Line"/>
            <p:cNvSpPr/>
            <p:nvPr/>
          </p:nvSpPr>
          <p:spPr>
            <a:xfrm>
              <a:off x="6193141" y="4582134"/>
              <a:ext cx="13970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6" name="Line"/>
            <p:cNvSpPr/>
            <p:nvPr/>
          </p:nvSpPr>
          <p:spPr>
            <a:xfrm>
              <a:off x="6673745" y="4034903"/>
              <a:ext cx="313147" cy="2689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7" h="21443" fill="norm" stroke="1" extrusionOk="0">
                  <a:moveTo>
                    <a:pt x="137" y="11733"/>
                  </a:moveTo>
                  <a:cubicBezTo>
                    <a:pt x="-8" y="10890"/>
                    <a:pt x="-153" y="10046"/>
                    <a:pt x="354" y="8865"/>
                  </a:cubicBezTo>
                  <a:cubicBezTo>
                    <a:pt x="862" y="7683"/>
                    <a:pt x="2021" y="6165"/>
                    <a:pt x="3254" y="6080"/>
                  </a:cubicBezTo>
                  <a:cubicBezTo>
                    <a:pt x="4486" y="5996"/>
                    <a:pt x="5791" y="7346"/>
                    <a:pt x="6515" y="9877"/>
                  </a:cubicBezTo>
                  <a:cubicBezTo>
                    <a:pt x="7240" y="12408"/>
                    <a:pt x="7385" y="16121"/>
                    <a:pt x="7385" y="18399"/>
                  </a:cubicBezTo>
                  <a:cubicBezTo>
                    <a:pt x="7385" y="20677"/>
                    <a:pt x="7240" y="21521"/>
                    <a:pt x="7095" y="21437"/>
                  </a:cubicBezTo>
                  <a:cubicBezTo>
                    <a:pt x="6950" y="21352"/>
                    <a:pt x="6805" y="20340"/>
                    <a:pt x="7313" y="17893"/>
                  </a:cubicBezTo>
                  <a:cubicBezTo>
                    <a:pt x="7820" y="15446"/>
                    <a:pt x="8980" y="11565"/>
                    <a:pt x="9922" y="8696"/>
                  </a:cubicBezTo>
                  <a:cubicBezTo>
                    <a:pt x="10864" y="5827"/>
                    <a:pt x="11589" y="3971"/>
                    <a:pt x="12024" y="2537"/>
                  </a:cubicBezTo>
                  <a:cubicBezTo>
                    <a:pt x="12459" y="1102"/>
                    <a:pt x="12604" y="90"/>
                    <a:pt x="12459" y="5"/>
                  </a:cubicBezTo>
                  <a:cubicBezTo>
                    <a:pt x="12314" y="-79"/>
                    <a:pt x="11879" y="765"/>
                    <a:pt x="11517" y="2790"/>
                  </a:cubicBezTo>
                  <a:cubicBezTo>
                    <a:pt x="11154" y="4815"/>
                    <a:pt x="10864" y="8021"/>
                    <a:pt x="11299" y="10215"/>
                  </a:cubicBezTo>
                  <a:cubicBezTo>
                    <a:pt x="11734" y="12408"/>
                    <a:pt x="12894" y="13590"/>
                    <a:pt x="14706" y="13590"/>
                  </a:cubicBezTo>
                  <a:cubicBezTo>
                    <a:pt x="16518" y="13590"/>
                    <a:pt x="18983" y="12408"/>
                    <a:pt x="21447" y="1122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7" name="Line"/>
            <p:cNvSpPr/>
            <p:nvPr/>
          </p:nvSpPr>
          <p:spPr>
            <a:xfrm>
              <a:off x="6777341" y="4302734"/>
              <a:ext cx="285751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120" y="16500"/>
                    <a:pt x="10240" y="11400"/>
                    <a:pt x="13840" y="7800"/>
                  </a:cubicBezTo>
                  <a:cubicBezTo>
                    <a:pt x="17440" y="4200"/>
                    <a:pt x="19520" y="21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8" name="Line"/>
            <p:cNvSpPr/>
            <p:nvPr/>
          </p:nvSpPr>
          <p:spPr>
            <a:xfrm>
              <a:off x="9374491" y="811935"/>
              <a:ext cx="222251" cy="23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3" fill="norm" stroke="1" extrusionOk="0">
                  <a:moveTo>
                    <a:pt x="0" y="20153"/>
                  </a:moveTo>
                  <a:cubicBezTo>
                    <a:pt x="5143" y="11153"/>
                    <a:pt x="10286" y="2153"/>
                    <a:pt x="13886" y="353"/>
                  </a:cubicBezTo>
                  <a:cubicBezTo>
                    <a:pt x="17486" y="-1447"/>
                    <a:pt x="19543" y="3953"/>
                    <a:pt x="21600" y="935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9" name="Line"/>
            <p:cNvSpPr/>
            <p:nvPr/>
          </p:nvSpPr>
          <p:spPr>
            <a:xfrm>
              <a:off x="9406241" y="873734"/>
              <a:ext cx="19050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0" name="Line"/>
            <p:cNvSpPr/>
            <p:nvPr/>
          </p:nvSpPr>
          <p:spPr>
            <a:xfrm>
              <a:off x="6959288" y="4442434"/>
              <a:ext cx="150249" cy="3852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3" h="21482" fill="norm" stroke="1" extrusionOk="0">
                  <a:moveTo>
                    <a:pt x="10072" y="0"/>
                  </a:moveTo>
                  <a:cubicBezTo>
                    <a:pt x="8001" y="1062"/>
                    <a:pt x="5930" y="2125"/>
                    <a:pt x="4154" y="4603"/>
                  </a:cubicBezTo>
                  <a:cubicBezTo>
                    <a:pt x="2379" y="7082"/>
                    <a:pt x="900" y="10977"/>
                    <a:pt x="308" y="13574"/>
                  </a:cubicBezTo>
                  <a:cubicBezTo>
                    <a:pt x="-284" y="16170"/>
                    <a:pt x="12" y="17469"/>
                    <a:pt x="900" y="18590"/>
                  </a:cubicBezTo>
                  <a:cubicBezTo>
                    <a:pt x="1787" y="19711"/>
                    <a:pt x="3267" y="20656"/>
                    <a:pt x="5190" y="21128"/>
                  </a:cubicBezTo>
                  <a:cubicBezTo>
                    <a:pt x="7113" y="21600"/>
                    <a:pt x="9480" y="21600"/>
                    <a:pt x="11848" y="21128"/>
                  </a:cubicBezTo>
                  <a:cubicBezTo>
                    <a:pt x="14215" y="20656"/>
                    <a:pt x="16582" y="19711"/>
                    <a:pt x="18061" y="18944"/>
                  </a:cubicBezTo>
                  <a:cubicBezTo>
                    <a:pt x="19541" y="18177"/>
                    <a:pt x="20132" y="17587"/>
                    <a:pt x="20576" y="16761"/>
                  </a:cubicBezTo>
                  <a:cubicBezTo>
                    <a:pt x="21020" y="15934"/>
                    <a:pt x="21316" y="14872"/>
                    <a:pt x="20428" y="14223"/>
                  </a:cubicBezTo>
                  <a:cubicBezTo>
                    <a:pt x="19541" y="13574"/>
                    <a:pt x="17469" y="13338"/>
                    <a:pt x="14067" y="13456"/>
                  </a:cubicBezTo>
                  <a:cubicBezTo>
                    <a:pt x="10664" y="13574"/>
                    <a:pt x="5930" y="14046"/>
                    <a:pt x="1195" y="1451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9" name="Drawing"/>
          <p:cNvGrpSpPr/>
          <p:nvPr/>
        </p:nvGrpSpPr>
        <p:grpSpPr>
          <a:xfrm>
            <a:off x="747142" y="1735197"/>
            <a:ext cx="11990958" cy="6691254"/>
            <a:chOff x="0" y="0"/>
            <a:chExt cx="11990957" cy="6691252"/>
          </a:xfrm>
        </p:grpSpPr>
        <p:sp>
          <p:nvSpPr>
            <p:cNvPr id="1613" name="Line"/>
            <p:cNvSpPr/>
            <p:nvPr/>
          </p:nvSpPr>
          <p:spPr>
            <a:xfrm>
              <a:off x="0" y="111032"/>
              <a:ext cx="209359" cy="3274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3" h="21281" fill="norm" stroke="1" extrusionOk="0">
                  <a:moveTo>
                    <a:pt x="3426" y="2169"/>
                  </a:moveTo>
                  <a:cubicBezTo>
                    <a:pt x="7703" y="2306"/>
                    <a:pt x="11980" y="2444"/>
                    <a:pt x="14760" y="2375"/>
                  </a:cubicBezTo>
                  <a:cubicBezTo>
                    <a:pt x="17540" y="2306"/>
                    <a:pt x="18824" y="2031"/>
                    <a:pt x="19786" y="1619"/>
                  </a:cubicBezTo>
                  <a:cubicBezTo>
                    <a:pt x="20748" y="1206"/>
                    <a:pt x="21390" y="655"/>
                    <a:pt x="21069" y="312"/>
                  </a:cubicBezTo>
                  <a:cubicBezTo>
                    <a:pt x="20748" y="-32"/>
                    <a:pt x="19465" y="-170"/>
                    <a:pt x="17006" y="312"/>
                  </a:cubicBezTo>
                  <a:cubicBezTo>
                    <a:pt x="14546" y="793"/>
                    <a:pt x="10911" y="1894"/>
                    <a:pt x="8772" y="2719"/>
                  </a:cubicBezTo>
                  <a:cubicBezTo>
                    <a:pt x="6634" y="3545"/>
                    <a:pt x="5992" y="4095"/>
                    <a:pt x="6099" y="4576"/>
                  </a:cubicBezTo>
                  <a:cubicBezTo>
                    <a:pt x="6206" y="5058"/>
                    <a:pt x="7061" y="5471"/>
                    <a:pt x="8024" y="5677"/>
                  </a:cubicBezTo>
                  <a:cubicBezTo>
                    <a:pt x="8986" y="5884"/>
                    <a:pt x="10055" y="5884"/>
                    <a:pt x="11125" y="6021"/>
                  </a:cubicBezTo>
                  <a:cubicBezTo>
                    <a:pt x="12194" y="6159"/>
                    <a:pt x="13263" y="6434"/>
                    <a:pt x="13477" y="6915"/>
                  </a:cubicBezTo>
                  <a:cubicBezTo>
                    <a:pt x="13691" y="7397"/>
                    <a:pt x="13049" y="8085"/>
                    <a:pt x="11125" y="9461"/>
                  </a:cubicBezTo>
                  <a:cubicBezTo>
                    <a:pt x="9200" y="10836"/>
                    <a:pt x="5992" y="12900"/>
                    <a:pt x="3853" y="14620"/>
                  </a:cubicBezTo>
                  <a:cubicBezTo>
                    <a:pt x="1715" y="16340"/>
                    <a:pt x="645" y="17715"/>
                    <a:pt x="218" y="18747"/>
                  </a:cubicBezTo>
                  <a:cubicBezTo>
                    <a:pt x="-210" y="19779"/>
                    <a:pt x="4" y="20467"/>
                    <a:pt x="752" y="20880"/>
                  </a:cubicBezTo>
                  <a:cubicBezTo>
                    <a:pt x="1501" y="21292"/>
                    <a:pt x="2784" y="21430"/>
                    <a:pt x="5243" y="21086"/>
                  </a:cubicBezTo>
                  <a:cubicBezTo>
                    <a:pt x="7703" y="20742"/>
                    <a:pt x="11339" y="19917"/>
                    <a:pt x="14974" y="190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4" name="Line"/>
            <p:cNvSpPr/>
            <p:nvPr/>
          </p:nvSpPr>
          <p:spPr>
            <a:xfrm>
              <a:off x="173607" y="247704"/>
              <a:ext cx="203201" cy="1467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97" fill="norm" stroke="1" extrusionOk="0">
                  <a:moveTo>
                    <a:pt x="0" y="2493"/>
                  </a:moveTo>
                  <a:cubicBezTo>
                    <a:pt x="1125" y="1885"/>
                    <a:pt x="2250" y="1276"/>
                    <a:pt x="3375" y="1580"/>
                  </a:cubicBezTo>
                  <a:cubicBezTo>
                    <a:pt x="4500" y="1885"/>
                    <a:pt x="5625" y="3101"/>
                    <a:pt x="5738" y="6144"/>
                  </a:cubicBezTo>
                  <a:cubicBezTo>
                    <a:pt x="5850" y="9186"/>
                    <a:pt x="4950" y="14054"/>
                    <a:pt x="3825" y="17096"/>
                  </a:cubicBezTo>
                  <a:cubicBezTo>
                    <a:pt x="2700" y="20138"/>
                    <a:pt x="1350" y="21355"/>
                    <a:pt x="675" y="21051"/>
                  </a:cubicBezTo>
                  <a:cubicBezTo>
                    <a:pt x="0" y="20747"/>
                    <a:pt x="0" y="18921"/>
                    <a:pt x="1463" y="15879"/>
                  </a:cubicBezTo>
                  <a:cubicBezTo>
                    <a:pt x="2925" y="12837"/>
                    <a:pt x="5850" y="8578"/>
                    <a:pt x="7762" y="5992"/>
                  </a:cubicBezTo>
                  <a:cubicBezTo>
                    <a:pt x="9675" y="3406"/>
                    <a:pt x="10575" y="2493"/>
                    <a:pt x="11587" y="1580"/>
                  </a:cubicBezTo>
                  <a:cubicBezTo>
                    <a:pt x="12600" y="668"/>
                    <a:pt x="13725" y="-245"/>
                    <a:pt x="14063" y="59"/>
                  </a:cubicBezTo>
                  <a:cubicBezTo>
                    <a:pt x="14400" y="363"/>
                    <a:pt x="13950" y="1885"/>
                    <a:pt x="13275" y="4470"/>
                  </a:cubicBezTo>
                  <a:cubicBezTo>
                    <a:pt x="12600" y="7056"/>
                    <a:pt x="11700" y="10707"/>
                    <a:pt x="11250" y="13445"/>
                  </a:cubicBezTo>
                  <a:cubicBezTo>
                    <a:pt x="10800" y="16183"/>
                    <a:pt x="10800" y="18009"/>
                    <a:pt x="12600" y="19073"/>
                  </a:cubicBezTo>
                  <a:cubicBezTo>
                    <a:pt x="14400" y="20138"/>
                    <a:pt x="18000" y="20442"/>
                    <a:pt x="21600" y="207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5" name="Line"/>
            <p:cNvSpPr/>
            <p:nvPr/>
          </p:nvSpPr>
          <p:spPr>
            <a:xfrm>
              <a:off x="110107" y="436502"/>
              <a:ext cx="20320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6" name="Line"/>
            <p:cNvSpPr/>
            <p:nvPr/>
          </p:nvSpPr>
          <p:spPr>
            <a:xfrm>
              <a:off x="186307" y="442852"/>
              <a:ext cx="12700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7" name="Line"/>
            <p:cNvSpPr/>
            <p:nvPr/>
          </p:nvSpPr>
          <p:spPr>
            <a:xfrm>
              <a:off x="503807" y="201552"/>
              <a:ext cx="1270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8" name="Line"/>
            <p:cNvSpPr/>
            <p:nvPr/>
          </p:nvSpPr>
          <p:spPr>
            <a:xfrm>
              <a:off x="529207" y="360302"/>
              <a:ext cx="127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9" name="Line"/>
            <p:cNvSpPr/>
            <p:nvPr/>
          </p:nvSpPr>
          <p:spPr>
            <a:xfrm>
              <a:off x="999107" y="106788"/>
              <a:ext cx="196851" cy="3614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6" fill="norm" stroke="1" extrusionOk="0">
                  <a:moveTo>
                    <a:pt x="0" y="1102"/>
                  </a:moveTo>
                  <a:cubicBezTo>
                    <a:pt x="0" y="474"/>
                    <a:pt x="0" y="-154"/>
                    <a:pt x="581" y="34"/>
                  </a:cubicBezTo>
                  <a:cubicBezTo>
                    <a:pt x="1161" y="223"/>
                    <a:pt x="2323" y="1227"/>
                    <a:pt x="5226" y="3425"/>
                  </a:cubicBezTo>
                  <a:cubicBezTo>
                    <a:pt x="8129" y="5623"/>
                    <a:pt x="12774" y="9013"/>
                    <a:pt x="15794" y="12216"/>
                  </a:cubicBezTo>
                  <a:cubicBezTo>
                    <a:pt x="18813" y="15418"/>
                    <a:pt x="20206" y="18432"/>
                    <a:pt x="21600" y="214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0" name="Line"/>
            <p:cNvSpPr/>
            <p:nvPr/>
          </p:nvSpPr>
          <p:spPr>
            <a:xfrm>
              <a:off x="1035128" y="93602"/>
              <a:ext cx="186230" cy="374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3" h="21482" fill="norm" stroke="1" extrusionOk="0">
                  <a:moveTo>
                    <a:pt x="21353" y="0"/>
                  </a:moveTo>
                  <a:cubicBezTo>
                    <a:pt x="19169" y="971"/>
                    <a:pt x="16984" y="1942"/>
                    <a:pt x="14436" y="4187"/>
                  </a:cubicBezTo>
                  <a:cubicBezTo>
                    <a:pt x="11888" y="6431"/>
                    <a:pt x="8975" y="9951"/>
                    <a:pt x="6549" y="12802"/>
                  </a:cubicBezTo>
                  <a:cubicBezTo>
                    <a:pt x="4122" y="15654"/>
                    <a:pt x="2180" y="17838"/>
                    <a:pt x="1088" y="19234"/>
                  </a:cubicBezTo>
                  <a:cubicBezTo>
                    <a:pt x="-4" y="20629"/>
                    <a:pt x="-247" y="21236"/>
                    <a:pt x="238" y="21418"/>
                  </a:cubicBezTo>
                  <a:cubicBezTo>
                    <a:pt x="724" y="21600"/>
                    <a:pt x="1937" y="21357"/>
                    <a:pt x="3151" y="211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1" name="Line"/>
            <p:cNvSpPr/>
            <p:nvPr/>
          </p:nvSpPr>
          <p:spPr>
            <a:xfrm>
              <a:off x="1291207" y="366652"/>
              <a:ext cx="635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2" name="Line"/>
            <p:cNvSpPr/>
            <p:nvPr/>
          </p:nvSpPr>
          <p:spPr>
            <a:xfrm>
              <a:off x="1380107" y="442852"/>
              <a:ext cx="63501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720" y="4168"/>
                    <a:pt x="15840" y="8337"/>
                    <a:pt x="12240" y="11937"/>
                  </a:cubicBezTo>
                  <a:cubicBezTo>
                    <a:pt x="8640" y="15537"/>
                    <a:pt x="4320" y="1856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3" name="Line"/>
            <p:cNvSpPr/>
            <p:nvPr/>
          </p:nvSpPr>
          <p:spPr>
            <a:xfrm>
              <a:off x="1672207" y="119002"/>
              <a:ext cx="120651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516" y="2492"/>
                    <a:pt x="3032" y="4985"/>
                    <a:pt x="6632" y="8585"/>
                  </a:cubicBezTo>
                  <a:cubicBezTo>
                    <a:pt x="10232" y="12185"/>
                    <a:pt x="15916" y="1689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4" name="Line"/>
            <p:cNvSpPr/>
            <p:nvPr/>
          </p:nvSpPr>
          <p:spPr>
            <a:xfrm>
              <a:off x="1643892" y="99952"/>
              <a:ext cx="193416" cy="3683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3" h="21357" fill="norm" stroke="1" extrusionOk="0">
                  <a:moveTo>
                    <a:pt x="21223" y="0"/>
                  </a:moveTo>
                  <a:cubicBezTo>
                    <a:pt x="20062" y="245"/>
                    <a:pt x="18900" y="491"/>
                    <a:pt x="17739" y="1534"/>
                  </a:cubicBezTo>
                  <a:cubicBezTo>
                    <a:pt x="16578" y="2577"/>
                    <a:pt x="15417" y="4418"/>
                    <a:pt x="13210" y="7364"/>
                  </a:cubicBezTo>
                  <a:cubicBezTo>
                    <a:pt x="11004" y="10309"/>
                    <a:pt x="7752" y="14359"/>
                    <a:pt x="5197" y="16998"/>
                  </a:cubicBezTo>
                  <a:cubicBezTo>
                    <a:pt x="2642" y="19636"/>
                    <a:pt x="784" y="20864"/>
                    <a:pt x="204" y="21232"/>
                  </a:cubicBezTo>
                  <a:cubicBezTo>
                    <a:pt x="-377" y="21600"/>
                    <a:pt x="320" y="21109"/>
                    <a:pt x="1829" y="20373"/>
                  </a:cubicBezTo>
                  <a:cubicBezTo>
                    <a:pt x="3339" y="19636"/>
                    <a:pt x="5662" y="18655"/>
                    <a:pt x="7984" y="176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5" name="Line"/>
            <p:cNvSpPr/>
            <p:nvPr/>
          </p:nvSpPr>
          <p:spPr>
            <a:xfrm>
              <a:off x="1875407" y="338398"/>
              <a:ext cx="127001" cy="123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4" fill="norm" stroke="1" extrusionOk="0">
                  <a:moveTo>
                    <a:pt x="0" y="2690"/>
                  </a:moveTo>
                  <a:cubicBezTo>
                    <a:pt x="1440" y="1592"/>
                    <a:pt x="2880" y="493"/>
                    <a:pt x="4500" y="127"/>
                  </a:cubicBezTo>
                  <a:cubicBezTo>
                    <a:pt x="6120" y="-239"/>
                    <a:pt x="7920" y="127"/>
                    <a:pt x="9000" y="1958"/>
                  </a:cubicBezTo>
                  <a:cubicBezTo>
                    <a:pt x="10080" y="3788"/>
                    <a:pt x="10440" y="7083"/>
                    <a:pt x="9720" y="9646"/>
                  </a:cubicBezTo>
                  <a:cubicBezTo>
                    <a:pt x="9000" y="12208"/>
                    <a:pt x="7200" y="14039"/>
                    <a:pt x="5760" y="15869"/>
                  </a:cubicBezTo>
                  <a:cubicBezTo>
                    <a:pt x="4320" y="17700"/>
                    <a:pt x="3240" y="19530"/>
                    <a:pt x="3600" y="20446"/>
                  </a:cubicBezTo>
                  <a:cubicBezTo>
                    <a:pt x="3960" y="21361"/>
                    <a:pt x="5760" y="21361"/>
                    <a:pt x="9000" y="21178"/>
                  </a:cubicBezTo>
                  <a:cubicBezTo>
                    <a:pt x="12240" y="20995"/>
                    <a:pt x="16920" y="20629"/>
                    <a:pt x="21600" y="202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6" name="Line"/>
            <p:cNvSpPr/>
            <p:nvPr/>
          </p:nvSpPr>
          <p:spPr>
            <a:xfrm>
              <a:off x="2008757" y="455552"/>
              <a:ext cx="5715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400" y="3771"/>
                    <a:pt x="15200" y="7543"/>
                    <a:pt x="11600" y="11143"/>
                  </a:cubicBezTo>
                  <a:cubicBezTo>
                    <a:pt x="8000" y="14743"/>
                    <a:pt x="4000" y="1817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7" name="Line"/>
            <p:cNvSpPr/>
            <p:nvPr/>
          </p:nvSpPr>
          <p:spPr>
            <a:xfrm>
              <a:off x="2402457" y="436502"/>
              <a:ext cx="762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8" name="Line"/>
            <p:cNvSpPr/>
            <p:nvPr/>
          </p:nvSpPr>
          <p:spPr>
            <a:xfrm>
              <a:off x="2612007" y="423802"/>
              <a:ext cx="952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9" name="Line"/>
            <p:cNvSpPr/>
            <p:nvPr/>
          </p:nvSpPr>
          <p:spPr>
            <a:xfrm>
              <a:off x="2866007" y="404752"/>
              <a:ext cx="6350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0" name="Line"/>
            <p:cNvSpPr/>
            <p:nvPr/>
          </p:nvSpPr>
          <p:spPr>
            <a:xfrm>
              <a:off x="3043807" y="449202"/>
              <a:ext cx="63501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1" name="Line"/>
            <p:cNvSpPr/>
            <p:nvPr/>
          </p:nvSpPr>
          <p:spPr>
            <a:xfrm>
              <a:off x="3424807" y="138052"/>
              <a:ext cx="190501" cy="393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200" y="116"/>
                    <a:pt x="2400" y="232"/>
                    <a:pt x="3840" y="1045"/>
                  </a:cubicBezTo>
                  <a:cubicBezTo>
                    <a:pt x="5280" y="1858"/>
                    <a:pt x="6960" y="3368"/>
                    <a:pt x="9120" y="5981"/>
                  </a:cubicBezTo>
                  <a:cubicBezTo>
                    <a:pt x="11280" y="8594"/>
                    <a:pt x="13920" y="12310"/>
                    <a:pt x="16080" y="15097"/>
                  </a:cubicBezTo>
                  <a:cubicBezTo>
                    <a:pt x="18240" y="17884"/>
                    <a:pt x="19920" y="1974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2" name="Line"/>
            <p:cNvSpPr/>
            <p:nvPr/>
          </p:nvSpPr>
          <p:spPr>
            <a:xfrm>
              <a:off x="3480899" y="106302"/>
              <a:ext cx="197909" cy="4469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9" h="21514" fill="norm" stroke="1" extrusionOk="0">
                  <a:moveTo>
                    <a:pt x="21259" y="0"/>
                  </a:moveTo>
                  <a:cubicBezTo>
                    <a:pt x="19440" y="713"/>
                    <a:pt x="17621" y="1426"/>
                    <a:pt x="15234" y="3362"/>
                  </a:cubicBezTo>
                  <a:cubicBezTo>
                    <a:pt x="12846" y="5298"/>
                    <a:pt x="9891" y="8457"/>
                    <a:pt x="7162" y="11462"/>
                  </a:cubicBezTo>
                  <a:cubicBezTo>
                    <a:pt x="4434" y="14468"/>
                    <a:pt x="1933" y="17321"/>
                    <a:pt x="796" y="19002"/>
                  </a:cubicBezTo>
                  <a:cubicBezTo>
                    <a:pt x="-341" y="20683"/>
                    <a:pt x="-114" y="21192"/>
                    <a:pt x="568" y="21396"/>
                  </a:cubicBezTo>
                  <a:cubicBezTo>
                    <a:pt x="1251" y="21600"/>
                    <a:pt x="2387" y="21498"/>
                    <a:pt x="3524" y="213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3" name="Line"/>
            <p:cNvSpPr/>
            <p:nvPr/>
          </p:nvSpPr>
          <p:spPr>
            <a:xfrm>
              <a:off x="3685691" y="407747"/>
              <a:ext cx="112772" cy="200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24" h="21282" fill="norm" stroke="1" extrusionOk="0">
                  <a:moveTo>
                    <a:pt x="3436" y="4407"/>
                  </a:moveTo>
                  <a:cubicBezTo>
                    <a:pt x="2650" y="6657"/>
                    <a:pt x="1865" y="8907"/>
                    <a:pt x="1276" y="10932"/>
                  </a:cubicBezTo>
                  <a:cubicBezTo>
                    <a:pt x="686" y="12957"/>
                    <a:pt x="294" y="14757"/>
                    <a:pt x="97" y="14982"/>
                  </a:cubicBezTo>
                  <a:cubicBezTo>
                    <a:pt x="-99" y="15207"/>
                    <a:pt x="-99" y="13857"/>
                    <a:pt x="1079" y="11269"/>
                  </a:cubicBezTo>
                  <a:cubicBezTo>
                    <a:pt x="2257" y="8682"/>
                    <a:pt x="4614" y="4857"/>
                    <a:pt x="6774" y="2607"/>
                  </a:cubicBezTo>
                  <a:cubicBezTo>
                    <a:pt x="8934" y="357"/>
                    <a:pt x="10897" y="-318"/>
                    <a:pt x="13450" y="132"/>
                  </a:cubicBezTo>
                  <a:cubicBezTo>
                    <a:pt x="16003" y="582"/>
                    <a:pt x="19145" y="2157"/>
                    <a:pt x="20323" y="5869"/>
                  </a:cubicBezTo>
                  <a:cubicBezTo>
                    <a:pt x="21501" y="9582"/>
                    <a:pt x="20716" y="15432"/>
                    <a:pt x="19930" y="212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4" name="Line"/>
            <p:cNvSpPr/>
            <p:nvPr/>
          </p:nvSpPr>
          <p:spPr>
            <a:xfrm>
              <a:off x="4512774" y="239764"/>
              <a:ext cx="194734" cy="215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61" fill="norm" stroke="1" extrusionOk="0">
                  <a:moveTo>
                    <a:pt x="14557" y="8629"/>
                  </a:moveTo>
                  <a:cubicBezTo>
                    <a:pt x="15026" y="7601"/>
                    <a:pt x="15496" y="6572"/>
                    <a:pt x="15261" y="5029"/>
                  </a:cubicBezTo>
                  <a:cubicBezTo>
                    <a:pt x="15026" y="3487"/>
                    <a:pt x="14087" y="1429"/>
                    <a:pt x="13030" y="504"/>
                  </a:cubicBezTo>
                  <a:cubicBezTo>
                    <a:pt x="11974" y="-422"/>
                    <a:pt x="10800" y="-216"/>
                    <a:pt x="8687" y="2355"/>
                  </a:cubicBezTo>
                  <a:cubicBezTo>
                    <a:pt x="6574" y="4927"/>
                    <a:pt x="3522" y="9864"/>
                    <a:pt x="1878" y="12949"/>
                  </a:cubicBezTo>
                  <a:cubicBezTo>
                    <a:pt x="235" y="16035"/>
                    <a:pt x="0" y="17269"/>
                    <a:pt x="0" y="18401"/>
                  </a:cubicBezTo>
                  <a:cubicBezTo>
                    <a:pt x="0" y="19532"/>
                    <a:pt x="235" y="20561"/>
                    <a:pt x="1409" y="20869"/>
                  </a:cubicBezTo>
                  <a:cubicBezTo>
                    <a:pt x="2583" y="21178"/>
                    <a:pt x="4696" y="20767"/>
                    <a:pt x="6809" y="18812"/>
                  </a:cubicBezTo>
                  <a:cubicBezTo>
                    <a:pt x="8922" y="16858"/>
                    <a:pt x="11035" y="13361"/>
                    <a:pt x="12209" y="10789"/>
                  </a:cubicBezTo>
                  <a:cubicBezTo>
                    <a:pt x="13383" y="8218"/>
                    <a:pt x="13617" y="6572"/>
                    <a:pt x="13735" y="6367"/>
                  </a:cubicBezTo>
                  <a:cubicBezTo>
                    <a:pt x="13852" y="6161"/>
                    <a:pt x="13852" y="7395"/>
                    <a:pt x="13735" y="9144"/>
                  </a:cubicBezTo>
                  <a:cubicBezTo>
                    <a:pt x="13617" y="10892"/>
                    <a:pt x="13383" y="13155"/>
                    <a:pt x="14674" y="14801"/>
                  </a:cubicBezTo>
                  <a:cubicBezTo>
                    <a:pt x="15965" y="16447"/>
                    <a:pt x="18783" y="17475"/>
                    <a:pt x="21600" y="185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5" name="Line"/>
            <p:cNvSpPr/>
            <p:nvPr/>
          </p:nvSpPr>
          <p:spPr>
            <a:xfrm>
              <a:off x="4726557" y="233302"/>
              <a:ext cx="120651" cy="1926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5697"/>
                  </a:moveTo>
                  <a:cubicBezTo>
                    <a:pt x="2653" y="10207"/>
                    <a:pt x="5305" y="14716"/>
                    <a:pt x="6442" y="17565"/>
                  </a:cubicBezTo>
                  <a:cubicBezTo>
                    <a:pt x="7579" y="20413"/>
                    <a:pt x="7200" y="21600"/>
                    <a:pt x="6821" y="21600"/>
                  </a:cubicBezTo>
                  <a:cubicBezTo>
                    <a:pt x="6442" y="21600"/>
                    <a:pt x="6063" y="20413"/>
                    <a:pt x="7011" y="17327"/>
                  </a:cubicBezTo>
                  <a:cubicBezTo>
                    <a:pt x="7958" y="14242"/>
                    <a:pt x="10232" y="9257"/>
                    <a:pt x="12884" y="6053"/>
                  </a:cubicBezTo>
                  <a:cubicBezTo>
                    <a:pt x="15537" y="2848"/>
                    <a:pt x="18568" y="142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6" name="Line"/>
            <p:cNvSpPr/>
            <p:nvPr/>
          </p:nvSpPr>
          <p:spPr>
            <a:xfrm>
              <a:off x="4846599" y="246103"/>
              <a:ext cx="184759" cy="201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4" h="21185" fill="norm" stroke="1" extrusionOk="0">
                  <a:moveTo>
                    <a:pt x="797" y="10010"/>
                  </a:moveTo>
                  <a:cubicBezTo>
                    <a:pt x="2982" y="8897"/>
                    <a:pt x="5166" y="7783"/>
                    <a:pt x="6865" y="6559"/>
                  </a:cubicBezTo>
                  <a:cubicBezTo>
                    <a:pt x="8564" y="5334"/>
                    <a:pt x="9777" y="3998"/>
                    <a:pt x="10505" y="2773"/>
                  </a:cubicBezTo>
                  <a:cubicBezTo>
                    <a:pt x="11233" y="1548"/>
                    <a:pt x="11476" y="435"/>
                    <a:pt x="10748" y="101"/>
                  </a:cubicBezTo>
                  <a:cubicBezTo>
                    <a:pt x="10020" y="-233"/>
                    <a:pt x="8321" y="212"/>
                    <a:pt x="6380" y="2216"/>
                  </a:cubicBezTo>
                  <a:cubicBezTo>
                    <a:pt x="4438" y="4221"/>
                    <a:pt x="2254" y="7783"/>
                    <a:pt x="1040" y="11012"/>
                  </a:cubicBezTo>
                  <a:cubicBezTo>
                    <a:pt x="-173" y="14241"/>
                    <a:pt x="-416" y="17136"/>
                    <a:pt x="797" y="18918"/>
                  </a:cubicBezTo>
                  <a:cubicBezTo>
                    <a:pt x="2011" y="20699"/>
                    <a:pt x="4681" y="21367"/>
                    <a:pt x="8321" y="21144"/>
                  </a:cubicBezTo>
                  <a:cubicBezTo>
                    <a:pt x="11962" y="20922"/>
                    <a:pt x="16573" y="19808"/>
                    <a:pt x="21184" y="186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7" name="Line"/>
            <p:cNvSpPr/>
            <p:nvPr/>
          </p:nvSpPr>
          <p:spPr>
            <a:xfrm>
              <a:off x="5647307" y="277752"/>
              <a:ext cx="19051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5760"/>
                    <a:pt x="16800" y="11520"/>
                    <a:pt x="13200" y="15120"/>
                  </a:cubicBezTo>
                  <a:cubicBezTo>
                    <a:pt x="9600" y="18720"/>
                    <a:pt x="4800" y="2016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8" name="Line"/>
            <p:cNvSpPr/>
            <p:nvPr/>
          </p:nvSpPr>
          <p:spPr>
            <a:xfrm>
              <a:off x="5685407" y="182502"/>
              <a:ext cx="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21600"/>
                  </a:moveTo>
                  <a:cubicBezTo>
                    <a:pt x="21600" y="14400"/>
                    <a:pt x="216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9" name="Line"/>
            <p:cNvSpPr/>
            <p:nvPr/>
          </p:nvSpPr>
          <p:spPr>
            <a:xfrm>
              <a:off x="5729857" y="246002"/>
              <a:ext cx="1" cy="1587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0" name="Line"/>
            <p:cNvSpPr/>
            <p:nvPr/>
          </p:nvSpPr>
          <p:spPr>
            <a:xfrm>
              <a:off x="5767957" y="176152"/>
              <a:ext cx="63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1" name="Line"/>
            <p:cNvSpPr/>
            <p:nvPr/>
          </p:nvSpPr>
          <p:spPr>
            <a:xfrm>
              <a:off x="5794640" y="10051"/>
              <a:ext cx="182273" cy="4141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0" h="21235" fill="norm" stroke="1" extrusionOk="0">
                  <a:moveTo>
                    <a:pt x="14002" y="13076"/>
                  </a:moveTo>
                  <a:cubicBezTo>
                    <a:pt x="13009" y="12751"/>
                    <a:pt x="12016" y="12425"/>
                    <a:pt x="10153" y="12696"/>
                  </a:cubicBezTo>
                  <a:cubicBezTo>
                    <a:pt x="8291" y="12968"/>
                    <a:pt x="5560" y="13836"/>
                    <a:pt x="3698" y="15084"/>
                  </a:cubicBezTo>
                  <a:cubicBezTo>
                    <a:pt x="1836" y="16332"/>
                    <a:pt x="843" y="17961"/>
                    <a:pt x="347" y="19046"/>
                  </a:cubicBezTo>
                  <a:cubicBezTo>
                    <a:pt x="-150" y="20131"/>
                    <a:pt x="-150" y="20674"/>
                    <a:pt x="595" y="21000"/>
                  </a:cubicBezTo>
                  <a:cubicBezTo>
                    <a:pt x="1340" y="21325"/>
                    <a:pt x="2829" y="21434"/>
                    <a:pt x="5312" y="20511"/>
                  </a:cubicBezTo>
                  <a:cubicBezTo>
                    <a:pt x="7795" y="19589"/>
                    <a:pt x="11271" y="17635"/>
                    <a:pt x="14126" y="14650"/>
                  </a:cubicBezTo>
                  <a:cubicBezTo>
                    <a:pt x="16981" y="11665"/>
                    <a:pt x="19216" y="7649"/>
                    <a:pt x="20333" y="5370"/>
                  </a:cubicBezTo>
                  <a:cubicBezTo>
                    <a:pt x="21450" y="3090"/>
                    <a:pt x="21450" y="2548"/>
                    <a:pt x="21326" y="1896"/>
                  </a:cubicBezTo>
                  <a:cubicBezTo>
                    <a:pt x="21202" y="1245"/>
                    <a:pt x="20953" y="485"/>
                    <a:pt x="20209" y="160"/>
                  </a:cubicBezTo>
                  <a:cubicBezTo>
                    <a:pt x="19464" y="-166"/>
                    <a:pt x="18222" y="-57"/>
                    <a:pt x="16733" y="1082"/>
                  </a:cubicBezTo>
                  <a:cubicBezTo>
                    <a:pt x="15243" y="2222"/>
                    <a:pt x="13505" y="4393"/>
                    <a:pt x="12264" y="7215"/>
                  </a:cubicBezTo>
                  <a:cubicBezTo>
                    <a:pt x="11022" y="10037"/>
                    <a:pt x="10278" y="13510"/>
                    <a:pt x="10153" y="15573"/>
                  </a:cubicBezTo>
                  <a:cubicBezTo>
                    <a:pt x="10029" y="17635"/>
                    <a:pt x="10526" y="18286"/>
                    <a:pt x="11891" y="18720"/>
                  </a:cubicBezTo>
                  <a:cubicBezTo>
                    <a:pt x="13257" y="19155"/>
                    <a:pt x="15491" y="19372"/>
                    <a:pt x="17726" y="195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2" name="Line"/>
            <p:cNvSpPr/>
            <p:nvPr/>
          </p:nvSpPr>
          <p:spPr>
            <a:xfrm>
              <a:off x="6697174" y="0"/>
              <a:ext cx="145369" cy="424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2" h="21467" fill="norm" stroke="1" extrusionOk="0">
                  <a:moveTo>
                    <a:pt x="6171" y="8578"/>
                  </a:moveTo>
                  <a:cubicBezTo>
                    <a:pt x="6171" y="7830"/>
                    <a:pt x="6171" y="7081"/>
                    <a:pt x="6171" y="7081"/>
                  </a:cubicBezTo>
                  <a:cubicBezTo>
                    <a:pt x="6171" y="7081"/>
                    <a:pt x="6171" y="7830"/>
                    <a:pt x="5863" y="9755"/>
                  </a:cubicBezTo>
                  <a:cubicBezTo>
                    <a:pt x="5554" y="11679"/>
                    <a:pt x="4937" y="14780"/>
                    <a:pt x="4474" y="16705"/>
                  </a:cubicBezTo>
                  <a:cubicBezTo>
                    <a:pt x="4011" y="18630"/>
                    <a:pt x="3703" y="19378"/>
                    <a:pt x="3086" y="20073"/>
                  </a:cubicBezTo>
                  <a:cubicBezTo>
                    <a:pt x="2469" y="20768"/>
                    <a:pt x="1543" y="21410"/>
                    <a:pt x="926" y="21464"/>
                  </a:cubicBezTo>
                  <a:cubicBezTo>
                    <a:pt x="309" y="21517"/>
                    <a:pt x="0" y="20982"/>
                    <a:pt x="0" y="19111"/>
                  </a:cubicBezTo>
                  <a:cubicBezTo>
                    <a:pt x="0" y="17240"/>
                    <a:pt x="309" y="14032"/>
                    <a:pt x="1543" y="10824"/>
                  </a:cubicBezTo>
                  <a:cubicBezTo>
                    <a:pt x="2777" y="7616"/>
                    <a:pt x="4937" y="4408"/>
                    <a:pt x="6634" y="2590"/>
                  </a:cubicBezTo>
                  <a:cubicBezTo>
                    <a:pt x="8331" y="772"/>
                    <a:pt x="9566" y="345"/>
                    <a:pt x="10954" y="131"/>
                  </a:cubicBezTo>
                  <a:cubicBezTo>
                    <a:pt x="12343" y="-83"/>
                    <a:pt x="13886" y="-83"/>
                    <a:pt x="15583" y="505"/>
                  </a:cubicBezTo>
                  <a:cubicBezTo>
                    <a:pt x="17280" y="1093"/>
                    <a:pt x="19131" y="2269"/>
                    <a:pt x="20211" y="3767"/>
                  </a:cubicBezTo>
                  <a:cubicBezTo>
                    <a:pt x="21291" y="5264"/>
                    <a:pt x="21600" y="7081"/>
                    <a:pt x="20520" y="8525"/>
                  </a:cubicBezTo>
                  <a:cubicBezTo>
                    <a:pt x="19440" y="9968"/>
                    <a:pt x="16971" y="11038"/>
                    <a:pt x="14194" y="11679"/>
                  </a:cubicBezTo>
                  <a:cubicBezTo>
                    <a:pt x="11417" y="12321"/>
                    <a:pt x="8331" y="12535"/>
                    <a:pt x="5863" y="12642"/>
                  </a:cubicBezTo>
                  <a:cubicBezTo>
                    <a:pt x="3394" y="12749"/>
                    <a:pt x="1543" y="12749"/>
                    <a:pt x="1234" y="13016"/>
                  </a:cubicBezTo>
                  <a:cubicBezTo>
                    <a:pt x="926" y="13283"/>
                    <a:pt x="2160" y="13818"/>
                    <a:pt x="5246" y="15262"/>
                  </a:cubicBezTo>
                  <a:cubicBezTo>
                    <a:pt x="8331" y="16705"/>
                    <a:pt x="13269" y="19058"/>
                    <a:pt x="18206" y="214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3" name="Line"/>
            <p:cNvSpPr/>
            <p:nvPr/>
          </p:nvSpPr>
          <p:spPr>
            <a:xfrm>
              <a:off x="6910957" y="90337"/>
              <a:ext cx="133351" cy="2922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5" fill="norm" stroke="1" extrusionOk="0">
                  <a:moveTo>
                    <a:pt x="0" y="2105"/>
                  </a:moveTo>
                  <a:cubicBezTo>
                    <a:pt x="1029" y="4435"/>
                    <a:pt x="2057" y="6766"/>
                    <a:pt x="2914" y="9641"/>
                  </a:cubicBezTo>
                  <a:cubicBezTo>
                    <a:pt x="3771" y="12516"/>
                    <a:pt x="4457" y="15935"/>
                    <a:pt x="5486" y="18188"/>
                  </a:cubicBezTo>
                  <a:cubicBezTo>
                    <a:pt x="6514" y="20441"/>
                    <a:pt x="7886" y="21529"/>
                    <a:pt x="9086" y="21451"/>
                  </a:cubicBezTo>
                  <a:cubicBezTo>
                    <a:pt x="10286" y="21374"/>
                    <a:pt x="11314" y="20130"/>
                    <a:pt x="12686" y="16634"/>
                  </a:cubicBezTo>
                  <a:cubicBezTo>
                    <a:pt x="14057" y="13138"/>
                    <a:pt x="15771" y="7388"/>
                    <a:pt x="16800" y="4125"/>
                  </a:cubicBezTo>
                  <a:cubicBezTo>
                    <a:pt x="17829" y="861"/>
                    <a:pt x="18171" y="84"/>
                    <a:pt x="18857" y="7"/>
                  </a:cubicBezTo>
                  <a:cubicBezTo>
                    <a:pt x="19543" y="-71"/>
                    <a:pt x="20571" y="551"/>
                    <a:pt x="21600" y="11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4" name="Line"/>
            <p:cNvSpPr/>
            <p:nvPr/>
          </p:nvSpPr>
          <p:spPr>
            <a:xfrm>
              <a:off x="7012557" y="246945"/>
              <a:ext cx="107951" cy="1541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55" fill="norm" stroke="1" extrusionOk="0">
                  <a:moveTo>
                    <a:pt x="21600" y="2497"/>
                  </a:moveTo>
                  <a:cubicBezTo>
                    <a:pt x="20329" y="1329"/>
                    <a:pt x="19059" y="162"/>
                    <a:pt x="17576" y="16"/>
                  </a:cubicBezTo>
                  <a:cubicBezTo>
                    <a:pt x="16094" y="-130"/>
                    <a:pt x="14400" y="746"/>
                    <a:pt x="13341" y="1913"/>
                  </a:cubicBezTo>
                  <a:cubicBezTo>
                    <a:pt x="12282" y="3081"/>
                    <a:pt x="11859" y="4540"/>
                    <a:pt x="12706" y="6729"/>
                  </a:cubicBezTo>
                  <a:cubicBezTo>
                    <a:pt x="13553" y="8919"/>
                    <a:pt x="15671" y="11838"/>
                    <a:pt x="17365" y="13881"/>
                  </a:cubicBezTo>
                  <a:cubicBezTo>
                    <a:pt x="19059" y="15924"/>
                    <a:pt x="20329" y="17092"/>
                    <a:pt x="20329" y="18259"/>
                  </a:cubicBezTo>
                  <a:cubicBezTo>
                    <a:pt x="20329" y="19427"/>
                    <a:pt x="19059" y="20594"/>
                    <a:pt x="15459" y="21032"/>
                  </a:cubicBezTo>
                  <a:cubicBezTo>
                    <a:pt x="11859" y="21470"/>
                    <a:pt x="5929" y="21178"/>
                    <a:pt x="0" y="208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5" name="Line"/>
            <p:cNvSpPr/>
            <p:nvPr/>
          </p:nvSpPr>
          <p:spPr>
            <a:xfrm>
              <a:off x="7756149" y="232170"/>
              <a:ext cx="175980" cy="1641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9" h="21471" fill="norm" stroke="1" extrusionOk="0">
                  <a:moveTo>
                    <a:pt x="3008" y="2640"/>
                  </a:moveTo>
                  <a:cubicBezTo>
                    <a:pt x="3265" y="1256"/>
                    <a:pt x="3522" y="-129"/>
                    <a:pt x="3265" y="9"/>
                  </a:cubicBezTo>
                  <a:cubicBezTo>
                    <a:pt x="3008" y="148"/>
                    <a:pt x="2236" y="1809"/>
                    <a:pt x="1593" y="4440"/>
                  </a:cubicBezTo>
                  <a:cubicBezTo>
                    <a:pt x="951" y="7071"/>
                    <a:pt x="436" y="10671"/>
                    <a:pt x="179" y="13302"/>
                  </a:cubicBezTo>
                  <a:cubicBezTo>
                    <a:pt x="-78" y="15933"/>
                    <a:pt x="-78" y="17594"/>
                    <a:pt x="308" y="18979"/>
                  </a:cubicBezTo>
                  <a:cubicBezTo>
                    <a:pt x="693" y="20363"/>
                    <a:pt x="1465" y="21471"/>
                    <a:pt x="2365" y="21471"/>
                  </a:cubicBezTo>
                  <a:cubicBezTo>
                    <a:pt x="3265" y="21471"/>
                    <a:pt x="4293" y="20363"/>
                    <a:pt x="5065" y="18979"/>
                  </a:cubicBezTo>
                  <a:cubicBezTo>
                    <a:pt x="5836" y="17594"/>
                    <a:pt x="6351" y="15933"/>
                    <a:pt x="6736" y="14409"/>
                  </a:cubicBezTo>
                  <a:cubicBezTo>
                    <a:pt x="7122" y="12886"/>
                    <a:pt x="7379" y="11502"/>
                    <a:pt x="7636" y="11917"/>
                  </a:cubicBezTo>
                  <a:cubicBezTo>
                    <a:pt x="7893" y="12333"/>
                    <a:pt x="8151" y="14548"/>
                    <a:pt x="8665" y="16209"/>
                  </a:cubicBezTo>
                  <a:cubicBezTo>
                    <a:pt x="9179" y="17871"/>
                    <a:pt x="9951" y="18979"/>
                    <a:pt x="11622" y="19394"/>
                  </a:cubicBezTo>
                  <a:cubicBezTo>
                    <a:pt x="13293" y="19809"/>
                    <a:pt x="15865" y="19533"/>
                    <a:pt x="17665" y="17871"/>
                  </a:cubicBezTo>
                  <a:cubicBezTo>
                    <a:pt x="19465" y="16209"/>
                    <a:pt x="20493" y="13163"/>
                    <a:pt x="21008" y="10948"/>
                  </a:cubicBezTo>
                  <a:cubicBezTo>
                    <a:pt x="21522" y="8733"/>
                    <a:pt x="21522" y="7348"/>
                    <a:pt x="20879" y="6794"/>
                  </a:cubicBezTo>
                  <a:cubicBezTo>
                    <a:pt x="20236" y="6240"/>
                    <a:pt x="18951" y="6517"/>
                    <a:pt x="17665" y="67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6" name="Line"/>
            <p:cNvSpPr/>
            <p:nvPr/>
          </p:nvSpPr>
          <p:spPr>
            <a:xfrm>
              <a:off x="7984107" y="265052"/>
              <a:ext cx="635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7" name="Line"/>
            <p:cNvSpPr/>
            <p:nvPr/>
          </p:nvSpPr>
          <p:spPr>
            <a:xfrm>
              <a:off x="7990457" y="176152"/>
              <a:ext cx="63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8" name="Line"/>
            <p:cNvSpPr/>
            <p:nvPr/>
          </p:nvSpPr>
          <p:spPr>
            <a:xfrm>
              <a:off x="8126727" y="42802"/>
              <a:ext cx="54231" cy="3440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5" h="21538" fill="norm" stroke="1" extrusionOk="0">
                  <a:moveTo>
                    <a:pt x="21285" y="0"/>
                  </a:moveTo>
                  <a:cubicBezTo>
                    <a:pt x="15470" y="3975"/>
                    <a:pt x="9654" y="7951"/>
                    <a:pt x="5916" y="11264"/>
                  </a:cubicBezTo>
                  <a:cubicBezTo>
                    <a:pt x="2177" y="14577"/>
                    <a:pt x="516" y="17227"/>
                    <a:pt x="100" y="18950"/>
                  </a:cubicBezTo>
                  <a:cubicBezTo>
                    <a:pt x="-315" y="20672"/>
                    <a:pt x="516" y="21467"/>
                    <a:pt x="3423" y="21534"/>
                  </a:cubicBezTo>
                  <a:cubicBezTo>
                    <a:pt x="6331" y="21600"/>
                    <a:pt x="11316" y="20937"/>
                    <a:pt x="16300" y="202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9" name="Line"/>
            <p:cNvSpPr/>
            <p:nvPr/>
          </p:nvSpPr>
          <p:spPr>
            <a:xfrm>
              <a:off x="8079357" y="99686"/>
              <a:ext cx="215901" cy="2860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4" fill="norm" stroke="1" extrusionOk="0">
                  <a:moveTo>
                    <a:pt x="0" y="10898"/>
                  </a:moveTo>
                  <a:cubicBezTo>
                    <a:pt x="424" y="10110"/>
                    <a:pt x="847" y="9322"/>
                    <a:pt x="3600" y="7745"/>
                  </a:cubicBezTo>
                  <a:cubicBezTo>
                    <a:pt x="6353" y="6169"/>
                    <a:pt x="11435" y="3804"/>
                    <a:pt x="14188" y="2227"/>
                  </a:cubicBezTo>
                  <a:cubicBezTo>
                    <a:pt x="16941" y="650"/>
                    <a:pt x="17365" y="-138"/>
                    <a:pt x="17047" y="20"/>
                  </a:cubicBezTo>
                  <a:cubicBezTo>
                    <a:pt x="16729" y="177"/>
                    <a:pt x="15671" y="1281"/>
                    <a:pt x="14400" y="3882"/>
                  </a:cubicBezTo>
                  <a:cubicBezTo>
                    <a:pt x="13129" y="6484"/>
                    <a:pt x="11647" y="10583"/>
                    <a:pt x="10800" y="13263"/>
                  </a:cubicBezTo>
                  <a:cubicBezTo>
                    <a:pt x="9953" y="15944"/>
                    <a:pt x="9741" y="17205"/>
                    <a:pt x="9424" y="18466"/>
                  </a:cubicBezTo>
                  <a:cubicBezTo>
                    <a:pt x="9106" y="19728"/>
                    <a:pt x="8682" y="20989"/>
                    <a:pt x="8682" y="21226"/>
                  </a:cubicBezTo>
                  <a:cubicBezTo>
                    <a:pt x="8682" y="21462"/>
                    <a:pt x="9106" y="20674"/>
                    <a:pt x="10165" y="19018"/>
                  </a:cubicBezTo>
                  <a:cubicBezTo>
                    <a:pt x="11224" y="17363"/>
                    <a:pt x="12918" y="14840"/>
                    <a:pt x="14188" y="13342"/>
                  </a:cubicBezTo>
                  <a:cubicBezTo>
                    <a:pt x="15459" y="11844"/>
                    <a:pt x="16306" y="11371"/>
                    <a:pt x="17365" y="11214"/>
                  </a:cubicBezTo>
                  <a:cubicBezTo>
                    <a:pt x="18424" y="11056"/>
                    <a:pt x="19694" y="11214"/>
                    <a:pt x="20435" y="12948"/>
                  </a:cubicBezTo>
                  <a:cubicBezTo>
                    <a:pt x="21176" y="14682"/>
                    <a:pt x="21388" y="17993"/>
                    <a:pt x="21600" y="213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0" name="Line"/>
            <p:cNvSpPr/>
            <p:nvPr/>
          </p:nvSpPr>
          <p:spPr>
            <a:xfrm>
              <a:off x="8803983" y="222323"/>
              <a:ext cx="151675" cy="1835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7" h="21047" fill="norm" stroke="1" extrusionOk="0">
                  <a:moveTo>
                    <a:pt x="797" y="1259"/>
                  </a:moveTo>
                  <a:cubicBezTo>
                    <a:pt x="1097" y="7084"/>
                    <a:pt x="1397" y="12908"/>
                    <a:pt x="1247" y="16427"/>
                  </a:cubicBezTo>
                  <a:cubicBezTo>
                    <a:pt x="1097" y="19947"/>
                    <a:pt x="497" y="21160"/>
                    <a:pt x="197" y="21039"/>
                  </a:cubicBezTo>
                  <a:cubicBezTo>
                    <a:pt x="-103" y="20917"/>
                    <a:pt x="-103" y="19461"/>
                    <a:pt x="497" y="16670"/>
                  </a:cubicBezTo>
                  <a:cubicBezTo>
                    <a:pt x="1097" y="13879"/>
                    <a:pt x="2297" y="9753"/>
                    <a:pt x="3197" y="7084"/>
                  </a:cubicBezTo>
                  <a:cubicBezTo>
                    <a:pt x="4097" y="4414"/>
                    <a:pt x="4697" y="3200"/>
                    <a:pt x="5597" y="2230"/>
                  </a:cubicBezTo>
                  <a:cubicBezTo>
                    <a:pt x="6497" y="1259"/>
                    <a:pt x="7697" y="531"/>
                    <a:pt x="8597" y="1138"/>
                  </a:cubicBezTo>
                  <a:cubicBezTo>
                    <a:pt x="9497" y="1744"/>
                    <a:pt x="10097" y="3686"/>
                    <a:pt x="10397" y="5385"/>
                  </a:cubicBezTo>
                  <a:cubicBezTo>
                    <a:pt x="10697" y="7084"/>
                    <a:pt x="10697" y="8540"/>
                    <a:pt x="10697" y="9875"/>
                  </a:cubicBezTo>
                  <a:cubicBezTo>
                    <a:pt x="10697" y="11209"/>
                    <a:pt x="10697" y="12423"/>
                    <a:pt x="10847" y="12302"/>
                  </a:cubicBezTo>
                  <a:cubicBezTo>
                    <a:pt x="10997" y="12180"/>
                    <a:pt x="11297" y="10724"/>
                    <a:pt x="12197" y="8540"/>
                  </a:cubicBezTo>
                  <a:cubicBezTo>
                    <a:pt x="13097" y="6356"/>
                    <a:pt x="14597" y="3443"/>
                    <a:pt x="16097" y="1744"/>
                  </a:cubicBezTo>
                  <a:cubicBezTo>
                    <a:pt x="17597" y="45"/>
                    <a:pt x="19097" y="-440"/>
                    <a:pt x="19997" y="409"/>
                  </a:cubicBezTo>
                  <a:cubicBezTo>
                    <a:pt x="20897" y="1259"/>
                    <a:pt x="21197" y="3443"/>
                    <a:pt x="21347" y="6477"/>
                  </a:cubicBezTo>
                  <a:cubicBezTo>
                    <a:pt x="21497" y="9511"/>
                    <a:pt x="21497" y="13394"/>
                    <a:pt x="21497" y="172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1" name="Line"/>
            <p:cNvSpPr/>
            <p:nvPr/>
          </p:nvSpPr>
          <p:spPr>
            <a:xfrm>
              <a:off x="8997673" y="210098"/>
              <a:ext cx="91335" cy="1655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3" h="21121" fill="norm" stroke="1" extrusionOk="0">
                  <a:moveTo>
                    <a:pt x="565" y="11060"/>
                  </a:moveTo>
                  <a:cubicBezTo>
                    <a:pt x="5474" y="10520"/>
                    <a:pt x="10383" y="9980"/>
                    <a:pt x="13574" y="9035"/>
                  </a:cubicBezTo>
                  <a:cubicBezTo>
                    <a:pt x="16765" y="8090"/>
                    <a:pt x="18238" y="6740"/>
                    <a:pt x="18974" y="5120"/>
                  </a:cubicBezTo>
                  <a:cubicBezTo>
                    <a:pt x="19710" y="3500"/>
                    <a:pt x="19710" y="1610"/>
                    <a:pt x="18483" y="665"/>
                  </a:cubicBezTo>
                  <a:cubicBezTo>
                    <a:pt x="17256" y="-280"/>
                    <a:pt x="14801" y="-280"/>
                    <a:pt x="11610" y="1070"/>
                  </a:cubicBezTo>
                  <a:cubicBezTo>
                    <a:pt x="8419" y="2420"/>
                    <a:pt x="4492" y="5120"/>
                    <a:pt x="2283" y="8225"/>
                  </a:cubicBezTo>
                  <a:cubicBezTo>
                    <a:pt x="74" y="11330"/>
                    <a:pt x="-417" y="14840"/>
                    <a:pt x="319" y="17135"/>
                  </a:cubicBezTo>
                  <a:cubicBezTo>
                    <a:pt x="1056" y="19430"/>
                    <a:pt x="3019" y="20510"/>
                    <a:pt x="6701" y="20915"/>
                  </a:cubicBezTo>
                  <a:cubicBezTo>
                    <a:pt x="10383" y="21320"/>
                    <a:pt x="15783" y="21050"/>
                    <a:pt x="21183" y="207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2" name="Line"/>
            <p:cNvSpPr/>
            <p:nvPr/>
          </p:nvSpPr>
          <p:spPr>
            <a:xfrm>
              <a:off x="9102142" y="232092"/>
              <a:ext cx="101166" cy="1243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9" h="21142" fill="norm" stroke="1" extrusionOk="0">
                  <a:moveTo>
                    <a:pt x="18424" y="2366"/>
                  </a:moveTo>
                  <a:cubicBezTo>
                    <a:pt x="16661" y="1286"/>
                    <a:pt x="14898" y="206"/>
                    <a:pt x="12914" y="26"/>
                  </a:cubicBezTo>
                  <a:cubicBezTo>
                    <a:pt x="10930" y="-154"/>
                    <a:pt x="8726" y="566"/>
                    <a:pt x="6302" y="3446"/>
                  </a:cubicBezTo>
                  <a:cubicBezTo>
                    <a:pt x="3877" y="6326"/>
                    <a:pt x="1232" y="11366"/>
                    <a:pt x="351" y="14966"/>
                  </a:cubicBezTo>
                  <a:cubicBezTo>
                    <a:pt x="-531" y="18566"/>
                    <a:pt x="351" y="20726"/>
                    <a:pt x="1893" y="21086"/>
                  </a:cubicBezTo>
                  <a:cubicBezTo>
                    <a:pt x="3436" y="21446"/>
                    <a:pt x="5640" y="20006"/>
                    <a:pt x="7404" y="18566"/>
                  </a:cubicBezTo>
                  <a:cubicBezTo>
                    <a:pt x="9167" y="17126"/>
                    <a:pt x="10489" y="15686"/>
                    <a:pt x="11591" y="14066"/>
                  </a:cubicBezTo>
                  <a:cubicBezTo>
                    <a:pt x="12693" y="12446"/>
                    <a:pt x="13575" y="10646"/>
                    <a:pt x="13796" y="11006"/>
                  </a:cubicBezTo>
                  <a:cubicBezTo>
                    <a:pt x="14016" y="11366"/>
                    <a:pt x="13575" y="13886"/>
                    <a:pt x="13575" y="16046"/>
                  </a:cubicBezTo>
                  <a:cubicBezTo>
                    <a:pt x="13575" y="18206"/>
                    <a:pt x="14016" y="20006"/>
                    <a:pt x="15338" y="20726"/>
                  </a:cubicBezTo>
                  <a:cubicBezTo>
                    <a:pt x="16661" y="21446"/>
                    <a:pt x="18865" y="21086"/>
                    <a:pt x="21069" y="207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3" name="Line"/>
            <p:cNvSpPr/>
            <p:nvPr/>
          </p:nvSpPr>
          <p:spPr>
            <a:xfrm>
              <a:off x="9205424" y="240598"/>
              <a:ext cx="100047" cy="1705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0" h="21481" fill="norm" stroke="1" extrusionOk="0">
                  <a:moveTo>
                    <a:pt x="10350" y="3081"/>
                  </a:moveTo>
                  <a:cubicBezTo>
                    <a:pt x="7650" y="5214"/>
                    <a:pt x="4950" y="7348"/>
                    <a:pt x="3375" y="9081"/>
                  </a:cubicBezTo>
                  <a:cubicBezTo>
                    <a:pt x="1800" y="10814"/>
                    <a:pt x="1350" y="12148"/>
                    <a:pt x="900" y="13481"/>
                  </a:cubicBezTo>
                  <a:cubicBezTo>
                    <a:pt x="450" y="14814"/>
                    <a:pt x="0" y="16148"/>
                    <a:pt x="0" y="15881"/>
                  </a:cubicBezTo>
                  <a:cubicBezTo>
                    <a:pt x="0" y="15614"/>
                    <a:pt x="450" y="13748"/>
                    <a:pt x="2025" y="11081"/>
                  </a:cubicBezTo>
                  <a:cubicBezTo>
                    <a:pt x="3600" y="8414"/>
                    <a:pt x="6300" y="4948"/>
                    <a:pt x="9000" y="2814"/>
                  </a:cubicBezTo>
                  <a:cubicBezTo>
                    <a:pt x="11700" y="681"/>
                    <a:pt x="14400" y="-119"/>
                    <a:pt x="16650" y="14"/>
                  </a:cubicBezTo>
                  <a:cubicBezTo>
                    <a:pt x="18900" y="148"/>
                    <a:pt x="20700" y="1214"/>
                    <a:pt x="21150" y="4948"/>
                  </a:cubicBezTo>
                  <a:cubicBezTo>
                    <a:pt x="21600" y="8681"/>
                    <a:pt x="20700" y="15081"/>
                    <a:pt x="19800" y="214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4" name="Line"/>
            <p:cNvSpPr/>
            <p:nvPr/>
          </p:nvSpPr>
          <p:spPr>
            <a:xfrm>
              <a:off x="9724007" y="210590"/>
              <a:ext cx="228601" cy="2767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2" fill="norm" stroke="1" extrusionOk="0">
                  <a:moveTo>
                    <a:pt x="0" y="21392"/>
                  </a:moveTo>
                  <a:cubicBezTo>
                    <a:pt x="1200" y="16647"/>
                    <a:pt x="2400" y="11901"/>
                    <a:pt x="3300" y="8628"/>
                  </a:cubicBezTo>
                  <a:cubicBezTo>
                    <a:pt x="4200" y="5356"/>
                    <a:pt x="4800" y="3556"/>
                    <a:pt x="5300" y="2165"/>
                  </a:cubicBezTo>
                  <a:cubicBezTo>
                    <a:pt x="5800" y="774"/>
                    <a:pt x="6200" y="-208"/>
                    <a:pt x="6100" y="37"/>
                  </a:cubicBezTo>
                  <a:cubicBezTo>
                    <a:pt x="6000" y="283"/>
                    <a:pt x="5400" y="1756"/>
                    <a:pt x="4600" y="4701"/>
                  </a:cubicBezTo>
                  <a:cubicBezTo>
                    <a:pt x="3800" y="7647"/>
                    <a:pt x="2800" y="12065"/>
                    <a:pt x="2300" y="14683"/>
                  </a:cubicBezTo>
                  <a:cubicBezTo>
                    <a:pt x="1800" y="17301"/>
                    <a:pt x="1800" y="18119"/>
                    <a:pt x="2300" y="18447"/>
                  </a:cubicBezTo>
                  <a:cubicBezTo>
                    <a:pt x="2800" y="18774"/>
                    <a:pt x="3800" y="18610"/>
                    <a:pt x="5600" y="16892"/>
                  </a:cubicBezTo>
                  <a:cubicBezTo>
                    <a:pt x="7400" y="15174"/>
                    <a:pt x="10000" y="11901"/>
                    <a:pt x="11800" y="9283"/>
                  </a:cubicBezTo>
                  <a:cubicBezTo>
                    <a:pt x="13600" y="6665"/>
                    <a:pt x="14600" y="4701"/>
                    <a:pt x="15200" y="3310"/>
                  </a:cubicBezTo>
                  <a:cubicBezTo>
                    <a:pt x="15800" y="1919"/>
                    <a:pt x="16000" y="1101"/>
                    <a:pt x="16100" y="1347"/>
                  </a:cubicBezTo>
                  <a:cubicBezTo>
                    <a:pt x="16200" y="1592"/>
                    <a:pt x="16200" y="2901"/>
                    <a:pt x="16200" y="4619"/>
                  </a:cubicBezTo>
                  <a:cubicBezTo>
                    <a:pt x="16200" y="6337"/>
                    <a:pt x="16200" y="8465"/>
                    <a:pt x="17100" y="10183"/>
                  </a:cubicBezTo>
                  <a:cubicBezTo>
                    <a:pt x="18000" y="11901"/>
                    <a:pt x="19800" y="13210"/>
                    <a:pt x="21600" y="145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5" name="Line"/>
            <p:cNvSpPr/>
            <p:nvPr/>
          </p:nvSpPr>
          <p:spPr>
            <a:xfrm>
              <a:off x="10379773" y="226956"/>
              <a:ext cx="118935" cy="2476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3" h="21417" fill="norm" stroke="1" extrusionOk="0">
                  <a:moveTo>
                    <a:pt x="21293" y="14278"/>
                  </a:moveTo>
                  <a:cubicBezTo>
                    <a:pt x="18640" y="12814"/>
                    <a:pt x="15988" y="11349"/>
                    <a:pt x="14472" y="9610"/>
                  </a:cubicBezTo>
                  <a:cubicBezTo>
                    <a:pt x="12956" y="7871"/>
                    <a:pt x="12577" y="5858"/>
                    <a:pt x="12577" y="4302"/>
                  </a:cubicBezTo>
                  <a:cubicBezTo>
                    <a:pt x="12577" y="2746"/>
                    <a:pt x="12956" y="1648"/>
                    <a:pt x="14093" y="915"/>
                  </a:cubicBezTo>
                  <a:cubicBezTo>
                    <a:pt x="15230" y="183"/>
                    <a:pt x="17125" y="-183"/>
                    <a:pt x="18451" y="92"/>
                  </a:cubicBezTo>
                  <a:cubicBezTo>
                    <a:pt x="19777" y="366"/>
                    <a:pt x="20535" y="1281"/>
                    <a:pt x="19777" y="3203"/>
                  </a:cubicBezTo>
                  <a:cubicBezTo>
                    <a:pt x="19019" y="5125"/>
                    <a:pt x="16746" y="8054"/>
                    <a:pt x="13904" y="10251"/>
                  </a:cubicBezTo>
                  <a:cubicBezTo>
                    <a:pt x="11061" y="12448"/>
                    <a:pt x="7651" y="13912"/>
                    <a:pt x="4998" y="14919"/>
                  </a:cubicBezTo>
                  <a:cubicBezTo>
                    <a:pt x="2346" y="15925"/>
                    <a:pt x="451" y="16475"/>
                    <a:pt x="72" y="17115"/>
                  </a:cubicBezTo>
                  <a:cubicBezTo>
                    <a:pt x="-307" y="17756"/>
                    <a:pt x="830" y="18488"/>
                    <a:pt x="3104" y="19220"/>
                  </a:cubicBezTo>
                  <a:cubicBezTo>
                    <a:pt x="5377" y="19953"/>
                    <a:pt x="8788" y="20685"/>
                    <a:pt x="12198" y="214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6" name="Line"/>
            <p:cNvSpPr/>
            <p:nvPr/>
          </p:nvSpPr>
          <p:spPr>
            <a:xfrm>
              <a:off x="10857664" y="309502"/>
              <a:ext cx="98244" cy="1653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1" h="21360" fill="norm" stroke="1" extrusionOk="0">
                  <a:moveTo>
                    <a:pt x="650" y="0"/>
                  </a:moveTo>
                  <a:cubicBezTo>
                    <a:pt x="191" y="6289"/>
                    <a:pt x="-269" y="12577"/>
                    <a:pt x="191" y="16405"/>
                  </a:cubicBezTo>
                  <a:cubicBezTo>
                    <a:pt x="650" y="20233"/>
                    <a:pt x="2029" y="21600"/>
                    <a:pt x="3178" y="21327"/>
                  </a:cubicBezTo>
                  <a:cubicBezTo>
                    <a:pt x="4327" y="21053"/>
                    <a:pt x="5246" y="19139"/>
                    <a:pt x="6165" y="16542"/>
                  </a:cubicBezTo>
                  <a:cubicBezTo>
                    <a:pt x="7084" y="13944"/>
                    <a:pt x="8003" y="10663"/>
                    <a:pt x="8922" y="8066"/>
                  </a:cubicBezTo>
                  <a:cubicBezTo>
                    <a:pt x="9842" y="5468"/>
                    <a:pt x="10761" y="3554"/>
                    <a:pt x="12829" y="3008"/>
                  </a:cubicBezTo>
                  <a:cubicBezTo>
                    <a:pt x="14897" y="2461"/>
                    <a:pt x="18114" y="3281"/>
                    <a:pt x="21331" y="41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7" name="Line"/>
            <p:cNvSpPr/>
            <p:nvPr/>
          </p:nvSpPr>
          <p:spPr>
            <a:xfrm>
              <a:off x="10957230" y="332385"/>
              <a:ext cx="106628" cy="1214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5" h="21008" fill="norm" stroke="1" extrusionOk="0">
                  <a:moveTo>
                    <a:pt x="14982" y="5927"/>
                  </a:moveTo>
                  <a:cubicBezTo>
                    <a:pt x="15406" y="4096"/>
                    <a:pt x="15829" y="2266"/>
                    <a:pt x="14982" y="1167"/>
                  </a:cubicBezTo>
                  <a:cubicBezTo>
                    <a:pt x="14135" y="69"/>
                    <a:pt x="12017" y="-297"/>
                    <a:pt x="10323" y="252"/>
                  </a:cubicBezTo>
                  <a:cubicBezTo>
                    <a:pt x="8629" y="801"/>
                    <a:pt x="7359" y="2266"/>
                    <a:pt x="5664" y="5195"/>
                  </a:cubicBezTo>
                  <a:cubicBezTo>
                    <a:pt x="3970" y="8123"/>
                    <a:pt x="1853" y="12517"/>
                    <a:pt x="794" y="15628"/>
                  </a:cubicBezTo>
                  <a:cubicBezTo>
                    <a:pt x="-265" y="18740"/>
                    <a:pt x="-265" y="20571"/>
                    <a:pt x="794" y="20937"/>
                  </a:cubicBezTo>
                  <a:cubicBezTo>
                    <a:pt x="1853" y="21303"/>
                    <a:pt x="3970" y="20205"/>
                    <a:pt x="5664" y="18923"/>
                  </a:cubicBezTo>
                  <a:cubicBezTo>
                    <a:pt x="7359" y="17642"/>
                    <a:pt x="8629" y="16178"/>
                    <a:pt x="9900" y="14713"/>
                  </a:cubicBezTo>
                  <a:cubicBezTo>
                    <a:pt x="11170" y="13249"/>
                    <a:pt x="12441" y="11784"/>
                    <a:pt x="13288" y="12334"/>
                  </a:cubicBezTo>
                  <a:cubicBezTo>
                    <a:pt x="14135" y="12883"/>
                    <a:pt x="14559" y="15445"/>
                    <a:pt x="15829" y="16910"/>
                  </a:cubicBezTo>
                  <a:cubicBezTo>
                    <a:pt x="17100" y="18374"/>
                    <a:pt x="19217" y="18740"/>
                    <a:pt x="21335" y="191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8" name="Line"/>
            <p:cNvSpPr/>
            <p:nvPr/>
          </p:nvSpPr>
          <p:spPr>
            <a:xfrm>
              <a:off x="11095607" y="315852"/>
              <a:ext cx="120651" cy="1379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35" fill="norm" stroke="1" extrusionOk="0">
                  <a:moveTo>
                    <a:pt x="0" y="1964"/>
                  </a:moveTo>
                  <a:cubicBezTo>
                    <a:pt x="1895" y="2291"/>
                    <a:pt x="3789" y="2618"/>
                    <a:pt x="5874" y="4418"/>
                  </a:cubicBezTo>
                  <a:cubicBezTo>
                    <a:pt x="7958" y="6218"/>
                    <a:pt x="10232" y="9491"/>
                    <a:pt x="11179" y="12273"/>
                  </a:cubicBezTo>
                  <a:cubicBezTo>
                    <a:pt x="12126" y="15055"/>
                    <a:pt x="11747" y="17345"/>
                    <a:pt x="10800" y="18982"/>
                  </a:cubicBezTo>
                  <a:cubicBezTo>
                    <a:pt x="9853" y="20618"/>
                    <a:pt x="8337" y="21600"/>
                    <a:pt x="7579" y="21273"/>
                  </a:cubicBezTo>
                  <a:cubicBezTo>
                    <a:pt x="6821" y="20945"/>
                    <a:pt x="6821" y="19309"/>
                    <a:pt x="9284" y="15545"/>
                  </a:cubicBezTo>
                  <a:cubicBezTo>
                    <a:pt x="11747" y="11782"/>
                    <a:pt x="16674" y="5891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9" name="Line"/>
            <p:cNvSpPr/>
            <p:nvPr/>
          </p:nvSpPr>
          <p:spPr>
            <a:xfrm>
              <a:off x="11525670" y="322202"/>
              <a:ext cx="249388" cy="1505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6" h="21343" fill="norm" stroke="1" extrusionOk="0">
                  <a:moveTo>
                    <a:pt x="7228" y="5400"/>
                  </a:moveTo>
                  <a:cubicBezTo>
                    <a:pt x="7228" y="9300"/>
                    <a:pt x="7228" y="13200"/>
                    <a:pt x="6683" y="15900"/>
                  </a:cubicBezTo>
                  <a:cubicBezTo>
                    <a:pt x="6139" y="18600"/>
                    <a:pt x="5050" y="20100"/>
                    <a:pt x="4052" y="20850"/>
                  </a:cubicBezTo>
                  <a:cubicBezTo>
                    <a:pt x="3053" y="21600"/>
                    <a:pt x="2146" y="21600"/>
                    <a:pt x="1329" y="20100"/>
                  </a:cubicBezTo>
                  <a:cubicBezTo>
                    <a:pt x="512" y="18600"/>
                    <a:pt x="-214" y="15600"/>
                    <a:pt x="58" y="12900"/>
                  </a:cubicBezTo>
                  <a:cubicBezTo>
                    <a:pt x="331" y="10200"/>
                    <a:pt x="1601" y="7800"/>
                    <a:pt x="4868" y="6150"/>
                  </a:cubicBezTo>
                  <a:cubicBezTo>
                    <a:pt x="8136" y="4500"/>
                    <a:pt x="13399" y="3600"/>
                    <a:pt x="16485" y="2700"/>
                  </a:cubicBezTo>
                  <a:cubicBezTo>
                    <a:pt x="19571" y="1800"/>
                    <a:pt x="20478" y="900"/>
                    <a:pt x="2138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0" name="Line"/>
            <p:cNvSpPr/>
            <p:nvPr/>
          </p:nvSpPr>
          <p:spPr>
            <a:xfrm>
              <a:off x="11781407" y="132644"/>
              <a:ext cx="158751" cy="1260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0" fill="norm" stroke="1" extrusionOk="0">
                  <a:moveTo>
                    <a:pt x="0" y="2000"/>
                  </a:moveTo>
                  <a:cubicBezTo>
                    <a:pt x="2880" y="920"/>
                    <a:pt x="5760" y="-160"/>
                    <a:pt x="7920" y="20"/>
                  </a:cubicBezTo>
                  <a:cubicBezTo>
                    <a:pt x="10080" y="200"/>
                    <a:pt x="11520" y="1640"/>
                    <a:pt x="11520" y="4700"/>
                  </a:cubicBezTo>
                  <a:cubicBezTo>
                    <a:pt x="11520" y="7760"/>
                    <a:pt x="10080" y="12440"/>
                    <a:pt x="8640" y="15320"/>
                  </a:cubicBezTo>
                  <a:cubicBezTo>
                    <a:pt x="7200" y="18200"/>
                    <a:pt x="5760" y="19280"/>
                    <a:pt x="5760" y="20000"/>
                  </a:cubicBezTo>
                  <a:cubicBezTo>
                    <a:pt x="5760" y="20720"/>
                    <a:pt x="7200" y="21080"/>
                    <a:pt x="10080" y="21260"/>
                  </a:cubicBezTo>
                  <a:cubicBezTo>
                    <a:pt x="12960" y="21440"/>
                    <a:pt x="17280" y="21440"/>
                    <a:pt x="21600" y="214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1" name="Line"/>
            <p:cNvSpPr/>
            <p:nvPr/>
          </p:nvSpPr>
          <p:spPr>
            <a:xfrm>
              <a:off x="11984607" y="525402"/>
              <a:ext cx="63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2" name="Line"/>
            <p:cNvSpPr/>
            <p:nvPr/>
          </p:nvSpPr>
          <p:spPr>
            <a:xfrm>
              <a:off x="1025448" y="1223902"/>
              <a:ext cx="164160" cy="353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7" h="21497" fill="norm" stroke="1" extrusionOk="0">
                  <a:moveTo>
                    <a:pt x="8185" y="0"/>
                  </a:moveTo>
                  <a:cubicBezTo>
                    <a:pt x="7631" y="2443"/>
                    <a:pt x="7077" y="4886"/>
                    <a:pt x="5692" y="7907"/>
                  </a:cubicBezTo>
                  <a:cubicBezTo>
                    <a:pt x="4308" y="10929"/>
                    <a:pt x="2092" y="14529"/>
                    <a:pt x="985" y="16650"/>
                  </a:cubicBezTo>
                  <a:cubicBezTo>
                    <a:pt x="-123" y="18771"/>
                    <a:pt x="-123" y="19414"/>
                    <a:pt x="154" y="20057"/>
                  </a:cubicBezTo>
                  <a:cubicBezTo>
                    <a:pt x="431" y="20700"/>
                    <a:pt x="985" y="21343"/>
                    <a:pt x="4585" y="21471"/>
                  </a:cubicBezTo>
                  <a:cubicBezTo>
                    <a:pt x="8185" y="21600"/>
                    <a:pt x="14831" y="21214"/>
                    <a:pt x="21477" y="208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3" name="Line"/>
            <p:cNvSpPr/>
            <p:nvPr/>
          </p:nvSpPr>
          <p:spPr>
            <a:xfrm>
              <a:off x="1193840" y="1425415"/>
              <a:ext cx="116418" cy="1114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4" h="20681" fill="norm" stroke="1" extrusionOk="0">
                  <a:moveTo>
                    <a:pt x="5014" y="14452"/>
                  </a:moveTo>
                  <a:cubicBezTo>
                    <a:pt x="7714" y="11703"/>
                    <a:pt x="10414" y="8953"/>
                    <a:pt x="11957" y="6401"/>
                  </a:cubicBezTo>
                  <a:cubicBezTo>
                    <a:pt x="13500" y="3848"/>
                    <a:pt x="13885" y="1492"/>
                    <a:pt x="13114" y="510"/>
                  </a:cubicBezTo>
                  <a:cubicBezTo>
                    <a:pt x="12343" y="-472"/>
                    <a:pt x="10414" y="-79"/>
                    <a:pt x="8100" y="2081"/>
                  </a:cubicBezTo>
                  <a:cubicBezTo>
                    <a:pt x="5785" y="4241"/>
                    <a:pt x="3085" y="8168"/>
                    <a:pt x="1543" y="11506"/>
                  </a:cubicBezTo>
                  <a:cubicBezTo>
                    <a:pt x="0" y="14844"/>
                    <a:pt x="-386" y="17593"/>
                    <a:pt x="385" y="19164"/>
                  </a:cubicBezTo>
                  <a:cubicBezTo>
                    <a:pt x="1157" y="20735"/>
                    <a:pt x="3085" y="21128"/>
                    <a:pt x="6750" y="20146"/>
                  </a:cubicBezTo>
                  <a:cubicBezTo>
                    <a:pt x="10414" y="19164"/>
                    <a:pt x="15814" y="16808"/>
                    <a:pt x="21214" y="144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4" name="Line"/>
            <p:cNvSpPr/>
            <p:nvPr/>
          </p:nvSpPr>
          <p:spPr>
            <a:xfrm>
              <a:off x="1383547" y="1198502"/>
              <a:ext cx="72761" cy="3509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4" h="21446" fill="norm" stroke="1" extrusionOk="0">
                  <a:moveTo>
                    <a:pt x="15660" y="0"/>
                  </a:moveTo>
                  <a:cubicBezTo>
                    <a:pt x="11957" y="3234"/>
                    <a:pt x="8254" y="6467"/>
                    <a:pt x="5477" y="9701"/>
                  </a:cubicBezTo>
                  <a:cubicBezTo>
                    <a:pt x="2700" y="12934"/>
                    <a:pt x="848" y="16168"/>
                    <a:pt x="231" y="18108"/>
                  </a:cubicBezTo>
                  <a:cubicBezTo>
                    <a:pt x="-386" y="20048"/>
                    <a:pt x="231" y="20695"/>
                    <a:pt x="2083" y="21083"/>
                  </a:cubicBezTo>
                  <a:cubicBezTo>
                    <a:pt x="3934" y="21471"/>
                    <a:pt x="7020" y="21600"/>
                    <a:pt x="10414" y="21212"/>
                  </a:cubicBezTo>
                  <a:cubicBezTo>
                    <a:pt x="13808" y="20824"/>
                    <a:pt x="17511" y="19919"/>
                    <a:pt x="21214" y="190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5" name="Line"/>
            <p:cNvSpPr/>
            <p:nvPr/>
          </p:nvSpPr>
          <p:spPr>
            <a:xfrm>
              <a:off x="1380107" y="1389002"/>
              <a:ext cx="1206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6" name="Line"/>
            <p:cNvSpPr/>
            <p:nvPr/>
          </p:nvSpPr>
          <p:spPr>
            <a:xfrm>
              <a:off x="2087074" y="1299839"/>
              <a:ext cx="251884" cy="3622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0" fill="norm" stroke="1" extrusionOk="0">
                  <a:moveTo>
                    <a:pt x="4175" y="3030"/>
                  </a:moveTo>
                  <a:cubicBezTo>
                    <a:pt x="3630" y="4913"/>
                    <a:pt x="3086" y="6797"/>
                    <a:pt x="2632" y="9623"/>
                  </a:cubicBezTo>
                  <a:cubicBezTo>
                    <a:pt x="2178" y="12448"/>
                    <a:pt x="1815" y="16216"/>
                    <a:pt x="1452" y="18476"/>
                  </a:cubicBezTo>
                  <a:cubicBezTo>
                    <a:pt x="1089" y="20737"/>
                    <a:pt x="726" y="21490"/>
                    <a:pt x="454" y="21490"/>
                  </a:cubicBezTo>
                  <a:cubicBezTo>
                    <a:pt x="182" y="21490"/>
                    <a:pt x="0" y="20737"/>
                    <a:pt x="0" y="18037"/>
                  </a:cubicBezTo>
                  <a:cubicBezTo>
                    <a:pt x="0" y="15337"/>
                    <a:pt x="182" y="10690"/>
                    <a:pt x="454" y="7739"/>
                  </a:cubicBezTo>
                  <a:cubicBezTo>
                    <a:pt x="726" y="4788"/>
                    <a:pt x="1089" y="3532"/>
                    <a:pt x="1543" y="2590"/>
                  </a:cubicBezTo>
                  <a:cubicBezTo>
                    <a:pt x="1997" y="1648"/>
                    <a:pt x="2541" y="1020"/>
                    <a:pt x="3176" y="1020"/>
                  </a:cubicBezTo>
                  <a:cubicBezTo>
                    <a:pt x="3812" y="1020"/>
                    <a:pt x="4538" y="1648"/>
                    <a:pt x="5627" y="3469"/>
                  </a:cubicBezTo>
                  <a:cubicBezTo>
                    <a:pt x="6716" y="5290"/>
                    <a:pt x="8168" y="8304"/>
                    <a:pt x="9529" y="10941"/>
                  </a:cubicBezTo>
                  <a:cubicBezTo>
                    <a:pt x="10891" y="13578"/>
                    <a:pt x="12161" y="15839"/>
                    <a:pt x="13160" y="17157"/>
                  </a:cubicBezTo>
                  <a:cubicBezTo>
                    <a:pt x="14158" y="18476"/>
                    <a:pt x="14884" y="18853"/>
                    <a:pt x="15610" y="18853"/>
                  </a:cubicBezTo>
                  <a:cubicBezTo>
                    <a:pt x="16336" y="18853"/>
                    <a:pt x="17062" y="18476"/>
                    <a:pt x="17879" y="16655"/>
                  </a:cubicBezTo>
                  <a:cubicBezTo>
                    <a:pt x="18696" y="14834"/>
                    <a:pt x="19603" y="11569"/>
                    <a:pt x="20057" y="8743"/>
                  </a:cubicBezTo>
                  <a:cubicBezTo>
                    <a:pt x="20511" y="5918"/>
                    <a:pt x="20511" y="3532"/>
                    <a:pt x="20511" y="2025"/>
                  </a:cubicBezTo>
                  <a:cubicBezTo>
                    <a:pt x="20511" y="518"/>
                    <a:pt x="20511" y="-110"/>
                    <a:pt x="20692" y="16"/>
                  </a:cubicBezTo>
                  <a:cubicBezTo>
                    <a:pt x="20874" y="141"/>
                    <a:pt x="21237" y="1020"/>
                    <a:pt x="21600" y="18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7" name="Line"/>
            <p:cNvSpPr/>
            <p:nvPr/>
          </p:nvSpPr>
          <p:spPr>
            <a:xfrm>
              <a:off x="3024757" y="1281052"/>
              <a:ext cx="12701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600" y="5214"/>
                    <a:pt x="21600" y="10428"/>
                    <a:pt x="18000" y="14028"/>
                  </a:cubicBezTo>
                  <a:cubicBezTo>
                    <a:pt x="14400" y="17628"/>
                    <a:pt x="7200" y="1961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8" name="Line"/>
            <p:cNvSpPr/>
            <p:nvPr/>
          </p:nvSpPr>
          <p:spPr>
            <a:xfrm>
              <a:off x="2866007" y="1669344"/>
              <a:ext cx="330201" cy="181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532" fill="norm" stroke="1" extrusionOk="0">
                  <a:moveTo>
                    <a:pt x="0" y="20532"/>
                  </a:moveTo>
                  <a:cubicBezTo>
                    <a:pt x="4569" y="10932"/>
                    <a:pt x="9138" y="1332"/>
                    <a:pt x="12738" y="132"/>
                  </a:cubicBezTo>
                  <a:cubicBezTo>
                    <a:pt x="16338" y="-1068"/>
                    <a:pt x="18969" y="6132"/>
                    <a:pt x="21600" y="133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9" name="Line"/>
            <p:cNvSpPr/>
            <p:nvPr/>
          </p:nvSpPr>
          <p:spPr>
            <a:xfrm>
              <a:off x="3539107" y="1304955"/>
              <a:ext cx="209551" cy="3062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9" fill="norm" stroke="1" extrusionOk="0">
                  <a:moveTo>
                    <a:pt x="0" y="105"/>
                  </a:moveTo>
                  <a:cubicBezTo>
                    <a:pt x="1091" y="-43"/>
                    <a:pt x="2182" y="-191"/>
                    <a:pt x="4036" y="845"/>
                  </a:cubicBezTo>
                  <a:cubicBezTo>
                    <a:pt x="5891" y="1880"/>
                    <a:pt x="8509" y="4099"/>
                    <a:pt x="11564" y="7724"/>
                  </a:cubicBezTo>
                  <a:cubicBezTo>
                    <a:pt x="14618" y="11349"/>
                    <a:pt x="18109" y="16379"/>
                    <a:pt x="21600" y="214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0" name="Line"/>
            <p:cNvSpPr/>
            <p:nvPr/>
          </p:nvSpPr>
          <p:spPr>
            <a:xfrm>
              <a:off x="3584368" y="1242952"/>
              <a:ext cx="202390" cy="4223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2" h="21551" fill="norm" stroke="1" extrusionOk="0">
                  <a:moveTo>
                    <a:pt x="21292" y="0"/>
                  </a:moveTo>
                  <a:cubicBezTo>
                    <a:pt x="19956" y="108"/>
                    <a:pt x="18620" y="216"/>
                    <a:pt x="17061" y="1242"/>
                  </a:cubicBezTo>
                  <a:cubicBezTo>
                    <a:pt x="15502" y="2268"/>
                    <a:pt x="13721" y="4212"/>
                    <a:pt x="11494" y="6912"/>
                  </a:cubicBezTo>
                  <a:cubicBezTo>
                    <a:pt x="9267" y="9612"/>
                    <a:pt x="6595" y="13068"/>
                    <a:pt x="4702" y="15444"/>
                  </a:cubicBezTo>
                  <a:cubicBezTo>
                    <a:pt x="2810" y="17820"/>
                    <a:pt x="1696" y="19116"/>
                    <a:pt x="917" y="20034"/>
                  </a:cubicBezTo>
                  <a:cubicBezTo>
                    <a:pt x="137" y="20952"/>
                    <a:pt x="-308" y="21492"/>
                    <a:pt x="249" y="21546"/>
                  </a:cubicBezTo>
                  <a:cubicBezTo>
                    <a:pt x="805" y="21600"/>
                    <a:pt x="2364" y="21168"/>
                    <a:pt x="3366" y="20844"/>
                  </a:cubicBezTo>
                  <a:cubicBezTo>
                    <a:pt x="4368" y="20520"/>
                    <a:pt x="4814" y="20304"/>
                    <a:pt x="5259" y="200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1" name="Line"/>
            <p:cNvSpPr/>
            <p:nvPr/>
          </p:nvSpPr>
          <p:spPr>
            <a:xfrm>
              <a:off x="3894707" y="1554102"/>
              <a:ext cx="635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2" name="Line"/>
            <p:cNvSpPr/>
            <p:nvPr/>
          </p:nvSpPr>
          <p:spPr>
            <a:xfrm>
              <a:off x="3897792" y="1419620"/>
              <a:ext cx="43916" cy="509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70" h="20786" fill="norm" stroke="1" extrusionOk="0">
                  <a:moveTo>
                    <a:pt x="7406" y="13422"/>
                  </a:moveTo>
                  <a:cubicBezTo>
                    <a:pt x="3478" y="16014"/>
                    <a:pt x="-449" y="18606"/>
                    <a:pt x="42" y="19902"/>
                  </a:cubicBezTo>
                  <a:cubicBezTo>
                    <a:pt x="533" y="21198"/>
                    <a:pt x="5442" y="21198"/>
                    <a:pt x="9860" y="19038"/>
                  </a:cubicBezTo>
                  <a:cubicBezTo>
                    <a:pt x="14278" y="16878"/>
                    <a:pt x="18206" y="12558"/>
                    <a:pt x="19678" y="8238"/>
                  </a:cubicBezTo>
                  <a:cubicBezTo>
                    <a:pt x="21151" y="3918"/>
                    <a:pt x="20169" y="-402"/>
                    <a:pt x="17715" y="30"/>
                  </a:cubicBezTo>
                  <a:cubicBezTo>
                    <a:pt x="15260" y="462"/>
                    <a:pt x="11333" y="5646"/>
                    <a:pt x="7406" y="108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3" name="Line"/>
            <p:cNvSpPr/>
            <p:nvPr/>
          </p:nvSpPr>
          <p:spPr>
            <a:xfrm>
              <a:off x="4015357" y="1623952"/>
              <a:ext cx="19051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600" y="5400"/>
                    <a:pt x="21600" y="10800"/>
                    <a:pt x="18000" y="14400"/>
                  </a:cubicBezTo>
                  <a:cubicBezTo>
                    <a:pt x="14400" y="18000"/>
                    <a:pt x="7200" y="198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4" name="Line"/>
            <p:cNvSpPr/>
            <p:nvPr/>
          </p:nvSpPr>
          <p:spPr>
            <a:xfrm>
              <a:off x="4650357" y="1231201"/>
              <a:ext cx="139701" cy="449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5" fill="norm" stroke="1" extrusionOk="0">
                  <a:moveTo>
                    <a:pt x="21600" y="4823"/>
                  </a:moveTo>
                  <a:cubicBezTo>
                    <a:pt x="20618" y="3504"/>
                    <a:pt x="19636" y="2186"/>
                    <a:pt x="18491" y="1324"/>
                  </a:cubicBezTo>
                  <a:cubicBezTo>
                    <a:pt x="17345" y="462"/>
                    <a:pt x="16036" y="56"/>
                    <a:pt x="14727" y="6"/>
                  </a:cubicBezTo>
                  <a:cubicBezTo>
                    <a:pt x="13418" y="-45"/>
                    <a:pt x="12109" y="259"/>
                    <a:pt x="10473" y="1476"/>
                  </a:cubicBezTo>
                  <a:cubicBezTo>
                    <a:pt x="8836" y="2693"/>
                    <a:pt x="6873" y="4823"/>
                    <a:pt x="6055" y="7814"/>
                  </a:cubicBezTo>
                  <a:cubicBezTo>
                    <a:pt x="5236" y="10806"/>
                    <a:pt x="5564" y="14659"/>
                    <a:pt x="5727" y="16840"/>
                  </a:cubicBezTo>
                  <a:cubicBezTo>
                    <a:pt x="5891" y="19020"/>
                    <a:pt x="5891" y="19527"/>
                    <a:pt x="5727" y="20034"/>
                  </a:cubicBezTo>
                  <a:cubicBezTo>
                    <a:pt x="5564" y="20541"/>
                    <a:pt x="5236" y="21048"/>
                    <a:pt x="4255" y="21301"/>
                  </a:cubicBezTo>
                  <a:cubicBezTo>
                    <a:pt x="3273" y="21555"/>
                    <a:pt x="1636" y="21555"/>
                    <a:pt x="0" y="215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5" name="Line"/>
            <p:cNvSpPr/>
            <p:nvPr/>
          </p:nvSpPr>
          <p:spPr>
            <a:xfrm>
              <a:off x="4620938" y="1494945"/>
              <a:ext cx="211864" cy="1480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6" h="21280" fill="norm" stroke="1" extrusionOk="0">
                  <a:moveTo>
                    <a:pt x="1038" y="21280"/>
                  </a:moveTo>
                  <a:cubicBezTo>
                    <a:pt x="402" y="16717"/>
                    <a:pt x="-233" y="12153"/>
                    <a:pt x="85" y="9415"/>
                  </a:cubicBezTo>
                  <a:cubicBezTo>
                    <a:pt x="402" y="6677"/>
                    <a:pt x="1673" y="5765"/>
                    <a:pt x="4638" y="5156"/>
                  </a:cubicBezTo>
                  <a:cubicBezTo>
                    <a:pt x="7602" y="4548"/>
                    <a:pt x="12261" y="4243"/>
                    <a:pt x="15120" y="4091"/>
                  </a:cubicBezTo>
                  <a:cubicBezTo>
                    <a:pt x="17979" y="3939"/>
                    <a:pt x="19038" y="3939"/>
                    <a:pt x="19885" y="3331"/>
                  </a:cubicBezTo>
                  <a:cubicBezTo>
                    <a:pt x="20732" y="2722"/>
                    <a:pt x="21367" y="1505"/>
                    <a:pt x="21155" y="745"/>
                  </a:cubicBezTo>
                  <a:cubicBezTo>
                    <a:pt x="20943" y="-16"/>
                    <a:pt x="19885" y="-320"/>
                    <a:pt x="18402" y="441"/>
                  </a:cubicBezTo>
                  <a:cubicBezTo>
                    <a:pt x="16920" y="1201"/>
                    <a:pt x="15014" y="3026"/>
                    <a:pt x="13955" y="4700"/>
                  </a:cubicBezTo>
                  <a:cubicBezTo>
                    <a:pt x="12896" y="6373"/>
                    <a:pt x="12685" y="7894"/>
                    <a:pt x="12791" y="9415"/>
                  </a:cubicBezTo>
                  <a:cubicBezTo>
                    <a:pt x="12896" y="10936"/>
                    <a:pt x="13320" y="12457"/>
                    <a:pt x="14167" y="13218"/>
                  </a:cubicBezTo>
                  <a:cubicBezTo>
                    <a:pt x="15014" y="13979"/>
                    <a:pt x="16285" y="13979"/>
                    <a:pt x="17343" y="13370"/>
                  </a:cubicBezTo>
                  <a:cubicBezTo>
                    <a:pt x="18402" y="12762"/>
                    <a:pt x="19249" y="11545"/>
                    <a:pt x="19461" y="9415"/>
                  </a:cubicBezTo>
                  <a:cubicBezTo>
                    <a:pt x="19673" y="7286"/>
                    <a:pt x="19249" y="4243"/>
                    <a:pt x="18826" y="12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6" name="Line"/>
            <p:cNvSpPr/>
            <p:nvPr/>
          </p:nvSpPr>
          <p:spPr>
            <a:xfrm>
              <a:off x="4859907" y="1496952"/>
              <a:ext cx="107951" cy="1037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322"/>
                  </a:moveTo>
                  <a:cubicBezTo>
                    <a:pt x="2118" y="1322"/>
                    <a:pt x="4235" y="1322"/>
                    <a:pt x="5929" y="2204"/>
                  </a:cubicBezTo>
                  <a:cubicBezTo>
                    <a:pt x="7624" y="3086"/>
                    <a:pt x="8894" y="4849"/>
                    <a:pt x="9953" y="7494"/>
                  </a:cubicBezTo>
                  <a:cubicBezTo>
                    <a:pt x="11012" y="10139"/>
                    <a:pt x="11859" y="13665"/>
                    <a:pt x="11859" y="16531"/>
                  </a:cubicBezTo>
                  <a:cubicBezTo>
                    <a:pt x="11859" y="19396"/>
                    <a:pt x="11012" y="21600"/>
                    <a:pt x="10165" y="21600"/>
                  </a:cubicBezTo>
                  <a:cubicBezTo>
                    <a:pt x="9318" y="21600"/>
                    <a:pt x="8471" y="19396"/>
                    <a:pt x="8047" y="16971"/>
                  </a:cubicBezTo>
                  <a:cubicBezTo>
                    <a:pt x="7624" y="14547"/>
                    <a:pt x="7624" y="11902"/>
                    <a:pt x="9953" y="9037"/>
                  </a:cubicBezTo>
                  <a:cubicBezTo>
                    <a:pt x="12282" y="6171"/>
                    <a:pt x="16941" y="308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7" name="Line"/>
            <p:cNvSpPr/>
            <p:nvPr/>
          </p:nvSpPr>
          <p:spPr>
            <a:xfrm>
              <a:off x="5492926" y="1271799"/>
              <a:ext cx="389247" cy="3775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6" h="21286" fill="norm" stroke="1" extrusionOk="0">
                  <a:moveTo>
                    <a:pt x="5682" y="13052"/>
                  </a:moveTo>
                  <a:cubicBezTo>
                    <a:pt x="5682" y="12336"/>
                    <a:pt x="5682" y="11620"/>
                    <a:pt x="5392" y="11321"/>
                  </a:cubicBezTo>
                  <a:cubicBezTo>
                    <a:pt x="5102" y="11023"/>
                    <a:pt x="4521" y="11142"/>
                    <a:pt x="3592" y="12037"/>
                  </a:cubicBezTo>
                  <a:cubicBezTo>
                    <a:pt x="2663" y="12932"/>
                    <a:pt x="1386" y="14603"/>
                    <a:pt x="689" y="15737"/>
                  </a:cubicBezTo>
                  <a:cubicBezTo>
                    <a:pt x="-8" y="16871"/>
                    <a:pt x="-124" y="17467"/>
                    <a:pt x="108" y="17766"/>
                  </a:cubicBezTo>
                  <a:cubicBezTo>
                    <a:pt x="341" y="18064"/>
                    <a:pt x="921" y="18064"/>
                    <a:pt x="1618" y="17587"/>
                  </a:cubicBezTo>
                  <a:cubicBezTo>
                    <a:pt x="2315" y="17109"/>
                    <a:pt x="3128" y="16155"/>
                    <a:pt x="3708" y="15319"/>
                  </a:cubicBezTo>
                  <a:cubicBezTo>
                    <a:pt x="4289" y="14484"/>
                    <a:pt x="4637" y="13768"/>
                    <a:pt x="4811" y="13708"/>
                  </a:cubicBezTo>
                  <a:cubicBezTo>
                    <a:pt x="4986" y="13648"/>
                    <a:pt x="4986" y="14245"/>
                    <a:pt x="4986" y="14842"/>
                  </a:cubicBezTo>
                  <a:cubicBezTo>
                    <a:pt x="4986" y="15438"/>
                    <a:pt x="4986" y="16035"/>
                    <a:pt x="5218" y="16572"/>
                  </a:cubicBezTo>
                  <a:cubicBezTo>
                    <a:pt x="5450" y="17109"/>
                    <a:pt x="5915" y="17587"/>
                    <a:pt x="6495" y="17587"/>
                  </a:cubicBezTo>
                  <a:cubicBezTo>
                    <a:pt x="7076" y="17587"/>
                    <a:pt x="7773" y="17109"/>
                    <a:pt x="8818" y="15438"/>
                  </a:cubicBezTo>
                  <a:cubicBezTo>
                    <a:pt x="9863" y="13768"/>
                    <a:pt x="11257" y="10904"/>
                    <a:pt x="12302" y="8636"/>
                  </a:cubicBezTo>
                  <a:cubicBezTo>
                    <a:pt x="13347" y="6369"/>
                    <a:pt x="14044" y="4698"/>
                    <a:pt x="14450" y="3564"/>
                  </a:cubicBezTo>
                  <a:cubicBezTo>
                    <a:pt x="14857" y="2431"/>
                    <a:pt x="14973" y="1834"/>
                    <a:pt x="14741" y="1715"/>
                  </a:cubicBezTo>
                  <a:cubicBezTo>
                    <a:pt x="14508" y="1595"/>
                    <a:pt x="13928" y="1953"/>
                    <a:pt x="13173" y="3743"/>
                  </a:cubicBezTo>
                  <a:cubicBezTo>
                    <a:pt x="12418" y="5534"/>
                    <a:pt x="11489" y="8756"/>
                    <a:pt x="11024" y="11083"/>
                  </a:cubicBezTo>
                  <a:cubicBezTo>
                    <a:pt x="10560" y="13410"/>
                    <a:pt x="10560" y="14842"/>
                    <a:pt x="10618" y="15856"/>
                  </a:cubicBezTo>
                  <a:cubicBezTo>
                    <a:pt x="10676" y="16871"/>
                    <a:pt x="10792" y="17467"/>
                    <a:pt x="11141" y="17885"/>
                  </a:cubicBezTo>
                  <a:cubicBezTo>
                    <a:pt x="11489" y="18303"/>
                    <a:pt x="12070" y="18541"/>
                    <a:pt x="12941" y="18124"/>
                  </a:cubicBezTo>
                  <a:cubicBezTo>
                    <a:pt x="13811" y="17706"/>
                    <a:pt x="14973" y="16632"/>
                    <a:pt x="16366" y="14185"/>
                  </a:cubicBezTo>
                  <a:cubicBezTo>
                    <a:pt x="17760" y="11739"/>
                    <a:pt x="19386" y="7920"/>
                    <a:pt x="20315" y="5235"/>
                  </a:cubicBezTo>
                  <a:cubicBezTo>
                    <a:pt x="21244" y="2550"/>
                    <a:pt x="21476" y="999"/>
                    <a:pt x="21302" y="342"/>
                  </a:cubicBezTo>
                  <a:cubicBezTo>
                    <a:pt x="21128" y="-314"/>
                    <a:pt x="20547" y="-75"/>
                    <a:pt x="19850" y="1476"/>
                  </a:cubicBezTo>
                  <a:cubicBezTo>
                    <a:pt x="19153" y="3027"/>
                    <a:pt x="18341" y="5892"/>
                    <a:pt x="17876" y="8756"/>
                  </a:cubicBezTo>
                  <a:cubicBezTo>
                    <a:pt x="17411" y="11620"/>
                    <a:pt x="17295" y="14484"/>
                    <a:pt x="17528" y="16572"/>
                  </a:cubicBezTo>
                  <a:cubicBezTo>
                    <a:pt x="17760" y="18661"/>
                    <a:pt x="18341" y="19973"/>
                    <a:pt x="18921" y="212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8" name="Line"/>
            <p:cNvSpPr/>
            <p:nvPr/>
          </p:nvSpPr>
          <p:spPr>
            <a:xfrm>
              <a:off x="6288657" y="1509652"/>
              <a:ext cx="1905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9" name="Line"/>
            <p:cNvSpPr/>
            <p:nvPr/>
          </p:nvSpPr>
          <p:spPr>
            <a:xfrm>
              <a:off x="6282257" y="1385563"/>
              <a:ext cx="44774" cy="478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865" h="21248" fill="norm" stroke="1" extrusionOk="0">
                  <a:moveTo>
                    <a:pt x="11292" y="4344"/>
                  </a:moveTo>
                  <a:cubicBezTo>
                    <a:pt x="6596" y="3405"/>
                    <a:pt x="1900" y="2465"/>
                    <a:pt x="961" y="3874"/>
                  </a:cubicBezTo>
                  <a:cubicBezTo>
                    <a:pt x="22" y="5283"/>
                    <a:pt x="2840" y="9039"/>
                    <a:pt x="7535" y="9039"/>
                  </a:cubicBezTo>
                  <a:cubicBezTo>
                    <a:pt x="12231" y="9039"/>
                    <a:pt x="18805" y="5283"/>
                    <a:pt x="19744" y="2935"/>
                  </a:cubicBezTo>
                  <a:cubicBezTo>
                    <a:pt x="20683" y="587"/>
                    <a:pt x="15987" y="-352"/>
                    <a:pt x="11292" y="118"/>
                  </a:cubicBezTo>
                  <a:cubicBezTo>
                    <a:pt x="6596" y="587"/>
                    <a:pt x="1900" y="2465"/>
                    <a:pt x="492" y="6222"/>
                  </a:cubicBezTo>
                  <a:cubicBezTo>
                    <a:pt x="-917" y="9978"/>
                    <a:pt x="961" y="15613"/>
                    <a:pt x="2840" y="212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0" name="Line"/>
            <p:cNvSpPr/>
            <p:nvPr/>
          </p:nvSpPr>
          <p:spPr>
            <a:xfrm>
              <a:off x="6422007" y="1611252"/>
              <a:ext cx="317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1" name="Line"/>
            <p:cNvSpPr/>
            <p:nvPr/>
          </p:nvSpPr>
          <p:spPr>
            <a:xfrm>
              <a:off x="7679307" y="1277115"/>
              <a:ext cx="212991" cy="4611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0" h="21488" fill="norm" stroke="1" extrusionOk="0">
                  <a:moveTo>
                    <a:pt x="0" y="21488"/>
                  </a:moveTo>
                  <a:cubicBezTo>
                    <a:pt x="1069" y="19220"/>
                    <a:pt x="2139" y="16951"/>
                    <a:pt x="3850" y="14387"/>
                  </a:cubicBezTo>
                  <a:cubicBezTo>
                    <a:pt x="5560" y="11822"/>
                    <a:pt x="7913" y="8962"/>
                    <a:pt x="10479" y="6595"/>
                  </a:cubicBezTo>
                  <a:cubicBezTo>
                    <a:pt x="13046" y="4228"/>
                    <a:pt x="15826" y="2354"/>
                    <a:pt x="17644" y="1269"/>
                  </a:cubicBezTo>
                  <a:cubicBezTo>
                    <a:pt x="19461" y="184"/>
                    <a:pt x="20317" y="-112"/>
                    <a:pt x="20851" y="36"/>
                  </a:cubicBezTo>
                  <a:cubicBezTo>
                    <a:pt x="21386" y="184"/>
                    <a:pt x="21600" y="776"/>
                    <a:pt x="21493" y="2650"/>
                  </a:cubicBezTo>
                  <a:cubicBezTo>
                    <a:pt x="21386" y="4524"/>
                    <a:pt x="20958" y="7680"/>
                    <a:pt x="20638" y="10836"/>
                  </a:cubicBezTo>
                  <a:cubicBezTo>
                    <a:pt x="20317" y="13992"/>
                    <a:pt x="20103" y="17148"/>
                    <a:pt x="20103" y="18973"/>
                  </a:cubicBezTo>
                  <a:cubicBezTo>
                    <a:pt x="20103" y="20798"/>
                    <a:pt x="20317" y="21291"/>
                    <a:pt x="20531" y="21192"/>
                  </a:cubicBezTo>
                  <a:cubicBezTo>
                    <a:pt x="20745" y="21093"/>
                    <a:pt x="20958" y="20403"/>
                    <a:pt x="21172" y="197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2" name="Line"/>
            <p:cNvSpPr/>
            <p:nvPr/>
          </p:nvSpPr>
          <p:spPr>
            <a:xfrm>
              <a:off x="7755507" y="1566802"/>
              <a:ext cx="12065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4926" y="21600"/>
                    <a:pt x="9853" y="21600"/>
                    <a:pt x="13453" y="0"/>
                  </a:cubicBezTo>
                  <a:cubicBezTo>
                    <a:pt x="17053" y="21600"/>
                    <a:pt x="19326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3" name="Line"/>
            <p:cNvSpPr/>
            <p:nvPr/>
          </p:nvSpPr>
          <p:spPr>
            <a:xfrm>
              <a:off x="8008446" y="1494109"/>
              <a:ext cx="111215" cy="1986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66" h="21342" fill="norm" stroke="1" extrusionOk="0">
                  <a:moveTo>
                    <a:pt x="11765" y="1670"/>
                  </a:moveTo>
                  <a:cubicBezTo>
                    <a:pt x="10222" y="988"/>
                    <a:pt x="8679" y="306"/>
                    <a:pt x="6943" y="78"/>
                  </a:cubicBezTo>
                  <a:cubicBezTo>
                    <a:pt x="5207" y="-149"/>
                    <a:pt x="3279" y="78"/>
                    <a:pt x="1736" y="1329"/>
                  </a:cubicBezTo>
                  <a:cubicBezTo>
                    <a:pt x="193" y="2579"/>
                    <a:pt x="-964" y="4853"/>
                    <a:pt x="1157" y="7127"/>
                  </a:cubicBezTo>
                  <a:cubicBezTo>
                    <a:pt x="3279" y="9400"/>
                    <a:pt x="8679" y="11674"/>
                    <a:pt x="12343" y="13152"/>
                  </a:cubicBezTo>
                  <a:cubicBezTo>
                    <a:pt x="16007" y="14630"/>
                    <a:pt x="17936" y="15312"/>
                    <a:pt x="19093" y="16222"/>
                  </a:cubicBezTo>
                  <a:cubicBezTo>
                    <a:pt x="20250" y="17131"/>
                    <a:pt x="20636" y="18268"/>
                    <a:pt x="19865" y="19177"/>
                  </a:cubicBezTo>
                  <a:cubicBezTo>
                    <a:pt x="19093" y="20087"/>
                    <a:pt x="17165" y="20769"/>
                    <a:pt x="14465" y="21110"/>
                  </a:cubicBezTo>
                  <a:cubicBezTo>
                    <a:pt x="11765" y="21451"/>
                    <a:pt x="8293" y="21451"/>
                    <a:pt x="6557" y="20883"/>
                  </a:cubicBezTo>
                  <a:cubicBezTo>
                    <a:pt x="4822" y="20314"/>
                    <a:pt x="4822" y="19177"/>
                    <a:pt x="4822" y="180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4" name="Line"/>
            <p:cNvSpPr/>
            <p:nvPr/>
          </p:nvSpPr>
          <p:spPr>
            <a:xfrm>
              <a:off x="8206357" y="1510832"/>
              <a:ext cx="69851" cy="1731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2" fill="norm" stroke="1" extrusionOk="0">
                  <a:moveTo>
                    <a:pt x="21600" y="2978"/>
                  </a:moveTo>
                  <a:cubicBezTo>
                    <a:pt x="18982" y="1937"/>
                    <a:pt x="16364" y="896"/>
                    <a:pt x="13418" y="375"/>
                  </a:cubicBezTo>
                  <a:cubicBezTo>
                    <a:pt x="10473" y="-145"/>
                    <a:pt x="7200" y="-145"/>
                    <a:pt x="4582" y="506"/>
                  </a:cubicBezTo>
                  <a:cubicBezTo>
                    <a:pt x="1964" y="1156"/>
                    <a:pt x="0" y="2457"/>
                    <a:pt x="655" y="4149"/>
                  </a:cubicBezTo>
                  <a:cubicBezTo>
                    <a:pt x="1309" y="5841"/>
                    <a:pt x="4582" y="7922"/>
                    <a:pt x="7855" y="9484"/>
                  </a:cubicBezTo>
                  <a:cubicBezTo>
                    <a:pt x="11127" y="11045"/>
                    <a:pt x="14400" y="12086"/>
                    <a:pt x="17018" y="13648"/>
                  </a:cubicBezTo>
                  <a:cubicBezTo>
                    <a:pt x="19636" y="15209"/>
                    <a:pt x="21600" y="17291"/>
                    <a:pt x="21273" y="18722"/>
                  </a:cubicBezTo>
                  <a:cubicBezTo>
                    <a:pt x="20945" y="20154"/>
                    <a:pt x="18327" y="20935"/>
                    <a:pt x="14727" y="21195"/>
                  </a:cubicBezTo>
                  <a:cubicBezTo>
                    <a:pt x="11127" y="21455"/>
                    <a:pt x="6545" y="21195"/>
                    <a:pt x="3927" y="20414"/>
                  </a:cubicBezTo>
                  <a:cubicBezTo>
                    <a:pt x="1309" y="19633"/>
                    <a:pt x="655" y="18332"/>
                    <a:pt x="0" y="170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5" name="Line"/>
            <p:cNvSpPr/>
            <p:nvPr/>
          </p:nvSpPr>
          <p:spPr>
            <a:xfrm>
              <a:off x="8327007" y="1547752"/>
              <a:ext cx="120651" cy="1226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10" fill="norm" stroke="1" extrusionOk="0">
                  <a:moveTo>
                    <a:pt x="6821" y="0"/>
                  </a:moveTo>
                  <a:cubicBezTo>
                    <a:pt x="4547" y="3295"/>
                    <a:pt x="2274" y="6590"/>
                    <a:pt x="1137" y="9336"/>
                  </a:cubicBezTo>
                  <a:cubicBezTo>
                    <a:pt x="0" y="12081"/>
                    <a:pt x="0" y="14278"/>
                    <a:pt x="0" y="16292"/>
                  </a:cubicBezTo>
                  <a:cubicBezTo>
                    <a:pt x="0" y="18305"/>
                    <a:pt x="0" y="20136"/>
                    <a:pt x="947" y="20868"/>
                  </a:cubicBezTo>
                  <a:cubicBezTo>
                    <a:pt x="1895" y="21600"/>
                    <a:pt x="3789" y="21234"/>
                    <a:pt x="6063" y="19037"/>
                  </a:cubicBezTo>
                  <a:cubicBezTo>
                    <a:pt x="8337" y="16841"/>
                    <a:pt x="10989" y="12814"/>
                    <a:pt x="12695" y="9519"/>
                  </a:cubicBezTo>
                  <a:cubicBezTo>
                    <a:pt x="14400" y="6224"/>
                    <a:pt x="15158" y="3661"/>
                    <a:pt x="15158" y="4393"/>
                  </a:cubicBezTo>
                  <a:cubicBezTo>
                    <a:pt x="15158" y="5125"/>
                    <a:pt x="14400" y="9153"/>
                    <a:pt x="14400" y="12081"/>
                  </a:cubicBezTo>
                  <a:cubicBezTo>
                    <a:pt x="14400" y="15010"/>
                    <a:pt x="15158" y="16841"/>
                    <a:pt x="16484" y="17939"/>
                  </a:cubicBezTo>
                  <a:cubicBezTo>
                    <a:pt x="17811" y="19037"/>
                    <a:pt x="19705" y="19403"/>
                    <a:pt x="21600" y="197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6" name="Line"/>
            <p:cNvSpPr/>
            <p:nvPr/>
          </p:nvSpPr>
          <p:spPr>
            <a:xfrm>
              <a:off x="8494224" y="1536335"/>
              <a:ext cx="321734" cy="1204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01" fill="norm" stroke="1" extrusionOk="0">
                  <a:moveTo>
                    <a:pt x="1563" y="891"/>
                  </a:moveTo>
                  <a:cubicBezTo>
                    <a:pt x="1137" y="6477"/>
                    <a:pt x="711" y="12064"/>
                    <a:pt x="426" y="15788"/>
                  </a:cubicBezTo>
                  <a:cubicBezTo>
                    <a:pt x="142" y="19512"/>
                    <a:pt x="0" y="21374"/>
                    <a:pt x="0" y="21188"/>
                  </a:cubicBezTo>
                  <a:cubicBezTo>
                    <a:pt x="0" y="21002"/>
                    <a:pt x="142" y="18767"/>
                    <a:pt x="568" y="15974"/>
                  </a:cubicBezTo>
                  <a:cubicBezTo>
                    <a:pt x="995" y="13181"/>
                    <a:pt x="1705" y="9829"/>
                    <a:pt x="2274" y="7408"/>
                  </a:cubicBezTo>
                  <a:cubicBezTo>
                    <a:pt x="2842" y="4988"/>
                    <a:pt x="3268" y="3498"/>
                    <a:pt x="3553" y="3684"/>
                  </a:cubicBezTo>
                  <a:cubicBezTo>
                    <a:pt x="3837" y="3871"/>
                    <a:pt x="3979" y="5733"/>
                    <a:pt x="4050" y="7595"/>
                  </a:cubicBezTo>
                  <a:cubicBezTo>
                    <a:pt x="4121" y="9457"/>
                    <a:pt x="4121" y="11319"/>
                    <a:pt x="4050" y="13181"/>
                  </a:cubicBezTo>
                  <a:cubicBezTo>
                    <a:pt x="3979" y="15043"/>
                    <a:pt x="3837" y="16905"/>
                    <a:pt x="3837" y="16905"/>
                  </a:cubicBezTo>
                  <a:cubicBezTo>
                    <a:pt x="3837" y="16905"/>
                    <a:pt x="3979" y="15043"/>
                    <a:pt x="4476" y="12250"/>
                  </a:cubicBezTo>
                  <a:cubicBezTo>
                    <a:pt x="4974" y="9457"/>
                    <a:pt x="5826" y="5733"/>
                    <a:pt x="6537" y="3312"/>
                  </a:cubicBezTo>
                  <a:cubicBezTo>
                    <a:pt x="7247" y="891"/>
                    <a:pt x="7816" y="-226"/>
                    <a:pt x="8242" y="146"/>
                  </a:cubicBezTo>
                  <a:cubicBezTo>
                    <a:pt x="8668" y="519"/>
                    <a:pt x="8953" y="2381"/>
                    <a:pt x="8953" y="5174"/>
                  </a:cubicBezTo>
                  <a:cubicBezTo>
                    <a:pt x="8953" y="7967"/>
                    <a:pt x="8668" y="11691"/>
                    <a:pt x="8526" y="14484"/>
                  </a:cubicBezTo>
                  <a:cubicBezTo>
                    <a:pt x="8384" y="17277"/>
                    <a:pt x="8384" y="19140"/>
                    <a:pt x="8739" y="19884"/>
                  </a:cubicBezTo>
                  <a:cubicBezTo>
                    <a:pt x="9095" y="20629"/>
                    <a:pt x="9805" y="20257"/>
                    <a:pt x="10942" y="17836"/>
                  </a:cubicBezTo>
                  <a:cubicBezTo>
                    <a:pt x="12079" y="15415"/>
                    <a:pt x="13642" y="10946"/>
                    <a:pt x="14637" y="7595"/>
                  </a:cubicBezTo>
                  <a:cubicBezTo>
                    <a:pt x="15632" y="4243"/>
                    <a:pt x="16058" y="2008"/>
                    <a:pt x="15916" y="891"/>
                  </a:cubicBezTo>
                  <a:cubicBezTo>
                    <a:pt x="15774" y="-226"/>
                    <a:pt x="15063" y="-226"/>
                    <a:pt x="14424" y="519"/>
                  </a:cubicBezTo>
                  <a:cubicBezTo>
                    <a:pt x="13784" y="1264"/>
                    <a:pt x="13216" y="2753"/>
                    <a:pt x="12718" y="4802"/>
                  </a:cubicBezTo>
                  <a:cubicBezTo>
                    <a:pt x="12221" y="6850"/>
                    <a:pt x="11795" y="9457"/>
                    <a:pt x="11582" y="11877"/>
                  </a:cubicBezTo>
                  <a:cubicBezTo>
                    <a:pt x="11368" y="14298"/>
                    <a:pt x="11368" y="16533"/>
                    <a:pt x="13074" y="17836"/>
                  </a:cubicBezTo>
                  <a:cubicBezTo>
                    <a:pt x="14779" y="19140"/>
                    <a:pt x="18189" y="19512"/>
                    <a:pt x="21600" y="198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7" name="Line"/>
            <p:cNvSpPr/>
            <p:nvPr/>
          </p:nvSpPr>
          <p:spPr>
            <a:xfrm>
              <a:off x="9270210" y="1404790"/>
              <a:ext cx="288698" cy="3239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4" h="21469" fill="norm" stroke="1" extrusionOk="0">
                  <a:moveTo>
                    <a:pt x="2584" y="6949"/>
                  </a:moveTo>
                  <a:cubicBezTo>
                    <a:pt x="2427" y="10175"/>
                    <a:pt x="2269" y="13401"/>
                    <a:pt x="2111" y="15435"/>
                  </a:cubicBezTo>
                  <a:cubicBezTo>
                    <a:pt x="1954" y="17468"/>
                    <a:pt x="1796" y="18310"/>
                    <a:pt x="1481" y="19292"/>
                  </a:cubicBezTo>
                  <a:cubicBezTo>
                    <a:pt x="1165" y="20274"/>
                    <a:pt x="692" y="21396"/>
                    <a:pt x="377" y="21466"/>
                  </a:cubicBezTo>
                  <a:cubicBezTo>
                    <a:pt x="62" y="21536"/>
                    <a:pt x="-96" y="20554"/>
                    <a:pt x="62" y="17889"/>
                  </a:cubicBezTo>
                  <a:cubicBezTo>
                    <a:pt x="219" y="15224"/>
                    <a:pt x="692" y="10876"/>
                    <a:pt x="1244" y="7861"/>
                  </a:cubicBezTo>
                  <a:cubicBezTo>
                    <a:pt x="1796" y="4845"/>
                    <a:pt x="2427" y="3162"/>
                    <a:pt x="3057" y="1970"/>
                  </a:cubicBezTo>
                  <a:cubicBezTo>
                    <a:pt x="3688" y="778"/>
                    <a:pt x="4319" y="76"/>
                    <a:pt x="4949" y="6"/>
                  </a:cubicBezTo>
                  <a:cubicBezTo>
                    <a:pt x="5580" y="-64"/>
                    <a:pt x="6211" y="497"/>
                    <a:pt x="6999" y="2250"/>
                  </a:cubicBezTo>
                  <a:cubicBezTo>
                    <a:pt x="7787" y="4004"/>
                    <a:pt x="8733" y="6949"/>
                    <a:pt x="9522" y="9684"/>
                  </a:cubicBezTo>
                  <a:cubicBezTo>
                    <a:pt x="10310" y="12419"/>
                    <a:pt x="10940" y="14944"/>
                    <a:pt x="11335" y="16557"/>
                  </a:cubicBezTo>
                  <a:cubicBezTo>
                    <a:pt x="11729" y="18170"/>
                    <a:pt x="11886" y="18871"/>
                    <a:pt x="12281" y="19432"/>
                  </a:cubicBezTo>
                  <a:cubicBezTo>
                    <a:pt x="12675" y="19993"/>
                    <a:pt x="13305" y="20414"/>
                    <a:pt x="14015" y="20414"/>
                  </a:cubicBezTo>
                  <a:cubicBezTo>
                    <a:pt x="14724" y="20414"/>
                    <a:pt x="15513" y="19993"/>
                    <a:pt x="16538" y="18801"/>
                  </a:cubicBezTo>
                  <a:cubicBezTo>
                    <a:pt x="17562" y="17609"/>
                    <a:pt x="18824" y="15645"/>
                    <a:pt x="19691" y="12559"/>
                  </a:cubicBezTo>
                  <a:cubicBezTo>
                    <a:pt x="20558" y="9474"/>
                    <a:pt x="21031" y="5266"/>
                    <a:pt x="21504" y="10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8" name="Line"/>
            <p:cNvSpPr/>
            <p:nvPr/>
          </p:nvSpPr>
          <p:spPr>
            <a:xfrm>
              <a:off x="9870057" y="1439802"/>
              <a:ext cx="193763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2" h="21600" fill="norm" stroke="1" extrusionOk="0">
                  <a:moveTo>
                    <a:pt x="0" y="0"/>
                  </a:moveTo>
                  <a:cubicBezTo>
                    <a:pt x="5165" y="2753"/>
                    <a:pt x="10330" y="5506"/>
                    <a:pt x="13500" y="7200"/>
                  </a:cubicBezTo>
                  <a:cubicBezTo>
                    <a:pt x="16670" y="8894"/>
                    <a:pt x="17843" y="9529"/>
                    <a:pt x="19017" y="9953"/>
                  </a:cubicBezTo>
                  <a:cubicBezTo>
                    <a:pt x="20191" y="10376"/>
                    <a:pt x="21365" y="10588"/>
                    <a:pt x="21483" y="11118"/>
                  </a:cubicBezTo>
                  <a:cubicBezTo>
                    <a:pt x="21600" y="11647"/>
                    <a:pt x="20661" y="12494"/>
                    <a:pt x="17609" y="13659"/>
                  </a:cubicBezTo>
                  <a:cubicBezTo>
                    <a:pt x="14557" y="14824"/>
                    <a:pt x="9391" y="16306"/>
                    <a:pt x="6222" y="17153"/>
                  </a:cubicBezTo>
                  <a:cubicBezTo>
                    <a:pt x="3052" y="18000"/>
                    <a:pt x="1878" y="18212"/>
                    <a:pt x="1174" y="18847"/>
                  </a:cubicBezTo>
                  <a:cubicBezTo>
                    <a:pt x="470" y="19482"/>
                    <a:pt x="235" y="2054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9" name="Line"/>
            <p:cNvSpPr/>
            <p:nvPr/>
          </p:nvSpPr>
          <p:spPr>
            <a:xfrm>
              <a:off x="9819257" y="1693802"/>
              <a:ext cx="2413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242" y="3273"/>
                    <a:pt x="12884" y="6545"/>
                    <a:pt x="9853" y="9164"/>
                  </a:cubicBezTo>
                  <a:cubicBezTo>
                    <a:pt x="6821" y="11782"/>
                    <a:pt x="5116" y="13745"/>
                    <a:pt x="3695" y="15709"/>
                  </a:cubicBezTo>
                  <a:cubicBezTo>
                    <a:pt x="2274" y="17673"/>
                    <a:pt x="1137" y="19636"/>
                    <a:pt x="568" y="20618"/>
                  </a:cubicBezTo>
                  <a:cubicBezTo>
                    <a:pt x="0" y="21600"/>
                    <a:pt x="0" y="21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0" name="Line"/>
            <p:cNvSpPr/>
            <p:nvPr/>
          </p:nvSpPr>
          <p:spPr>
            <a:xfrm>
              <a:off x="10174857" y="1477902"/>
              <a:ext cx="53831" cy="241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45" h="21600" fill="norm" stroke="1" extrusionOk="0">
                  <a:moveTo>
                    <a:pt x="16800" y="0"/>
                  </a:moveTo>
                  <a:cubicBezTo>
                    <a:pt x="19200" y="947"/>
                    <a:pt x="21600" y="1895"/>
                    <a:pt x="19600" y="4737"/>
                  </a:cubicBezTo>
                  <a:cubicBezTo>
                    <a:pt x="17600" y="7579"/>
                    <a:pt x="11200" y="12316"/>
                    <a:pt x="7200" y="15442"/>
                  </a:cubicBezTo>
                  <a:cubicBezTo>
                    <a:pt x="3200" y="18568"/>
                    <a:pt x="1600" y="2008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1" name="Line"/>
            <p:cNvSpPr/>
            <p:nvPr/>
          </p:nvSpPr>
          <p:spPr>
            <a:xfrm>
              <a:off x="10308207" y="1719202"/>
              <a:ext cx="127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2" name="Line"/>
            <p:cNvSpPr/>
            <p:nvPr/>
          </p:nvSpPr>
          <p:spPr>
            <a:xfrm>
              <a:off x="1085636" y="2379602"/>
              <a:ext cx="142072" cy="4243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0" h="21545" fill="norm" stroke="1" extrusionOk="0">
                  <a:moveTo>
                    <a:pt x="10838" y="0"/>
                  </a:moveTo>
                  <a:cubicBezTo>
                    <a:pt x="9885" y="3224"/>
                    <a:pt x="8932" y="6448"/>
                    <a:pt x="7502" y="9457"/>
                  </a:cubicBezTo>
                  <a:cubicBezTo>
                    <a:pt x="6073" y="12466"/>
                    <a:pt x="4167" y="15260"/>
                    <a:pt x="2896" y="16925"/>
                  </a:cubicBezTo>
                  <a:cubicBezTo>
                    <a:pt x="1626" y="18591"/>
                    <a:pt x="991" y="19128"/>
                    <a:pt x="514" y="19719"/>
                  </a:cubicBezTo>
                  <a:cubicBezTo>
                    <a:pt x="38" y="20310"/>
                    <a:pt x="-280" y="20955"/>
                    <a:pt x="355" y="21278"/>
                  </a:cubicBezTo>
                  <a:cubicBezTo>
                    <a:pt x="991" y="21600"/>
                    <a:pt x="2579" y="21600"/>
                    <a:pt x="6232" y="21439"/>
                  </a:cubicBezTo>
                  <a:cubicBezTo>
                    <a:pt x="9885" y="21278"/>
                    <a:pt x="15602" y="20955"/>
                    <a:pt x="21320" y="206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3" name="Line"/>
            <p:cNvSpPr/>
            <p:nvPr/>
          </p:nvSpPr>
          <p:spPr>
            <a:xfrm>
              <a:off x="1330255" y="2612394"/>
              <a:ext cx="119703" cy="137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0" h="20677" fill="norm" stroke="1" extrusionOk="0">
                  <a:moveTo>
                    <a:pt x="2104" y="11759"/>
                  </a:moveTo>
                  <a:cubicBezTo>
                    <a:pt x="5135" y="9853"/>
                    <a:pt x="8167" y="7947"/>
                    <a:pt x="10062" y="6041"/>
                  </a:cubicBezTo>
                  <a:cubicBezTo>
                    <a:pt x="11956" y="4135"/>
                    <a:pt x="12714" y="2229"/>
                    <a:pt x="12146" y="1117"/>
                  </a:cubicBezTo>
                  <a:cubicBezTo>
                    <a:pt x="11577" y="6"/>
                    <a:pt x="9683" y="-312"/>
                    <a:pt x="7977" y="323"/>
                  </a:cubicBezTo>
                  <a:cubicBezTo>
                    <a:pt x="6272" y="959"/>
                    <a:pt x="4756" y="2547"/>
                    <a:pt x="3241" y="4770"/>
                  </a:cubicBezTo>
                  <a:cubicBezTo>
                    <a:pt x="1725" y="6994"/>
                    <a:pt x="209" y="9853"/>
                    <a:pt x="19" y="12870"/>
                  </a:cubicBezTo>
                  <a:cubicBezTo>
                    <a:pt x="-170" y="15888"/>
                    <a:pt x="967" y="19064"/>
                    <a:pt x="4756" y="20176"/>
                  </a:cubicBezTo>
                  <a:cubicBezTo>
                    <a:pt x="8546" y="21288"/>
                    <a:pt x="14988" y="20335"/>
                    <a:pt x="21430" y="193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4" name="Line"/>
            <p:cNvSpPr/>
            <p:nvPr/>
          </p:nvSpPr>
          <p:spPr>
            <a:xfrm>
              <a:off x="1559277" y="2335152"/>
              <a:ext cx="125631" cy="3897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7" h="21501" fill="norm" stroke="1" extrusionOk="0">
                  <a:moveTo>
                    <a:pt x="10567" y="0"/>
                  </a:moveTo>
                  <a:cubicBezTo>
                    <a:pt x="8047" y="2218"/>
                    <a:pt x="5527" y="4437"/>
                    <a:pt x="3727" y="7472"/>
                  </a:cubicBezTo>
                  <a:cubicBezTo>
                    <a:pt x="1927" y="10508"/>
                    <a:pt x="847" y="14361"/>
                    <a:pt x="307" y="16696"/>
                  </a:cubicBezTo>
                  <a:cubicBezTo>
                    <a:pt x="-233" y="19031"/>
                    <a:pt x="-233" y="19849"/>
                    <a:pt x="1747" y="20491"/>
                  </a:cubicBezTo>
                  <a:cubicBezTo>
                    <a:pt x="3727" y="21133"/>
                    <a:pt x="7687" y="21600"/>
                    <a:pt x="11287" y="21483"/>
                  </a:cubicBezTo>
                  <a:cubicBezTo>
                    <a:pt x="14887" y="21366"/>
                    <a:pt x="18127" y="20666"/>
                    <a:pt x="21367" y="199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5" name="Line"/>
            <p:cNvSpPr/>
            <p:nvPr/>
          </p:nvSpPr>
          <p:spPr>
            <a:xfrm>
              <a:off x="1570607" y="2538352"/>
              <a:ext cx="1524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900" y="14400"/>
                    <a:pt x="1800" y="7200"/>
                    <a:pt x="5400" y="3600"/>
                  </a:cubicBezTo>
                  <a:cubicBezTo>
                    <a:pt x="9000" y="0"/>
                    <a:pt x="1530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6" name="Line"/>
            <p:cNvSpPr/>
            <p:nvPr/>
          </p:nvSpPr>
          <p:spPr>
            <a:xfrm>
              <a:off x="2491999" y="2357523"/>
              <a:ext cx="208909" cy="3675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4" h="21310" fill="norm" stroke="1" extrusionOk="0">
                  <a:moveTo>
                    <a:pt x="21534" y="543"/>
                  </a:moveTo>
                  <a:cubicBezTo>
                    <a:pt x="20661" y="175"/>
                    <a:pt x="19789" y="-193"/>
                    <a:pt x="17607" y="114"/>
                  </a:cubicBezTo>
                  <a:cubicBezTo>
                    <a:pt x="15425" y="421"/>
                    <a:pt x="11934" y="1402"/>
                    <a:pt x="8989" y="3182"/>
                  </a:cubicBezTo>
                  <a:cubicBezTo>
                    <a:pt x="6043" y="4962"/>
                    <a:pt x="3643" y="7539"/>
                    <a:pt x="2225" y="9871"/>
                  </a:cubicBezTo>
                  <a:cubicBezTo>
                    <a:pt x="807" y="12202"/>
                    <a:pt x="370" y="14289"/>
                    <a:pt x="152" y="15884"/>
                  </a:cubicBezTo>
                  <a:cubicBezTo>
                    <a:pt x="-66" y="17480"/>
                    <a:pt x="-66" y="18584"/>
                    <a:pt x="261" y="19382"/>
                  </a:cubicBezTo>
                  <a:cubicBezTo>
                    <a:pt x="589" y="20180"/>
                    <a:pt x="1243" y="20671"/>
                    <a:pt x="3534" y="20977"/>
                  </a:cubicBezTo>
                  <a:cubicBezTo>
                    <a:pt x="5825" y="21284"/>
                    <a:pt x="9752" y="21407"/>
                    <a:pt x="12916" y="21223"/>
                  </a:cubicBezTo>
                  <a:cubicBezTo>
                    <a:pt x="16079" y="21039"/>
                    <a:pt x="18479" y="20548"/>
                    <a:pt x="20879" y="200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7" name="Line"/>
            <p:cNvSpPr/>
            <p:nvPr/>
          </p:nvSpPr>
          <p:spPr>
            <a:xfrm>
              <a:off x="2510407" y="2563752"/>
              <a:ext cx="1206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8" name="Line"/>
            <p:cNvSpPr/>
            <p:nvPr/>
          </p:nvSpPr>
          <p:spPr>
            <a:xfrm>
              <a:off x="2828270" y="2325363"/>
              <a:ext cx="221888" cy="3956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1" h="21478" fill="norm" stroke="1" extrusionOk="0">
                  <a:moveTo>
                    <a:pt x="21361" y="531"/>
                  </a:moveTo>
                  <a:cubicBezTo>
                    <a:pt x="17897" y="302"/>
                    <a:pt x="14433" y="72"/>
                    <a:pt x="12191" y="14"/>
                  </a:cubicBezTo>
                  <a:cubicBezTo>
                    <a:pt x="9950" y="-43"/>
                    <a:pt x="8931" y="72"/>
                    <a:pt x="8116" y="359"/>
                  </a:cubicBezTo>
                  <a:cubicBezTo>
                    <a:pt x="7301" y="646"/>
                    <a:pt x="6689" y="1106"/>
                    <a:pt x="6282" y="2255"/>
                  </a:cubicBezTo>
                  <a:cubicBezTo>
                    <a:pt x="5874" y="3404"/>
                    <a:pt x="5670" y="5242"/>
                    <a:pt x="4957" y="7770"/>
                  </a:cubicBezTo>
                  <a:cubicBezTo>
                    <a:pt x="4244" y="10297"/>
                    <a:pt x="3021" y="13514"/>
                    <a:pt x="2206" y="15468"/>
                  </a:cubicBezTo>
                  <a:cubicBezTo>
                    <a:pt x="1391" y="17421"/>
                    <a:pt x="984" y="18110"/>
                    <a:pt x="576" y="18914"/>
                  </a:cubicBezTo>
                  <a:cubicBezTo>
                    <a:pt x="169" y="19719"/>
                    <a:pt x="-239" y="20638"/>
                    <a:pt x="169" y="21097"/>
                  </a:cubicBezTo>
                  <a:cubicBezTo>
                    <a:pt x="576" y="21557"/>
                    <a:pt x="1799" y="21557"/>
                    <a:pt x="4448" y="21327"/>
                  </a:cubicBezTo>
                  <a:cubicBezTo>
                    <a:pt x="7097" y="21097"/>
                    <a:pt x="11172" y="20638"/>
                    <a:pt x="15248" y="201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9" name="Line"/>
            <p:cNvSpPr/>
            <p:nvPr/>
          </p:nvSpPr>
          <p:spPr>
            <a:xfrm>
              <a:off x="3082701" y="2437750"/>
              <a:ext cx="210562" cy="2549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4" h="20982" fill="norm" stroke="1" extrusionOk="0">
                  <a:moveTo>
                    <a:pt x="3128" y="3576"/>
                  </a:moveTo>
                  <a:cubicBezTo>
                    <a:pt x="2486" y="7583"/>
                    <a:pt x="1845" y="11589"/>
                    <a:pt x="1310" y="14637"/>
                  </a:cubicBezTo>
                  <a:cubicBezTo>
                    <a:pt x="775" y="17686"/>
                    <a:pt x="348" y="19776"/>
                    <a:pt x="134" y="20212"/>
                  </a:cubicBezTo>
                  <a:cubicBezTo>
                    <a:pt x="-80" y="20647"/>
                    <a:pt x="-80" y="19428"/>
                    <a:pt x="455" y="16205"/>
                  </a:cubicBezTo>
                  <a:cubicBezTo>
                    <a:pt x="989" y="12983"/>
                    <a:pt x="2059" y="7757"/>
                    <a:pt x="2914" y="4534"/>
                  </a:cubicBezTo>
                  <a:cubicBezTo>
                    <a:pt x="3770" y="1312"/>
                    <a:pt x="4411" y="92"/>
                    <a:pt x="4839" y="5"/>
                  </a:cubicBezTo>
                  <a:cubicBezTo>
                    <a:pt x="5267" y="-82"/>
                    <a:pt x="5480" y="963"/>
                    <a:pt x="6229" y="4012"/>
                  </a:cubicBezTo>
                  <a:cubicBezTo>
                    <a:pt x="6977" y="7060"/>
                    <a:pt x="8261" y="12112"/>
                    <a:pt x="9223" y="15247"/>
                  </a:cubicBezTo>
                  <a:cubicBezTo>
                    <a:pt x="10185" y="18383"/>
                    <a:pt x="10827" y="19602"/>
                    <a:pt x="11789" y="20386"/>
                  </a:cubicBezTo>
                  <a:cubicBezTo>
                    <a:pt x="12752" y="21170"/>
                    <a:pt x="14035" y="21518"/>
                    <a:pt x="15746" y="19253"/>
                  </a:cubicBezTo>
                  <a:cubicBezTo>
                    <a:pt x="17457" y="16989"/>
                    <a:pt x="19595" y="12112"/>
                    <a:pt x="20558" y="8541"/>
                  </a:cubicBezTo>
                  <a:cubicBezTo>
                    <a:pt x="21520" y="4970"/>
                    <a:pt x="21306" y="2705"/>
                    <a:pt x="21092" y="4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0" name="Line"/>
            <p:cNvSpPr/>
            <p:nvPr/>
          </p:nvSpPr>
          <p:spPr>
            <a:xfrm>
              <a:off x="3374007" y="2328802"/>
              <a:ext cx="155923" cy="4557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5" h="21533" fill="norm" stroke="1" extrusionOk="0">
                  <a:moveTo>
                    <a:pt x="0" y="0"/>
                  </a:moveTo>
                  <a:cubicBezTo>
                    <a:pt x="2880" y="0"/>
                    <a:pt x="5760" y="0"/>
                    <a:pt x="9360" y="150"/>
                  </a:cubicBezTo>
                  <a:cubicBezTo>
                    <a:pt x="12960" y="300"/>
                    <a:pt x="17280" y="600"/>
                    <a:pt x="19440" y="1000"/>
                  </a:cubicBezTo>
                  <a:cubicBezTo>
                    <a:pt x="21600" y="1400"/>
                    <a:pt x="21600" y="1900"/>
                    <a:pt x="20448" y="3350"/>
                  </a:cubicBezTo>
                  <a:cubicBezTo>
                    <a:pt x="19296" y="4800"/>
                    <a:pt x="16992" y="7200"/>
                    <a:pt x="15696" y="9500"/>
                  </a:cubicBezTo>
                  <a:cubicBezTo>
                    <a:pt x="14400" y="11800"/>
                    <a:pt x="14112" y="14000"/>
                    <a:pt x="13968" y="15400"/>
                  </a:cubicBezTo>
                  <a:cubicBezTo>
                    <a:pt x="13824" y="16800"/>
                    <a:pt x="13824" y="17400"/>
                    <a:pt x="14688" y="18300"/>
                  </a:cubicBezTo>
                  <a:cubicBezTo>
                    <a:pt x="15552" y="19200"/>
                    <a:pt x="17280" y="20400"/>
                    <a:pt x="17136" y="21000"/>
                  </a:cubicBezTo>
                  <a:cubicBezTo>
                    <a:pt x="16992" y="21600"/>
                    <a:pt x="14976" y="21600"/>
                    <a:pt x="12096" y="21450"/>
                  </a:cubicBezTo>
                  <a:cubicBezTo>
                    <a:pt x="9216" y="21300"/>
                    <a:pt x="5472" y="21000"/>
                    <a:pt x="1728" y="207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1" name="Line"/>
            <p:cNvSpPr/>
            <p:nvPr/>
          </p:nvSpPr>
          <p:spPr>
            <a:xfrm>
              <a:off x="3824857" y="2582802"/>
              <a:ext cx="1714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2" name="Line"/>
            <p:cNvSpPr/>
            <p:nvPr/>
          </p:nvSpPr>
          <p:spPr>
            <a:xfrm>
              <a:off x="3850257" y="2671702"/>
              <a:ext cx="1397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3" name="Line"/>
            <p:cNvSpPr/>
            <p:nvPr/>
          </p:nvSpPr>
          <p:spPr>
            <a:xfrm>
              <a:off x="4339712" y="2479726"/>
              <a:ext cx="170946" cy="4035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6" h="21337" fill="norm" stroke="1" extrusionOk="0">
                  <a:moveTo>
                    <a:pt x="3936" y="4778"/>
                  </a:moveTo>
                  <a:cubicBezTo>
                    <a:pt x="2869" y="7352"/>
                    <a:pt x="1803" y="9927"/>
                    <a:pt x="1136" y="11605"/>
                  </a:cubicBezTo>
                  <a:cubicBezTo>
                    <a:pt x="469" y="13284"/>
                    <a:pt x="203" y="14067"/>
                    <a:pt x="69" y="14179"/>
                  </a:cubicBezTo>
                  <a:cubicBezTo>
                    <a:pt x="-64" y="14291"/>
                    <a:pt x="-64" y="13732"/>
                    <a:pt x="603" y="12165"/>
                  </a:cubicBezTo>
                  <a:cubicBezTo>
                    <a:pt x="1269" y="10598"/>
                    <a:pt x="2603" y="8024"/>
                    <a:pt x="4603" y="5842"/>
                  </a:cubicBezTo>
                  <a:cubicBezTo>
                    <a:pt x="6603" y="3659"/>
                    <a:pt x="9269" y="1869"/>
                    <a:pt x="11269" y="917"/>
                  </a:cubicBezTo>
                  <a:cubicBezTo>
                    <a:pt x="13269" y="-34"/>
                    <a:pt x="14603" y="-146"/>
                    <a:pt x="15669" y="134"/>
                  </a:cubicBezTo>
                  <a:cubicBezTo>
                    <a:pt x="16736" y="414"/>
                    <a:pt x="17536" y="1085"/>
                    <a:pt x="18203" y="2372"/>
                  </a:cubicBezTo>
                  <a:cubicBezTo>
                    <a:pt x="18869" y="3659"/>
                    <a:pt x="19403" y="5562"/>
                    <a:pt x="18603" y="7576"/>
                  </a:cubicBezTo>
                  <a:cubicBezTo>
                    <a:pt x="17803" y="9591"/>
                    <a:pt x="15669" y="11717"/>
                    <a:pt x="13803" y="13788"/>
                  </a:cubicBezTo>
                  <a:cubicBezTo>
                    <a:pt x="11936" y="15858"/>
                    <a:pt x="10336" y="17873"/>
                    <a:pt x="9669" y="19160"/>
                  </a:cubicBezTo>
                  <a:cubicBezTo>
                    <a:pt x="9003" y="20447"/>
                    <a:pt x="9269" y="21006"/>
                    <a:pt x="10203" y="21230"/>
                  </a:cubicBezTo>
                  <a:cubicBezTo>
                    <a:pt x="11136" y="21454"/>
                    <a:pt x="12736" y="21342"/>
                    <a:pt x="14736" y="20727"/>
                  </a:cubicBezTo>
                  <a:cubicBezTo>
                    <a:pt x="16736" y="20111"/>
                    <a:pt x="19136" y="18992"/>
                    <a:pt x="21536" y="178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4" name="Line"/>
            <p:cNvSpPr/>
            <p:nvPr/>
          </p:nvSpPr>
          <p:spPr>
            <a:xfrm>
              <a:off x="965278" y="3401952"/>
              <a:ext cx="179880" cy="443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4" h="21559" fill="norm" stroke="1" extrusionOk="0">
                  <a:moveTo>
                    <a:pt x="7781" y="0"/>
                  </a:moveTo>
                  <a:cubicBezTo>
                    <a:pt x="7279" y="3086"/>
                    <a:pt x="6777" y="6171"/>
                    <a:pt x="5521" y="9463"/>
                  </a:cubicBezTo>
                  <a:cubicBezTo>
                    <a:pt x="4265" y="12754"/>
                    <a:pt x="2256" y="16251"/>
                    <a:pt x="1125" y="18309"/>
                  </a:cubicBezTo>
                  <a:cubicBezTo>
                    <a:pt x="-5" y="20366"/>
                    <a:pt x="-256" y="20983"/>
                    <a:pt x="246" y="21291"/>
                  </a:cubicBezTo>
                  <a:cubicBezTo>
                    <a:pt x="749" y="21600"/>
                    <a:pt x="2004" y="21600"/>
                    <a:pt x="5018" y="21497"/>
                  </a:cubicBezTo>
                  <a:cubicBezTo>
                    <a:pt x="8032" y="21394"/>
                    <a:pt x="12804" y="21189"/>
                    <a:pt x="15818" y="21034"/>
                  </a:cubicBezTo>
                  <a:cubicBezTo>
                    <a:pt x="18832" y="20880"/>
                    <a:pt x="20088" y="20777"/>
                    <a:pt x="21344" y="206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5" name="Line"/>
            <p:cNvSpPr/>
            <p:nvPr/>
          </p:nvSpPr>
          <p:spPr>
            <a:xfrm>
              <a:off x="1178579" y="3626026"/>
              <a:ext cx="163429" cy="150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1" h="20992" fill="norm" stroke="1" extrusionOk="0">
                  <a:moveTo>
                    <a:pt x="1443" y="11285"/>
                  </a:moveTo>
                  <a:cubicBezTo>
                    <a:pt x="4766" y="9213"/>
                    <a:pt x="8089" y="7142"/>
                    <a:pt x="9889" y="5219"/>
                  </a:cubicBezTo>
                  <a:cubicBezTo>
                    <a:pt x="11689" y="3296"/>
                    <a:pt x="11966" y="1520"/>
                    <a:pt x="11412" y="633"/>
                  </a:cubicBezTo>
                  <a:cubicBezTo>
                    <a:pt x="10858" y="-255"/>
                    <a:pt x="9473" y="-255"/>
                    <a:pt x="7812" y="929"/>
                  </a:cubicBezTo>
                  <a:cubicBezTo>
                    <a:pt x="6150" y="2112"/>
                    <a:pt x="4212" y="4479"/>
                    <a:pt x="2827" y="7290"/>
                  </a:cubicBezTo>
                  <a:cubicBezTo>
                    <a:pt x="1443" y="10101"/>
                    <a:pt x="612" y="13356"/>
                    <a:pt x="196" y="15871"/>
                  </a:cubicBezTo>
                  <a:cubicBezTo>
                    <a:pt x="-219" y="18386"/>
                    <a:pt x="-219" y="20161"/>
                    <a:pt x="2689" y="20753"/>
                  </a:cubicBezTo>
                  <a:cubicBezTo>
                    <a:pt x="5596" y="21345"/>
                    <a:pt x="11412" y="20753"/>
                    <a:pt x="15012" y="19866"/>
                  </a:cubicBezTo>
                  <a:cubicBezTo>
                    <a:pt x="18612" y="18978"/>
                    <a:pt x="19996" y="17794"/>
                    <a:pt x="21381" y="166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6" name="Line"/>
            <p:cNvSpPr/>
            <p:nvPr/>
          </p:nvSpPr>
          <p:spPr>
            <a:xfrm>
              <a:off x="1406149" y="3376552"/>
              <a:ext cx="81909" cy="4211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2" h="21488" fill="norm" stroke="1" extrusionOk="0">
                  <a:moveTo>
                    <a:pt x="16447" y="0"/>
                  </a:moveTo>
                  <a:cubicBezTo>
                    <a:pt x="13678" y="0"/>
                    <a:pt x="10909" y="0"/>
                    <a:pt x="8970" y="270"/>
                  </a:cubicBezTo>
                  <a:cubicBezTo>
                    <a:pt x="7032" y="540"/>
                    <a:pt x="5924" y="1080"/>
                    <a:pt x="4540" y="2916"/>
                  </a:cubicBezTo>
                  <a:cubicBezTo>
                    <a:pt x="3155" y="4752"/>
                    <a:pt x="1494" y="7884"/>
                    <a:pt x="663" y="10962"/>
                  </a:cubicBezTo>
                  <a:cubicBezTo>
                    <a:pt x="-168" y="14040"/>
                    <a:pt x="-168" y="17064"/>
                    <a:pt x="386" y="18846"/>
                  </a:cubicBezTo>
                  <a:cubicBezTo>
                    <a:pt x="940" y="20628"/>
                    <a:pt x="2047" y="21168"/>
                    <a:pt x="3986" y="21384"/>
                  </a:cubicBezTo>
                  <a:cubicBezTo>
                    <a:pt x="5924" y="21600"/>
                    <a:pt x="8694" y="21492"/>
                    <a:pt x="11740" y="20952"/>
                  </a:cubicBezTo>
                  <a:cubicBezTo>
                    <a:pt x="14786" y="20412"/>
                    <a:pt x="18109" y="19440"/>
                    <a:pt x="21432" y="184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7" name="Line"/>
            <p:cNvSpPr/>
            <p:nvPr/>
          </p:nvSpPr>
          <p:spPr>
            <a:xfrm>
              <a:off x="1386457" y="3586102"/>
              <a:ext cx="1587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8" name="Line"/>
            <p:cNvSpPr/>
            <p:nvPr/>
          </p:nvSpPr>
          <p:spPr>
            <a:xfrm>
              <a:off x="2459607" y="3433702"/>
              <a:ext cx="273051" cy="3370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9" fill="norm" stroke="1" extrusionOk="0">
                  <a:moveTo>
                    <a:pt x="0" y="0"/>
                  </a:moveTo>
                  <a:cubicBezTo>
                    <a:pt x="1005" y="4725"/>
                    <a:pt x="2009" y="9450"/>
                    <a:pt x="2679" y="12758"/>
                  </a:cubicBezTo>
                  <a:cubicBezTo>
                    <a:pt x="3349" y="16065"/>
                    <a:pt x="3684" y="17955"/>
                    <a:pt x="3935" y="19238"/>
                  </a:cubicBezTo>
                  <a:cubicBezTo>
                    <a:pt x="4186" y="20520"/>
                    <a:pt x="4353" y="21195"/>
                    <a:pt x="4688" y="21263"/>
                  </a:cubicBezTo>
                  <a:cubicBezTo>
                    <a:pt x="5023" y="21330"/>
                    <a:pt x="5526" y="20790"/>
                    <a:pt x="5944" y="19372"/>
                  </a:cubicBezTo>
                  <a:cubicBezTo>
                    <a:pt x="6363" y="17955"/>
                    <a:pt x="6698" y="15660"/>
                    <a:pt x="7033" y="13905"/>
                  </a:cubicBezTo>
                  <a:cubicBezTo>
                    <a:pt x="7367" y="12150"/>
                    <a:pt x="7702" y="10935"/>
                    <a:pt x="8037" y="10733"/>
                  </a:cubicBezTo>
                  <a:cubicBezTo>
                    <a:pt x="8372" y="10530"/>
                    <a:pt x="8707" y="11340"/>
                    <a:pt x="9209" y="12825"/>
                  </a:cubicBezTo>
                  <a:cubicBezTo>
                    <a:pt x="9712" y="14310"/>
                    <a:pt x="10381" y="16470"/>
                    <a:pt x="10884" y="17955"/>
                  </a:cubicBezTo>
                  <a:cubicBezTo>
                    <a:pt x="11386" y="19440"/>
                    <a:pt x="11721" y="20250"/>
                    <a:pt x="12307" y="20790"/>
                  </a:cubicBezTo>
                  <a:cubicBezTo>
                    <a:pt x="12893" y="21330"/>
                    <a:pt x="13730" y="21600"/>
                    <a:pt x="14400" y="21465"/>
                  </a:cubicBezTo>
                  <a:cubicBezTo>
                    <a:pt x="15070" y="21330"/>
                    <a:pt x="15572" y="20790"/>
                    <a:pt x="16409" y="18428"/>
                  </a:cubicBezTo>
                  <a:cubicBezTo>
                    <a:pt x="17247" y="16065"/>
                    <a:pt x="18419" y="11880"/>
                    <a:pt x="19005" y="9248"/>
                  </a:cubicBezTo>
                  <a:cubicBezTo>
                    <a:pt x="19591" y="6615"/>
                    <a:pt x="19591" y="5535"/>
                    <a:pt x="19758" y="4523"/>
                  </a:cubicBezTo>
                  <a:cubicBezTo>
                    <a:pt x="19926" y="3510"/>
                    <a:pt x="20260" y="2565"/>
                    <a:pt x="20595" y="2430"/>
                  </a:cubicBezTo>
                  <a:cubicBezTo>
                    <a:pt x="20930" y="2295"/>
                    <a:pt x="21265" y="2970"/>
                    <a:pt x="21600" y="36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9" name="Line"/>
            <p:cNvSpPr/>
            <p:nvPr/>
          </p:nvSpPr>
          <p:spPr>
            <a:xfrm>
              <a:off x="2929507" y="3611502"/>
              <a:ext cx="1905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0" name="Line"/>
            <p:cNvSpPr/>
            <p:nvPr/>
          </p:nvSpPr>
          <p:spPr>
            <a:xfrm>
              <a:off x="2967607" y="3738502"/>
              <a:ext cx="1397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1" name="Line"/>
            <p:cNvSpPr/>
            <p:nvPr/>
          </p:nvSpPr>
          <p:spPr>
            <a:xfrm>
              <a:off x="3601478" y="3497202"/>
              <a:ext cx="388480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5" h="21600" fill="norm" stroke="1" extrusionOk="0">
                  <a:moveTo>
                    <a:pt x="21545" y="0"/>
                  </a:moveTo>
                  <a:cubicBezTo>
                    <a:pt x="18610" y="1200"/>
                    <a:pt x="15675" y="2400"/>
                    <a:pt x="13328" y="3540"/>
                  </a:cubicBezTo>
                  <a:cubicBezTo>
                    <a:pt x="10980" y="4680"/>
                    <a:pt x="9219" y="5760"/>
                    <a:pt x="8104" y="6480"/>
                  </a:cubicBezTo>
                  <a:cubicBezTo>
                    <a:pt x="6988" y="7200"/>
                    <a:pt x="6519" y="7560"/>
                    <a:pt x="6519" y="7980"/>
                  </a:cubicBezTo>
                  <a:cubicBezTo>
                    <a:pt x="6519" y="8400"/>
                    <a:pt x="6988" y="8880"/>
                    <a:pt x="7869" y="9180"/>
                  </a:cubicBezTo>
                  <a:cubicBezTo>
                    <a:pt x="8749" y="9480"/>
                    <a:pt x="10041" y="9600"/>
                    <a:pt x="11156" y="9660"/>
                  </a:cubicBezTo>
                  <a:cubicBezTo>
                    <a:pt x="12271" y="9720"/>
                    <a:pt x="13210" y="9720"/>
                    <a:pt x="14091" y="9900"/>
                  </a:cubicBezTo>
                  <a:cubicBezTo>
                    <a:pt x="14971" y="10080"/>
                    <a:pt x="15793" y="10440"/>
                    <a:pt x="16028" y="10860"/>
                  </a:cubicBezTo>
                  <a:cubicBezTo>
                    <a:pt x="16262" y="11280"/>
                    <a:pt x="15910" y="11760"/>
                    <a:pt x="14325" y="12720"/>
                  </a:cubicBezTo>
                  <a:cubicBezTo>
                    <a:pt x="12741" y="13680"/>
                    <a:pt x="9923" y="15120"/>
                    <a:pt x="7575" y="16200"/>
                  </a:cubicBezTo>
                  <a:cubicBezTo>
                    <a:pt x="5228" y="17280"/>
                    <a:pt x="3349" y="18000"/>
                    <a:pt x="2058" y="18600"/>
                  </a:cubicBezTo>
                  <a:cubicBezTo>
                    <a:pt x="767" y="19200"/>
                    <a:pt x="62" y="19680"/>
                    <a:pt x="4" y="19980"/>
                  </a:cubicBezTo>
                  <a:cubicBezTo>
                    <a:pt x="-55" y="20280"/>
                    <a:pt x="532" y="20400"/>
                    <a:pt x="2704" y="20460"/>
                  </a:cubicBezTo>
                  <a:cubicBezTo>
                    <a:pt x="4875" y="20520"/>
                    <a:pt x="8632" y="20520"/>
                    <a:pt x="11625" y="20460"/>
                  </a:cubicBezTo>
                  <a:cubicBezTo>
                    <a:pt x="14619" y="20400"/>
                    <a:pt x="16849" y="20280"/>
                    <a:pt x="18258" y="20220"/>
                  </a:cubicBezTo>
                  <a:cubicBezTo>
                    <a:pt x="19667" y="20160"/>
                    <a:pt x="20254" y="20160"/>
                    <a:pt x="20078" y="20400"/>
                  </a:cubicBezTo>
                  <a:cubicBezTo>
                    <a:pt x="19902" y="20640"/>
                    <a:pt x="18962" y="21120"/>
                    <a:pt x="1802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2" name="Line"/>
            <p:cNvSpPr/>
            <p:nvPr/>
          </p:nvSpPr>
          <p:spPr>
            <a:xfrm>
              <a:off x="3615307" y="4062352"/>
              <a:ext cx="635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3" name="Line"/>
            <p:cNvSpPr/>
            <p:nvPr/>
          </p:nvSpPr>
          <p:spPr>
            <a:xfrm>
              <a:off x="3628007" y="3967102"/>
              <a:ext cx="381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4" name="Line"/>
            <p:cNvSpPr/>
            <p:nvPr/>
          </p:nvSpPr>
          <p:spPr>
            <a:xfrm>
              <a:off x="3685157" y="4068702"/>
              <a:ext cx="1016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400" y="1800"/>
                    <a:pt x="10800" y="3600"/>
                    <a:pt x="14400" y="7200"/>
                  </a:cubicBezTo>
                  <a:cubicBezTo>
                    <a:pt x="18000" y="10800"/>
                    <a:pt x="19800" y="162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5" name="Line"/>
            <p:cNvSpPr/>
            <p:nvPr/>
          </p:nvSpPr>
          <p:spPr>
            <a:xfrm>
              <a:off x="3710557" y="4113152"/>
              <a:ext cx="952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6" name="Line"/>
            <p:cNvSpPr/>
            <p:nvPr/>
          </p:nvSpPr>
          <p:spPr>
            <a:xfrm>
              <a:off x="3888357" y="4030602"/>
              <a:ext cx="1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7" name="Line"/>
            <p:cNvSpPr/>
            <p:nvPr/>
          </p:nvSpPr>
          <p:spPr>
            <a:xfrm>
              <a:off x="3748922" y="3180893"/>
              <a:ext cx="171186" cy="304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7" h="21155" fill="norm" stroke="1" extrusionOk="0">
                  <a:moveTo>
                    <a:pt x="1567" y="9615"/>
                  </a:moveTo>
                  <a:cubicBezTo>
                    <a:pt x="1300" y="12994"/>
                    <a:pt x="1034" y="16374"/>
                    <a:pt x="767" y="18431"/>
                  </a:cubicBezTo>
                  <a:cubicBezTo>
                    <a:pt x="500" y="20488"/>
                    <a:pt x="234" y="21223"/>
                    <a:pt x="100" y="21150"/>
                  </a:cubicBezTo>
                  <a:cubicBezTo>
                    <a:pt x="-33" y="21076"/>
                    <a:pt x="-33" y="20194"/>
                    <a:pt x="100" y="18284"/>
                  </a:cubicBezTo>
                  <a:cubicBezTo>
                    <a:pt x="234" y="16374"/>
                    <a:pt x="500" y="13435"/>
                    <a:pt x="900" y="10864"/>
                  </a:cubicBezTo>
                  <a:cubicBezTo>
                    <a:pt x="1300" y="8292"/>
                    <a:pt x="1834" y="6088"/>
                    <a:pt x="2500" y="5427"/>
                  </a:cubicBezTo>
                  <a:cubicBezTo>
                    <a:pt x="3167" y="4766"/>
                    <a:pt x="3967" y="5647"/>
                    <a:pt x="4900" y="7190"/>
                  </a:cubicBezTo>
                  <a:cubicBezTo>
                    <a:pt x="5834" y="8733"/>
                    <a:pt x="6900" y="10937"/>
                    <a:pt x="7567" y="12407"/>
                  </a:cubicBezTo>
                  <a:cubicBezTo>
                    <a:pt x="8234" y="13876"/>
                    <a:pt x="8500" y="14611"/>
                    <a:pt x="9300" y="15272"/>
                  </a:cubicBezTo>
                  <a:cubicBezTo>
                    <a:pt x="10100" y="15933"/>
                    <a:pt x="11434" y="16521"/>
                    <a:pt x="12500" y="16374"/>
                  </a:cubicBezTo>
                  <a:cubicBezTo>
                    <a:pt x="13567" y="16227"/>
                    <a:pt x="14367" y="15345"/>
                    <a:pt x="15034" y="13288"/>
                  </a:cubicBezTo>
                  <a:cubicBezTo>
                    <a:pt x="15700" y="11231"/>
                    <a:pt x="16234" y="7999"/>
                    <a:pt x="16767" y="5354"/>
                  </a:cubicBezTo>
                  <a:cubicBezTo>
                    <a:pt x="17300" y="2709"/>
                    <a:pt x="17834" y="652"/>
                    <a:pt x="18367" y="137"/>
                  </a:cubicBezTo>
                  <a:cubicBezTo>
                    <a:pt x="18900" y="-377"/>
                    <a:pt x="19434" y="652"/>
                    <a:pt x="19967" y="1533"/>
                  </a:cubicBezTo>
                  <a:cubicBezTo>
                    <a:pt x="20500" y="2415"/>
                    <a:pt x="21034" y="3150"/>
                    <a:pt x="21567" y="38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8" name="Line"/>
            <p:cNvSpPr/>
            <p:nvPr/>
          </p:nvSpPr>
          <p:spPr>
            <a:xfrm>
              <a:off x="4199507" y="3573402"/>
              <a:ext cx="193903" cy="2911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8" h="21526" fill="norm" stroke="1" extrusionOk="0">
                  <a:moveTo>
                    <a:pt x="0" y="0"/>
                  </a:moveTo>
                  <a:cubicBezTo>
                    <a:pt x="3522" y="2974"/>
                    <a:pt x="7043" y="5948"/>
                    <a:pt x="10565" y="9157"/>
                  </a:cubicBezTo>
                  <a:cubicBezTo>
                    <a:pt x="14087" y="12365"/>
                    <a:pt x="17609" y="15809"/>
                    <a:pt x="19487" y="18078"/>
                  </a:cubicBezTo>
                  <a:cubicBezTo>
                    <a:pt x="21365" y="20348"/>
                    <a:pt x="21600" y="21443"/>
                    <a:pt x="21483" y="21522"/>
                  </a:cubicBezTo>
                  <a:cubicBezTo>
                    <a:pt x="21365" y="21600"/>
                    <a:pt x="20896" y="20661"/>
                    <a:pt x="20426" y="197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9" name="Line"/>
            <p:cNvSpPr/>
            <p:nvPr/>
          </p:nvSpPr>
          <p:spPr>
            <a:xfrm>
              <a:off x="4235600" y="3535302"/>
              <a:ext cx="148058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0" h="21600" fill="norm" stroke="1" extrusionOk="0">
                  <a:moveTo>
                    <a:pt x="21280" y="0"/>
                  </a:moveTo>
                  <a:cubicBezTo>
                    <a:pt x="18846" y="1067"/>
                    <a:pt x="16412" y="2133"/>
                    <a:pt x="13522" y="4467"/>
                  </a:cubicBezTo>
                  <a:cubicBezTo>
                    <a:pt x="10632" y="6800"/>
                    <a:pt x="7286" y="10400"/>
                    <a:pt x="5004" y="12933"/>
                  </a:cubicBezTo>
                  <a:cubicBezTo>
                    <a:pt x="2722" y="15467"/>
                    <a:pt x="1505" y="16933"/>
                    <a:pt x="745" y="18200"/>
                  </a:cubicBezTo>
                  <a:cubicBezTo>
                    <a:pt x="-16" y="19467"/>
                    <a:pt x="-320" y="20533"/>
                    <a:pt x="441" y="21067"/>
                  </a:cubicBezTo>
                  <a:cubicBezTo>
                    <a:pt x="1201" y="21600"/>
                    <a:pt x="3026" y="21600"/>
                    <a:pt x="485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0" name="Line"/>
            <p:cNvSpPr/>
            <p:nvPr/>
          </p:nvSpPr>
          <p:spPr>
            <a:xfrm>
              <a:off x="4485257" y="3808352"/>
              <a:ext cx="635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1" name="Line"/>
            <p:cNvSpPr/>
            <p:nvPr/>
          </p:nvSpPr>
          <p:spPr>
            <a:xfrm>
              <a:off x="4448603" y="3694052"/>
              <a:ext cx="36655" cy="431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80" h="20957" fill="norm" stroke="1" extrusionOk="0">
                  <a:moveTo>
                    <a:pt x="17180" y="0"/>
                  </a:moveTo>
                  <a:cubicBezTo>
                    <a:pt x="11180" y="2057"/>
                    <a:pt x="5180" y="4114"/>
                    <a:pt x="2180" y="7714"/>
                  </a:cubicBezTo>
                  <a:cubicBezTo>
                    <a:pt x="-820" y="11314"/>
                    <a:pt x="-820" y="16457"/>
                    <a:pt x="2780" y="19029"/>
                  </a:cubicBezTo>
                  <a:cubicBezTo>
                    <a:pt x="6380" y="21600"/>
                    <a:pt x="13580" y="21600"/>
                    <a:pt x="17180" y="19029"/>
                  </a:cubicBezTo>
                  <a:cubicBezTo>
                    <a:pt x="20780" y="16457"/>
                    <a:pt x="20780" y="11314"/>
                    <a:pt x="20780" y="61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2" name="Line"/>
            <p:cNvSpPr/>
            <p:nvPr/>
          </p:nvSpPr>
          <p:spPr>
            <a:xfrm>
              <a:off x="7517647" y="3554857"/>
              <a:ext cx="212368" cy="3499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7" h="21384" fill="norm" stroke="1" extrusionOk="0">
                  <a:moveTo>
                    <a:pt x="14268" y="3850"/>
                  </a:moveTo>
                  <a:cubicBezTo>
                    <a:pt x="14480" y="3203"/>
                    <a:pt x="14692" y="2556"/>
                    <a:pt x="14903" y="1845"/>
                  </a:cubicBezTo>
                  <a:cubicBezTo>
                    <a:pt x="15115" y="1133"/>
                    <a:pt x="15327" y="357"/>
                    <a:pt x="14797" y="99"/>
                  </a:cubicBezTo>
                  <a:cubicBezTo>
                    <a:pt x="14268" y="-160"/>
                    <a:pt x="12997" y="99"/>
                    <a:pt x="10668" y="1845"/>
                  </a:cubicBezTo>
                  <a:cubicBezTo>
                    <a:pt x="8339" y="3591"/>
                    <a:pt x="4950" y="6824"/>
                    <a:pt x="2939" y="9864"/>
                  </a:cubicBezTo>
                  <a:cubicBezTo>
                    <a:pt x="927" y="12903"/>
                    <a:pt x="292" y="15749"/>
                    <a:pt x="80" y="17495"/>
                  </a:cubicBezTo>
                  <a:cubicBezTo>
                    <a:pt x="-132" y="19241"/>
                    <a:pt x="80" y="19888"/>
                    <a:pt x="715" y="20405"/>
                  </a:cubicBezTo>
                  <a:cubicBezTo>
                    <a:pt x="1350" y="20923"/>
                    <a:pt x="2409" y="21311"/>
                    <a:pt x="4209" y="21375"/>
                  </a:cubicBezTo>
                  <a:cubicBezTo>
                    <a:pt x="6009" y="21440"/>
                    <a:pt x="8550" y="21181"/>
                    <a:pt x="11409" y="19888"/>
                  </a:cubicBezTo>
                  <a:cubicBezTo>
                    <a:pt x="14268" y="18594"/>
                    <a:pt x="17444" y="16266"/>
                    <a:pt x="19244" y="13486"/>
                  </a:cubicBezTo>
                  <a:cubicBezTo>
                    <a:pt x="21044" y="10705"/>
                    <a:pt x="21468" y="7471"/>
                    <a:pt x="21150" y="5208"/>
                  </a:cubicBezTo>
                  <a:cubicBezTo>
                    <a:pt x="20833" y="2944"/>
                    <a:pt x="19774" y="1651"/>
                    <a:pt x="18715" y="939"/>
                  </a:cubicBezTo>
                  <a:cubicBezTo>
                    <a:pt x="17656" y="228"/>
                    <a:pt x="16597" y="99"/>
                    <a:pt x="15539" y="34"/>
                  </a:cubicBezTo>
                  <a:cubicBezTo>
                    <a:pt x="14480" y="-31"/>
                    <a:pt x="13421" y="-31"/>
                    <a:pt x="12574" y="293"/>
                  </a:cubicBezTo>
                  <a:cubicBezTo>
                    <a:pt x="11727" y="616"/>
                    <a:pt x="11092" y="1263"/>
                    <a:pt x="10456" y="2880"/>
                  </a:cubicBezTo>
                  <a:cubicBezTo>
                    <a:pt x="9821" y="4496"/>
                    <a:pt x="9186" y="7083"/>
                    <a:pt x="10774" y="9605"/>
                  </a:cubicBezTo>
                  <a:cubicBezTo>
                    <a:pt x="12362" y="12127"/>
                    <a:pt x="16174" y="14585"/>
                    <a:pt x="19986" y="170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3" name="Line"/>
            <p:cNvSpPr/>
            <p:nvPr/>
          </p:nvSpPr>
          <p:spPr>
            <a:xfrm>
              <a:off x="7723757" y="3548002"/>
              <a:ext cx="147721" cy="3596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7" h="21461" fill="norm" stroke="1" extrusionOk="0">
                  <a:moveTo>
                    <a:pt x="12600" y="0"/>
                  </a:moveTo>
                  <a:cubicBezTo>
                    <a:pt x="16200" y="3789"/>
                    <a:pt x="19800" y="7579"/>
                    <a:pt x="20700" y="10863"/>
                  </a:cubicBezTo>
                  <a:cubicBezTo>
                    <a:pt x="21600" y="14147"/>
                    <a:pt x="19800" y="16926"/>
                    <a:pt x="17550" y="18695"/>
                  </a:cubicBezTo>
                  <a:cubicBezTo>
                    <a:pt x="15300" y="20463"/>
                    <a:pt x="12600" y="21221"/>
                    <a:pt x="9600" y="21411"/>
                  </a:cubicBezTo>
                  <a:cubicBezTo>
                    <a:pt x="6600" y="21600"/>
                    <a:pt x="3300" y="21221"/>
                    <a:pt x="0" y="208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4" name="Line"/>
            <p:cNvSpPr/>
            <p:nvPr/>
          </p:nvSpPr>
          <p:spPr>
            <a:xfrm>
              <a:off x="7356226" y="3534827"/>
              <a:ext cx="196082" cy="3941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3" h="21510" fill="norm" stroke="1" extrusionOk="0">
                  <a:moveTo>
                    <a:pt x="21063" y="1065"/>
                  </a:moveTo>
                  <a:cubicBezTo>
                    <a:pt x="20154" y="603"/>
                    <a:pt x="19244" y="141"/>
                    <a:pt x="17539" y="26"/>
                  </a:cubicBezTo>
                  <a:cubicBezTo>
                    <a:pt x="15834" y="-90"/>
                    <a:pt x="13332" y="141"/>
                    <a:pt x="10263" y="1527"/>
                  </a:cubicBezTo>
                  <a:cubicBezTo>
                    <a:pt x="7194" y="2913"/>
                    <a:pt x="3556" y="5454"/>
                    <a:pt x="1623" y="8053"/>
                  </a:cubicBezTo>
                  <a:cubicBezTo>
                    <a:pt x="-310" y="10652"/>
                    <a:pt x="-537" y="13309"/>
                    <a:pt x="1055" y="15330"/>
                  </a:cubicBezTo>
                  <a:cubicBezTo>
                    <a:pt x="2646" y="17352"/>
                    <a:pt x="6057" y="18738"/>
                    <a:pt x="9581" y="19662"/>
                  </a:cubicBezTo>
                  <a:cubicBezTo>
                    <a:pt x="13105" y="20586"/>
                    <a:pt x="16743" y="21048"/>
                    <a:pt x="20381" y="215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5" name="Line"/>
            <p:cNvSpPr/>
            <p:nvPr/>
          </p:nvSpPr>
          <p:spPr>
            <a:xfrm>
              <a:off x="8207083" y="3495988"/>
              <a:ext cx="246925" cy="4486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7" h="21493" fill="norm" stroke="1" extrusionOk="0">
                  <a:moveTo>
                    <a:pt x="21537" y="667"/>
                  </a:moveTo>
                  <a:cubicBezTo>
                    <a:pt x="19691" y="363"/>
                    <a:pt x="17845" y="58"/>
                    <a:pt x="15814" y="8"/>
                  </a:cubicBezTo>
                  <a:cubicBezTo>
                    <a:pt x="13783" y="-43"/>
                    <a:pt x="11568" y="160"/>
                    <a:pt x="9814" y="768"/>
                  </a:cubicBezTo>
                  <a:cubicBezTo>
                    <a:pt x="8060" y="1377"/>
                    <a:pt x="6768" y="2391"/>
                    <a:pt x="5752" y="3912"/>
                  </a:cubicBezTo>
                  <a:cubicBezTo>
                    <a:pt x="4737" y="5433"/>
                    <a:pt x="3999" y="7461"/>
                    <a:pt x="3260" y="9540"/>
                  </a:cubicBezTo>
                  <a:cubicBezTo>
                    <a:pt x="2522" y="11619"/>
                    <a:pt x="1783" y="13749"/>
                    <a:pt x="1229" y="15371"/>
                  </a:cubicBezTo>
                  <a:cubicBezTo>
                    <a:pt x="675" y="16994"/>
                    <a:pt x="306" y="18109"/>
                    <a:pt x="122" y="18920"/>
                  </a:cubicBezTo>
                  <a:cubicBezTo>
                    <a:pt x="-63" y="19732"/>
                    <a:pt x="-63" y="20239"/>
                    <a:pt x="306" y="20644"/>
                  </a:cubicBezTo>
                  <a:cubicBezTo>
                    <a:pt x="675" y="21050"/>
                    <a:pt x="1414" y="21354"/>
                    <a:pt x="3722" y="21456"/>
                  </a:cubicBezTo>
                  <a:cubicBezTo>
                    <a:pt x="6029" y="21557"/>
                    <a:pt x="9906" y="21456"/>
                    <a:pt x="12675" y="21151"/>
                  </a:cubicBezTo>
                  <a:cubicBezTo>
                    <a:pt x="15445" y="20847"/>
                    <a:pt x="17106" y="20340"/>
                    <a:pt x="18768" y="198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6" name="Line"/>
            <p:cNvSpPr/>
            <p:nvPr/>
          </p:nvSpPr>
          <p:spPr>
            <a:xfrm>
              <a:off x="8206357" y="3744852"/>
              <a:ext cx="1841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7" name="Line"/>
            <p:cNvSpPr/>
            <p:nvPr/>
          </p:nvSpPr>
          <p:spPr>
            <a:xfrm>
              <a:off x="8549207" y="3497202"/>
              <a:ext cx="311201" cy="441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8" h="21562" fill="norm" stroke="1" extrusionOk="0">
                  <a:moveTo>
                    <a:pt x="21458" y="0"/>
                  </a:moveTo>
                  <a:cubicBezTo>
                    <a:pt x="18247" y="103"/>
                    <a:pt x="15036" y="207"/>
                    <a:pt x="12336" y="620"/>
                  </a:cubicBezTo>
                  <a:cubicBezTo>
                    <a:pt x="9636" y="1033"/>
                    <a:pt x="7447" y="1757"/>
                    <a:pt x="6207" y="3152"/>
                  </a:cubicBezTo>
                  <a:cubicBezTo>
                    <a:pt x="4966" y="4547"/>
                    <a:pt x="4674" y="6614"/>
                    <a:pt x="4017" y="8991"/>
                  </a:cubicBezTo>
                  <a:cubicBezTo>
                    <a:pt x="3361" y="11368"/>
                    <a:pt x="2339" y="14056"/>
                    <a:pt x="1682" y="15657"/>
                  </a:cubicBezTo>
                  <a:cubicBezTo>
                    <a:pt x="1026" y="17259"/>
                    <a:pt x="734" y="17776"/>
                    <a:pt x="442" y="18500"/>
                  </a:cubicBezTo>
                  <a:cubicBezTo>
                    <a:pt x="150" y="19223"/>
                    <a:pt x="-142" y="20153"/>
                    <a:pt x="77" y="20722"/>
                  </a:cubicBezTo>
                  <a:cubicBezTo>
                    <a:pt x="296" y="21290"/>
                    <a:pt x="1026" y="21497"/>
                    <a:pt x="3069" y="21548"/>
                  </a:cubicBezTo>
                  <a:cubicBezTo>
                    <a:pt x="5112" y="21600"/>
                    <a:pt x="8469" y="21497"/>
                    <a:pt x="11826" y="213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8" name="Line"/>
            <p:cNvSpPr/>
            <p:nvPr/>
          </p:nvSpPr>
          <p:spPr>
            <a:xfrm>
              <a:off x="8835272" y="3662302"/>
              <a:ext cx="215636" cy="2539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4" h="21416" fill="norm" stroke="1" extrusionOk="0">
                  <a:moveTo>
                    <a:pt x="609" y="0"/>
                  </a:moveTo>
                  <a:cubicBezTo>
                    <a:pt x="398" y="5355"/>
                    <a:pt x="186" y="10711"/>
                    <a:pt x="80" y="13835"/>
                  </a:cubicBezTo>
                  <a:cubicBezTo>
                    <a:pt x="-26" y="16959"/>
                    <a:pt x="-26" y="17851"/>
                    <a:pt x="80" y="18744"/>
                  </a:cubicBezTo>
                  <a:cubicBezTo>
                    <a:pt x="186" y="19636"/>
                    <a:pt x="398" y="20529"/>
                    <a:pt x="927" y="20707"/>
                  </a:cubicBezTo>
                  <a:cubicBezTo>
                    <a:pt x="1456" y="20886"/>
                    <a:pt x="2303" y="20350"/>
                    <a:pt x="3362" y="18655"/>
                  </a:cubicBezTo>
                  <a:cubicBezTo>
                    <a:pt x="4421" y="16959"/>
                    <a:pt x="5692" y="14102"/>
                    <a:pt x="6645" y="12228"/>
                  </a:cubicBezTo>
                  <a:cubicBezTo>
                    <a:pt x="7598" y="10354"/>
                    <a:pt x="8233" y="9461"/>
                    <a:pt x="8550" y="9461"/>
                  </a:cubicBezTo>
                  <a:cubicBezTo>
                    <a:pt x="8868" y="9461"/>
                    <a:pt x="8868" y="10354"/>
                    <a:pt x="9080" y="12139"/>
                  </a:cubicBezTo>
                  <a:cubicBezTo>
                    <a:pt x="9292" y="13924"/>
                    <a:pt x="9715" y="16602"/>
                    <a:pt x="10139" y="18387"/>
                  </a:cubicBezTo>
                  <a:cubicBezTo>
                    <a:pt x="10562" y="20172"/>
                    <a:pt x="10986" y="21064"/>
                    <a:pt x="11727" y="21332"/>
                  </a:cubicBezTo>
                  <a:cubicBezTo>
                    <a:pt x="12468" y="21600"/>
                    <a:pt x="13527" y="21243"/>
                    <a:pt x="14692" y="19993"/>
                  </a:cubicBezTo>
                  <a:cubicBezTo>
                    <a:pt x="15856" y="18744"/>
                    <a:pt x="17127" y="16602"/>
                    <a:pt x="18292" y="13835"/>
                  </a:cubicBezTo>
                  <a:cubicBezTo>
                    <a:pt x="19456" y="11068"/>
                    <a:pt x="20515" y="7676"/>
                    <a:pt x="21574" y="42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9" name="Line"/>
            <p:cNvSpPr/>
            <p:nvPr/>
          </p:nvSpPr>
          <p:spPr>
            <a:xfrm>
              <a:off x="9114407" y="3482113"/>
              <a:ext cx="151125" cy="5517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9" h="21490" fill="norm" stroke="1" extrusionOk="0">
                  <a:moveTo>
                    <a:pt x="6300" y="835"/>
                  </a:moveTo>
                  <a:cubicBezTo>
                    <a:pt x="7200" y="505"/>
                    <a:pt x="8100" y="175"/>
                    <a:pt x="9300" y="52"/>
                  </a:cubicBezTo>
                  <a:cubicBezTo>
                    <a:pt x="10500" y="-72"/>
                    <a:pt x="12000" y="10"/>
                    <a:pt x="14100" y="464"/>
                  </a:cubicBezTo>
                  <a:cubicBezTo>
                    <a:pt x="16200" y="917"/>
                    <a:pt x="18900" y="1742"/>
                    <a:pt x="20250" y="3020"/>
                  </a:cubicBezTo>
                  <a:cubicBezTo>
                    <a:pt x="21600" y="4297"/>
                    <a:pt x="21600" y="6029"/>
                    <a:pt x="21150" y="7801"/>
                  </a:cubicBezTo>
                  <a:cubicBezTo>
                    <a:pt x="20700" y="9574"/>
                    <a:pt x="19800" y="11388"/>
                    <a:pt x="19500" y="13119"/>
                  </a:cubicBezTo>
                  <a:cubicBezTo>
                    <a:pt x="19200" y="14850"/>
                    <a:pt x="19500" y="16499"/>
                    <a:pt x="19650" y="17736"/>
                  </a:cubicBezTo>
                  <a:cubicBezTo>
                    <a:pt x="19800" y="18972"/>
                    <a:pt x="19800" y="19797"/>
                    <a:pt x="19050" y="20415"/>
                  </a:cubicBezTo>
                  <a:cubicBezTo>
                    <a:pt x="18300" y="21033"/>
                    <a:pt x="16800" y="21446"/>
                    <a:pt x="13500" y="21487"/>
                  </a:cubicBezTo>
                  <a:cubicBezTo>
                    <a:pt x="10200" y="21528"/>
                    <a:pt x="5100" y="21198"/>
                    <a:pt x="0" y="208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0" name="Line"/>
            <p:cNvSpPr/>
            <p:nvPr/>
          </p:nvSpPr>
          <p:spPr>
            <a:xfrm>
              <a:off x="9590657" y="3709646"/>
              <a:ext cx="177801" cy="98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7055"/>
                  </a:moveTo>
                  <a:cubicBezTo>
                    <a:pt x="5400" y="2735"/>
                    <a:pt x="10800" y="-1585"/>
                    <a:pt x="14400" y="575"/>
                  </a:cubicBezTo>
                  <a:cubicBezTo>
                    <a:pt x="18000" y="2735"/>
                    <a:pt x="19800" y="11375"/>
                    <a:pt x="21600" y="200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1" name="Line"/>
            <p:cNvSpPr/>
            <p:nvPr/>
          </p:nvSpPr>
          <p:spPr>
            <a:xfrm>
              <a:off x="9590657" y="3859152"/>
              <a:ext cx="1778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2" name="Line"/>
            <p:cNvSpPr/>
            <p:nvPr/>
          </p:nvSpPr>
          <p:spPr>
            <a:xfrm>
              <a:off x="10079607" y="3453917"/>
              <a:ext cx="164204" cy="4115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6" h="21429" fill="norm" stroke="1" extrusionOk="0">
                  <a:moveTo>
                    <a:pt x="0" y="2915"/>
                  </a:moveTo>
                  <a:cubicBezTo>
                    <a:pt x="270" y="2253"/>
                    <a:pt x="540" y="1592"/>
                    <a:pt x="2160" y="986"/>
                  </a:cubicBezTo>
                  <a:cubicBezTo>
                    <a:pt x="3780" y="380"/>
                    <a:pt x="6750" y="-171"/>
                    <a:pt x="10125" y="49"/>
                  </a:cubicBezTo>
                  <a:cubicBezTo>
                    <a:pt x="13500" y="270"/>
                    <a:pt x="17280" y="1262"/>
                    <a:pt x="19305" y="2419"/>
                  </a:cubicBezTo>
                  <a:cubicBezTo>
                    <a:pt x="21330" y="3576"/>
                    <a:pt x="21600" y="4898"/>
                    <a:pt x="19440" y="6607"/>
                  </a:cubicBezTo>
                  <a:cubicBezTo>
                    <a:pt x="17280" y="8315"/>
                    <a:pt x="12690" y="10409"/>
                    <a:pt x="9720" y="11951"/>
                  </a:cubicBezTo>
                  <a:cubicBezTo>
                    <a:pt x="6750" y="13494"/>
                    <a:pt x="5400" y="14486"/>
                    <a:pt x="4995" y="15974"/>
                  </a:cubicBezTo>
                  <a:cubicBezTo>
                    <a:pt x="4590" y="17462"/>
                    <a:pt x="5130" y="19445"/>
                    <a:pt x="5670" y="214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3" name="Line"/>
            <p:cNvSpPr/>
            <p:nvPr/>
          </p:nvSpPr>
          <p:spPr>
            <a:xfrm>
              <a:off x="10073257" y="3979802"/>
              <a:ext cx="317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4" name="Line"/>
            <p:cNvSpPr/>
            <p:nvPr/>
          </p:nvSpPr>
          <p:spPr>
            <a:xfrm>
              <a:off x="160907" y="4621152"/>
              <a:ext cx="11791951" cy="590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3019"/>
                  </a:moveTo>
                  <a:cubicBezTo>
                    <a:pt x="12" y="2632"/>
                    <a:pt x="23" y="2245"/>
                    <a:pt x="52" y="2013"/>
                  </a:cubicBezTo>
                  <a:cubicBezTo>
                    <a:pt x="81" y="1781"/>
                    <a:pt x="128" y="1703"/>
                    <a:pt x="221" y="1626"/>
                  </a:cubicBezTo>
                  <a:cubicBezTo>
                    <a:pt x="314" y="1548"/>
                    <a:pt x="454" y="1471"/>
                    <a:pt x="601" y="1432"/>
                  </a:cubicBezTo>
                  <a:cubicBezTo>
                    <a:pt x="748" y="1394"/>
                    <a:pt x="903" y="1394"/>
                    <a:pt x="1064" y="1394"/>
                  </a:cubicBezTo>
                  <a:cubicBezTo>
                    <a:pt x="1225" y="1394"/>
                    <a:pt x="1392" y="1394"/>
                    <a:pt x="1553" y="1394"/>
                  </a:cubicBezTo>
                  <a:cubicBezTo>
                    <a:pt x="1714" y="1394"/>
                    <a:pt x="1869" y="1394"/>
                    <a:pt x="2032" y="1394"/>
                  </a:cubicBezTo>
                  <a:cubicBezTo>
                    <a:pt x="2195" y="1394"/>
                    <a:pt x="2365" y="1394"/>
                    <a:pt x="2511" y="1394"/>
                  </a:cubicBezTo>
                  <a:cubicBezTo>
                    <a:pt x="2656" y="1394"/>
                    <a:pt x="2776" y="1394"/>
                    <a:pt x="2900" y="1355"/>
                  </a:cubicBezTo>
                  <a:cubicBezTo>
                    <a:pt x="3024" y="1316"/>
                    <a:pt x="3152" y="1239"/>
                    <a:pt x="3292" y="1200"/>
                  </a:cubicBezTo>
                  <a:cubicBezTo>
                    <a:pt x="3431" y="1161"/>
                    <a:pt x="3583" y="1161"/>
                    <a:pt x="3734" y="1161"/>
                  </a:cubicBezTo>
                  <a:cubicBezTo>
                    <a:pt x="3885" y="1161"/>
                    <a:pt x="4036" y="1161"/>
                    <a:pt x="4197" y="1123"/>
                  </a:cubicBezTo>
                  <a:cubicBezTo>
                    <a:pt x="4358" y="1084"/>
                    <a:pt x="4529" y="1006"/>
                    <a:pt x="4658" y="929"/>
                  </a:cubicBezTo>
                  <a:cubicBezTo>
                    <a:pt x="4788" y="852"/>
                    <a:pt x="4878" y="774"/>
                    <a:pt x="5015" y="697"/>
                  </a:cubicBezTo>
                  <a:cubicBezTo>
                    <a:pt x="5153" y="619"/>
                    <a:pt x="5339" y="542"/>
                    <a:pt x="5479" y="465"/>
                  </a:cubicBezTo>
                  <a:cubicBezTo>
                    <a:pt x="5618" y="387"/>
                    <a:pt x="5711" y="310"/>
                    <a:pt x="5814" y="271"/>
                  </a:cubicBezTo>
                  <a:cubicBezTo>
                    <a:pt x="5917" y="232"/>
                    <a:pt x="6029" y="232"/>
                    <a:pt x="6126" y="232"/>
                  </a:cubicBezTo>
                  <a:cubicBezTo>
                    <a:pt x="6223" y="232"/>
                    <a:pt x="6304" y="232"/>
                    <a:pt x="6399" y="194"/>
                  </a:cubicBezTo>
                  <a:cubicBezTo>
                    <a:pt x="6494" y="155"/>
                    <a:pt x="6603" y="77"/>
                    <a:pt x="6713" y="39"/>
                  </a:cubicBezTo>
                  <a:cubicBezTo>
                    <a:pt x="6824" y="0"/>
                    <a:pt x="6936" y="0"/>
                    <a:pt x="7047" y="0"/>
                  </a:cubicBezTo>
                  <a:cubicBezTo>
                    <a:pt x="7157" y="0"/>
                    <a:pt x="7266" y="0"/>
                    <a:pt x="7429" y="0"/>
                  </a:cubicBezTo>
                  <a:cubicBezTo>
                    <a:pt x="7592" y="0"/>
                    <a:pt x="7809" y="0"/>
                    <a:pt x="7972" y="0"/>
                  </a:cubicBezTo>
                  <a:cubicBezTo>
                    <a:pt x="8134" y="0"/>
                    <a:pt x="8243" y="0"/>
                    <a:pt x="8352" y="0"/>
                  </a:cubicBezTo>
                  <a:cubicBezTo>
                    <a:pt x="8460" y="0"/>
                    <a:pt x="8569" y="0"/>
                    <a:pt x="8743" y="0"/>
                  </a:cubicBezTo>
                  <a:cubicBezTo>
                    <a:pt x="8918" y="0"/>
                    <a:pt x="9158" y="0"/>
                    <a:pt x="9338" y="39"/>
                  </a:cubicBezTo>
                  <a:cubicBezTo>
                    <a:pt x="9519" y="77"/>
                    <a:pt x="9639" y="155"/>
                    <a:pt x="9759" y="232"/>
                  </a:cubicBezTo>
                  <a:cubicBezTo>
                    <a:pt x="9879" y="310"/>
                    <a:pt x="9999" y="387"/>
                    <a:pt x="10118" y="465"/>
                  </a:cubicBezTo>
                  <a:cubicBezTo>
                    <a:pt x="10236" y="542"/>
                    <a:pt x="10352" y="619"/>
                    <a:pt x="10474" y="697"/>
                  </a:cubicBezTo>
                  <a:cubicBezTo>
                    <a:pt x="10596" y="774"/>
                    <a:pt x="10724" y="852"/>
                    <a:pt x="10852" y="929"/>
                  </a:cubicBezTo>
                  <a:cubicBezTo>
                    <a:pt x="10980" y="1006"/>
                    <a:pt x="11108" y="1084"/>
                    <a:pt x="11236" y="1161"/>
                  </a:cubicBezTo>
                  <a:cubicBezTo>
                    <a:pt x="11364" y="1239"/>
                    <a:pt x="11492" y="1316"/>
                    <a:pt x="11614" y="1432"/>
                  </a:cubicBezTo>
                  <a:cubicBezTo>
                    <a:pt x="11736" y="1548"/>
                    <a:pt x="11853" y="1703"/>
                    <a:pt x="11977" y="1858"/>
                  </a:cubicBezTo>
                  <a:cubicBezTo>
                    <a:pt x="12101" y="2013"/>
                    <a:pt x="12233" y="2168"/>
                    <a:pt x="12363" y="2284"/>
                  </a:cubicBezTo>
                  <a:cubicBezTo>
                    <a:pt x="12492" y="2400"/>
                    <a:pt x="12620" y="2477"/>
                    <a:pt x="12748" y="2594"/>
                  </a:cubicBezTo>
                  <a:cubicBezTo>
                    <a:pt x="12876" y="2710"/>
                    <a:pt x="13004" y="2865"/>
                    <a:pt x="13126" y="3019"/>
                  </a:cubicBezTo>
                  <a:cubicBezTo>
                    <a:pt x="13248" y="3174"/>
                    <a:pt x="13365" y="3329"/>
                    <a:pt x="13489" y="3484"/>
                  </a:cubicBezTo>
                  <a:cubicBezTo>
                    <a:pt x="13613" y="3639"/>
                    <a:pt x="13745" y="3794"/>
                    <a:pt x="13875" y="3910"/>
                  </a:cubicBezTo>
                  <a:cubicBezTo>
                    <a:pt x="14005" y="4026"/>
                    <a:pt x="14132" y="4103"/>
                    <a:pt x="14260" y="4258"/>
                  </a:cubicBezTo>
                  <a:cubicBezTo>
                    <a:pt x="14388" y="4413"/>
                    <a:pt x="14516" y="4645"/>
                    <a:pt x="14638" y="4800"/>
                  </a:cubicBezTo>
                  <a:cubicBezTo>
                    <a:pt x="14761" y="4955"/>
                    <a:pt x="14877" y="5032"/>
                    <a:pt x="15001" y="5187"/>
                  </a:cubicBezTo>
                  <a:cubicBezTo>
                    <a:pt x="15125" y="5342"/>
                    <a:pt x="15257" y="5574"/>
                    <a:pt x="15385" y="5768"/>
                  </a:cubicBezTo>
                  <a:cubicBezTo>
                    <a:pt x="15513" y="5961"/>
                    <a:pt x="15637" y="6116"/>
                    <a:pt x="15763" y="6271"/>
                  </a:cubicBezTo>
                  <a:cubicBezTo>
                    <a:pt x="15889" y="6426"/>
                    <a:pt x="16017" y="6581"/>
                    <a:pt x="16137" y="6774"/>
                  </a:cubicBezTo>
                  <a:cubicBezTo>
                    <a:pt x="16257" y="6968"/>
                    <a:pt x="16370" y="7200"/>
                    <a:pt x="16492" y="7394"/>
                  </a:cubicBezTo>
                  <a:cubicBezTo>
                    <a:pt x="16614" y="7587"/>
                    <a:pt x="16746" y="7742"/>
                    <a:pt x="16872" y="7935"/>
                  </a:cubicBezTo>
                  <a:cubicBezTo>
                    <a:pt x="16998" y="8129"/>
                    <a:pt x="17118" y="8361"/>
                    <a:pt x="17240" y="8632"/>
                  </a:cubicBezTo>
                  <a:cubicBezTo>
                    <a:pt x="17362" y="8903"/>
                    <a:pt x="17486" y="9213"/>
                    <a:pt x="17603" y="9484"/>
                  </a:cubicBezTo>
                  <a:cubicBezTo>
                    <a:pt x="17719" y="9755"/>
                    <a:pt x="17827" y="9987"/>
                    <a:pt x="17944" y="10219"/>
                  </a:cubicBezTo>
                  <a:cubicBezTo>
                    <a:pt x="18060" y="10452"/>
                    <a:pt x="18184" y="10684"/>
                    <a:pt x="18302" y="10955"/>
                  </a:cubicBezTo>
                  <a:cubicBezTo>
                    <a:pt x="18421" y="11226"/>
                    <a:pt x="18533" y="11535"/>
                    <a:pt x="18688" y="11961"/>
                  </a:cubicBezTo>
                  <a:cubicBezTo>
                    <a:pt x="18843" y="12387"/>
                    <a:pt x="19041" y="12929"/>
                    <a:pt x="19241" y="13510"/>
                  </a:cubicBezTo>
                  <a:cubicBezTo>
                    <a:pt x="19440" y="14090"/>
                    <a:pt x="19642" y="14710"/>
                    <a:pt x="19832" y="15290"/>
                  </a:cubicBezTo>
                  <a:cubicBezTo>
                    <a:pt x="20022" y="15871"/>
                    <a:pt x="20200" y="16413"/>
                    <a:pt x="20375" y="16994"/>
                  </a:cubicBezTo>
                  <a:cubicBezTo>
                    <a:pt x="20549" y="17574"/>
                    <a:pt x="20720" y="18194"/>
                    <a:pt x="20883" y="18813"/>
                  </a:cubicBezTo>
                  <a:cubicBezTo>
                    <a:pt x="21046" y="19432"/>
                    <a:pt x="21201" y="20052"/>
                    <a:pt x="21319" y="20516"/>
                  </a:cubicBezTo>
                  <a:cubicBezTo>
                    <a:pt x="21437" y="20981"/>
                    <a:pt x="21519" y="2129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5" name="Line"/>
            <p:cNvSpPr/>
            <p:nvPr/>
          </p:nvSpPr>
          <p:spPr>
            <a:xfrm>
              <a:off x="433957" y="5053949"/>
              <a:ext cx="330201" cy="5722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7" fill="norm" stroke="1" extrusionOk="0">
                  <a:moveTo>
                    <a:pt x="0" y="2584"/>
                  </a:moveTo>
                  <a:cubicBezTo>
                    <a:pt x="1108" y="4410"/>
                    <a:pt x="2215" y="6237"/>
                    <a:pt x="3323" y="8539"/>
                  </a:cubicBezTo>
                  <a:cubicBezTo>
                    <a:pt x="4431" y="10842"/>
                    <a:pt x="5538" y="13622"/>
                    <a:pt x="6508" y="15766"/>
                  </a:cubicBezTo>
                  <a:cubicBezTo>
                    <a:pt x="7477" y="17910"/>
                    <a:pt x="8308" y="19419"/>
                    <a:pt x="8931" y="20332"/>
                  </a:cubicBezTo>
                  <a:cubicBezTo>
                    <a:pt x="9554" y="21245"/>
                    <a:pt x="9969" y="21563"/>
                    <a:pt x="10385" y="21444"/>
                  </a:cubicBezTo>
                  <a:cubicBezTo>
                    <a:pt x="10800" y="21325"/>
                    <a:pt x="11215" y="20769"/>
                    <a:pt x="11908" y="19141"/>
                  </a:cubicBezTo>
                  <a:cubicBezTo>
                    <a:pt x="12600" y="17513"/>
                    <a:pt x="13569" y="14813"/>
                    <a:pt x="14608" y="11994"/>
                  </a:cubicBezTo>
                  <a:cubicBezTo>
                    <a:pt x="15646" y="9175"/>
                    <a:pt x="16754" y="6237"/>
                    <a:pt x="17446" y="4370"/>
                  </a:cubicBezTo>
                  <a:cubicBezTo>
                    <a:pt x="18138" y="2504"/>
                    <a:pt x="18415" y="1710"/>
                    <a:pt x="18692" y="1075"/>
                  </a:cubicBezTo>
                  <a:cubicBezTo>
                    <a:pt x="18969" y="439"/>
                    <a:pt x="19246" y="-37"/>
                    <a:pt x="19592" y="3"/>
                  </a:cubicBezTo>
                  <a:cubicBezTo>
                    <a:pt x="19938" y="42"/>
                    <a:pt x="20354" y="598"/>
                    <a:pt x="20700" y="1273"/>
                  </a:cubicBezTo>
                  <a:cubicBezTo>
                    <a:pt x="21046" y="1948"/>
                    <a:pt x="21323" y="2742"/>
                    <a:pt x="21600" y="35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6" name="Line"/>
            <p:cNvSpPr/>
            <p:nvPr/>
          </p:nvSpPr>
          <p:spPr>
            <a:xfrm>
              <a:off x="853057" y="5364102"/>
              <a:ext cx="2222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966" y="16200"/>
                    <a:pt x="11931" y="10800"/>
                    <a:pt x="15531" y="7200"/>
                  </a:cubicBezTo>
                  <a:cubicBezTo>
                    <a:pt x="19131" y="3600"/>
                    <a:pt x="20366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7" name="Line"/>
            <p:cNvSpPr/>
            <p:nvPr/>
          </p:nvSpPr>
          <p:spPr>
            <a:xfrm>
              <a:off x="903857" y="5503802"/>
              <a:ext cx="1587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8" name="Line"/>
            <p:cNvSpPr/>
            <p:nvPr/>
          </p:nvSpPr>
          <p:spPr>
            <a:xfrm>
              <a:off x="1368024" y="5155494"/>
              <a:ext cx="418484" cy="4457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0" h="21455" fill="norm" stroke="1" extrusionOk="0">
                  <a:moveTo>
                    <a:pt x="18529" y="566"/>
                  </a:moveTo>
                  <a:cubicBezTo>
                    <a:pt x="19181" y="261"/>
                    <a:pt x="19832" y="-45"/>
                    <a:pt x="19995" y="6"/>
                  </a:cubicBezTo>
                  <a:cubicBezTo>
                    <a:pt x="20157" y="57"/>
                    <a:pt x="19832" y="464"/>
                    <a:pt x="18475" y="1330"/>
                  </a:cubicBezTo>
                  <a:cubicBezTo>
                    <a:pt x="17118" y="2197"/>
                    <a:pt x="14730" y="3521"/>
                    <a:pt x="12777" y="4540"/>
                  </a:cubicBezTo>
                  <a:cubicBezTo>
                    <a:pt x="10823" y="5559"/>
                    <a:pt x="9303" y="6272"/>
                    <a:pt x="8164" y="6781"/>
                  </a:cubicBezTo>
                  <a:cubicBezTo>
                    <a:pt x="7024" y="7291"/>
                    <a:pt x="6264" y="7597"/>
                    <a:pt x="5776" y="8004"/>
                  </a:cubicBezTo>
                  <a:cubicBezTo>
                    <a:pt x="5287" y="8412"/>
                    <a:pt x="5070" y="8921"/>
                    <a:pt x="5287" y="9227"/>
                  </a:cubicBezTo>
                  <a:cubicBezTo>
                    <a:pt x="5504" y="9532"/>
                    <a:pt x="6155" y="9634"/>
                    <a:pt x="6915" y="9736"/>
                  </a:cubicBezTo>
                  <a:cubicBezTo>
                    <a:pt x="7675" y="9838"/>
                    <a:pt x="8543" y="9940"/>
                    <a:pt x="9466" y="10042"/>
                  </a:cubicBezTo>
                  <a:cubicBezTo>
                    <a:pt x="10389" y="10144"/>
                    <a:pt x="11366" y="10246"/>
                    <a:pt x="11800" y="10551"/>
                  </a:cubicBezTo>
                  <a:cubicBezTo>
                    <a:pt x="12234" y="10857"/>
                    <a:pt x="12125" y="11366"/>
                    <a:pt x="10986" y="12283"/>
                  </a:cubicBezTo>
                  <a:cubicBezTo>
                    <a:pt x="9846" y="13200"/>
                    <a:pt x="7675" y="14525"/>
                    <a:pt x="5721" y="15798"/>
                  </a:cubicBezTo>
                  <a:cubicBezTo>
                    <a:pt x="3768" y="17072"/>
                    <a:pt x="2031" y="18295"/>
                    <a:pt x="1054" y="19212"/>
                  </a:cubicBezTo>
                  <a:cubicBezTo>
                    <a:pt x="77" y="20129"/>
                    <a:pt x="-140" y="20740"/>
                    <a:pt x="77" y="21097"/>
                  </a:cubicBezTo>
                  <a:cubicBezTo>
                    <a:pt x="294" y="21453"/>
                    <a:pt x="945" y="21555"/>
                    <a:pt x="3008" y="21351"/>
                  </a:cubicBezTo>
                  <a:cubicBezTo>
                    <a:pt x="5070" y="21147"/>
                    <a:pt x="8543" y="20638"/>
                    <a:pt x="11854" y="20281"/>
                  </a:cubicBezTo>
                  <a:cubicBezTo>
                    <a:pt x="15165" y="19925"/>
                    <a:pt x="18312" y="19721"/>
                    <a:pt x="21460" y="195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9" name="Line"/>
            <p:cNvSpPr/>
            <p:nvPr/>
          </p:nvSpPr>
          <p:spPr>
            <a:xfrm>
              <a:off x="1430907" y="5814952"/>
              <a:ext cx="635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0" name="Line"/>
            <p:cNvSpPr/>
            <p:nvPr/>
          </p:nvSpPr>
          <p:spPr>
            <a:xfrm>
              <a:off x="1418741" y="5662552"/>
              <a:ext cx="43412" cy="985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5" h="21390" fill="norm" stroke="1" extrusionOk="0">
                  <a:moveTo>
                    <a:pt x="18255" y="0"/>
                  </a:moveTo>
                  <a:cubicBezTo>
                    <a:pt x="13112" y="919"/>
                    <a:pt x="7970" y="1838"/>
                    <a:pt x="4884" y="3447"/>
                  </a:cubicBezTo>
                  <a:cubicBezTo>
                    <a:pt x="1798" y="5055"/>
                    <a:pt x="770" y="7353"/>
                    <a:pt x="255" y="9881"/>
                  </a:cubicBezTo>
                  <a:cubicBezTo>
                    <a:pt x="-259" y="12409"/>
                    <a:pt x="-259" y="15166"/>
                    <a:pt x="2827" y="17464"/>
                  </a:cubicBezTo>
                  <a:cubicBezTo>
                    <a:pt x="5912" y="19762"/>
                    <a:pt x="12084" y="21600"/>
                    <a:pt x="15684" y="21370"/>
                  </a:cubicBezTo>
                  <a:cubicBezTo>
                    <a:pt x="19284" y="21140"/>
                    <a:pt x="20312" y="18843"/>
                    <a:pt x="20827" y="16545"/>
                  </a:cubicBezTo>
                  <a:cubicBezTo>
                    <a:pt x="21341" y="14247"/>
                    <a:pt x="21341" y="11949"/>
                    <a:pt x="18770" y="9421"/>
                  </a:cubicBezTo>
                  <a:cubicBezTo>
                    <a:pt x="16198" y="6894"/>
                    <a:pt x="11055" y="4136"/>
                    <a:pt x="10541" y="4596"/>
                  </a:cubicBezTo>
                  <a:cubicBezTo>
                    <a:pt x="10027" y="5055"/>
                    <a:pt x="14141" y="8732"/>
                    <a:pt x="18255" y="124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1" name="Line"/>
            <p:cNvSpPr/>
            <p:nvPr/>
          </p:nvSpPr>
          <p:spPr>
            <a:xfrm>
              <a:off x="1513457" y="5840352"/>
              <a:ext cx="1651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2" name="Line"/>
            <p:cNvSpPr/>
            <p:nvPr/>
          </p:nvSpPr>
          <p:spPr>
            <a:xfrm>
              <a:off x="1513457" y="5922902"/>
              <a:ext cx="1460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3" name="Line"/>
            <p:cNvSpPr/>
            <p:nvPr/>
          </p:nvSpPr>
          <p:spPr>
            <a:xfrm>
              <a:off x="1811907" y="5770502"/>
              <a:ext cx="1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4" name="Line"/>
            <p:cNvSpPr/>
            <p:nvPr/>
          </p:nvSpPr>
          <p:spPr>
            <a:xfrm>
              <a:off x="1538857" y="4883354"/>
              <a:ext cx="139701" cy="1992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78" fill="norm" stroke="1" extrusionOk="0">
                  <a:moveTo>
                    <a:pt x="0" y="7903"/>
                  </a:moveTo>
                  <a:cubicBezTo>
                    <a:pt x="0" y="6778"/>
                    <a:pt x="0" y="5653"/>
                    <a:pt x="164" y="5653"/>
                  </a:cubicBezTo>
                  <a:cubicBezTo>
                    <a:pt x="327" y="5653"/>
                    <a:pt x="655" y="6778"/>
                    <a:pt x="982" y="9028"/>
                  </a:cubicBezTo>
                  <a:cubicBezTo>
                    <a:pt x="1309" y="11278"/>
                    <a:pt x="1636" y="14653"/>
                    <a:pt x="1636" y="17128"/>
                  </a:cubicBezTo>
                  <a:cubicBezTo>
                    <a:pt x="1636" y="19603"/>
                    <a:pt x="1309" y="21178"/>
                    <a:pt x="1145" y="21178"/>
                  </a:cubicBezTo>
                  <a:cubicBezTo>
                    <a:pt x="982" y="21178"/>
                    <a:pt x="982" y="19603"/>
                    <a:pt x="1309" y="16678"/>
                  </a:cubicBezTo>
                  <a:cubicBezTo>
                    <a:pt x="1636" y="13753"/>
                    <a:pt x="2291" y="9478"/>
                    <a:pt x="3273" y="6328"/>
                  </a:cubicBezTo>
                  <a:cubicBezTo>
                    <a:pt x="4255" y="3178"/>
                    <a:pt x="5564" y="1153"/>
                    <a:pt x="7691" y="365"/>
                  </a:cubicBezTo>
                  <a:cubicBezTo>
                    <a:pt x="9818" y="-422"/>
                    <a:pt x="12764" y="28"/>
                    <a:pt x="15055" y="2053"/>
                  </a:cubicBezTo>
                  <a:cubicBezTo>
                    <a:pt x="17345" y="4078"/>
                    <a:pt x="18982" y="7678"/>
                    <a:pt x="19964" y="10153"/>
                  </a:cubicBezTo>
                  <a:cubicBezTo>
                    <a:pt x="20945" y="12628"/>
                    <a:pt x="21273" y="13978"/>
                    <a:pt x="21600" y="153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5" name="Line"/>
            <p:cNvSpPr/>
            <p:nvPr/>
          </p:nvSpPr>
          <p:spPr>
            <a:xfrm>
              <a:off x="2016056" y="5193178"/>
              <a:ext cx="253052" cy="3978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9" h="21367" fill="norm" stroke="1" extrusionOk="0">
                  <a:moveTo>
                    <a:pt x="1539" y="2018"/>
                  </a:moveTo>
                  <a:cubicBezTo>
                    <a:pt x="819" y="1109"/>
                    <a:pt x="99" y="199"/>
                    <a:pt x="9" y="29"/>
                  </a:cubicBezTo>
                  <a:cubicBezTo>
                    <a:pt x="-81" y="-142"/>
                    <a:pt x="459" y="426"/>
                    <a:pt x="2529" y="2359"/>
                  </a:cubicBezTo>
                  <a:cubicBezTo>
                    <a:pt x="4599" y="4292"/>
                    <a:pt x="8199" y="7589"/>
                    <a:pt x="11439" y="10487"/>
                  </a:cubicBezTo>
                  <a:cubicBezTo>
                    <a:pt x="14679" y="13386"/>
                    <a:pt x="17559" y="15887"/>
                    <a:pt x="19179" y="17422"/>
                  </a:cubicBezTo>
                  <a:cubicBezTo>
                    <a:pt x="20799" y="18957"/>
                    <a:pt x="21159" y="19525"/>
                    <a:pt x="21339" y="20094"/>
                  </a:cubicBezTo>
                  <a:cubicBezTo>
                    <a:pt x="21519" y="20662"/>
                    <a:pt x="21519" y="21231"/>
                    <a:pt x="21519" y="21344"/>
                  </a:cubicBezTo>
                  <a:cubicBezTo>
                    <a:pt x="21519" y="21458"/>
                    <a:pt x="21519" y="21117"/>
                    <a:pt x="21519" y="207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6" name="Line"/>
            <p:cNvSpPr/>
            <p:nvPr/>
          </p:nvSpPr>
          <p:spPr>
            <a:xfrm>
              <a:off x="2125174" y="5135502"/>
              <a:ext cx="131234" cy="469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858" y="97"/>
                    <a:pt x="18116" y="195"/>
                    <a:pt x="16548" y="827"/>
                  </a:cubicBezTo>
                  <a:cubicBezTo>
                    <a:pt x="14981" y="1459"/>
                    <a:pt x="13587" y="2627"/>
                    <a:pt x="11323" y="5108"/>
                  </a:cubicBezTo>
                  <a:cubicBezTo>
                    <a:pt x="9058" y="7589"/>
                    <a:pt x="5923" y="11384"/>
                    <a:pt x="3658" y="14205"/>
                  </a:cubicBezTo>
                  <a:cubicBezTo>
                    <a:pt x="1394" y="17027"/>
                    <a:pt x="0" y="18876"/>
                    <a:pt x="0" y="19946"/>
                  </a:cubicBezTo>
                  <a:cubicBezTo>
                    <a:pt x="0" y="21016"/>
                    <a:pt x="1394" y="21308"/>
                    <a:pt x="278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7" name="Line"/>
            <p:cNvSpPr/>
            <p:nvPr/>
          </p:nvSpPr>
          <p:spPr>
            <a:xfrm>
              <a:off x="2390699" y="5484752"/>
              <a:ext cx="18109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32" h="21600" fill="norm" stroke="1" extrusionOk="0">
                  <a:moveTo>
                    <a:pt x="20532" y="0"/>
                  </a:moveTo>
                  <a:cubicBezTo>
                    <a:pt x="10932" y="3771"/>
                    <a:pt x="1332" y="7543"/>
                    <a:pt x="132" y="11143"/>
                  </a:cubicBezTo>
                  <a:cubicBezTo>
                    <a:pt x="-1068" y="14743"/>
                    <a:pt x="6132" y="18171"/>
                    <a:pt x="1333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8" name="Line"/>
            <p:cNvSpPr/>
            <p:nvPr/>
          </p:nvSpPr>
          <p:spPr>
            <a:xfrm>
              <a:off x="2368628" y="5370452"/>
              <a:ext cx="54657" cy="402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919" h="20541" fill="norm" stroke="1" extrusionOk="0">
                  <a:moveTo>
                    <a:pt x="10015" y="0"/>
                  </a:moveTo>
                  <a:cubicBezTo>
                    <a:pt x="6158" y="2160"/>
                    <a:pt x="2301" y="4320"/>
                    <a:pt x="758" y="8100"/>
                  </a:cubicBezTo>
                  <a:cubicBezTo>
                    <a:pt x="-785" y="11880"/>
                    <a:pt x="-14" y="17280"/>
                    <a:pt x="3458" y="19440"/>
                  </a:cubicBezTo>
                  <a:cubicBezTo>
                    <a:pt x="6929" y="21600"/>
                    <a:pt x="13101" y="20520"/>
                    <a:pt x="16572" y="16740"/>
                  </a:cubicBezTo>
                  <a:cubicBezTo>
                    <a:pt x="20044" y="12960"/>
                    <a:pt x="20815" y="6480"/>
                    <a:pt x="18886" y="3240"/>
                  </a:cubicBezTo>
                  <a:cubicBezTo>
                    <a:pt x="16958" y="0"/>
                    <a:pt x="12329" y="0"/>
                    <a:pt x="770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9" name="Line"/>
            <p:cNvSpPr/>
            <p:nvPr/>
          </p:nvSpPr>
          <p:spPr>
            <a:xfrm>
              <a:off x="3958570" y="5073448"/>
              <a:ext cx="255901" cy="4633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5" h="21491" fill="norm" stroke="1" extrusionOk="0">
                  <a:moveTo>
                    <a:pt x="21216" y="1406"/>
                  </a:moveTo>
                  <a:cubicBezTo>
                    <a:pt x="21393" y="915"/>
                    <a:pt x="21570" y="424"/>
                    <a:pt x="21127" y="178"/>
                  </a:cubicBezTo>
                  <a:cubicBezTo>
                    <a:pt x="20685" y="-67"/>
                    <a:pt x="19622" y="-67"/>
                    <a:pt x="17232" y="228"/>
                  </a:cubicBezTo>
                  <a:cubicBezTo>
                    <a:pt x="14842" y="522"/>
                    <a:pt x="11124" y="1111"/>
                    <a:pt x="8203" y="2142"/>
                  </a:cubicBezTo>
                  <a:cubicBezTo>
                    <a:pt x="5281" y="3173"/>
                    <a:pt x="3157" y="4646"/>
                    <a:pt x="1918" y="6757"/>
                  </a:cubicBezTo>
                  <a:cubicBezTo>
                    <a:pt x="678" y="8868"/>
                    <a:pt x="324" y="11617"/>
                    <a:pt x="147" y="13875"/>
                  </a:cubicBezTo>
                  <a:cubicBezTo>
                    <a:pt x="-30" y="16133"/>
                    <a:pt x="-30" y="17900"/>
                    <a:pt x="59" y="19029"/>
                  </a:cubicBezTo>
                  <a:cubicBezTo>
                    <a:pt x="147" y="20158"/>
                    <a:pt x="324" y="20649"/>
                    <a:pt x="1386" y="20993"/>
                  </a:cubicBezTo>
                  <a:cubicBezTo>
                    <a:pt x="2449" y="21337"/>
                    <a:pt x="4396" y="21533"/>
                    <a:pt x="7052" y="21484"/>
                  </a:cubicBezTo>
                  <a:cubicBezTo>
                    <a:pt x="9708" y="21435"/>
                    <a:pt x="13072" y="21140"/>
                    <a:pt x="16436" y="208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0" name="Line"/>
            <p:cNvSpPr/>
            <p:nvPr/>
          </p:nvSpPr>
          <p:spPr>
            <a:xfrm>
              <a:off x="3939157" y="5370452"/>
              <a:ext cx="16510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262" y="15600"/>
                    <a:pt x="10523" y="9600"/>
                    <a:pt x="14123" y="6000"/>
                  </a:cubicBezTo>
                  <a:cubicBezTo>
                    <a:pt x="17723" y="2400"/>
                    <a:pt x="19662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1" name="Line"/>
            <p:cNvSpPr/>
            <p:nvPr/>
          </p:nvSpPr>
          <p:spPr>
            <a:xfrm>
              <a:off x="4256118" y="5087787"/>
              <a:ext cx="279940" cy="5357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9" h="21523" fill="norm" stroke="1" extrusionOk="0">
                  <a:moveTo>
                    <a:pt x="21479" y="641"/>
                  </a:moveTo>
                  <a:cubicBezTo>
                    <a:pt x="18718" y="301"/>
                    <a:pt x="15957" y="-39"/>
                    <a:pt x="13359" y="4"/>
                  </a:cubicBezTo>
                  <a:cubicBezTo>
                    <a:pt x="10760" y="46"/>
                    <a:pt x="8324" y="471"/>
                    <a:pt x="6619" y="1194"/>
                  </a:cubicBezTo>
                  <a:cubicBezTo>
                    <a:pt x="4914" y="1917"/>
                    <a:pt x="3939" y="2937"/>
                    <a:pt x="3533" y="4681"/>
                  </a:cubicBezTo>
                  <a:cubicBezTo>
                    <a:pt x="3127" y="6424"/>
                    <a:pt x="3290" y="8890"/>
                    <a:pt x="2884" y="11399"/>
                  </a:cubicBezTo>
                  <a:cubicBezTo>
                    <a:pt x="2477" y="13907"/>
                    <a:pt x="1503" y="16459"/>
                    <a:pt x="853" y="18074"/>
                  </a:cubicBezTo>
                  <a:cubicBezTo>
                    <a:pt x="204" y="19690"/>
                    <a:pt x="-121" y="20370"/>
                    <a:pt x="41" y="20838"/>
                  </a:cubicBezTo>
                  <a:cubicBezTo>
                    <a:pt x="204" y="21306"/>
                    <a:pt x="853" y="21561"/>
                    <a:pt x="2721" y="21518"/>
                  </a:cubicBezTo>
                  <a:cubicBezTo>
                    <a:pt x="4589" y="21476"/>
                    <a:pt x="7674" y="21136"/>
                    <a:pt x="9705" y="20881"/>
                  </a:cubicBezTo>
                  <a:cubicBezTo>
                    <a:pt x="11735" y="20626"/>
                    <a:pt x="12709" y="20455"/>
                    <a:pt x="13684" y="202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2" name="Line"/>
            <p:cNvSpPr/>
            <p:nvPr/>
          </p:nvSpPr>
          <p:spPr>
            <a:xfrm>
              <a:off x="4555107" y="5237102"/>
              <a:ext cx="190501" cy="358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2" fill="norm" stroke="1" extrusionOk="0">
                  <a:moveTo>
                    <a:pt x="0" y="762"/>
                  </a:moveTo>
                  <a:cubicBezTo>
                    <a:pt x="1200" y="4955"/>
                    <a:pt x="2400" y="9148"/>
                    <a:pt x="3240" y="12388"/>
                  </a:cubicBezTo>
                  <a:cubicBezTo>
                    <a:pt x="4080" y="15628"/>
                    <a:pt x="4560" y="17915"/>
                    <a:pt x="5040" y="19376"/>
                  </a:cubicBezTo>
                  <a:cubicBezTo>
                    <a:pt x="5520" y="20838"/>
                    <a:pt x="6000" y="21473"/>
                    <a:pt x="6720" y="21536"/>
                  </a:cubicBezTo>
                  <a:cubicBezTo>
                    <a:pt x="7440" y="21600"/>
                    <a:pt x="8400" y="21092"/>
                    <a:pt x="9600" y="19376"/>
                  </a:cubicBezTo>
                  <a:cubicBezTo>
                    <a:pt x="10800" y="17661"/>
                    <a:pt x="12240" y="14739"/>
                    <a:pt x="14280" y="11308"/>
                  </a:cubicBezTo>
                  <a:cubicBezTo>
                    <a:pt x="16320" y="7878"/>
                    <a:pt x="18960" y="393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3" name="Line"/>
            <p:cNvSpPr/>
            <p:nvPr/>
          </p:nvSpPr>
          <p:spPr>
            <a:xfrm>
              <a:off x="4834507" y="5104603"/>
              <a:ext cx="139276" cy="53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4" h="21566" fill="norm" stroke="1" extrusionOk="0">
                  <a:moveTo>
                    <a:pt x="0" y="480"/>
                  </a:moveTo>
                  <a:cubicBezTo>
                    <a:pt x="4909" y="309"/>
                    <a:pt x="9818" y="137"/>
                    <a:pt x="13255" y="52"/>
                  </a:cubicBezTo>
                  <a:cubicBezTo>
                    <a:pt x="16691" y="-34"/>
                    <a:pt x="18655" y="-34"/>
                    <a:pt x="19800" y="223"/>
                  </a:cubicBezTo>
                  <a:cubicBezTo>
                    <a:pt x="20945" y="480"/>
                    <a:pt x="21273" y="995"/>
                    <a:pt x="21436" y="2623"/>
                  </a:cubicBezTo>
                  <a:cubicBezTo>
                    <a:pt x="21600" y="4252"/>
                    <a:pt x="21600" y="6995"/>
                    <a:pt x="21109" y="9395"/>
                  </a:cubicBezTo>
                  <a:cubicBezTo>
                    <a:pt x="20618" y="11795"/>
                    <a:pt x="19636" y="13852"/>
                    <a:pt x="19145" y="15309"/>
                  </a:cubicBezTo>
                  <a:cubicBezTo>
                    <a:pt x="18655" y="16766"/>
                    <a:pt x="18655" y="17623"/>
                    <a:pt x="18982" y="18309"/>
                  </a:cubicBezTo>
                  <a:cubicBezTo>
                    <a:pt x="19309" y="18995"/>
                    <a:pt x="19964" y="19509"/>
                    <a:pt x="18818" y="19766"/>
                  </a:cubicBezTo>
                  <a:cubicBezTo>
                    <a:pt x="17673" y="20023"/>
                    <a:pt x="14727" y="20023"/>
                    <a:pt x="11291" y="20280"/>
                  </a:cubicBezTo>
                  <a:cubicBezTo>
                    <a:pt x="7855" y="20537"/>
                    <a:pt x="3927" y="21052"/>
                    <a:pt x="0" y="215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4" name="Line"/>
            <p:cNvSpPr/>
            <p:nvPr/>
          </p:nvSpPr>
          <p:spPr>
            <a:xfrm>
              <a:off x="5279007" y="5345052"/>
              <a:ext cx="1714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5" name="Line"/>
            <p:cNvSpPr/>
            <p:nvPr/>
          </p:nvSpPr>
          <p:spPr>
            <a:xfrm>
              <a:off x="5304407" y="5478402"/>
              <a:ext cx="1968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06" y="18000"/>
                    <a:pt x="11613" y="14400"/>
                    <a:pt x="15213" y="10800"/>
                  </a:cubicBezTo>
                  <a:cubicBezTo>
                    <a:pt x="18813" y="7200"/>
                    <a:pt x="20206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6" name="Line"/>
            <p:cNvSpPr/>
            <p:nvPr/>
          </p:nvSpPr>
          <p:spPr>
            <a:xfrm>
              <a:off x="5882257" y="5126741"/>
              <a:ext cx="228601" cy="4313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7" fill="norm" stroke="1" extrusionOk="0">
                  <a:moveTo>
                    <a:pt x="21600" y="1063"/>
                  </a:moveTo>
                  <a:cubicBezTo>
                    <a:pt x="21000" y="644"/>
                    <a:pt x="20400" y="225"/>
                    <a:pt x="19600" y="67"/>
                  </a:cubicBezTo>
                  <a:cubicBezTo>
                    <a:pt x="18800" y="-90"/>
                    <a:pt x="17800" y="15"/>
                    <a:pt x="15600" y="539"/>
                  </a:cubicBezTo>
                  <a:cubicBezTo>
                    <a:pt x="13400" y="1063"/>
                    <a:pt x="10000" y="2007"/>
                    <a:pt x="7600" y="3580"/>
                  </a:cubicBezTo>
                  <a:cubicBezTo>
                    <a:pt x="5200" y="5153"/>
                    <a:pt x="3800" y="7355"/>
                    <a:pt x="2700" y="9766"/>
                  </a:cubicBezTo>
                  <a:cubicBezTo>
                    <a:pt x="1600" y="12178"/>
                    <a:pt x="800" y="14799"/>
                    <a:pt x="400" y="16425"/>
                  </a:cubicBezTo>
                  <a:cubicBezTo>
                    <a:pt x="0" y="18050"/>
                    <a:pt x="0" y="18679"/>
                    <a:pt x="0" y="19256"/>
                  </a:cubicBezTo>
                  <a:cubicBezTo>
                    <a:pt x="0" y="19832"/>
                    <a:pt x="0" y="20357"/>
                    <a:pt x="500" y="20776"/>
                  </a:cubicBezTo>
                  <a:cubicBezTo>
                    <a:pt x="1000" y="21195"/>
                    <a:pt x="2000" y="21510"/>
                    <a:pt x="5000" y="21300"/>
                  </a:cubicBezTo>
                  <a:cubicBezTo>
                    <a:pt x="8000" y="21091"/>
                    <a:pt x="13000" y="20357"/>
                    <a:pt x="18000" y="196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7" name="Line"/>
            <p:cNvSpPr/>
            <p:nvPr/>
          </p:nvSpPr>
          <p:spPr>
            <a:xfrm>
              <a:off x="5888607" y="5357752"/>
              <a:ext cx="17145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8" name="Line"/>
            <p:cNvSpPr/>
            <p:nvPr/>
          </p:nvSpPr>
          <p:spPr>
            <a:xfrm>
              <a:off x="6165563" y="5105677"/>
              <a:ext cx="243745" cy="4616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3" h="21510" fill="norm" stroke="1" extrusionOk="0">
                  <a:moveTo>
                    <a:pt x="21443" y="1685"/>
                  </a:moveTo>
                  <a:cubicBezTo>
                    <a:pt x="19022" y="1094"/>
                    <a:pt x="16602" y="502"/>
                    <a:pt x="14740" y="206"/>
                  </a:cubicBezTo>
                  <a:cubicBezTo>
                    <a:pt x="12877" y="-90"/>
                    <a:pt x="11574" y="-90"/>
                    <a:pt x="10271" y="354"/>
                  </a:cubicBezTo>
                  <a:cubicBezTo>
                    <a:pt x="8967" y="798"/>
                    <a:pt x="7664" y="1685"/>
                    <a:pt x="6640" y="3313"/>
                  </a:cubicBezTo>
                  <a:cubicBezTo>
                    <a:pt x="5615" y="4940"/>
                    <a:pt x="4871" y="7307"/>
                    <a:pt x="3940" y="9773"/>
                  </a:cubicBezTo>
                  <a:cubicBezTo>
                    <a:pt x="3009" y="12239"/>
                    <a:pt x="1891" y="14803"/>
                    <a:pt x="1240" y="16332"/>
                  </a:cubicBezTo>
                  <a:cubicBezTo>
                    <a:pt x="588" y="17861"/>
                    <a:pt x="402" y="18354"/>
                    <a:pt x="215" y="19044"/>
                  </a:cubicBezTo>
                  <a:cubicBezTo>
                    <a:pt x="29" y="19735"/>
                    <a:pt x="-157" y="20622"/>
                    <a:pt x="215" y="21066"/>
                  </a:cubicBezTo>
                  <a:cubicBezTo>
                    <a:pt x="588" y="21510"/>
                    <a:pt x="1519" y="21510"/>
                    <a:pt x="3288" y="21510"/>
                  </a:cubicBezTo>
                  <a:cubicBezTo>
                    <a:pt x="5057" y="21510"/>
                    <a:pt x="7664" y="21510"/>
                    <a:pt x="10271" y="215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9" name="Line"/>
            <p:cNvSpPr/>
            <p:nvPr/>
          </p:nvSpPr>
          <p:spPr>
            <a:xfrm>
              <a:off x="6504557" y="5249802"/>
              <a:ext cx="171451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333" y="0"/>
                    <a:pt x="2667" y="0"/>
                    <a:pt x="4533" y="943"/>
                  </a:cubicBezTo>
                  <a:cubicBezTo>
                    <a:pt x="6400" y="1886"/>
                    <a:pt x="8800" y="3771"/>
                    <a:pt x="11200" y="6429"/>
                  </a:cubicBezTo>
                  <a:cubicBezTo>
                    <a:pt x="13600" y="9086"/>
                    <a:pt x="16000" y="12514"/>
                    <a:pt x="17733" y="15171"/>
                  </a:cubicBezTo>
                  <a:cubicBezTo>
                    <a:pt x="19467" y="17829"/>
                    <a:pt x="20533" y="1971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0" name="Line"/>
            <p:cNvSpPr/>
            <p:nvPr/>
          </p:nvSpPr>
          <p:spPr>
            <a:xfrm>
              <a:off x="6547066" y="5192652"/>
              <a:ext cx="154342" cy="3636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4" h="21453" fill="norm" stroke="1" extrusionOk="0">
                  <a:moveTo>
                    <a:pt x="21284" y="0"/>
                  </a:moveTo>
                  <a:cubicBezTo>
                    <a:pt x="18949" y="749"/>
                    <a:pt x="16614" y="1498"/>
                    <a:pt x="13841" y="3933"/>
                  </a:cubicBezTo>
                  <a:cubicBezTo>
                    <a:pt x="11068" y="6368"/>
                    <a:pt x="7857" y="10488"/>
                    <a:pt x="5522" y="13360"/>
                  </a:cubicBezTo>
                  <a:cubicBezTo>
                    <a:pt x="3187" y="16231"/>
                    <a:pt x="1727" y="17854"/>
                    <a:pt x="852" y="19103"/>
                  </a:cubicBezTo>
                  <a:cubicBezTo>
                    <a:pt x="-24" y="20351"/>
                    <a:pt x="-316" y="21225"/>
                    <a:pt x="414" y="21413"/>
                  </a:cubicBezTo>
                  <a:cubicBezTo>
                    <a:pt x="1143" y="21600"/>
                    <a:pt x="2895" y="21101"/>
                    <a:pt x="4646" y="206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1" name="Line"/>
            <p:cNvSpPr/>
            <p:nvPr/>
          </p:nvSpPr>
          <p:spPr>
            <a:xfrm>
              <a:off x="6759469" y="5433952"/>
              <a:ext cx="24489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5" h="21600" fill="norm" stroke="1" extrusionOk="0">
                  <a:moveTo>
                    <a:pt x="15425" y="0"/>
                  </a:moveTo>
                  <a:cubicBezTo>
                    <a:pt x="10025" y="4800"/>
                    <a:pt x="4625" y="9600"/>
                    <a:pt x="1925" y="12750"/>
                  </a:cubicBezTo>
                  <a:cubicBezTo>
                    <a:pt x="-775" y="15900"/>
                    <a:pt x="-775" y="17400"/>
                    <a:pt x="2825" y="18600"/>
                  </a:cubicBezTo>
                  <a:cubicBezTo>
                    <a:pt x="6425" y="19800"/>
                    <a:pt x="13625" y="20700"/>
                    <a:pt x="2082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2" name="Line"/>
            <p:cNvSpPr/>
            <p:nvPr/>
          </p:nvSpPr>
          <p:spPr>
            <a:xfrm>
              <a:off x="6847457" y="5459352"/>
              <a:ext cx="1016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3" name="Line"/>
            <p:cNvSpPr/>
            <p:nvPr/>
          </p:nvSpPr>
          <p:spPr>
            <a:xfrm>
              <a:off x="6917670" y="5383152"/>
              <a:ext cx="12338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2" h="21600" fill="norm" stroke="1" extrusionOk="0">
                  <a:moveTo>
                    <a:pt x="10182" y="0"/>
                  </a:moveTo>
                  <a:cubicBezTo>
                    <a:pt x="6582" y="5929"/>
                    <a:pt x="2982" y="11859"/>
                    <a:pt x="1182" y="15353"/>
                  </a:cubicBezTo>
                  <a:cubicBezTo>
                    <a:pt x="-618" y="18847"/>
                    <a:pt x="-618" y="19906"/>
                    <a:pt x="2982" y="20541"/>
                  </a:cubicBezTo>
                  <a:cubicBezTo>
                    <a:pt x="6582" y="21176"/>
                    <a:pt x="13782" y="21388"/>
                    <a:pt x="2098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4" name="Line"/>
            <p:cNvSpPr/>
            <p:nvPr/>
          </p:nvSpPr>
          <p:spPr>
            <a:xfrm>
              <a:off x="7101457" y="5249802"/>
              <a:ext cx="114301" cy="304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800" y="2550"/>
                    <a:pt x="1600" y="5100"/>
                    <a:pt x="5200" y="8700"/>
                  </a:cubicBezTo>
                  <a:cubicBezTo>
                    <a:pt x="8800" y="12300"/>
                    <a:pt x="15200" y="1695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5" name="Line"/>
            <p:cNvSpPr/>
            <p:nvPr/>
          </p:nvSpPr>
          <p:spPr>
            <a:xfrm>
              <a:off x="7076057" y="5249802"/>
              <a:ext cx="177801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314" y="267"/>
                    <a:pt x="19029" y="533"/>
                    <a:pt x="17357" y="1600"/>
                  </a:cubicBezTo>
                  <a:cubicBezTo>
                    <a:pt x="15686" y="2667"/>
                    <a:pt x="13629" y="4533"/>
                    <a:pt x="10800" y="7133"/>
                  </a:cubicBezTo>
                  <a:cubicBezTo>
                    <a:pt x="7971" y="9733"/>
                    <a:pt x="4371" y="13067"/>
                    <a:pt x="2443" y="15600"/>
                  </a:cubicBezTo>
                  <a:cubicBezTo>
                    <a:pt x="514" y="18133"/>
                    <a:pt x="257" y="1986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6" name="Line"/>
            <p:cNvSpPr/>
            <p:nvPr/>
          </p:nvSpPr>
          <p:spPr>
            <a:xfrm>
              <a:off x="7250593" y="5497452"/>
              <a:ext cx="92165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5" h="21600" fill="norm" stroke="1" extrusionOk="0">
                  <a:moveTo>
                    <a:pt x="3702" y="0"/>
                  </a:moveTo>
                  <a:cubicBezTo>
                    <a:pt x="6157" y="758"/>
                    <a:pt x="8611" y="1516"/>
                    <a:pt x="10084" y="2842"/>
                  </a:cubicBezTo>
                  <a:cubicBezTo>
                    <a:pt x="11557" y="4168"/>
                    <a:pt x="12048" y="6063"/>
                    <a:pt x="10820" y="8526"/>
                  </a:cubicBezTo>
                  <a:cubicBezTo>
                    <a:pt x="9593" y="10989"/>
                    <a:pt x="6648" y="14021"/>
                    <a:pt x="4193" y="16295"/>
                  </a:cubicBezTo>
                  <a:cubicBezTo>
                    <a:pt x="1739" y="18568"/>
                    <a:pt x="-225" y="20084"/>
                    <a:pt x="20" y="20842"/>
                  </a:cubicBezTo>
                  <a:cubicBezTo>
                    <a:pt x="266" y="21600"/>
                    <a:pt x="2720" y="21600"/>
                    <a:pt x="6648" y="21600"/>
                  </a:cubicBezTo>
                  <a:cubicBezTo>
                    <a:pt x="10575" y="21600"/>
                    <a:pt x="15975" y="21600"/>
                    <a:pt x="2137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7" name="Line"/>
            <p:cNvSpPr/>
            <p:nvPr/>
          </p:nvSpPr>
          <p:spPr>
            <a:xfrm>
              <a:off x="7444357" y="5472052"/>
              <a:ext cx="1206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8" name="Line"/>
            <p:cNvSpPr/>
            <p:nvPr/>
          </p:nvSpPr>
          <p:spPr>
            <a:xfrm>
              <a:off x="7490509" y="5402202"/>
              <a:ext cx="23699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3" h="21600" fill="norm" stroke="1" extrusionOk="0">
                  <a:moveTo>
                    <a:pt x="20153" y="0"/>
                  </a:moveTo>
                  <a:cubicBezTo>
                    <a:pt x="11153" y="4080"/>
                    <a:pt x="2153" y="8160"/>
                    <a:pt x="353" y="11760"/>
                  </a:cubicBezTo>
                  <a:cubicBezTo>
                    <a:pt x="-1447" y="15360"/>
                    <a:pt x="3953" y="18480"/>
                    <a:pt x="935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9" name="Line"/>
            <p:cNvSpPr/>
            <p:nvPr/>
          </p:nvSpPr>
          <p:spPr>
            <a:xfrm>
              <a:off x="7704707" y="5560952"/>
              <a:ext cx="508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0" name="Line"/>
            <p:cNvSpPr/>
            <p:nvPr/>
          </p:nvSpPr>
          <p:spPr>
            <a:xfrm>
              <a:off x="7958707" y="5573652"/>
              <a:ext cx="127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1" name="Line"/>
            <p:cNvSpPr/>
            <p:nvPr/>
          </p:nvSpPr>
          <p:spPr>
            <a:xfrm>
              <a:off x="8314307" y="5510152"/>
              <a:ext cx="2413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58" y="4800"/>
                    <a:pt x="8716" y="9600"/>
                    <a:pt x="12316" y="13200"/>
                  </a:cubicBezTo>
                  <a:cubicBezTo>
                    <a:pt x="15916" y="16800"/>
                    <a:pt x="18758" y="192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2" name="Line"/>
            <p:cNvSpPr/>
            <p:nvPr/>
          </p:nvSpPr>
          <p:spPr>
            <a:xfrm>
              <a:off x="8422257" y="5440302"/>
              <a:ext cx="31751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3" name="Line"/>
            <p:cNvSpPr/>
            <p:nvPr/>
          </p:nvSpPr>
          <p:spPr>
            <a:xfrm>
              <a:off x="8657207" y="5306952"/>
              <a:ext cx="209551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491" y="3476"/>
                    <a:pt x="6982" y="6952"/>
                    <a:pt x="10473" y="10241"/>
                  </a:cubicBezTo>
                  <a:cubicBezTo>
                    <a:pt x="13964" y="13531"/>
                    <a:pt x="17455" y="16634"/>
                    <a:pt x="19309" y="18497"/>
                  </a:cubicBezTo>
                  <a:cubicBezTo>
                    <a:pt x="21164" y="20359"/>
                    <a:pt x="21382" y="2097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4" name="Line"/>
            <p:cNvSpPr/>
            <p:nvPr/>
          </p:nvSpPr>
          <p:spPr>
            <a:xfrm>
              <a:off x="8668016" y="5300602"/>
              <a:ext cx="217792" cy="389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0" h="21483" fill="norm" stroke="1" extrusionOk="0">
                  <a:moveTo>
                    <a:pt x="21370" y="0"/>
                  </a:moveTo>
                  <a:cubicBezTo>
                    <a:pt x="18670" y="2102"/>
                    <a:pt x="15970" y="4203"/>
                    <a:pt x="12751" y="7181"/>
                  </a:cubicBezTo>
                  <a:cubicBezTo>
                    <a:pt x="9532" y="10158"/>
                    <a:pt x="5793" y="14011"/>
                    <a:pt x="3612" y="16171"/>
                  </a:cubicBezTo>
                  <a:cubicBezTo>
                    <a:pt x="1432" y="18331"/>
                    <a:pt x="808" y="18798"/>
                    <a:pt x="393" y="19440"/>
                  </a:cubicBezTo>
                  <a:cubicBezTo>
                    <a:pt x="-22" y="20082"/>
                    <a:pt x="-230" y="20899"/>
                    <a:pt x="393" y="21250"/>
                  </a:cubicBezTo>
                  <a:cubicBezTo>
                    <a:pt x="1016" y="21600"/>
                    <a:pt x="2470" y="21483"/>
                    <a:pt x="3924" y="213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5" name="Line"/>
            <p:cNvSpPr/>
            <p:nvPr/>
          </p:nvSpPr>
          <p:spPr>
            <a:xfrm>
              <a:off x="8886341" y="5611286"/>
              <a:ext cx="101067" cy="1655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7" h="21387" fill="norm" stroke="1" extrusionOk="0">
                  <a:moveTo>
                    <a:pt x="1237" y="881"/>
                  </a:moveTo>
                  <a:cubicBezTo>
                    <a:pt x="1237" y="3888"/>
                    <a:pt x="1237" y="6896"/>
                    <a:pt x="1012" y="9357"/>
                  </a:cubicBezTo>
                  <a:cubicBezTo>
                    <a:pt x="787" y="11817"/>
                    <a:pt x="337" y="13731"/>
                    <a:pt x="112" y="13868"/>
                  </a:cubicBezTo>
                  <a:cubicBezTo>
                    <a:pt x="-113" y="14005"/>
                    <a:pt x="-113" y="12364"/>
                    <a:pt x="1237" y="10177"/>
                  </a:cubicBezTo>
                  <a:cubicBezTo>
                    <a:pt x="2587" y="7990"/>
                    <a:pt x="5287" y="5255"/>
                    <a:pt x="7537" y="3341"/>
                  </a:cubicBezTo>
                  <a:cubicBezTo>
                    <a:pt x="9787" y="1428"/>
                    <a:pt x="11587" y="334"/>
                    <a:pt x="13612" y="60"/>
                  </a:cubicBezTo>
                  <a:cubicBezTo>
                    <a:pt x="15637" y="-213"/>
                    <a:pt x="17887" y="334"/>
                    <a:pt x="19237" y="4025"/>
                  </a:cubicBezTo>
                  <a:cubicBezTo>
                    <a:pt x="20587" y="7716"/>
                    <a:pt x="21037" y="14552"/>
                    <a:pt x="21487" y="213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6" name="Line"/>
            <p:cNvSpPr/>
            <p:nvPr/>
          </p:nvSpPr>
          <p:spPr>
            <a:xfrm>
              <a:off x="9082657" y="5269409"/>
              <a:ext cx="155832" cy="4325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9" h="21428" fill="norm" stroke="1" extrusionOk="0">
                  <a:moveTo>
                    <a:pt x="0" y="2803"/>
                  </a:moveTo>
                  <a:cubicBezTo>
                    <a:pt x="584" y="2279"/>
                    <a:pt x="1168" y="1755"/>
                    <a:pt x="3065" y="1335"/>
                  </a:cubicBezTo>
                  <a:cubicBezTo>
                    <a:pt x="4962" y="916"/>
                    <a:pt x="8173" y="601"/>
                    <a:pt x="10508" y="391"/>
                  </a:cubicBezTo>
                  <a:cubicBezTo>
                    <a:pt x="12843" y="182"/>
                    <a:pt x="14303" y="77"/>
                    <a:pt x="15908" y="24"/>
                  </a:cubicBezTo>
                  <a:cubicBezTo>
                    <a:pt x="17514" y="-28"/>
                    <a:pt x="19265" y="-28"/>
                    <a:pt x="20286" y="339"/>
                  </a:cubicBezTo>
                  <a:cubicBezTo>
                    <a:pt x="21308" y="706"/>
                    <a:pt x="21600" y="1440"/>
                    <a:pt x="21454" y="3485"/>
                  </a:cubicBezTo>
                  <a:cubicBezTo>
                    <a:pt x="21308" y="5529"/>
                    <a:pt x="20724" y="8885"/>
                    <a:pt x="20578" y="11611"/>
                  </a:cubicBezTo>
                  <a:cubicBezTo>
                    <a:pt x="20432" y="14337"/>
                    <a:pt x="20724" y="16434"/>
                    <a:pt x="20141" y="18007"/>
                  </a:cubicBezTo>
                  <a:cubicBezTo>
                    <a:pt x="19557" y="19580"/>
                    <a:pt x="18097" y="20628"/>
                    <a:pt x="15470" y="21100"/>
                  </a:cubicBezTo>
                  <a:cubicBezTo>
                    <a:pt x="12843" y="21572"/>
                    <a:pt x="9049" y="21467"/>
                    <a:pt x="6714" y="21205"/>
                  </a:cubicBezTo>
                  <a:cubicBezTo>
                    <a:pt x="4378" y="20943"/>
                    <a:pt x="3503" y="20523"/>
                    <a:pt x="2627" y="201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7" name="Line"/>
            <p:cNvSpPr/>
            <p:nvPr/>
          </p:nvSpPr>
          <p:spPr>
            <a:xfrm>
              <a:off x="9476357" y="5534329"/>
              <a:ext cx="279401" cy="139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0" y="11040"/>
                  </a:moveTo>
                  <a:cubicBezTo>
                    <a:pt x="5564" y="4868"/>
                    <a:pt x="11127" y="-1303"/>
                    <a:pt x="14727" y="240"/>
                  </a:cubicBezTo>
                  <a:cubicBezTo>
                    <a:pt x="18327" y="1783"/>
                    <a:pt x="19964" y="11040"/>
                    <a:pt x="21600" y="202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8" name="Line"/>
            <p:cNvSpPr/>
            <p:nvPr/>
          </p:nvSpPr>
          <p:spPr>
            <a:xfrm>
              <a:off x="9546207" y="5637152"/>
              <a:ext cx="1778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9" name="Line"/>
            <p:cNvSpPr/>
            <p:nvPr/>
          </p:nvSpPr>
          <p:spPr>
            <a:xfrm>
              <a:off x="9559412" y="5262502"/>
              <a:ext cx="139196" cy="1704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2" h="21473" fill="norm" stroke="1" extrusionOk="0">
                  <a:moveTo>
                    <a:pt x="904" y="0"/>
                  </a:moveTo>
                  <a:cubicBezTo>
                    <a:pt x="577" y="5867"/>
                    <a:pt x="249" y="11733"/>
                    <a:pt x="86" y="15333"/>
                  </a:cubicBezTo>
                  <a:cubicBezTo>
                    <a:pt x="-78" y="18933"/>
                    <a:pt x="-78" y="20267"/>
                    <a:pt x="740" y="20933"/>
                  </a:cubicBezTo>
                  <a:cubicBezTo>
                    <a:pt x="1558" y="21600"/>
                    <a:pt x="3195" y="21600"/>
                    <a:pt x="6795" y="21200"/>
                  </a:cubicBezTo>
                  <a:cubicBezTo>
                    <a:pt x="10395" y="20800"/>
                    <a:pt x="15958" y="20000"/>
                    <a:pt x="21522" y="192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0" name="Line"/>
            <p:cNvSpPr/>
            <p:nvPr/>
          </p:nvSpPr>
          <p:spPr>
            <a:xfrm>
              <a:off x="9699552" y="5310625"/>
              <a:ext cx="93363" cy="944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2" h="20944" fill="norm" stroke="1" extrusionOk="0">
                  <a:moveTo>
                    <a:pt x="15626" y="594"/>
                  </a:moveTo>
                  <a:cubicBezTo>
                    <a:pt x="11786" y="125"/>
                    <a:pt x="7946" y="-345"/>
                    <a:pt x="5066" y="359"/>
                  </a:cubicBezTo>
                  <a:cubicBezTo>
                    <a:pt x="2186" y="1064"/>
                    <a:pt x="266" y="2942"/>
                    <a:pt x="26" y="6464"/>
                  </a:cubicBezTo>
                  <a:cubicBezTo>
                    <a:pt x="-214" y="9985"/>
                    <a:pt x="1226" y="15151"/>
                    <a:pt x="4346" y="17968"/>
                  </a:cubicBezTo>
                  <a:cubicBezTo>
                    <a:pt x="7466" y="20785"/>
                    <a:pt x="12266" y="21255"/>
                    <a:pt x="15626" y="20785"/>
                  </a:cubicBezTo>
                  <a:cubicBezTo>
                    <a:pt x="18986" y="20316"/>
                    <a:pt x="20906" y="18907"/>
                    <a:pt x="21146" y="15385"/>
                  </a:cubicBezTo>
                  <a:cubicBezTo>
                    <a:pt x="21386" y="11864"/>
                    <a:pt x="19946" y="6229"/>
                    <a:pt x="18026" y="3646"/>
                  </a:cubicBezTo>
                  <a:cubicBezTo>
                    <a:pt x="16106" y="1064"/>
                    <a:pt x="13706" y="1533"/>
                    <a:pt x="11306" y="20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1" name="Line"/>
            <p:cNvSpPr/>
            <p:nvPr/>
          </p:nvSpPr>
          <p:spPr>
            <a:xfrm>
              <a:off x="9853124" y="5255033"/>
              <a:ext cx="131234" cy="199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26" fill="norm" stroke="1" extrusionOk="0">
                  <a:moveTo>
                    <a:pt x="20555" y="4794"/>
                  </a:moveTo>
                  <a:cubicBezTo>
                    <a:pt x="20555" y="3680"/>
                    <a:pt x="20555" y="2567"/>
                    <a:pt x="20032" y="1565"/>
                  </a:cubicBezTo>
                  <a:cubicBezTo>
                    <a:pt x="19510" y="563"/>
                    <a:pt x="18465" y="-328"/>
                    <a:pt x="15503" y="117"/>
                  </a:cubicBezTo>
                  <a:cubicBezTo>
                    <a:pt x="12542" y="563"/>
                    <a:pt x="7665" y="2344"/>
                    <a:pt x="4529" y="5128"/>
                  </a:cubicBezTo>
                  <a:cubicBezTo>
                    <a:pt x="1394" y="7911"/>
                    <a:pt x="0" y="11697"/>
                    <a:pt x="0" y="14592"/>
                  </a:cubicBezTo>
                  <a:cubicBezTo>
                    <a:pt x="0" y="17486"/>
                    <a:pt x="1394" y="19491"/>
                    <a:pt x="5226" y="20381"/>
                  </a:cubicBezTo>
                  <a:cubicBezTo>
                    <a:pt x="9058" y="21272"/>
                    <a:pt x="15329" y="21049"/>
                    <a:pt x="21600" y="208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2" name="Line"/>
            <p:cNvSpPr/>
            <p:nvPr/>
          </p:nvSpPr>
          <p:spPr>
            <a:xfrm>
              <a:off x="9851007" y="5370452"/>
              <a:ext cx="1079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3" name="Line"/>
            <p:cNvSpPr/>
            <p:nvPr/>
          </p:nvSpPr>
          <p:spPr>
            <a:xfrm>
              <a:off x="10200257" y="5524744"/>
              <a:ext cx="241301" cy="2978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54" fill="norm" stroke="1" extrusionOk="0">
                  <a:moveTo>
                    <a:pt x="0" y="18444"/>
                  </a:moveTo>
                  <a:cubicBezTo>
                    <a:pt x="2842" y="13913"/>
                    <a:pt x="5684" y="9381"/>
                    <a:pt x="7200" y="6738"/>
                  </a:cubicBezTo>
                  <a:cubicBezTo>
                    <a:pt x="8716" y="4094"/>
                    <a:pt x="8905" y="3339"/>
                    <a:pt x="9189" y="2357"/>
                  </a:cubicBezTo>
                  <a:cubicBezTo>
                    <a:pt x="9474" y="1375"/>
                    <a:pt x="9853" y="167"/>
                    <a:pt x="9853" y="16"/>
                  </a:cubicBezTo>
                  <a:cubicBezTo>
                    <a:pt x="9853" y="-135"/>
                    <a:pt x="9474" y="771"/>
                    <a:pt x="8905" y="3188"/>
                  </a:cubicBezTo>
                  <a:cubicBezTo>
                    <a:pt x="8337" y="5605"/>
                    <a:pt x="7579" y="9532"/>
                    <a:pt x="7200" y="12402"/>
                  </a:cubicBezTo>
                  <a:cubicBezTo>
                    <a:pt x="6821" y="15272"/>
                    <a:pt x="6821" y="17085"/>
                    <a:pt x="6916" y="18444"/>
                  </a:cubicBezTo>
                  <a:cubicBezTo>
                    <a:pt x="7011" y="19803"/>
                    <a:pt x="7200" y="20710"/>
                    <a:pt x="7768" y="21087"/>
                  </a:cubicBezTo>
                  <a:cubicBezTo>
                    <a:pt x="8337" y="21465"/>
                    <a:pt x="9284" y="21314"/>
                    <a:pt x="11179" y="19426"/>
                  </a:cubicBezTo>
                  <a:cubicBezTo>
                    <a:pt x="13074" y="17538"/>
                    <a:pt x="15916" y="13913"/>
                    <a:pt x="17716" y="11269"/>
                  </a:cubicBezTo>
                  <a:cubicBezTo>
                    <a:pt x="19516" y="8626"/>
                    <a:pt x="20274" y="6964"/>
                    <a:pt x="20747" y="5680"/>
                  </a:cubicBezTo>
                  <a:cubicBezTo>
                    <a:pt x="21221" y="4396"/>
                    <a:pt x="21411" y="3490"/>
                    <a:pt x="21221" y="3566"/>
                  </a:cubicBezTo>
                  <a:cubicBezTo>
                    <a:pt x="21032" y="3641"/>
                    <a:pt x="20463" y="4699"/>
                    <a:pt x="20179" y="6662"/>
                  </a:cubicBezTo>
                  <a:cubicBezTo>
                    <a:pt x="19895" y="8626"/>
                    <a:pt x="19895" y="11496"/>
                    <a:pt x="20179" y="13233"/>
                  </a:cubicBezTo>
                  <a:cubicBezTo>
                    <a:pt x="20463" y="14970"/>
                    <a:pt x="21032" y="15574"/>
                    <a:pt x="21600" y="161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4" name="Line"/>
            <p:cNvSpPr/>
            <p:nvPr/>
          </p:nvSpPr>
          <p:spPr>
            <a:xfrm>
              <a:off x="10530457" y="5681602"/>
              <a:ext cx="1206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5" name="Line"/>
            <p:cNvSpPr/>
            <p:nvPr/>
          </p:nvSpPr>
          <p:spPr>
            <a:xfrm>
              <a:off x="10603664" y="5624452"/>
              <a:ext cx="15694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8" h="21600" fill="norm" stroke="1" extrusionOk="0">
                  <a:moveTo>
                    <a:pt x="20018" y="0"/>
                  </a:moveTo>
                  <a:cubicBezTo>
                    <a:pt x="11918" y="4645"/>
                    <a:pt x="3818" y="9290"/>
                    <a:pt x="1118" y="12890"/>
                  </a:cubicBezTo>
                  <a:cubicBezTo>
                    <a:pt x="-1582" y="16490"/>
                    <a:pt x="1118" y="19045"/>
                    <a:pt x="381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6" name="Line"/>
            <p:cNvSpPr/>
            <p:nvPr/>
          </p:nvSpPr>
          <p:spPr>
            <a:xfrm>
              <a:off x="10682857" y="5609635"/>
              <a:ext cx="166323" cy="2180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4" h="21600" fill="norm" stroke="1" extrusionOk="0">
                  <a:moveTo>
                    <a:pt x="0" y="20971"/>
                  </a:moveTo>
                  <a:cubicBezTo>
                    <a:pt x="2187" y="17406"/>
                    <a:pt x="4375" y="13841"/>
                    <a:pt x="6425" y="10695"/>
                  </a:cubicBezTo>
                  <a:cubicBezTo>
                    <a:pt x="8476" y="7550"/>
                    <a:pt x="10390" y="4823"/>
                    <a:pt x="11210" y="2936"/>
                  </a:cubicBezTo>
                  <a:cubicBezTo>
                    <a:pt x="12030" y="1049"/>
                    <a:pt x="11757" y="0"/>
                    <a:pt x="11210" y="0"/>
                  </a:cubicBezTo>
                  <a:cubicBezTo>
                    <a:pt x="10663" y="0"/>
                    <a:pt x="9843" y="1049"/>
                    <a:pt x="9023" y="3565"/>
                  </a:cubicBezTo>
                  <a:cubicBezTo>
                    <a:pt x="8203" y="6082"/>
                    <a:pt x="7382" y="10066"/>
                    <a:pt x="7109" y="12687"/>
                  </a:cubicBezTo>
                  <a:cubicBezTo>
                    <a:pt x="6835" y="15309"/>
                    <a:pt x="7109" y="16567"/>
                    <a:pt x="7929" y="17091"/>
                  </a:cubicBezTo>
                  <a:cubicBezTo>
                    <a:pt x="8749" y="17616"/>
                    <a:pt x="10116" y="17406"/>
                    <a:pt x="11894" y="15938"/>
                  </a:cubicBezTo>
                  <a:cubicBezTo>
                    <a:pt x="13671" y="14470"/>
                    <a:pt x="15858" y="11744"/>
                    <a:pt x="17362" y="9647"/>
                  </a:cubicBezTo>
                  <a:cubicBezTo>
                    <a:pt x="18866" y="7550"/>
                    <a:pt x="19686" y="6082"/>
                    <a:pt x="20370" y="4718"/>
                  </a:cubicBezTo>
                  <a:cubicBezTo>
                    <a:pt x="21053" y="3355"/>
                    <a:pt x="21600" y="2097"/>
                    <a:pt x="21463" y="1887"/>
                  </a:cubicBezTo>
                  <a:cubicBezTo>
                    <a:pt x="21327" y="1678"/>
                    <a:pt x="20506" y="2517"/>
                    <a:pt x="19686" y="4404"/>
                  </a:cubicBezTo>
                  <a:cubicBezTo>
                    <a:pt x="18866" y="6291"/>
                    <a:pt x="18046" y="9227"/>
                    <a:pt x="18046" y="12268"/>
                  </a:cubicBezTo>
                  <a:cubicBezTo>
                    <a:pt x="18046" y="15309"/>
                    <a:pt x="18866" y="18454"/>
                    <a:pt x="19686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7" name="Line"/>
            <p:cNvSpPr/>
            <p:nvPr/>
          </p:nvSpPr>
          <p:spPr>
            <a:xfrm>
              <a:off x="10898757" y="5738752"/>
              <a:ext cx="1079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8" name="Line"/>
            <p:cNvSpPr/>
            <p:nvPr/>
          </p:nvSpPr>
          <p:spPr>
            <a:xfrm>
              <a:off x="10972513" y="5668902"/>
              <a:ext cx="27845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96" h="21600" fill="norm" stroke="1" extrusionOk="0">
                  <a:moveTo>
                    <a:pt x="20296" y="0"/>
                  </a:moveTo>
                  <a:cubicBezTo>
                    <a:pt x="12582" y="5635"/>
                    <a:pt x="4867" y="11270"/>
                    <a:pt x="1782" y="14870"/>
                  </a:cubicBezTo>
                  <a:cubicBezTo>
                    <a:pt x="-1304" y="18470"/>
                    <a:pt x="239" y="20035"/>
                    <a:pt x="178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9" name="Line"/>
            <p:cNvSpPr/>
            <p:nvPr/>
          </p:nvSpPr>
          <p:spPr>
            <a:xfrm>
              <a:off x="11159107" y="5802252"/>
              <a:ext cx="190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0" name="Line"/>
            <p:cNvSpPr/>
            <p:nvPr/>
          </p:nvSpPr>
          <p:spPr>
            <a:xfrm>
              <a:off x="11355957" y="5814952"/>
              <a:ext cx="190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1" name="Line"/>
            <p:cNvSpPr/>
            <p:nvPr/>
          </p:nvSpPr>
          <p:spPr>
            <a:xfrm>
              <a:off x="11533757" y="5846702"/>
              <a:ext cx="1270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2" name="Line"/>
            <p:cNvSpPr/>
            <p:nvPr/>
          </p:nvSpPr>
          <p:spPr>
            <a:xfrm>
              <a:off x="9323957" y="6348352"/>
              <a:ext cx="2032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950" y="10800"/>
                    <a:pt x="9900" y="0"/>
                    <a:pt x="13500" y="0"/>
                  </a:cubicBezTo>
                  <a:cubicBezTo>
                    <a:pt x="17100" y="0"/>
                    <a:pt x="19350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3" name="Line"/>
            <p:cNvSpPr/>
            <p:nvPr/>
          </p:nvSpPr>
          <p:spPr>
            <a:xfrm>
              <a:off x="9349357" y="6443602"/>
              <a:ext cx="1778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657" y="18000"/>
                    <a:pt x="11314" y="14400"/>
                    <a:pt x="14914" y="10800"/>
                  </a:cubicBezTo>
                  <a:cubicBezTo>
                    <a:pt x="18514" y="7200"/>
                    <a:pt x="20057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4" name="Line"/>
            <p:cNvSpPr/>
            <p:nvPr/>
          </p:nvSpPr>
          <p:spPr>
            <a:xfrm>
              <a:off x="9629698" y="6327018"/>
              <a:ext cx="152687" cy="2012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4" h="21393" fill="norm" stroke="1" extrusionOk="0">
                  <a:moveTo>
                    <a:pt x="4306" y="2943"/>
                  </a:moveTo>
                  <a:cubicBezTo>
                    <a:pt x="3419" y="8343"/>
                    <a:pt x="2531" y="13743"/>
                    <a:pt x="1791" y="17006"/>
                  </a:cubicBezTo>
                  <a:cubicBezTo>
                    <a:pt x="1052" y="20268"/>
                    <a:pt x="460" y="21393"/>
                    <a:pt x="164" y="21393"/>
                  </a:cubicBezTo>
                  <a:cubicBezTo>
                    <a:pt x="-132" y="21393"/>
                    <a:pt x="-132" y="20268"/>
                    <a:pt x="1052" y="16893"/>
                  </a:cubicBezTo>
                  <a:cubicBezTo>
                    <a:pt x="2235" y="13518"/>
                    <a:pt x="4602" y="7893"/>
                    <a:pt x="6378" y="4630"/>
                  </a:cubicBezTo>
                  <a:cubicBezTo>
                    <a:pt x="8153" y="1368"/>
                    <a:pt x="9336" y="468"/>
                    <a:pt x="11408" y="130"/>
                  </a:cubicBezTo>
                  <a:cubicBezTo>
                    <a:pt x="13479" y="-207"/>
                    <a:pt x="16438" y="18"/>
                    <a:pt x="18361" y="1930"/>
                  </a:cubicBezTo>
                  <a:cubicBezTo>
                    <a:pt x="20284" y="3843"/>
                    <a:pt x="21172" y="7443"/>
                    <a:pt x="21320" y="10368"/>
                  </a:cubicBezTo>
                  <a:cubicBezTo>
                    <a:pt x="21468" y="13293"/>
                    <a:pt x="20876" y="15543"/>
                    <a:pt x="20728" y="17230"/>
                  </a:cubicBezTo>
                  <a:cubicBezTo>
                    <a:pt x="20580" y="18918"/>
                    <a:pt x="20876" y="20043"/>
                    <a:pt x="21172" y="211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5" name="Line"/>
            <p:cNvSpPr/>
            <p:nvPr/>
          </p:nvSpPr>
          <p:spPr>
            <a:xfrm>
              <a:off x="9882757" y="6475352"/>
              <a:ext cx="127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6" name="Line"/>
            <p:cNvSpPr/>
            <p:nvPr/>
          </p:nvSpPr>
          <p:spPr>
            <a:xfrm>
              <a:off x="9895457" y="6347247"/>
              <a:ext cx="349251" cy="3440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7" fill="norm" stroke="1" extrusionOk="0">
                  <a:moveTo>
                    <a:pt x="0" y="21537"/>
                  </a:moveTo>
                  <a:cubicBezTo>
                    <a:pt x="785" y="20212"/>
                    <a:pt x="1571" y="18887"/>
                    <a:pt x="2815" y="16568"/>
                  </a:cubicBezTo>
                  <a:cubicBezTo>
                    <a:pt x="4058" y="14249"/>
                    <a:pt x="5760" y="10936"/>
                    <a:pt x="6938" y="8418"/>
                  </a:cubicBezTo>
                  <a:cubicBezTo>
                    <a:pt x="8116" y="5900"/>
                    <a:pt x="8771" y="4177"/>
                    <a:pt x="9360" y="2720"/>
                  </a:cubicBezTo>
                  <a:cubicBezTo>
                    <a:pt x="9949" y="1262"/>
                    <a:pt x="10473" y="70"/>
                    <a:pt x="10538" y="3"/>
                  </a:cubicBezTo>
                  <a:cubicBezTo>
                    <a:pt x="10604" y="-63"/>
                    <a:pt x="10211" y="997"/>
                    <a:pt x="9687" y="2919"/>
                  </a:cubicBezTo>
                  <a:cubicBezTo>
                    <a:pt x="9164" y="4840"/>
                    <a:pt x="8509" y="7623"/>
                    <a:pt x="8182" y="9478"/>
                  </a:cubicBezTo>
                  <a:cubicBezTo>
                    <a:pt x="7855" y="11333"/>
                    <a:pt x="7855" y="12261"/>
                    <a:pt x="8247" y="12725"/>
                  </a:cubicBezTo>
                  <a:cubicBezTo>
                    <a:pt x="8640" y="13189"/>
                    <a:pt x="9425" y="13189"/>
                    <a:pt x="10669" y="12261"/>
                  </a:cubicBezTo>
                  <a:cubicBezTo>
                    <a:pt x="11913" y="11333"/>
                    <a:pt x="13615" y="9478"/>
                    <a:pt x="14793" y="7822"/>
                  </a:cubicBezTo>
                  <a:cubicBezTo>
                    <a:pt x="15971" y="6165"/>
                    <a:pt x="16625" y="4708"/>
                    <a:pt x="17018" y="3647"/>
                  </a:cubicBezTo>
                  <a:cubicBezTo>
                    <a:pt x="17411" y="2587"/>
                    <a:pt x="17542" y="1925"/>
                    <a:pt x="17673" y="1925"/>
                  </a:cubicBezTo>
                  <a:cubicBezTo>
                    <a:pt x="17804" y="1925"/>
                    <a:pt x="17935" y="2587"/>
                    <a:pt x="17804" y="4045"/>
                  </a:cubicBezTo>
                  <a:cubicBezTo>
                    <a:pt x="17673" y="5503"/>
                    <a:pt x="17280" y="7755"/>
                    <a:pt x="17149" y="9213"/>
                  </a:cubicBezTo>
                  <a:cubicBezTo>
                    <a:pt x="17018" y="10671"/>
                    <a:pt x="17149" y="11333"/>
                    <a:pt x="17935" y="11996"/>
                  </a:cubicBezTo>
                  <a:cubicBezTo>
                    <a:pt x="18720" y="12658"/>
                    <a:pt x="20160" y="13321"/>
                    <a:pt x="21600" y="139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7" name="Line"/>
            <p:cNvSpPr/>
            <p:nvPr/>
          </p:nvSpPr>
          <p:spPr>
            <a:xfrm>
              <a:off x="541907" y="2062102"/>
              <a:ext cx="54258" cy="10646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5" h="21600" fill="norm" stroke="1" extrusionOk="0">
                  <a:moveTo>
                    <a:pt x="12462" y="0"/>
                  </a:moveTo>
                  <a:cubicBezTo>
                    <a:pt x="11631" y="1202"/>
                    <a:pt x="10800" y="2405"/>
                    <a:pt x="11631" y="3865"/>
                  </a:cubicBezTo>
                  <a:cubicBezTo>
                    <a:pt x="12462" y="5325"/>
                    <a:pt x="14954" y="7043"/>
                    <a:pt x="16615" y="8696"/>
                  </a:cubicBezTo>
                  <a:cubicBezTo>
                    <a:pt x="18277" y="10349"/>
                    <a:pt x="19108" y="11938"/>
                    <a:pt x="19938" y="13570"/>
                  </a:cubicBezTo>
                  <a:cubicBezTo>
                    <a:pt x="20769" y="15202"/>
                    <a:pt x="21600" y="16876"/>
                    <a:pt x="21185" y="18165"/>
                  </a:cubicBezTo>
                  <a:cubicBezTo>
                    <a:pt x="20769" y="19453"/>
                    <a:pt x="19108" y="20355"/>
                    <a:pt x="16615" y="20891"/>
                  </a:cubicBezTo>
                  <a:cubicBezTo>
                    <a:pt x="14123" y="21428"/>
                    <a:pt x="10800" y="21600"/>
                    <a:pt x="7892" y="21600"/>
                  </a:cubicBezTo>
                  <a:cubicBezTo>
                    <a:pt x="4985" y="21600"/>
                    <a:pt x="2492" y="21428"/>
                    <a:pt x="0" y="212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8" name="Line"/>
            <p:cNvSpPr/>
            <p:nvPr/>
          </p:nvSpPr>
          <p:spPr>
            <a:xfrm>
              <a:off x="482494" y="1998867"/>
              <a:ext cx="4450683" cy="12563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6" h="21584" fill="norm" stroke="1" extrusionOk="0">
                  <a:moveTo>
                    <a:pt x="11" y="4468"/>
                  </a:moveTo>
                  <a:cubicBezTo>
                    <a:pt x="0" y="4250"/>
                    <a:pt x="-10" y="4031"/>
                    <a:pt x="16" y="3904"/>
                  </a:cubicBezTo>
                  <a:cubicBezTo>
                    <a:pt x="41" y="3777"/>
                    <a:pt x="103" y="3740"/>
                    <a:pt x="313" y="3686"/>
                  </a:cubicBezTo>
                  <a:cubicBezTo>
                    <a:pt x="524" y="3631"/>
                    <a:pt x="883" y="3559"/>
                    <a:pt x="1278" y="3450"/>
                  </a:cubicBezTo>
                  <a:cubicBezTo>
                    <a:pt x="1674" y="3340"/>
                    <a:pt x="2105" y="3195"/>
                    <a:pt x="2536" y="3050"/>
                  </a:cubicBezTo>
                  <a:cubicBezTo>
                    <a:pt x="2967" y="2904"/>
                    <a:pt x="3398" y="2759"/>
                    <a:pt x="3794" y="2595"/>
                  </a:cubicBezTo>
                  <a:cubicBezTo>
                    <a:pt x="4189" y="2431"/>
                    <a:pt x="4548" y="2250"/>
                    <a:pt x="4943" y="2068"/>
                  </a:cubicBezTo>
                  <a:cubicBezTo>
                    <a:pt x="5339" y="1886"/>
                    <a:pt x="5770" y="1704"/>
                    <a:pt x="6139" y="1559"/>
                  </a:cubicBezTo>
                  <a:cubicBezTo>
                    <a:pt x="6509" y="1413"/>
                    <a:pt x="6817" y="1304"/>
                    <a:pt x="7125" y="1195"/>
                  </a:cubicBezTo>
                  <a:cubicBezTo>
                    <a:pt x="7433" y="1086"/>
                    <a:pt x="7741" y="977"/>
                    <a:pt x="8054" y="886"/>
                  </a:cubicBezTo>
                  <a:cubicBezTo>
                    <a:pt x="8367" y="795"/>
                    <a:pt x="8685" y="722"/>
                    <a:pt x="9024" y="650"/>
                  </a:cubicBezTo>
                  <a:cubicBezTo>
                    <a:pt x="9363" y="577"/>
                    <a:pt x="9722" y="504"/>
                    <a:pt x="10066" y="450"/>
                  </a:cubicBezTo>
                  <a:cubicBezTo>
                    <a:pt x="10410" y="395"/>
                    <a:pt x="10739" y="359"/>
                    <a:pt x="11088" y="322"/>
                  </a:cubicBezTo>
                  <a:cubicBezTo>
                    <a:pt x="11437" y="286"/>
                    <a:pt x="11806" y="250"/>
                    <a:pt x="12161" y="213"/>
                  </a:cubicBezTo>
                  <a:cubicBezTo>
                    <a:pt x="12515" y="177"/>
                    <a:pt x="12853" y="140"/>
                    <a:pt x="13182" y="122"/>
                  </a:cubicBezTo>
                  <a:cubicBezTo>
                    <a:pt x="13511" y="104"/>
                    <a:pt x="13829" y="104"/>
                    <a:pt x="14142" y="86"/>
                  </a:cubicBezTo>
                  <a:cubicBezTo>
                    <a:pt x="14455" y="68"/>
                    <a:pt x="14763" y="31"/>
                    <a:pt x="15138" y="13"/>
                  </a:cubicBezTo>
                  <a:cubicBezTo>
                    <a:pt x="15512" y="-5"/>
                    <a:pt x="15954" y="-5"/>
                    <a:pt x="16380" y="13"/>
                  </a:cubicBezTo>
                  <a:cubicBezTo>
                    <a:pt x="16806" y="31"/>
                    <a:pt x="17217" y="68"/>
                    <a:pt x="17632" y="140"/>
                  </a:cubicBezTo>
                  <a:cubicBezTo>
                    <a:pt x="18048" y="213"/>
                    <a:pt x="18469" y="322"/>
                    <a:pt x="18875" y="413"/>
                  </a:cubicBezTo>
                  <a:cubicBezTo>
                    <a:pt x="19280" y="504"/>
                    <a:pt x="19670" y="577"/>
                    <a:pt x="20019" y="631"/>
                  </a:cubicBezTo>
                  <a:cubicBezTo>
                    <a:pt x="20368" y="686"/>
                    <a:pt x="20676" y="722"/>
                    <a:pt x="20856" y="740"/>
                  </a:cubicBezTo>
                  <a:cubicBezTo>
                    <a:pt x="21036" y="759"/>
                    <a:pt x="21087" y="759"/>
                    <a:pt x="21138" y="777"/>
                  </a:cubicBezTo>
                  <a:cubicBezTo>
                    <a:pt x="21190" y="795"/>
                    <a:pt x="21241" y="831"/>
                    <a:pt x="21272" y="940"/>
                  </a:cubicBezTo>
                  <a:cubicBezTo>
                    <a:pt x="21303" y="1050"/>
                    <a:pt x="21313" y="1231"/>
                    <a:pt x="21308" y="1995"/>
                  </a:cubicBezTo>
                  <a:cubicBezTo>
                    <a:pt x="21303" y="2759"/>
                    <a:pt x="21282" y="4104"/>
                    <a:pt x="21292" y="5431"/>
                  </a:cubicBezTo>
                  <a:cubicBezTo>
                    <a:pt x="21303" y="6759"/>
                    <a:pt x="21344" y="8068"/>
                    <a:pt x="21390" y="9413"/>
                  </a:cubicBezTo>
                  <a:cubicBezTo>
                    <a:pt x="21436" y="10759"/>
                    <a:pt x="21487" y="12140"/>
                    <a:pt x="21523" y="13468"/>
                  </a:cubicBezTo>
                  <a:cubicBezTo>
                    <a:pt x="21559" y="14795"/>
                    <a:pt x="21580" y="16068"/>
                    <a:pt x="21585" y="17122"/>
                  </a:cubicBezTo>
                  <a:cubicBezTo>
                    <a:pt x="21590" y="18177"/>
                    <a:pt x="21580" y="19013"/>
                    <a:pt x="21528" y="19668"/>
                  </a:cubicBezTo>
                  <a:cubicBezTo>
                    <a:pt x="21477" y="20322"/>
                    <a:pt x="21385" y="20795"/>
                    <a:pt x="21164" y="21086"/>
                  </a:cubicBezTo>
                  <a:cubicBezTo>
                    <a:pt x="20943" y="21377"/>
                    <a:pt x="20594" y="21486"/>
                    <a:pt x="20214" y="21540"/>
                  </a:cubicBezTo>
                  <a:cubicBezTo>
                    <a:pt x="19834" y="21595"/>
                    <a:pt x="19424" y="21595"/>
                    <a:pt x="19018" y="21559"/>
                  </a:cubicBezTo>
                  <a:cubicBezTo>
                    <a:pt x="18613" y="21522"/>
                    <a:pt x="18212" y="21450"/>
                    <a:pt x="17807" y="21395"/>
                  </a:cubicBezTo>
                  <a:cubicBezTo>
                    <a:pt x="17401" y="21340"/>
                    <a:pt x="16991" y="21304"/>
                    <a:pt x="16626" y="21268"/>
                  </a:cubicBezTo>
                  <a:cubicBezTo>
                    <a:pt x="16262" y="21231"/>
                    <a:pt x="15944" y="21195"/>
                    <a:pt x="15625" y="21140"/>
                  </a:cubicBezTo>
                  <a:cubicBezTo>
                    <a:pt x="15307" y="21086"/>
                    <a:pt x="14989" y="21013"/>
                    <a:pt x="14650" y="20940"/>
                  </a:cubicBezTo>
                  <a:cubicBezTo>
                    <a:pt x="14311" y="20868"/>
                    <a:pt x="13952" y="20795"/>
                    <a:pt x="13562" y="20704"/>
                  </a:cubicBezTo>
                  <a:cubicBezTo>
                    <a:pt x="13172" y="20613"/>
                    <a:pt x="12751" y="20504"/>
                    <a:pt x="12330" y="20413"/>
                  </a:cubicBezTo>
                  <a:cubicBezTo>
                    <a:pt x="11909" y="20322"/>
                    <a:pt x="11488" y="20250"/>
                    <a:pt x="11165" y="20195"/>
                  </a:cubicBezTo>
                  <a:cubicBezTo>
                    <a:pt x="10841" y="20140"/>
                    <a:pt x="10615" y="20104"/>
                    <a:pt x="10379" y="20086"/>
                  </a:cubicBezTo>
                  <a:cubicBezTo>
                    <a:pt x="10143" y="20068"/>
                    <a:pt x="9897" y="20068"/>
                    <a:pt x="9666" y="20050"/>
                  </a:cubicBezTo>
                  <a:cubicBezTo>
                    <a:pt x="9435" y="20031"/>
                    <a:pt x="9219" y="19995"/>
                    <a:pt x="8860" y="19959"/>
                  </a:cubicBezTo>
                  <a:cubicBezTo>
                    <a:pt x="8501" y="19922"/>
                    <a:pt x="7998" y="19886"/>
                    <a:pt x="7489" y="19850"/>
                  </a:cubicBezTo>
                  <a:cubicBezTo>
                    <a:pt x="6981" y="19813"/>
                    <a:pt x="6468" y="19777"/>
                    <a:pt x="5980" y="19759"/>
                  </a:cubicBezTo>
                  <a:cubicBezTo>
                    <a:pt x="5493" y="19740"/>
                    <a:pt x="5031" y="19740"/>
                    <a:pt x="4481" y="19795"/>
                  </a:cubicBezTo>
                  <a:cubicBezTo>
                    <a:pt x="3932" y="19850"/>
                    <a:pt x="3296" y="19959"/>
                    <a:pt x="2782" y="20086"/>
                  </a:cubicBezTo>
                  <a:cubicBezTo>
                    <a:pt x="2269" y="20213"/>
                    <a:pt x="1879" y="20359"/>
                    <a:pt x="1607" y="20468"/>
                  </a:cubicBezTo>
                  <a:cubicBezTo>
                    <a:pt x="1335" y="20577"/>
                    <a:pt x="1181" y="20650"/>
                    <a:pt x="1027" y="207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1" name="Drawing"/>
          <p:cNvGrpSpPr/>
          <p:nvPr/>
        </p:nvGrpSpPr>
        <p:grpSpPr>
          <a:xfrm>
            <a:off x="730250" y="1720850"/>
            <a:ext cx="11582400" cy="7080250"/>
            <a:chOff x="0" y="0"/>
            <a:chExt cx="11582400" cy="7080250"/>
          </a:xfrm>
        </p:grpSpPr>
        <p:sp>
          <p:nvSpPr>
            <p:cNvPr id="1801" name="Line"/>
            <p:cNvSpPr/>
            <p:nvPr/>
          </p:nvSpPr>
          <p:spPr>
            <a:xfrm>
              <a:off x="793750" y="151195"/>
              <a:ext cx="164737" cy="6217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54" h="21434" fill="norm" stroke="1" extrusionOk="0">
                  <a:moveTo>
                    <a:pt x="800" y="7923"/>
                  </a:moveTo>
                  <a:cubicBezTo>
                    <a:pt x="533" y="9018"/>
                    <a:pt x="267" y="10112"/>
                    <a:pt x="667" y="11900"/>
                  </a:cubicBezTo>
                  <a:cubicBezTo>
                    <a:pt x="1067" y="13688"/>
                    <a:pt x="2133" y="16169"/>
                    <a:pt x="2667" y="17774"/>
                  </a:cubicBezTo>
                  <a:cubicBezTo>
                    <a:pt x="3200" y="19380"/>
                    <a:pt x="3200" y="20110"/>
                    <a:pt x="3200" y="20657"/>
                  </a:cubicBezTo>
                  <a:cubicBezTo>
                    <a:pt x="3200" y="21204"/>
                    <a:pt x="3200" y="21569"/>
                    <a:pt x="2933" y="21387"/>
                  </a:cubicBezTo>
                  <a:cubicBezTo>
                    <a:pt x="2667" y="21204"/>
                    <a:pt x="2133" y="20474"/>
                    <a:pt x="1600" y="18869"/>
                  </a:cubicBezTo>
                  <a:cubicBezTo>
                    <a:pt x="1067" y="17264"/>
                    <a:pt x="533" y="14783"/>
                    <a:pt x="533" y="12119"/>
                  </a:cubicBezTo>
                  <a:cubicBezTo>
                    <a:pt x="533" y="9455"/>
                    <a:pt x="1067" y="6610"/>
                    <a:pt x="2267" y="4639"/>
                  </a:cubicBezTo>
                  <a:cubicBezTo>
                    <a:pt x="3467" y="2669"/>
                    <a:pt x="5333" y="1574"/>
                    <a:pt x="6800" y="918"/>
                  </a:cubicBezTo>
                  <a:cubicBezTo>
                    <a:pt x="8267" y="261"/>
                    <a:pt x="9333" y="42"/>
                    <a:pt x="11200" y="5"/>
                  </a:cubicBezTo>
                  <a:cubicBezTo>
                    <a:pt x="13067" y="-31"/>
                    <a:pt x="15733" y="115"/>
                    <a:pt x="17867" y="954"/>
                  </a:cubicBezTo>
                  <a:cubicBezTo>
                    <a:pt x="20000" y="1793"/>
                    <a:pt x="21600" y="3326"/>
                    <a:pt x="20267" y="4822"/>
                  </a:cubicBezTo>
                  <a:cubicBezTo>
                    <a:pt x="18933" y="6318"/>
                    <a:pt x="14667" y="7777"/>
                    <a:pt x="10800" y="8580"/>
                  </a:cubicBezTo>
                  <a:cubicBezTo>
                    <a:pt x="6933" y="9383"/>
                    <a:pt x="3467" y="9528"/>
                    <a:pt x="0" y="96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2" name="Line"/>
            <p:cNvSpPr/>
            <p:nvPr/>
          </p:nvSpPr>
          <p:spPr>
            <a:xfrm>
              <a:off x="924837" y="463550"/>
              <a:ext cx="186413" cy="239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4" h="21209" fill="norm" stroke="1" extrusionOk="0">
                  <a:moveTo>
                    <a:pt x="259" y="9016"/>
                  </a:moveTo>
                  <a:cubicBezTo>
                    <a:pt x="17" y="7513"/>
                    <a:pt x="-226" y="6010"/>
                    <a:pt x="381" y="5259"/>
                  </a:cubicBezTo>
                  <a:cubicBezTo>
                    <a:pt x="987" y="4508"/>
                    <a:pt x="2444" y="4508"/>
                    <a:pt x="4143" y="5635"/>
                  </a:cubicBezTo>
                  <a:cubicBezTo>
                    <a:pt x="5841" y="6762"/>
                    <a:pt x="7783" y="9016"/>
                    <a:pt x="8996" y="11270"/>
                  </a:cubicBezTo>
                  <a:cubicBezTo>
                    <a:pt x="10210" y="13523"/>
                    <a:pt x="10695" y="15777"/>
                    <a:pt x="10817" y="17374"/>
                  </a:cubicBezTo>
                  <a:cubicBezTo>
                    <a:pt x="10938" y="18970"/>
                    <a:pt x="10695" y="19910"/>
                    <a:pt x="9846" y="20567"/>
                  </a:cubicBezTo>
                  <a:cubicBezTo>
                    <a:pt x="8996" y="21224"/>
                    <a:pt x="7540" y="21600"/>
                    <a:pt x="6570" y="20567"/>
                  </a:cubicBezTo>
                  <a:cubicBezTo>
                    <a:pt x="5599" y="19534"/>
                    <a:pt x="5113" y="17092"/>
                    <a:pt x="5963" y="13805"/>
                  </a:cubicBezTo>
                  <a:cubicBezTo>
                    <a:pt x="6812" y="10518"/>
                    <a:pt x="8996" y="6386"/>
                    <a:pt x="11787" y="3944"/>
                  </a:cubicBezTo>
                  <a:cubicBezTo>
                    <a:pt x="14578" y="1503"/>
                    <a:pt x="17976" y="751"/>
                    <a:pt x="2137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3" name="Line"/>
            <p:cNvSpPr/>
            <p:nvPr/>
          </p:nvSpPr>
          <p:spPr>
            <a:xfrm>
              <a:off x="1178701" y="272913"/>
              <a:ext cx="142099" cy="4065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6" h="21385" fill="norm" stroke="1" extrusionOk="0">
                  <a:moveTo>
                    <a:pt x="21016" y="3014"/>
                  </a:moveTo>
                  <a:cubicBezTo>
                    <a:pt x="20703" y="2012"/>
                    <a:pt x="20390" y="1010"/>
                    <a:pt x="19451" y="453"/>
                  </a:cubicBezTo>
                  <a:cubicBezTo>
                    <a:pt x="18512" y="-104"/>
                    <a:pt x="16946" y="-215"/>
                    <a:pt x="14755" y="509"/>
                  </a:cubicBezTo>
                  <a:cubicBezTo>
                    <a:pt x="12564" y="1232"/>
                    <a:pt x="9746" y="2791"/>
                    <a:pt x="6929" y="5352"/>
                  </a:cubicBezTo>
                  <a:cubicBezTo>
                    <a:pt x="4112" y="7913"/>
                    <a:pt x="1294" y="11476"/>
                    <a:pt x="355" y="14204"/>
                  </a:cubicBezTo>
                  <a:cubicBezTo>
                    <a:pt x="-584" y="16931"/>
                    <a:pt x="355" y="18824"/>
                    <a:pt x="3016" y="19882"/>
                  </a:cubicBezTo>
                  <a:cubicBezTo>
                    <a:pt x="5677" y="20940"/>
                    <a:pt x="10059" y="21162"/>
                    <a:pt x="14442" y="213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4" name="Line"/>
            <p:cNvSpPr/>
            <p:nvPr/>
          </p:nvSpPr>
          <p:spPr>
            <a:xfrm>
              <a:off x="1403350" y="231687"/>
              <a:ext cx="158750" cy="3901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4" fill="norm" stroke="1" extrusionOk="0">
                  <a:moveTo>
                    <a:pt x="8640" y="7147"/>
                  </a:moveTo>
                  <a:cubicBezTo>
                    <a:pt x="7200" y="7379"/>
                    <a:pt x="5760" y="7612"/>
                    <a:pt x="4320" y="9528"/>
                  </a:cubicBezTo>
                  <a:cubicBezTo>
                    <a:pt x="2880" y="11444"/>
                    <a:pt x="1440" y="15044"/>
                    <a:pt x="720" y="17134"/>
                  </a:cubicBezTo>
                  <a:cubicBezTo>
                    <a:pt x="0" y="19224"/>
                    <a:pt x="0" y="19805"/>
                    <a:pt x="0" y="20386"/>
                  </a:cubicBezTo>
                  <a:cubicBezTo>
                    <a:pt x="0" y="20966"/>
                    <a:pt x="0" y="21547"/>
                    <a:pt x="144" y="21373"/>
                  </a:cubicBezTo>
                  <a:cubicBezTo>
                    <a:pt x="288" y="21199"/>
                    <a:pt x="576" y="20270"/>
                    <a:pt x="2016" y="17773"/>
                  </a:cubicBezTo>
                  <a:cubicBezTo>
                    <a:pt x="3456" y="15276"/>
                    <a:pt x="6048" y="11212"/>
                    <a:pt x="8352" y="8134"/>
                  </a:cubicBezTo>
                  <a:cubicBezTo>
                    <a:pt x="10656" y="5057"/>
                    <a:pt x="12672" y="2966"/>
                    <a:pt x="14112" y="1689"/>
                  </a:cubicBezTo>
                  <a:cubicBezTo>
                    <a:pt x="15552" y="412"/>
                    <a:pt x="16416" y="-53"/>
                    <a:pt x="16992" y="5"/>
                  </a:cubicBezTo>
                  <a:cubicBezTo>
                    <a:pt x="17568" y="63"/>
                    <a:pt x="17856" y="644"/>
                    <a:pt x="18144" y="3024"/>
                  </a:cubicBezTo>
                  <a:cubicBezTo>
                    <a:pt x="18432" y="5405"/>
                    <a:pt x="18720" y="9586"/>
                    <a:pt x="19296" y="12721"/>
                  </a:cubicBezTo>
                  <a:cubicBezTo>
                    <a:pt x="19872" y="15857"/>
                    <a:pt x="20736" y="17947"/>
                    <a:pt x="21600" y="200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5" name="Line"/>
            <p:cNvSpPr/>
            <p:nvPr/>
          </p:nvSpPr>
          <p:spPr>
            <a:xfrm>
              <a:off x="1422400" y="393700"/>
              <a:ext cx="171450" cy="63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400" y="17280"/>
                    <a:pt x="4800" y="12960"/>
                    <a:pt x="8400" y="9360"/>
                  </a:cubicBezTo>
                  <a:cubicBezTo>
                    <a:pt x="12000" y="5760"/>
                    <a:pt x="16800" y="28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6" name="Line"/>
            <p:cNvSpPr/>
            <p:nvPr/>
          </p:nvSpPr>
          <p:spPr>
            <a:xfrm>
              <a:off x="1670050" y="184150"/>
              <a:ext cx="126101" cy="4332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55" h="21462" fill="norm" stroke="1" extrusionOk="0">
                  <a:moveTo>
                    <a:pt x="0" y="0"/>
                  </a:moveTo>
                  <a:cubicBezTo>
                    <a:pt x="6968" y="3041"/>
                    <a:pt x="13935" y="6082"/>
                    <a:pt x="17594" y="8755"/>
                  </a:cubicBezTo>
                  <a:cubicBezTo>
                    <a:pt x="21252" y="11429"/>
                    <a:pt x="21600" y="13736"/>
                    <a:pt x="19335" y="15781"/>
                  </a:cubicBezTo>
                  <a:cubicBezTo>
                    <a:pt x="17071" y="17825"/>
                    <a:pt x="12194" y="19608"/>
                    <a:pt x="8884" y="20551"/>
                  </a:cubicBezTo>
                  <a:cubicBezTo>
                    <a:pt x="5574" y="21495"/>
                    <a:pt x="3832" y="21600"/>
                    <a:pt x="2961" y="21338"/>
                  </a:cubicBezTo>
                  <a:cubicBezTo>
                    <a:pt x="2090" y="21076"/>
                    <a:pt x="2090" y="20447"/>
                    <a:pt x="2090" y="198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7" name="Line"/>
            <p:cNvSpPr/>
            <p:nvPr/>
          </p:nvSpPr>
          <p:spPr>
            <a:xfrm>
              <a:off x="1962149" y="403955"/>
              <a:ext cx="209551" cy="278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6" fill="norm" stroke="1" extrusionOk="0">
                  <a:moveTo>
                    <a:pt x="0" y="20296"/>
                  </a:moveTo>
                  <a:cubicBezTo>
                    <a:pt x="4800" y="12582"/>
                    <a:pt x="9600" y="4867"/>
                    <a:pt x="13200" y="1782"/>
                  </a:cubicBezTo>
                  <a:cubicBezTo>
                    <a:pt x="16800" y="-1304"/>
                    <a:pt x="19200" y="239"/>
                    <a:pt x="21600" y="17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8" name="Line"/>
            <p:cNvSpPr/>
            <p:nvPr/>
          </p:nvSpPr>
          <p:spPr>
            <a:xfrm>
              <a:off x="1987550" y="495300"/>
              <a:ext cx="304800" cy="3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350" y="16800"/>
                    <a:pt x="8700" y="12000"/>
                    <a:pt x="12300" y="8400"/>
                  </a:cubicBezTo>
                  <a:cubicBezTo>
                    <a:pt x="15900" y="4800"/>
                    <a:pt x="18750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9" name="Line"/>
            <p:cNvSpPr/>
            <p:nvPr/>
          </p:nvSpPr>
          <p:spPr>
            <a:xfrm>
              <a:off x="2752580" y="161080"/>
              <a:ext cx="524021" cy="5399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6" h="21439" fill="norm" stroke="1" extrusionOk="0">
                  <a:moveTo>
                    <a:pt x="17572" y="411"/>
                  </a:moveTo>
                  <a:cubicBezTo>
                    <a:pt x="18006" y="159"/>
                    <a:pt x="18440" y="-93"/>
                    <a:pt x="18396" y="33"/>
                  </a:cubicBezTo>
                  <a:cubicBezTo>
                    <a:pt x="18353" y="159"/>
                    <a:pt x="17833" y="663"/>
                    <a:pt x="16271" y="1588"/>
                  </a:cubicBezTo>
                  <a:cubicBezTo>
                    <a:pt x="14710" y="2512"/>
                    <a:pt x="12107" y="3857"/>
                    <a:pt x="9895" y="4950"/>
                  </a:cubicBezTo>
                  <a:cubicBezTo>
                    <a:pt x="7683" y="6042"/>
                    <a:pt x="5862" y="6883"/>
                    <a:pt x="4560" y="7555"/>
                  </a:cubicBezTo>
                  <a:cubicBezTo>
                    <a:pt x="3259" y="8228"/>
                    <a:pt x="2478" y="8732"/>
                    <a:pt x="2001" y="9194"/>
                  </a:cubicBezTo>
                  <a:cubicBezTo>
                    <a:pt x="1524" y="9656"/>
                    <a:pt x="1351" y="10077"/>
                    <a:pt x="1611" y="10329"/>
                  </a:cubicBezTo>
                  <a:cubicBezTo>
                    <a:pt x="1871" y="10581"/>
                    <a:pt x="2565" y="10665"/>
                    <a:pt x="4127" y="10791"/>
                  </a:cubicBezTo>
                  <a:cubicBezTo>
                    <a:pt x="5688" y="10917"/>
                    <a:pt x="8117" y="11085"/>
                    <a:pt x="9548" y="11295"/>
                  </a:cubicBezTo>
                  <a:cubicBezTo>
                    <a:pt x="10980" y="11505"/>
                    <a:pt x="11413" y="11758"/>
                    <a:pt x="11587" y="12094"/>
                  </a:cubicBezTo>
                  <a:cubicBezTo>
                    <a:pt x="11760" y="12430"/>
                    <a:pt x="11674" y="12850"/>
                    <a:pt x="10719" y="13649"/>
                  </a:cubicBezTo>
                  <a:cubicBezTo>
                    <a:pt x="9765" y="14447"/>
                    <a:pt x="7943" y="15624"/>
                    <a:pt x="6078" y="16758"/>
                  </a:cubicBezTo>
                  <a:cubicBezTo>
                    <a:pt x="4213" y="17893"/>
                    <a:pt x="2305" y="18986"/>
                    <a:pt x="1221" y="19742"/>
                  </a:cubicBezTo>
                  <a:cubicBezTo>
                    <a:pt x="136" y="20498"/>
                    <a:pt x="-124" y="20919"/>
                    <a:pt x="49" y="21171"/>
                  </a:cubicBezTo>
                  <a:cubicBezTo>
                    <a:pt x="223" y="21423"/>
                    <a:pt x="830" y="21507"/>
                    <a:pt x="2609" y="21381"/>
                  </a:cubicBezTo>
                  <a:cubicBezTo>
                    <a:pt x="4387" y="21255"/>
                    <a:pt x="7336" y="20919"/>
                    <a:pt x="10416" y="20582"/>
                  </a:cubicBezTo>
                  <a:cubicBezTo>
                    <a:pt x="13495" y="20246"/>
                    <a:pt x="16705" y="19910"/>
                    <a:pt x="18570" y="19868"/>
                  </a:cubicBezTo>
                  <a:cubicBezTo>
                    <a:pt x="20435" y="19826"/>
                    <a:pt x="20956" y="20078"/>
                    <a:pt x="21476" y="203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0" name="Line"/>
            <p:cNvSpPr/>
            <p:nvPr/>
          </p:nvSpPr>
          <p:spPr>
            <a:xfrm>
              <a:off x="3537591" y="106158"/>
              <a:ext cx="112646" cy="5529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0" h="21375" fill="norm" stroke="1" extrusionOk="0">
                  <a:moveTo>
                    <a:pt x="3416" y="9888"/>
                  </a:moveTo>
                  <a:cubicBezTo>
                    <a:pt x="3023" y="11688"/>
                    <a:pt x="2630" y="13488"/>
                    <a:pt x="2630" y="15124"/>
                  </a:cubicBezTo>
                  <a:cubicBezTo>
                    <a:pt x="2630" y="16761"/>
                    <a:pt x="3023" y="18233"/>
                    <a:pt x="3023" y="19338"/>
                  </a:cubicBezTo>
                  <a:cubicBezTo>
                    <a:pt x="3023" y="20442"/>
                    <a:pt x="2630" y="21179"/>
                    <a:pt x="2041" y="21342"/>
                  </a:cubicBezTo>
                  <a:cubicBezTo>
                    <a:pt x="1452" y="21506"/>
                    <a:pt x="666" y="21097"/>
                    <a:pt x="274" y="19256"/>
                  </a:cubicBezTo>
                  <a:cubicBezTo>
                    <a:pt x="-119" y="17415"/>
                    <a:pt x="-119" y="14142"/>
                    <a:pt x="470" y="11115"/>
                  </a:cubicBezTo>
                  <a:cubicBezTo>
                    <a:pt x="1059" y="8088"/>
                    <a:pt x="2237" y="5306"/>
                    <a:pt x="3023" y="3670"/>
                  </a:cubicBezTo>
                  <a:cubicBezTo>
                    <a:pt x="3808" y="2033"/>
                    <a:pt x="4201" y="1542"/>
                    <a:pt x="4986" y="1092"/>
                  </a:cubicBezTo>
                  <a:cubicBezTo>
                    <a:pt x="5772" y="642"/>
                    <a:pt x="6950" y="233"/>
                    <a:pt x="8521" y="70"/>
                  </a:cubicBezTo>
                  <a:cubicBezTo>
                    <a:pt x="10092" y="-94"/>
                    <a:pt x="12056" y="-12"/>
                    <a:pt x="14412" y="806"/>
                  </a:cubicBezTo>
                  <a:cubicBezTo>
                    <a:pt x="16768" y="1624"/>
                    <a:pt x="19517" y="3179"/>
                    <a:pt x="20499" y="4651"/>
                  </a:cubicBezTo>
                  <a:cubicBezTo>
                    <a:pt x="21481" y="6124"/>
                    <a:pt x="20696" y="7515"/>
                    <a:pt x="17750" y="8579"/>
                  </a:cubicBezTo>
                  <a:cubicBezTo>
                    <a:pt x="14805" y="9642"/>
                    <a:pt x="9699" y="10379"/>
                    <a:pt x="4594" y="111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1" name="Line"/>
            <p:cNvSpPr/>
            <p:nvPr/>
          </p:nvSpPr>
          <p:spPr>
            <a:xfrm>
              <a:off x="3651250" y="368300"/>
              <a:ext cx="146050" cy="2175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0" fill="norm" stroke="1" extrusionOk="0">
                  <a:moveTo>
                    <a:pt x="0" y="4985"/>
                  </a:moveTo>
                  <a:cubicBezTo>
                    <a:pt x="1565" y="4777"/>
                    <a:pt x="3130" y="4569"/>
                    <a:pt x="5791" y="6231"/>
                  </a:cubicBezTo>
                  <a:cubicBezTo>
                    <a:pt x="8452" y="7892"/>
                    <a:pt x="12209" y="11423"/>
                    <a:pt x="13304" y="14227"/>
                  </a:cubicBezTo>
                  <a:cubicBezTo>
                    <a:pt x="14400" y="17031"/>
                    <a:pt x="12835" y="19108"/>
                    <a:pt x="11113" y="20250"/>
                  </a:cubicBezTo>
                  <a:cubicBezTo>
                    <a:pt x="9391" y="21392"/>
                    <a:pt x="7513" y="21600"/>
                    <a:pt x="6261" y="21081"/>
                  </a:cubicBezTo>
                  <a:cubicBezTo>
                    <a:pt x="5009" y="20562"/>
                    <a:pt x="4383" y="19315"/>
                    <a:pt x="4696" y="16823"/>
                  </a:cubicBezTo>
                  <a:cubicBezTo>
                    <a:pt x="5009" y="14331"/>
                    <a:pt x="6261" y="10592"/>
                    <a:pt x="9235" y="7581"/>
                  </a:cubicBezTo>
                  <a:cubicBezTo>
                    <a:pt x="12209" y="4569"/>
                    <a:pt x="16904" y="228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2" name="Line"/>
            <p:cNvSpPr/>
            <p:nvPr/>
          </p:nvSpPr>
          <p:spPr>
            <a:xfrm>
              <a:off x="3906263" y="213027"/>
              <a:ext cx="170437" cy="3775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0" h="21285" fill="norm" stroke="1" extrusionOk="0">
                  <a:moveTo>
                    <a:pt x="21210" y="1952"/>
                  </a:moveTo>
                  <a:cubicBezTo>
                    <a:pt x="20947" y="1356"/>
                    <a:pt x="20683" y="759"/>
                    <a:pt x="19893" y="341"/>
                  </a:cubicBezTo>
                  <a:cubicBezTo>
                    <a:pt x="19103" y="-76"/>
                    <a:pt x="17786" y="-315"/>
                    <a:pt x="15151" y="878"/>
                  </a:cubicBezTo>
                  <a:cubicBezTo>
                    <a:pt x="12517" y="2072"/>
                    <a:pt x="8566" y="4697"/>
                    <a:pt x="5669" y="7442"/>
                  </a:cubicBezTo>
                  <a:cubicBezTo>
                    <a:pt x="2771" y="10187"/>
                    <a:pt x="927" y="13051"/>
                    <a:pt x="269" y="15318"/>
                  </a:cubicBezTo>
                  <a:cubicBezTo>
                    <a:pt x="-390" y="17586"/>
                    <a:pt x="137" y="19256"/>
                    <a:pt x="2112" y="20151"/>
                  </a:cubicBezTo>
                  <a:cubicBezTo>
                    <a:pt x="4088" y="21046"/>
                    <a:pt x="7512" y="21166"/>
                    <a:pt x="10937" y="212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3" name="Line"/>
            <p:cNvSpPr/>
            <p:nvPr/>
          </p:nvSpPr>
          <p:spPr>
            <a:xfrm>
              <a:off x="4131028" y="168188"/>
              <a:ext cx="161573" cy="3908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3" h="21445" fill="norm" stroke="1" extrusionOk="0">
                  <a:moveTo>
                    <a:pt x="13839" y="5057"/>
                  </a:moveTo>
                  <a:cubicBezTo>
                    <a:pt x="11875" y="7379"/>
                    <a:pt x="9912" y="9702"/>
                    <a:pt x="7948" y="12141"/>
                  </a:cubicBezTo>
                  <a:cubicBezTo>
                    <a:pt x="5984" y="14579"/>
                    <a:pt x="4021" y="17134"/>
                    <a:pt x="2618" y="18818"/>
                  </a:cubicBezTo>
                  <a:cubicBezTo>
                    <a:pt x="1216" y="20502"/>
                    <a:pt x="374" y="21315"/>
                    <a:pt x="94" y="21431"/>
                  </a:cubicBezTo>
                  <a:cubicBezTo>
                    <a:pt x="-187" y="21547"/>
                    <a:pt x="94" y="20966"/>
                    <a:pt x="1917" y="18586"/>
                  </a:cubicBezTo>
                  <a:cubicBezTo>
                    <a:pt x="3740" y="16205"/>
                    <a:pt x="7107" y="12024"/>
                    <a:pt x="9912" y="8773"/>
                  </a:cubicBezTo>
                  <a:cubicBezTo>
                    <a:pt x="12717" y="5521"/>
                    <a:pt x="14961" y="3199"/>
                    <a:pt x="16504" y="1805"/>
                  </a:cubicBezTo>
                  <a:cubicBezTo>
                    <a:pt x="18047" y="412"/>
                    <a:pt x="18888" y="-53"/>
                    <a:pt x="19309" y="5"/>
                  </a:cubicBezTo>
                  <a:cubicBezTo>
                    <a:pt x="19730" y="63"/>
                    <a:pt x="19730" y="644"/>
                    <a:pt x="19590" y="2734"/>
                  </a:cubicBezTo>
                  <a:cubicBezTo>
                    <a:pt x="19449" y="4824"/>
                    <a:pt x="19169" y="8424"/>
                    <a:pt x="19449" y="11270"/>
                  </a:cubicBezTo>
                  <a:cubicBezTo>
                    <a:pt x="19730" y="14115"/>
                    <a:pt x="20571" y="16205"/>
                    <a:pt x="21413" y="182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4" name="Line"/>
            <p:cNvSpPr/>
            <p:nvPr/>
          </p:nvSpPr>
          <p:spPr>
            <a:xfrm>
              <a:off x="4165600" y="374650"/>
              <a:ext cx="184150" cy="57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5" name="Line"/>
            <p:cNvSpPr/>
            <p:nvPr/>
          </p:nvSpPr>
          <p:spPr>
            <a:xfrm>
              <a:off x="4444999" y="0"/>
              <a:ext cx="57151" cy="749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000" y="2014"/>
                    <a:pt x="18400" y="4027"/>
                    <a:pt x="16800" y="6102"/>
                  </a:cubicBezTo>
                  <a:cubicBezTo>
                    <a:pt x="15200" y="8176"/>
                    <a:pt x="13600" y="10312"/>
                    <a:pt x="12000" y="12386"/>
                  </a:cubicBezTo>
                  <a:cubicBezTo>
                    <a:pt x="10400" y="14461"/>
                    <a:pt x="8800" y="16475"/>
                    <a:pt x="6800" y="18000"/>
                  </a:cubicBezTo>
                  <a:cubicBezTo>
                    <a:pt x="4800" y="19525"/>
                    <a:pt x="2400" y="2056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6" name="Line"/>
            <p:cNvSpPr/>
            <p:nvPr/>
          </p:nvSpPr>
          <p:spPr>
            <a:xfrm>
              <a:off x="4654550" y="292099"/>
              <a:ext cx="215900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388" y="3200"/>
                    <a:pt x="6776" y="6400"/>
                    <a:pt x="10059" y="9600"/>
                  </a:cubicBezTo>
                  <a:cubicBezTo>
                    <a:pt x="13341" y="12800"/>
                    <a:pt x="16518" y="16000"/>
                    <a:pt x="18424" y="18000"/>
                  </a:cubicBezTo>
                  <a:cubicBezTo>
                    <a:pt x="20329" y="20000"/>
                    <a:pt x="20965" y="2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7" name="Line"/>
            <p:cNvSpPr/>
            <p:nvPr/>
          </p:nvSpPr>
          <p:spPr>
            <a:xfrm>
              <a:off x="4692649" y="254000"/>
              <a:ext cx="190501" cy="393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960" y="1626"/>
                    <a:pt x="16320" y="3252"/>
                    <a:pt x="13680" y="5632"/>
                  </a:cubicBezTo>
                  <a:cubicBezTo>
                    <a:pt x="11040" y="8013"/>
                    <a:pt x="8400" y="11148"/>
                    <a:pt x="6120" y="13935"/>
                  </a:cubicBezTo>
                  <a:cubicBezTo>
                    <a:pt x="3840" y="16723"/>
                    <a:pt x="1920" y="1916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8" name="Line"/>
            <p:cNvSpPr/>
            <p:nvPr/>
          </p:nvSpPr>
          <p:spPr>
            <a:xfrm>
              <a:off x="4991099" y="450850"/>
              <a:ext cx="17145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9" name="Line"/>
            <p:cNvSpPr/>
            <p:nvPr/>
          </p:nvSpPr>
          <p:spPr>
            <a:xfrm>
              <a:off x="5016499" y="546100"/>
              <a:ext cx="17780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0" name="Line"/>
            <p:cNvSpPr/>
            <p:nvPr/>
          </p:nvSpPr>
          <p:spPr>
            <a:xfrm>
              <a:off x="5414118" y="315623"/>
              <a:ext cx="275482" cy="2289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0" h="21244" fill="norm" stroke="1" extrusionOk="0">
                  <a:moveTo>
                    <a:pt x="684" y="2530"/>
                  </a:moveTo>
                  <a:cubicBezTo>
                    <a:pt x="520" y="1548"/>
                    <a:pt x="355" y="566"/>
                    <a:pt x="684" y="174"/>
                  </a:cubicBezTo>
                  <a:cubicBezTo>
                    <a:pt x="1014" y="-219"/>
                    <a:pt x="1839" y="-23"/>
                    <a:pt x="3158" y="1548"/>
                  </a:cubicBezTo>
                  <a:cubicBezTo>
                    <a:pt x="4477" y="3119"/>
                    <a:pt x="6291" y="6065"/>
                    <a:pt x="6538" y="9305"/>
                  </a:cubicBezTo>
                  <a:cubicBezTo>
                    <a:pt x="6785" y="12545"/>
                    <a:pt x="5466" y="16079"/>
                    <a:pt x="4477" y="18141"/>
                  </a:cubicBezTo>
                  <a:cubicBezTo>
                    <a:pt x="3487" y="20203"/>
                    <a:pt x="2828" y="20792"/>
                    <a:pt x="2004" y="21086"/>
                  </a:cubicBezTo>
                  <a:cubicBezTo>
                    <a:pt x="1179" y="21381"/>
                    <a:pt x="190" y="21381"/>
                    <a:pt x="25" y="20006"/>
                  </a:cubicBezTo>
                  <a:cubicBezTo>
                    <a:pt x="-140" y="18632"/>
                    <a:pt x="520" y="15883"/>
                    <a:pt x="2251" y="13134"/>
                  </a:cubicBezTo>
                  <a:cubicBezTo>
                    <a:pt x="3982" y="10385"/>
                    <a:pt x="6785" y="7636"/>
                    <a:pt x="8846" y="5868"/>
                  </a:cubicBezTo>
                  <a:cubicBezTo>
                    <a:pt x="10907" y="4101"/>
                    <a:pt x="12226" y="3316"/>
                    <a:pt x="12639" y="3512"/>
                  </a:cubicBezTo>
                  <a:cubicBezTo>
                    <a:pt x="13051" y="3708"/>
                    <a:pt x="12556" y="4886"/>
                    <a:pt x="11897" y="6457"/>
                  </a:cubicBezTo>
                  <a:cubicBezTo>
                    <a:pt x="11237" y="8028"/>
                    <a:pt x="10413" y="9992"/>
                    <a:pt x="10000" y="11465"/>
                  </a:cubicBezTo>
                  <a:cubicBezTo>
                    <a:pt x="9588" y="12937"/>
                    <a:pt x="9588" y="13919"/>
                    <a:pt x="11072" y="15097"/>
                  </a:cubicBezTo>
                  <a:cubicBezTo>
                    <a:pt x="12556" y="16276"/>
                    <a:pt x="15524" y="17650"/>
                    <a:pt x="17503" y="17846"/>
                  </a:cubicBezTo>
                  <a:cubicBezTo>
                    <a:pt x="19481" y="18043"/>
                    <a:pt x="20471" y="17061"/>
                    <a:pt x="21460" y="160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1" name="Line"/>
            <p:cNvSpPr/>
            <p:nvPr/>
          </p:nvSpPr>
          <p:spPr>
            <a:xfrm>
              <a:off x="5727700" y="171450"/>
              <a:ext cx="68646" cy="387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0" y="0"/>
                  </a:moveTo>
                  <a:cubicBezTo>
                    <a:pt x="4320" y="1416"/>
                    <a:pt x="8640" y="2833"/>
                    <a:pt x="12960" y="4957"/>
                  </a:cubicBezTo>
                  <a:cubicBezTo>
                    <a:pt x="17280" y="7082"/>
                    <a:pt x="21600" y="9915"/>
                    <a:pt x="19440" y="12807"/>
                  </a:cubicBezTo>
                  <a:cubicBezTo>
                    <a:pt x="17280" y="15698"/>
                    <a:pt x="8640" y="1864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2" name="Line"/>
            <p:cNvSpPr/>
            <p:nvPr/>
          </p:nvSpPr>
          <p:spPr>
            <a:xfrm>
              <a:off x="5969000" y="495300"/>
              <a:ext cx="635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3" name="Line"/>
            <p:cNvSpPr/>
            <p:nvPr/>
          </p:nvSpPr>
          <p:spPr>
            <a:xfrm>
              <a:off x="6312989" y="141437"/>
              <a:ext cx="201899" cy="5911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4" h="21467" fill="norm" stroke="1" extrusionOk="0">
                  <a:moveTo>
                    <a:pt x="4516" y="9392"/>
                  </a:moveTo>
                  <a:cubicBezTo>
                    <a:pt x="4075" y="11852"/>
                    <a:pt x="3634" y="14311"/>
                    <a:pt x="3193" y="16079"/>
                  </a:cubicBezTo>
                  <a:cubicBezTo>
                    <a:pt x="2752" y="17847"/>
                    <a:pt x="2311" y="18923"/>
                    <a:pt x="1760" y="19807"/>
                  </a:cubicBezTo>
                  <a:cubicBezTo>
                    <a:pt x="1209" y="20691"/>
                    <a:pt x="548" y="21383"/>
                    <a:pt x="218" y="21460"/>
                  </a:cubicBezTo>
                  <a:cubicBezTo>
                    <a:pt x="-113" y="21537"/>
                    <a:pt x="-113" y="20999"/>
                    <a:pt x="548" y="19385"/>
                  </a:cubicBezTo>
                  <a:cubicBezTo>
                    <a:pt x="1209" y="17770"/>
                    <a:pt x="2532" y="15080"/>
                    <a:pt x="3965" y="12313"/>
                  </a:cubicBezTo>
                  <a:cubicBezTo>
                    <a:pt x="5397" y="9546"/>
                    <a:pt x="6940" y="6701"/>
                    <a:pt x="8042" y="4818"/>
                  </a:cubicBezTo>
                  <a:cubicBezTo>
                    <a:pt x="9144" y="2935"/>
                    <a:pt x="9805" y="2012"/>
                    <a:pt x="10577" y="1359"/>
                  </a:cubicBezTo>
                  <a:cubicBezTo>
                    <a:pt x="11348" y="706"/>
                    <a:pt x="12230" y="321"/>
                    <a:pt x="13222" y="129"/>
                  </a:cubicBezTo>
                  <a:cubicBezTo>
                    <a:pt x="14214" y="-63"/>
                    <a:pt x="15316" y="-63"/>
                    <a:pt x="16638" y="283"/>
                  </a:cubicBezTo>
                  <a:cubicBezTo>
                    <a:pt x="17960" y="629"/>
                    <a:pt x="19503" y="1321"/>
                    <a:pt x="20385" y="2627"/>
                  </a:cubicBezTo>
                  <a:cubicBezTo>
                    <a:pt x="21267" y="3934"/>
                    <a:pt x="21487" y="5856"/>
                    <a:pt x="19393" y="7316"/>
                  </a:cubicBezTo>
                  <a:cubicBezTo>
                    <a:pt x="17299" y="8777"/>
                    <a:pt x="12891" y="9776"/>
                    <a:pt x="10136" y="10276"/>
                  </a:cubicBezTo>
                  <a:cubicBezTo>
                    <a:pt x="7381" y="10775"/>
                    <a:pt x="6279" y="10775"/>
                    <a:pt x="5618" y="10583"/>
                  </a:cubicBezTo>
                  <a:cubicBezTo>
                    <a:pt x="4956" y="10391"/>
                    <a:pt x="4736" y="10007"/>
                    <a:pt x="5177" y="9738"/>
                  </a:cubicBezTo>
                  <a:cubicBezTo>
                    <a:pt x="5618" y="9469"/>
                    <a:pt x="6720" y="9315"/>
                    <a:pt x="7822" y="91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4" name="Line"/>
            <p:cNvSpPr/>
            <p:nvPr/>
          </p:nvSpPr>
          <p:spPr>
            <a:xfrm>
              <a:off x="6521449" y="419100"/>
              <a:ext cx="133351" cy="184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6171" y="5710"/>
                    <a:pt x="12343" y="11421"/>
                    <a:pt x="15943" y="15021"/>
                  </a:cubicBezTo>
                  <a:cubicBezTo>
                    <a:pt x="19543" y="18621"/>
                    <a:pt x="20571" y="2011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5" name="Line"/>
            <p:cNvSpPr/>
            <p:nvPr/>
          </p:nvSpPr>
          <p:spPr>
            <a:xfrm>
              <a:off x="6546850" y="450850"/>
              <a:ext cx="101600" cy="158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650" y="3744"/>
                    <a:pt x="11700" y="7488"/>
                    <a:pt x="8100" y="11088"/>
                  </a:cubicBezTo>
                  <a:cubicBezTo>
                    <a:pt x="4500" y="14688"/>
                    <a:pt x="2250" y="1814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6" name="Line"/>
            <p:cNvSpPr/>
            <p:nvPr/>
          </p:nvSpPr>
          <p:spPr>
            <a:xfrm>
              <a:off x="6750050" y="176139"/>
              <a:ext cx="133350" cy="2747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0" fill="norm" stroke="1" extrusionOk="0">
                  <a:moveTo>
                    <a:pt x="21600" y="130"/>
                  </a:moveTo>
                  <a:cubicBezTo>
                    <a:pt x="17829" y="-35"/>
                    <a:pt x="14057" y="-200"/>
                    <a:pt x="10800" y="707"/>
                  </a:cubicBezTo>
                  <a:cubicBezTo>
                    <a:pt x="7543" y="1614"/>
                    <a:pt x="4800" y="3592"/>
                    <a:pt x="2914" y="6231"/>
                  </a:cubicBezTo>
                  <a:cubicBezTo>
                    <a:pt x="1029" y="8869"/>
                    <a:pt x="0" y="12166"/>
                    <a:pt x="0" y="14640"/>
                  </a:cubicBezTo>
                  <a:cubicBezTo>
                    <a:pt x="0" y="17113"/>
                    <a:pt x="1029" y="18762"/>
                    <a:pt x="3257" y="19751"/>
                  </a:cubicBezTo>
                  <a:cubicBezTo>
                    <a:pt x="5486" y="20740"/>
                    <a:pt x="8914" y="21070"/>
                    <a:pt x="12343" y="214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7" name="Line"/>
            <p:cNvSpPr/>
            <p:nvPr/>
          </p:nvSpPr>
          <p:spPr>
            <a:xfrm>
              <a:off x="6904745" y="253999"/>
              <a:ext cx="156455" cy="1690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8" h="21296" fill="norm" stroke="1" extrusionOk="0">
                  <a:moveTo>
                    <a:pt x="545" y="0"/>
                  </a:moveTo>
                  <a:cubicBezTo>
                    <a:pt x="1966" y="0"/>
                    <a:pt x="3387" y="0"/>
                    <a:pt x="4524" y="800"/>
                  </a:cubicBezTo>
                  <a:cubicBezTo>
                    <a:pt x="5661" y="1600"/>
                    <a:pt x="6513" y="3200"/>
                    <a:pt x="6513" y="6533"/>
                  </a:cubicBezTo>
                  <a:cubicBezTo>
                    <a:pt x="6513" y="9867"/>
                    <a:pt x="5661" y="14933"/>
                    <a:pt x="4524" y="17867"/>
                  </a:cubicBezTo>
                  <a:cubicBezTo>
                    <a:pt x="3387" y="20800"/>
                    <a:pt x="1966" y="21600"/>
                    <a:pt x="971" y="21200"/>
                  </a:cubicBezTo>
                  <a:cubicBezTo>
                    <a:pt x="-24" y="20800"/>
                    <a:pt x="-592" y="19200"/>
                    <a:pt x="971" y="16133"/>
                  </a:cubicBezTo>
                  <a:cubicBezTo>
                    <a:pt x="2534" y="13067"/>
                    <a:pt x="6229" y="8533"/>
                    <a:pt x="8645" y="5733"/>
                  </a:cubicBezTo>
                  <a:cubicBezTo>
                    <a:pt x="11061" y="2933"/>
                    <a:pt x="12197" y="1867"/>
                    <a:pt x="13476" y="1200"/>
                  </a:cubicBezTo>
                  <a:cubicBezTo>
                    <a:pt x="14755" y="533"/>
                    <a:pt x="16176" y="267"/>
                    <a:pt x="16603" y="933"/>
                  </a:cubicBezTo>
                  <a:cubicBezTo>
                    <a:pt x="17029" y="1600"/>
                    <a:pt x="16461" y="3200"/>
                    <a:pt x="15608" y="4933"/>
                  </a:cubicBezTo>
                  <a:cubicBezTo>
                    <a:pt x="14755" y="6667"/>
                    <a:pt x="13619" y="8533"/>
                    <a:pt x="13761" y="10933"/>
                  </a:cubicBezTo>
                  <a:cubicBezTo>
                    <a:pt x="13903" y="13333"/>
                    <a:pt x="15324" y="16267"/>
                    <a:pt x="16745" y="17600"/>
                  </a:cubicBezTo>
                  <a:cubicBezTo>
                    <a:pt x="18166" y="18933"/>
                    <a:pt x="19587" y="18667"/>
                    <a:pt x="21008" y="184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8" name="Line"/>
            <p:cNvSpPr/>
            <p:nvPr/>
          </p:nvSpPr>
          <p:spPr>
            <a:xfrm>
              <a:off x="7143750" y="171450"/>
              <a:ext cx="93527" cy="361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9" h="21600" fill="norm" stroke="1" extrusionOk="0">
                  <a:moveTo>
                    <a:pt x="15840" y="0"/>
                  </a:moveTo>
                  <a:cubicBezTo>
                    <a:pt x="18240" y="2526"/>
                    <a:pt x="20640" y="5053"/>
                    <a:pt x="21120" y="8084"/>
                  </a:cubicBezTo>
                  <a:cubicBezTo>
                    <a:pt x="21600" y="11116"/>
                    <a:pt x="20160" y="14653"/>
                    <a:pt x="16320" y="16989"/>
                  </a:cubicBezTo>
                  <a:cubicBezTo>
                    <a:pt x="12480" y="19326"/>
                    <a:pt x="6240" y="2046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9" name="Line"/>
            <p:cNvSpPr/>
            <p:nvPr/>
          </p:nvSpPr>
          <p:spPr>
            <a:xfrm>
              <a:off x="2584450" y="930221"/>
              <a:ext cx="241300" cy="2098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03" fill="norm" stroke="1" extrusionOk="0">
                  <a:moveTo>
                    <a:pt x="0" y="2892"/>
                  </a:moveTo>
                  <a:cubicBezTo>
                    <a:pt x="947" y="1395"/>
                    <a:pt x="1895" y="-102"/>
                    <a:pt x="3979" y="5"/>
                  </a:cubicBezTo>
                  <a:cubicBezTo>
                    <a:pt x="6063" y="112"/>
                    <a:pt x="9284" y="1823"/>
                    <a:pt x="11084" y="4496"/>
                  </a:cubicBezTo>
                  <a:cubicBezTo>
                    <a:pt x="12884" y="7169"/>
                    <a:pt x="13263" y="10805"/>
                    <a:pt x="12884" y="13585"/>
                  </a:cubicBezTo>
                  <a:cubicBezTo>
                    <a:pt x="12505" y="16365"/>
                    <a:pt x="11368" y="18290"/>
                    <a:pt x="10326" y="19573"/>
                  </a:cubicBezTo>
                  <a:cubicBezTo>
                    <a:pt x="9284" y="20856"/>
                    <a:pt x="8337" y="21498"/>
                    <a:pt x="7863" y="21070"/>
                  </a:cubicBezTo>
                  <a:cubicBezTo>
                    <a:pt x="7389" y="20643"/>
                    <a:pt x="7389" y="19146"/>
                    <a:pt x="8621" y="15938"/>
                  </a:cubicBezTo>
                  <a:cubicBezTo>
                    <a:pt x="9853" y="12730"/>
                    <a:pt x="12316" y="7811"/>
                    <a:pt x="13832" y="4817"/>
                  </a:cubicBezTo>
                  <a:cubicBezTo>
                    <a:pt x="15347" y="1823"/>
                    <a:pt x="15916" y="753"/>
                    <a:pt x="15726" y="967"/>
                  </a:cubicBezTo>
                  <a:cubicBezTo>
                    <a:pt x="15537" y="1181"/>
                    <a:pt x="14589" y="2678"/>
                    <a:pt x="13926" y="4924"/>
                  </a:cubicBezTo>
                  <a:cubicBezTo>
                    <a:pt x="13263" y="7169"/>
                    <a:pt x="12884" y="10163"/>
                    <a:pt x="13547" y="12302"/>
                  </a:cubicBezTo>
                  <a:cubicBezTo>
                    <a:pt x="14211" y="14441"/>
                    <a:pt x="15916" y="15724"/>
                    <a:pt x="17432" y="16258"/>
                  </a:cubicBezTo>
                  <a:cubicBezTo>
                    <a:pt x="18947" y="16793"/>
                    <a:pt x="20274" y="16579"/>
                    <a:pt x="21600" y="163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0" name="Line"/>
            <p:cNvSpPr/>
            <p:nvPr/>
          </p:nvSpPr>
          <p:spPr>
            <a:xfrm>
              <a:off x="2930090" y="858903"/>
              <a:ext cx="162360" cy="2044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1" h="21072" fill="norm" stroke="1" extrusionOk="0">
                  <a:moveTo>
                    <a:pt x="17087" y="484"/>
                  </a:moveTo>
                  <a:cubicBezTo>
                    <a:pt x="15703" y="47"/>
                    <a:pt x="14318" y="-389"/>
                    <a:pt x="12241" y="593"/>
                  </a:cubicBezTo>
                  <a:cubicBezTo>
                    <a:pt x="10164" y="1575"/>
                    <a:pt x="7395" y="3975"/>
                    <a:pt x="5179" y="6811"/>
                  </a:cubicBezTo>
                  <a:cubicBezTo>
                    <a:pt x="2964" y="9647"/>
                    <a:pt x="1303" y="12920"/>
                    <a:pt x="472" y="15320"/>
                  </a:cubicBezTo>
                  <a:cubicBezTo>
                    <a:pt x="-359" y="17720"/>
                    <a:pt x="-359" y="19247"/>
                    <a:pt x="2687" y="20120"/>
                  </a:cubicBezTo>
                  <a:cubicBezTo>
                    <a:pt x="5733" y="20993"/>
                    <a:pt x="11826" y="21211"/>
                    <a:pt x="15426" y="20993"/>
                  </a:cubicBezTo>
                  <a:cubicBezTo>
                    <a:pt x="19026" y="20775"/>
                    <a:pt x="20133" y="20120"/>
                    <a:pt x="21241" y="194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1" name="Line"/>
            <p:cNvSpPr/>
            <p:nvPr/>
          </p:nvSpPr>
          <p:spPr>
            <a:xfrm>
              <a:off x="2950633" y="971550"/>
              <a:ext cx="167218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734" y="21600"/>
                  </a:moveTo>
                  <a:cubicBezTo>
                    <a:pt x="1367" y="21600"/>
                    <a:pt x="0" y="21600"/>
                    <a:pt x="0" y="21600"/>
                  </a:cubicBezTo>
                  <a:cubicBezTo>
                    <a:pt x="0" y="21600"/>
                    <a:pt x="1367" y="21600"/>
                    <a:pt x="5195" y="18000"/>
                  </a:cubicBezTo>
                  <a:cubicBezTo>
                    <a:pt x="9023" y="14400"/>
                    <a:pt x="15311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2" name="Line"/>
            <p:cNvSpPr/>
            <p:nvPr/>
          </p:nvSpPr>
          <p:spPr>
            <a:xfrm>
              <a:off x="3168650" y="803539"/>
              <a:ext cx="330200" cy="2950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4" fill="norm" stroke="1" extrusionOk="0">
                  <a:moveTo>
                    <a:pt x="0" y="21504"/>
                  </a:moveTo>
                  <a:cubicBezTo>
                    <a:pt x="3462" y="21195"/>
                    <a:pt x="6923" y="20887"/>
                    <a:pt x="9000" y="20655"/>
                  </a:cubicBezTo>
                  <a:cubicBezTo>
                    <a:pt x="11077" y="20424"/>
                    <a:pt x="11769" y="20270"/>
                    <a:pt x="12046" y="19807"/>
                  </a:cubicBezTo>
                  <a:cubicBezTo>
                    <a:pt x="12323" y="19344"/>
                    <a:pt x="12185" y="18573"/>
                    <a:pt x="11354" y="16258"/>
                  </a:cubicBezTo>
                  <a:cubicBezTo>
                    <a:pt x="10523" y="13944"/>
                    <a:pt x="9000" y="10087"/>
                    <a:pt x="8238" y="7618"/>
                  </a:cubicBezTo>
                  <a:cubicBezTo>
                    <a:pt x="7477" y="5150"/>
                    <a:pt x="7477" y="4070"/>
                    <a:pt x="7823" y="3221"/>
                  </a:cubicBezTo>
                  <a:cubicBezTo>
                    <a:pt x="8169" y="2373"/>
                    <a:pt x="8862" y="1755"/>
                    <a:pt x="9969" y="1215"/>
                  </a:cubicBezTo>
                  <a:cubicBezTo>
                    <a:pt x="11077" y="675"/>
                    <a:pt x="12600" y="213"/>
                    <a:pt x="13846" y="58"/>
                  </a:cubicBezTo>
                  <a:cubicBezTo>
                    <a:pt x="15092" y="-96"/>
                    <a:pt x="16062" y="58"/>
                    <a:pt x="16615" y="521"/>
                  </a:cubicBezTo>
                  <a:cubicBezTo>
                    <a:pt x="17169" y="984"/>
                    <a:pt x="17308" y="1755"/>
                    <a:pt x="16892" y="3453"/>
                  </a:cubicBezTo>
                  <a:cubicBezTo>
                    <a:pt x="16477" y="5150"/>
                    <a:pt x="15508" y="7773"/>
                    <a:pt x="14677" y="9933"/>
                  </a:cubicBezTo>
                  <a:cubicBezTo>
                    <a:pt x="13846" y="12093"/>
                    <a:pt x="13154" y="13790"/>
                    <a:pt x="12669" y="15178"/>
                  </a:cubicBezTo>
                  <a:cubicBezTo>
                    <a:pt x="12185" y="16567"/>
                    <a:pt x="11908" y="17647"/>
                    <a:pt x="12185" y="18264"/>
                  </a:cubicBezTo>
                  <a:cubicBezTo>
                    <a:pt x="12462" y="18881"/>
                    <a:pt x="13292" y="19035"/>
                    <a:pt x="14954" y="19035"/>
                  </a:cubicBezTo>
                  <a:cubicBezTo>
                    <a:pt x="16615" y="19035"/>
                    <a:pt x="19108" y="18881"/>
                    <a:pt x="21600" y="187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3" name="Line"/>
            <p:cNvSpPr/>
            <p:nvPr/>
          </p:nvSpPr>
          <p:spPr>
            <a:xfrm>
              <a:off x="3543300" y="1028649"/>
              <a:ext cx="132410" cy="1230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8" h="20921" fill="norm" stroke="1" extrusionOk="0">
                  <a:moveTo>
                    <a:pt x="0" y="1089"/>
                  </a:moveTo>
                  <a:cubicBezTo>
                    <a:pt x="1714" y="369"/>
                    <a:pt x="3429" y="-351"/>
                    <a:pt x="6000" y="189"/>
                  </a:cubicBezTo>
                  <a:cubicBezTo>
                    <a:pt x="8571" y="729"/>
                    <a:pt x="12000" y="2529"/>
                    <a:pt x="13200" y="5589"/>
                  </a:cubicBezTo>
                  <a:cubicBezTo>
                    <a:pt x="14400" y="8649"/>
                    <a:pt x="13371" y="12969"/>
                    <a:pt x="12171" y="15669"/>
                  </a:cubicBezTo>
                  <a:cubicBezTo>
                    <a:pt x="10971" y="18369"/>
                    <a:pt x="9600" y="19449"/>
                    <a:pt x="8057" y="20169"/>
                  </a:cubicBezTo>
                  <a:cubicBezTo>
                    <a:pt x="6514" y="20889"/>
                    <a:pt x="4800" y="21249"/>
                    <a:pt x="3943" y="20529"/>
                  </a:cubicBezTo>
                  <a:cubicBezTo>
                    <a:pt x="3086" y="19809"/>
                    <a:pt x="3086" y="18009"/>
                    <a:pt x="4457" y="16029"/>
                  </a:cubicBezTo>
                  <a:cubicBezTo>
                    <a:pt x="5829" y="14049"/>
                    <a:pt x="8571" y="11889"/>
                    <a:pt x="11143" y="9549"/>
                  </a:cubicBezTo>
                  <a:cubicBezTo>
                    <a:pt x="13714" y="7209"/>
                    <a:pt x="16114" y="4689"/>
                    <a:pt x="18000" y="2889"/>
                  </a:cubicBezTo>
                  <a:cubicBezTo>
                    <a:pt x="19886" y="1089"/>
                    <a:pt x="21257" y="9"/>
                    <a:pt x="21429" y="369"/>
                  </a:cubicBezTo>
                  <a:cubicBezTo>
                    <a:pt x="21600" y="729"/>
                    <a:pt x="20571" y="2529"/>
                    <a:pt x="20229" y="4689"/>
                  </a:cubicBezTo>
                  <a:cubicBezTo>
                    <a:pt x="19886" y="6849"/>
                    <a:pt x="20229" y="9369"/>
                    <a:pt x="20571" y="118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4" name="Line"/>
            <p:cNvSpPr/>
            <p:nvPr/>
          </p:nvSpPr>
          <p:spPr>
            <a:xfrm>
              <a:off x="3524250" y="1033918"/>
              <a:ext cx="165100" cy="1562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54" fill="norm" stroke="1" extrusionOk="0">
                  <a:moveTo>
                    <a:pt x="0" y="2746"/>
                  </a:moveTo>
                  <a:cubicBezTo>
                    <a:pt x="0" y="1306"/>
                    <a:pt x="0" y="-134"/>
                    <a:pt x="831" y="10"/>
                  </a:cubicBezTo>
                  <a:cubicBezTo>
                    <a:pt x="1662" y="154"/>
                    <a:pt x="3323" y="1882"/>
                    <a:pt x="6231" y="5194"/>
                  </a:cubicBezTo>
                  <a:cubicBezTo>
                    <a:pt x="9138" y="8506"/>
                    <a:pt x="13292" y="13402"/>
                    <a:pt x="15923" y="16426"/>
                  </a:cubicBezTo>
                  <a:cubicBezTo>
                    <a:pt x="18554" y="19450"/>
                    <a:pt x="19662" y="20602"/>
                    <a:pt x="20354" y="21034"/>
                  </a:cubicBezTo>
                  <a:cubicBezTo>
                    <a:pt x="21046" y="21466"/>
                    <a:pt x="21323" y="21178"/>
                    <a:pt x="21600" y="208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5" name="Line"/>
            <p:cNvSpPr/>
            <p:nvPr/>
          </p:nvSpPr>
          <p:spPr>
            <a:xfrm>
              <a:off x="3530600" y="1022350"/>
              <a:ext cx="133350" cy="228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6" name="Line"/>
            <p:cNvSpPr/>
            <p:nvPr/>
          </p:nvSpPr>
          <p:spPr>
            <a:xfrm>
              <a:off x="406400" y="2133084"/>
              <a:ext cx="194463" cy="6048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1" h="21067" fill="norm" stroke="1" extrusionOk="0">
                  <a:moveTo>
                    <a:pt x="0" y="8201"/>
                  </a:moveTo>
                  <a:cubicBezTo>
                    <a:pt x="919" y="10265"/>
                    <a:pt x="1838" y="12329"/>
                    <a:pt x="2643" y="14430"/>
                  </a:cubicBezTo>
                  <a:cubicBezTo>
                    <a:pt x="3447" y="16531"/>
                    <a:pt x="4136" y="18669"/>
                    <a:pt x="4481" y="19922"/>
                  </a:cubicBezTo>
                  <a:cubicBezTo>
                    <a:pt x="4826" y="21175"/>
                    <a:pt x="4826" y="21544"/>
                    <a:pt x="4596" y="20291"/>
                  </a:cubicBezTo>
                  <a:cubicBezTo>
                    <a:pt x="4366" y="19038"/>
                    <a:pt x="3906" y="16162"/>
                    <a:pt x="3677" y="13361"/>
                  </a:cubicBezTo>
                  <a:cubicBezTo>
                    <a:pt x="3447" y="10560"/>
                    <a:pt x="3447" y="7832"/>
                    <a:pt x="4021" y="5731"/>
                  </a:cubicBezTo>
                  <a:cubicBezTo>
                    <a:pt x="4596" y="3630"/>
                    <a:pt x="5745" y="2156"/>
                    <a:pt x="6894" y="1271"/>
                  </a:cubicBezTo>
                  <a:cubicBezTo>
                    <a:pt x="8043" y="386"/>
                    <a:pt x="9191" y="91"/>
                    <a:pt x="11260" y="18"/>
                  </a:cubicBezTo>
                  <a:cubicBezTo>
                    <a:pt x="13328" y="-56"/>
                    <a:pt x="16315" y="91"/>
                    <a:pt x="18383" y="571"/>
                  </a:cubicBezTo>
                  <a:cubicBezTo>
                    <a:pt x="20451" y="1050"/>
                    <a:pt x="21600" y="1861"/>
                    <a:pt x="20911" y="3077"/>
                  </a:cubicBezTo>
                  <a:cubicBezTo>
                    <a:pt x="20221" y="4293"/>
                    <a:pt x="17694" y="5915"/>
                    <a:pt x="15051" y="7058"/>
                  </a:cubicBezTo>
                  <a:cubicBezTo>
                    <a:pt x="12409" y="8201"/>
                    <a:pt x="9651" y="8864"/>
                    <a:pt x="6894" y="95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7" name="Line"/>
            <p:cNvSpPr/>
            <p:nvPr/>
          </p:nvSpPr>
          <p:spPr>
            <a:xfrm>
              <a:off x="584200" y="2362200"/>
              <a:ext cx="152400" cy="266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4629"/>
                  </a:moveTo>
                  <a:cubicBezTo>
                    <a:pt x="1500" y="4286"/>
                    <a:pt x="3000" y="3943"/>
                    <a:pt x="5250" y="5057"/>
                  </a:cubicBezTo>
                  <a:cubicBezTo>
                    <a:pt x="7500" y="6171"/>
                    <a:pt x="10500" y="8743"/>
                    <a:pt x="12000" y="11571"/>
                  </a:cubicBezTo>
                  <a:cubicBezTo>
                    <a:pt x="13500" y="14400"/>
                    <a:pt x="13500" y="17486"/>
                    <a:pt x="12900" y="19286"/>
                  </a:cubicBezTo>
                  <a:cubicBezTo>
                    <a:pt x="12300" y="21086"/>
                    <a:pt x="11100" y="21600"/>
                    <a:pt x="9900" y="21600"/>
                  </a:cubicBezTo>
                  <a:cubicBezTo>
                    <a:pt x="8700" y="21600"/>
                    <a:pt x="7500" y="21086"/>
                    <a:pt x="6750" y="19800"/>
                  </a:cubicBezTo>
                  <a:cubicBezTo>
                    <a:pt x="6000" y="18514"/>
                    <a:pt x="5700" y="16457"/>
                    <a:pt x="8250" y="13029"/>
                  </a:cubicBezTo>
                  <a:cubicBezTo>
                    <a:pt x="10800" y="9600"/>
                    <a:pt x="16200" y="4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8" name="Line"/>
            <p:cNvSpPr/>
            <p:nvPr/>
          </p:nvSpPr>
          <p:spPr>
            <a:xfrm>
              <a:off x="839010" y="2236142"/>
              <a:ext cx="94440" cy="3546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1" h="21543" fill="norm" stroke="1" extrusionOk="0">
                  <a:moveTo>
                    <a:pt x="20951" y="714"/>
                  </a:moveTo>
                  <a:cubicBezTo>
                    <a:pt x="19073" y="329"/>
                    <a:pt x="17194" y="-57"/>
                    <a:pt x="15081" y="7"/>
                  </a:cubicBezTo>
                  <a:cubicBezTo>
                    <a:pt x="12968" y="72"/>
                    <a:pt x="10621" y="586"/>
                    <a:pt x="8273" y="2257"/>
                  </a:cubicBezTo>
                  <a:cubicBezTo>
                    <a:pt x="5925" y="3929"/>
                    <a:pt x="3577" y="6757"/>
                    <a:pt x="1934" y="9586"/>
                  </a:cubicBezTo>
                  <a:cubicBezTo>
                    <a:pt x="290" y="12414"/>
                    <a:pt x="-649" y="15243"/>
                    <a:pt x="525" y="17236"/>
                  </a:cubicBezTo>
                  <a:cubicBezTo>
                    <a:pt x="1699" y="19229"/>
                    <a:pt x="4986" y="20386"/>
                    <a:pt x="8273" y="215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9" name="Line"/>
            <p:cNvSpPr/>
            <p:nvPr/>
          </p:nvSpPr>
          <p:spPr>
            <a:xfrm>
              <a:off x="954616" y="2246795"/>
              <a:ext cx="150284" cy="405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4" fill="norm" stroke="1" extrusionOk="0">
                  <a:moveTo>
                    <a:pt x="15211" y="2731"/>
                  </a:moveTo>
                  <a:cubicBezTo>
                    <a:pt x="12473" y="4623"/>
                    <a:pt x="9735" y="6516"/>
                    <a:pt x="7301" y="9133"/>
                  </a:cubicBezTo>
                  <a:cubicBezTo>
                    <a:pt x="4868" y="11749"/>
                    <a:pt x="2738" y="15089"/>
                    <a:pt x="1521" y="17372"/>
                  </a:cubicBezTo>
                  <a:cubicBezTo>
                    <a:pt x="304" y="19654"/>
                    <a:pt x="0" y="20879"/>
                    <a:pt x="0" y="21213"/>
                  </a:cubicBezTo>
                  <a:cubicBezTo>
                    <a:pt x="0" y="21547"/>
                    <a:pt x="304" y="20990"/>
                    <a:pt x="1825" y="19042"/>
                  </a:cubicBezTo>
                  <a:cubicBezTo>
                    <a:pt x="3346" y="17093"/>
                    <a:pt x="6085" y="13753"/>
                    <a:pt x="8823" y="10636"/>
                  </a:cubicBezTo>
                  <a:cubicBezTo>
                    <a:pt x="11561" y="7518"/>
                    <a:pt x="14299" y="4623"/>
                    <a:pt x="16124" y="2731"/>
                  </a:cubicBezTo>
                  <a:cubicBezTo>
                    <a:pt x="17949" y="838"/>
                    <a:pt x="18862" y="-53"/>
                    <a:pt x="19318" y="3"/>
                  </a:cubicBezTo>
                  <a:cubicBezTo>
                    <a:pt x="19775" y="58"/>
                    <a:pt x="19775" y="1060"/>
                    <a:pt x="19623" y="3120"/>
                  </a:cubicBezTo>
                  <a:cubicBezTo>
                    <a:pt x="19470" y="5180"/>
                    <a:pt x="19166" y="8298"/>
                    <a:pt x="19470" y="10747"/>
                  </a:cubicBezTo>
                  <a:cubicBezTo>
                    <a:pt x="19775" y="13196"/>
                    <a:pt x="20687" y="14978"/>
                    <a:pt x="21600" y="167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0" name="Line"/>
            <p:cNvSpPr/>
            <p:nvPr/>
          </p:nvSpPr>
          <p:spPr>
            <a:xfrm>
              <a:off x="996949" y="2438400"/>
              <a:ext cx="152401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1" name="Line"/>
            <p:cNvSpPr/>
            <p:nvPr/>
          </p:nvSpPr>
          <p:spPr>
            <a:xfrm>
              <a:off x="1200150" y="2235200"/>
              <a:ext cx="97536" cy="393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36" h="21487" fill="norm" stroke="1" extrusionOk="0">
                  <a:moveTo>
                    <a:pt x="9450" y="0"/>
                  </a:moveTo>
                  <a:cubicBezTo>
                    <a:pt x="14400" y="3581"/>
                    <a:pt x="19350" y="7161"/>
                    <a:pt x="20475" y="10511"/>
                  </a:cubicBezTo>
                  <a:cubicBezTo>
                    <a:pt x="21600" y="13861"/>
                    <a:pt x="18900" y="16980"/>
                    <a:pt x="15975" y="18828"/>
                  </a:cubicBezTo>
                  <a:cubicBezTo>
                    <a:pt x="13050" y="20676"/>
                    <a:pt x="9900" y="21253"/>
                    <a:pt x="7200" y="21427"/>
                  </a:cubicBezTo>
                  <a:cubicBezTo>
                    <a:pt x="4500" y="21600"/>
                    <a:pt x="2250" y="21369"/>
                    <a:pt x="0" y="211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2" name="Line"/>
            <p:cNvSpPr/>
            <p:nvPr/>
          </p:nvSpPr>
          <p:spPr>
            <a:xfrm>
              <a:off x="1454150" y="2406650"/>
              <a:ext cx="10795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3" name="Line"/>
            <p:cNvSpPr/>
            <p:nvPr/>
          </p:nvSpPr>
          <p:spPr>
            <a:xfrm>
              <a:off x="1447800" y="2520950"/>
              <a:ext cx="254000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4" name="Line"/>
            <p:cNvSpPr/>
            <p:nvPr/>
          </p:nvSpPr>
          <p:spPr>
            <a:xfrm>
              <a:off x="2222533" y="2146256"/>
              <a:ext cx="107918" cy="5813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78" h="21416" fill="norm" stroke="1" extrusionOk="0">
                  <a:moveTo>
                    <a:pt x="20778" y="2107"/>
                  </a:moveTo>
                  <a:cubicBezTo>
                    <a:pt x="20778" y="1717"/>
                    <a:pt x="20778" y="1328"/>
                    <a:pt x="19759" y="860"/>
                  </a:cubicBezTo>
                  <a:cubicBezTo>
                    <a:pt x="18740" y="392"/>
                    <a:pt x="16703" y="-154"/>
                    <a:pt x="13035" y="41"/>
                  </a:cubicBezTo>
                  <a:cubicBezTo>
                    <a:pt x="9367" y="236"/>
                    <a:pt x="4069" y="1172"/>
                    <a:pt x="1623" y="2575"/>
                  </a:cubicBezTo>
                  <a:cubicBezTo>
                    <a:pt x="-822" y="3979"/>
                    <a:pt x="-414" y="5850"/>
                    <a:pt x="2235" y="7917"/>
                  </a:cubicBezTo>
                  <a:cubicBezTo>
                    <a:pt x="4884" y="9983"/>
                    <a:pt x="9774" y="12245"/>
                    <a:pt x="13238" y="14155"/>
                  </a:cubicBezTo>
                  <a:cubicBezTo>
                    <a:pt x="16703" y="16065"/>
                    <a:pt x="18740" y="17625"/>
                    <a:pt x="18740" y="18756"/>
                  </a:cubicBezTo>
                  <a:cubicBezTo>
                    <a:pt x="18740" y="19886"/>
                    <a:pt x="16703" y="20588"/>
                    <a:pt x="14665" y="20978"/>
                  </a:cubicBezTo>
                  <a:cubicBezTo>
                    <a:pt x="12627" y="21368"/>
                    <a:pt x="10589" y="21446"/>
                    <a:pt x="8552" y="21407"/>
                  </a:cubicBezTo>
                  <a:cubicBezTo>
                    <a:pt x="6514" y="21368"/>
                    <a:pt x="4476" y="21212"/>
                    <a:pt x="4476" y="21056"/>
                  </a:cubicBezTo>
                  <a:cubicBezTo>
                    <a:pt x="4476" y="20900"/>
                    <a:pt x="6514" y="20744"/>
                    <a:pt x="8552" y="205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5" name="Line"/>
            <p:cNvSpPr/>
            <p:nvPr/>
          </p:nvSpPr>
          <p:spPr>
            <a:xfrm>
              <a:off x="2032000" y="2897487"/>
              <a:ext cx="158750" cy="1811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09" fill="norm" stroke="1" extrusionOk="0">
                  <a:moveTo>
                    <a:pt x="0" y="3463"/>
                  </a:moveTo>
                  <a:cubicBezTo>
                    <a:pt x="288" y="2236"/>
                    <a:pt x="576" y="1008"/>
                    <a:pt x="1584" y="395"/>
                  </a:cubicBezTo>
                  <a:cubicBezTo>
                    <a:pt x="2592" y="-219"/>
                    <a:pt x="4320" y="-219"/>
                    <a:pt x="6480" y="1131"/>
                  </a:cubicBezTo>
                  <a:cubicBezTo>
                    <a:pt x="8640" y="2481"/>
                    <a:pt x="11232" y="5181"/>
                    <a:pt x="11808" y="8617"/>
                  </a:cubicBezTo>
                  <a:cubicBezTo>
                    <a:pt x="12384" y="12054"/>
                    <a:pt x="10944" y="16226"/>
                    <a:pt x="9504" y="18558"/>
                  </a:cubicBezTo>
                  <a:cubicBezTo>
                    <a:pt x="8064" y="20890"/>
                    <a:pt x="6624" y="21381"/>
                    <a:pt x="5904" y="20767"/>
                  </a:cubicBezTo>
                  <a:cubicBezTo>
                    <a:pt x="5184" y="20154"/>
                    <a:pt x="5184" y="18436"/>
                    <a:pt x="7200" y="15367"/>
                  </a:cubicBezTo>
                  <a:cubicBezTo>
                    <a:pt x="9216" y="12299"/>
                    <a:pt x="13248" y="7881"/>
                    <a:pt x="15696" y="5058"/>
                  </a:cubicBezTo>
                  <a:cubicBezTo>
                    <a:pt x="18144" y="2236"/>
                    <a:pt x="19008" y="1008"/>
                    <a:pt x="18720" y="640"/>
                  </a:cubicBezTo>
                  <a:cubicBezTo>
                    <a:pt x="18432" y="272"/>
                    <a:pt x="16992" y="763"/>
                    <a:pt x="15264" y="2972"/>
                  </a:cubicBezTo>
                  <a:cubicBezTo>
                    <a:pt x="13536" y="5181"/>
                    <a:pt x="11520" y="9108"/>
                    <a:pt x="10512" y="11931"/>
                  </a:cubicBezTo>
                  <a:cubicBezTo>
                    <a:pt x="9504" y="14754"/>
                    <a:pt x="9504" y="16472"/>
                    <a:pt x="11520" y="17699"/>
                  </a:cubicBezTo>
                  <a:cubicBezTo>
                    <a:pt x="13536" y="18926"/>
                    <a:pt x="17568" y="19663"/>
                    <a:pt x="21600" y="203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6" name="Line"/>
            <p:cNvSpPr/>
            <p:nvPr/>
          </p:nvSpPr>
          <p:spPr>
            <a:xfrm>
              <a:off x="2273876" y="2898065"/>
              <a:ext cx="177225" cy="1643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9" h="20707" fill="norm" stroke="1" extrusionOk="0">
                  <a:moveTo>
                    <a:pt x="15755" y="490"/>
                  </a:moveTo>
                  <a:cubicBezTo>
                    <a:pt x="13996" y="-44"/>
                    <a:pt x="12238" y="-577"/>
                    <a:pt x="9601" y="1423"/>
                  </a:cubicBezTo>
                  <a:cubicBezTo>
                    <a:pt x="6964" y="3423"/>
                    <a:pt x="3448" y="7956"/>
                    <a:pt x="1564" y="11290"/>
                  </a:cubicBezTo>
                  <a:cubicBezTo>
                    <a:pt x="-320" y="14623"/>
                    <a:pt x="-571" y="16756"/>
                    <a:pt x="1187" y="18356"/>
                  </a:cubicBezTo>
                  <a:cubicBezTo>
                    <a:pt x="2945" y="19956"/>
                    <a:pt x="6713" y="21023"/>
                    <a:pt x="10355" y="20623"/>
                  </a:cubicBezTo>
                  <a:cubicBezTo>
                    <a:pt x="13996" y="20223"/>
                    <a:pt x="17513" y="18356"/>
                    <a:pt x="21029" y="164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7" name="Line"/>
            <p:cNvSpPr/>
            <p:nvPr/>
          </p:nvSpPr>
          <p:spPr>
            <a:xfrm>
              <a:off x="2298700" y="2984500"/>
              <a:ext cx="165100" cy="3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262" y="15600"/>
                    <a:pt x="10523" y="9600"/>
                    <a:pt x="14123" y="6000"/>
                  </a:cubicBezTo>
                  <a:cubicBezTo>
                    <a:pt x="17723" y="2400"/>
                    <a:pt x="19662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8" name="Line"/>
            <p:cNvSpPr/>
            <p:nvPr/>
          </p:nvSpPr>
          <p:spPr>
            <a:xfrm>
              <a:off x="2501900" y="2794940"/>
              <a:ext cx="260350" cy="2721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6" fill="norm" stroke="1" extrusionOk="0">
                  <a:moveTo>
                    <a:pt x="0" y="21526"/>
                  </a:moveTo>
                  <a:cubicBezTo>
                    <a:pt x="3161" y="20689"/>
                    <a:pt x="6322" y="19852"/>
                    <a:pt x="8341" y="18679"/>
                  </a:cubicBezTo>
                  <a:cubicBezTo>
                    <a:pt x="10361" y="17507"/>
                    <a:pt x="11239" y="16000"/>
                    <a:pt x="10976" y="13740"/>
                  </a:cubicBezTo>
                  <a:cubicBezTo>
                    <a:pt x="10712" y="11479"/>
                    <a:pt x="9307" y="8466"/>
                    <a:pt x="8429" y="6205"/>
                  </a:cubicBezTo>
                  <a:cubicBezTo>
                    <a:pt x="7551" y="3945"/>
                    <a:pt x="7200" y="2438"/>
                    <a:pt x="7727" y="1517"/>
                  </a:cubicBezTo>
                  <a:cubicBezTo>
                    <a:pt x="8254" y="596"/>
                    <a:pt x="9659" y="261"/>
                    <a:pt x="10800" y="93"/>
                  </a:cubicBezTo>
                  <a:cubicBezTo>
                    <a:pt x="11941" y="-74"/>
                    <a:pt x="12820" y="-74"/>
                    <a:pt x="13961" y="596"/>
                  </a:cubicBezTo>
                  <a:cubicBezTo>
                    <a:pt x="15102" y="1266"/>
                    <a:pt x="16507" y="2605"/>
                    <a:pt x="17298" y="4196"/>
                  </a:cubicBezTo>
                  <a:cubicBezTo>
                    <a:pt x="18088" y="5786"/>
                    <a:pt x="18263" y="7628"/>
                    <a:pt x="17561" y="9721"/>
                  </a:cubicBezTo>
                  <a:cubicBezTo>
                    <a:pt x="16859" y="11814"/>
                    <a:pt x="15278" y="14159"/>
                    <a:pt x="14312" y="15749"/>
                  </a:cubicBezTo>
                  <a:cubicBezTo>
                    <a:pt x="13346" y="17340"/>
                    <a:pt x="12995" y="18177"/>
                    <a:pt x="13171" y="18847"/>
                  </a:cubicBezTo>
                  <a:cubicBezTo>
                    <a:pt x="13346" y="19517"/>
                    <a:pt x="14049" y="20019"/>
                    <a:pt x="15541" y="19935"/>
                  </a:cubicBezTo>
                  <a:cubicBezTo>
                    <a:pt x="17034" y="19852"/>
                    <a:pt x="19317" y="19182"/>
                    <a:pt x="21600" y="185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9" name="Line"/>
            <p:cNvSpPr/>
            <p:nvPr/>
          </p:nvSpPr>
          <p:spPr>
            <a:xfrm>
              <a:off x="2832100" y="3003550"/>
              <a:ext cx="82550" cy="120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877" y="3411"/>
                    <a:pt x="7754" y="6821"/>
                    <a:pt x="11354" y="10421"/>
                  </a:cubicBezTo>
                  <a:cubicBezTo>
                    <a:pt x="14954" y="14021"/>
                    <a:pt x="18277" y="1781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0" name="Line"/>
            <p:cNvSpPr/>
            <p:nvPr/>
          </p:nvSpPr>
          <p:spPr>
            <a:xfrm>
              <a:off x="2803277" y="2984500"/>
              <a:ext cx="130423" cy="184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7" h="21600" fill="norm" stroke="1" extrusionOk="0">
                  <a:moveTo>
                    <a:pt x="21467" y="0"/>
                  </a:moveTo>
                  <a:cubicBezTo>
                    <a:pt x="17286" y="3228"/>
                    <a:pt x="13106" y="6455"/>
                    <a:pt x="9622" y="9186"/>
                  </a:cubicBezTo>
                  <a:cubicBezTo>
                    <a:pt x="6138" y="11917"/>
                    <a:pt x="3351" y="14152"/>
                    <a:pt x="1783" y="16014"/>
                  </a:cubicBezTo>
                  <a:cubicBezTo>
                    <a:pt x="215" y="17876"/>
                    <a:pt x="-133" y="19366"/>
                    <a:pt x="41" y="20234"/>
                  </a:cubicBezTo>
                  <a:cubicBezTo>
                    <a:pt x="215" y="21103"/>
                    <a:pt x="912" y="21352"/>
                    <a:pt x="160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1" name="Line"/>
            <p:cNvSpPr/>
            <p:nvPr/>
          </p:nvSpPr>
          <p:spPr>
            <a:xfrm>
              <a:off x="2673350" y="2073893"/>
              <a:ext cx="94308" cy="4799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6" h="21387" fill="norm" stroke="1" extrusionOk="0">
                  <a:moveTo>
                    <a:pt x="0" y="11433"/>
                  </a:moveTo>
                  <a:cubicBezTo>
                    <a:pt x="480" y="14357"/>
                    <a:pt x="960" y="17281"/>
                    <a:pt x="1200" y="19026"/>
                  </a:cubicBezTo>
                  <a:cubicBezTo>
                    <a:pt x="1440" y="20771"/>
                    <a:pt x="1440" y="21337"/>
                    <a:pt x="1200" y="21384"/>
                  </a:cubicBezTo>
                  <a:cubicBezTo>
                    <a:pt x="960" y="21431"/>
                    <a:pt x="480" y="20959"/>
                    <a:pt x="240" y="18837"/>
                  </a:cubicBezTo>
                  <a:cubicBezTo>
                    <a:pt x="0" y="16715"/>
                    <a:pt x="0" y="12942"/>
                    <a:pt x="960" y="9876"/>
                  </a:cubicBezTo>
                  <a:cubicBezTo>
                    <a:pt x="1920" y="6811"/>
                    <a:pt x="3840" y="4453"/>
                    <a:pt x="5040" y="2991"/>
                  </a:cubicBezTo>
                  <a:cubicBezTo>
                    <a:pt x="6240" y="1529"/>
                    <a:pt x="6720" y="963"/>
                    <a:pt x="7920" y="538"/>
                  </a:cubicBezTo>
                  <a:cubicBezTo>
                    <a:pt x="9120" y="114"/>
                    <a:pt x="11040" y="-169"/>
                    <a:pt x="12960" y="114"/>
                  </a:cubicBezTo>
                  <a:cubicBezTo>
                    <a:pt x="14880" y="397"/>
                    <a:pt x="16800" y="1246"/>
                    <a:pt x="18480" y="2944"/>
                  </a:cubicBezTo>
                  <a:cubicBezTo>
                    <a:pt x="20160" y="4641"/>
                    <a:pt x="21600" y="7188"/>
                    <a:pt x="21360" y="9028"/>
                  </a:cubicBezTo>
                  <a:cubicBezTo>
                    <a:pt x="21120" y="10867"/>
                    <a:pt x="19200" y="11999"/>
                    <a:pt x="17040" y="12753"/>
                  </a:cubicBezTo>
                  <a:cubicBezTo>
                    <a:pt x="14880" y="13508"/>
                    <a:pt x="12480" y="13885"/>
                    <a:pt x="9840" y="13932"/>
                  </a:cubicBezTo>
                  <a:cubicBezTo>
                    <a:pt x="7200" y="13979"/>
                    <a:pt x="4320" y="13697"/>
                    <a:pt x="1440" y="134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2" name="Line"/>
            <p:cNvSpPr/>
            <p:nvPr/>
          </p:nvSpPr>
          <p:spPr>
            <a:xfrm>
              <a:off x="2813050" y="2298700"/>
              <a:ext cx="127000" cy="1910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9" fill="norm" stroke="1" extrusionOk="0">
                  <a:moveTo>
                    <a:pt x="0" y="5697"/>
                  </a:moveTo>
                  <a:cubicBezTo>
                    <a:pt x="1800" y="5459"/>
                    <a:pt x="3600" y="5222"/>
                    <a:pt x="5580" y="6290"/>
                  </a:cubicBezTo>
                  <a:cubicBezTo>
                    <a:pt x="7560" y="7358"/>
                    <a:pt x="9720" y="9732"/>
                    <a:pt x="10980" y="12105"/>
                  </a:cubicBezTo>
                  <a:cubicBezTo>
                    <a:pt x="12240" y="14479"/>
                    <a:pt x="12600" y="16853"/>
                    <a:pt x="12240" y="18514"/>
                  </a:cubicBezTo>
                  <a:cubicBezTo>
                    <a:pt x="11880" y="20176"/>
                    <a:pt x="10800" y="21125"/>
                    <a:pt x="9360" y="21363"/>
                  </a:cubicBezTo>
                  <a:cubicBezTo>
                    <a:pt x="7920" y="21600"/>
                    <a:pt x="6120" y="21125"/>
                    <a:pt x="5580" y="19226"/>
                  </a:cubicBezTo>
                  <a:cubicBezTo>
                    <a:pt x="5040" y="17327"/>
                    <a:pt x="5760" y="14004"/>
                    <a:pt x="8640" y="10563"/>
                  </a:cubicBezTo>
                  <a:cubicBezTo>
                    <a:pt x="11520" y="7121"/>
                    <a:pt x="16560" y="356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3" name="Line"/>
            <p:cNvSpPr/>
            <p:nvPr/>
          </p:nvSpPr>
          <p:spPr>
            <a:xfrm>
              <a:off x="3061644" y="2168897"/>
              <a:ext cx="132406" cy="2903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7" h="21317" fill="norm" stroke="1" extrusionOk="0">
                  <a:moveTo>
                    <a:pt x="21447" y="1138"/>
                  </a:moveTo>
                  <a:cubicBezTo>
                    <a:pt x="20076" y="672"/>
                    <a:pt x="18704" y="206"/>
                    <a:pt x="16990" y="50"/>
                  </a:cubicBezTo>
                  <a:cubicBezTo>
                    <a:pt x="15276" y="-105"/>
                    <a:pt x="13218" y="50"/>
                    <a:pt x="10647" y="1216"/>
                  </a:cubicBezTo>
                  <a:cubicBezTo>
                    <a:pt x="8076" y="2381"/>
                    <a:pt x="4990" y="4557"/>
                    <a:pt x="2933" y="7354"/>
                  </a:cubicBezTo>
                  <a:cubicBezTo>
                    <a:pt x="876" y="10151"/>
                    <a:pt x="-153" y="13570"/>
                    <a:pt x="18" y="16056"/>
                  </a:cubicBezTo>
                  <a:cubicBezTo>
                    <a:pt x="190" y="18542"/>
                    <a:pt x="1561" y="20096"/>
                    <a:pt x="3447" y="20796"/>
                  </a:cubicBezTo>
                  <a:cubicBezTo>
                    <a:pt x="5333" y="21495"/>
                    <a:pt x="7733" y="21340"/>
                    <a:pt x="10133" y="211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4" name="Line"/>
            <p:cNvSpPr/>
            <p:nvPr/>
          </p:nvSpPr>
          <p:spPr>
            <a:xfrm>
              <a:off x="3188277" y="2115547"/>
              <a:ext cx="158174" cy="3821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1" h="21544" fill="norm" stroke="1" extrusionOk="0">
                  <a:moveTo>
                    <a:pt x="14609" y="4956"/>
                  </a:moveTo>
                  <a:cubicBezTo>
                    <a:pt x="11729" y="7462"/>
                    <a:pt x="8849" y="9968"/>
                    <a:pt x="6545" y="12534"/>
                  </a:cubicBezTo>
                  <a:cubicBezTo>
                    <a:pt x="4241" y="15100"/>
                    <a:pt x="2513" y="17725"/>
                    <a:pt x="1505" y="19336"/>
                  </a:cubicBezTo>
                  <a:cubicBezTo>
                    <a:pt x="497" y="20947"/>
                    <a:pt x="209" y="21544"/>
                    <a:pt x="65" y="21544"/>
                  </a:cubicBezTo>
                  <a:cubicBezTo>
                    <a:pt x="-79" y="21544"/>
                    <a:pt x="-79" y="20947"/>
                    <a:pt x="1073" y="19157"/>
                  </a:cubicBezTo>
                  <a:cubicBezTo>
                    <a:pt x="2225" y="17367"/>
                    <a:pt x="4529" y="14384"/>
                    <a:pt x="6833" y="11221"/>
                  </a:cubicBezTo>
                  <a:cubicBezTo>
                    <a:pt x="9137" y="8059"/>
                    <a:pt x="11441" y="4717"/>
                    <a:pt x="13457" y="2689"/>
                  </a:cubicBezTo>
                  <a:cubicBezTo>
                    <a:pt x="15473" y="660"/>
                    <a:pt x="17201" y="-56"/>
                    <a:pt x="18497" y="4"/>
                  </a:cubicBezTo>
                  <a:cubicBezTo>
                    <a:pt x="19793" y="63"/>
                    <a:pt x="20657" y="899"/>
                    <a:pt x="21089" y="3584"/>
                  </a:cubicBezTo>
                  <a:cubicBezTo>
                    <a:pt x="21521" y="6269"/>
                    <a:pt x="21521" y="10804"/>
                    <a:pt x="21521" y="13369"/>
                  </a:cubicBezTo>
                  <a:cubicBezTo>
                    <a:pt x="21521" y="15935"/>
                    <a:pt x="21521" y="16532"/>
                    <a:pt x="21521" y="171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5" name="Line"/>
            <p:cNvSpPr/>
            <p:nvPr/>
          </p:nvSpPr>
          <p:spPr>
            <a:xfrm>
              <a:off x="3225800" y="2311400"/>
              <a:ext cx="139700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6" name="Line"/>
            <p:cNvSpPr/>
            <p:nvPr/>
          </p:nvSpPr>
          <p:spPr>
            <a:xfrm>
              <a:off x="3495393" y="1981200"/>
              <a:ext cx="54257" cy="654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5" h="21600" fill="norm" stroke="1" extrusionOk="0">
                  <a:moveTo>
                    <a:pt x="21295" y="0"/>
                  </a:moveTo>
                  <a:cubicBezTo>
                    <a:pt x="17141" y="1328"/>
                    <a:pt x="12987" y="2656"/>
                    <a:pt x="10080" y="4404"/>
                  </a:cubicBezTo>
                  <a:cubicBezTo>
                    <a:pt x="7172" y="6151"/>
                    <a:pt x="5510" y="8318"/>
                    <a:pt x="3849" y="10590"/>
                  </a:cubicBezTo>
                  <a:cubicBezTo>
                    <a:pt x="2187" y="12862"/>
                    <a:pt x="526" y="15239"/>
                    <a:pt x="110" y="17091"/>
                  </a:cubicBezTo>
                  <a:cubicBezTo>
                    <a:pt x="-305" y="18944"/>
                    <a:pt x="526" y="20272"/>
                    <a:pt x="135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7" name="Line"/>
            <p:cNvSpPr/>
            <p:nvPr/>
          </p:nvSpPr>
          <p:spPr>
            <a:xfrm>
              <a:off x="3644900" y="2202038"/>
              <a:ext cx="196850" cy="3443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4" fill="norm" stroke="1" extrusionOk="0">
                  <a:moveTo>
                    <a:pt x="0" y="87"/>
                  </a:moveTo>
                  <a:cubicBezTo>
                    <a:pt x="1161" y="-44"/>
                    <a:pt x="2323" y="-176"/>
                    <a:pt x="4181" y="878"/>
                  </a:cubicBezTo>
                  <a:cubicBezTo>
                    <a:pt x="6039" y="1931"/>
                    <a:pt x="8594" y="4170"/>
                    <a:pt x="11265" y="7200"/>
                  </a:cubicBezTo>
                  <a:cubicBezTo>
                    <a:pt x="13935" y="10229"/>
                    <a:pt x="16723" y="14048"/>
                    <a:pt x="18465" y="16551"/>
                  </a:cubicBezTo>
                  <a:cubicBezTo>
                    <a:pt x="20206" y="19053"/>
                    <a:pt x="20903" y="20239"/>
                    <a:pt x="21600" y="214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8" name="Line"/>
            <p:cNvSpPr/>
            <p:nvPr/>
          </p:nvSpPr>
          <p:spPr>
            <a:xfrm>
              <a:off x="3689350" y="2184400"/>
              <a:ext cx="171450" cy="336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815"/>
                    <a:pt x="16800" y="1630"/>
                    <a:pt x="13467" y="4008"/>
                  </a:cubicBezTo>
                  <a:cubicBezTo>
                    <a:pt x="10133" y="6385"/>
                    <a:pt x="5867" y="10325"/>
                    <a:pt x="3333" y="13177"/>
                  </a:cubicBezTo>
                  <a:cubicBezTo>
                    <a:pt x="800" y="16030"/>
                    <a:pt x="0" y="17796"/>
                    <a:pt x="0" y="19019"/>
                  </a:cubicBezTo>
                  <a:cubicBezTo>
                    <a:pt x="0" y="20242"/>
                    <a:pt x="800" y="20921"/>
                    <a:pt x="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9" name="Line"/>
            <p:cNvSpPr/>
            <p:nvPr/>
          </p:nvSpPr>
          <p:spPr>
            <a:xfrm>
              <a:off x="3943350" y="2324100"/>
              <a:ext cx="15875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0" name="Line"/>
            <p:cNvSpPr/>
            <p:nvPr/>
          </p:nvSpPr>
          <p:spPr>
            <a:xfrm>
              <a:off x="3981450" y="2413000"/>
              <a:ext cx="127000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1" name="Line"/>
            <p:cNvSpPr/>
            <p:nvPr/>
          </p:nvSpPr>
          <p:spPr>
            <a:xfrm>
              <a:off x="4234312" y="2227311"/>
              <a:ext cx="217038" cy="2122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6" h="21232" fill="norm" stroke="1" extrusionOk="0">
                  <a:moveTo>
                    <a:pt x="111" y="3330"/>
                  </a:moveTo>
                  <a:cubicBezTo>
                    <a:pt x="734" y="2059"/>
                    <a:pt x="1358" y="789"/>
                    <a:pt x="2292" y="259"/>
                  </a:cubicBezTo>
                  <a:cubicBezTo>
                    <a:pt x="3227" y="-270"/>
                    <a:pt x="4473" y="-58"/>
                    <a:pt x="5615" y="1530"/>
                  </a:cubicBezTo>
                  <a:cubicBezTo>
                    <a:pt x="6758" y="3118"/>
                    <a:pt x="7796" y="6083"/>
                    <a:pt x="7484" y="9259"/>
                  </a:cubicBezTo>
                  <a:cubicBezTo>
                    <a:pt x="7173" y="12436"/>
                    <a:pt x="5511" y="15824"/>
                    <a:pt x="3954" y="18048"/>
                  </a:cubicBezTo>
                  <a:cubicBezTo>
                    <a:pt x="2396" y="20271"/>
                    <a:pt x="942" y="21330"/>
                    <a:pt x="319" y="21224"/>
                  </a:cubicBezTo>
                  <a:cubicBezTo>
                    <a:pt x="-304" y="21118"/>
                    <a:pt x="-96" y="19848"/>
                    <a:pt x="1669" y="17201"/>
                  </a:cubicBezTo>
                  <a:cubicBezTo>
                    <a:pt x="3434" y="14554"/>
                    <a:pt x="6758" y="10530"/>
                    <a:pt x="8834" y="8095"/>
                  </a:cubicBezTo>
                  <a:cubicBezTo>
                    <a:pt x="10911" y="5659"/>
                    <a:pt x="11742" y="4812"/>
                    <a:pt x="12573" y="4071"/>
                  </a:cubicBezTo>
                  <a:cubicBezTo>
                    <a:pt x="13404" y="3330"/>
                    <a:pt x="14234" y="2695"/>
                    <a:pt x="14442" y="2906"/>
                  </a:cubicBezTo>
                  <a:cubicBezTo>
                    <a:pt x="14650" y="3118"/>
                    <a:pt x="14234" y="4177"/>
                    <a:pt x="13715" y="5554"/>
                  </a:cubicBezTo>
                  <a:cubicBezTo>
                    <a:pt x="13196" y="6930"/>
                    <a:pt x="12573" y="8624"/>
                    <a:pt x="12158" y="10212"/>
                  </a:cubicBezTo>
                  <a:cubicBezTo>
                    <a:pt x="11742" y="11801"/>
                    <a:pt x="11534" y="13283"/>
                    <a:pt x="12677" y="14236"/>
                  </a:cubicBezTo>
                  <a:cubicBezTo>
                    <a:pt x="13819" y="15189"/>
                    <a:pt x="16311" y="15612"/>
                    <a:pt x="17973" y="15506"/>
                  </a:cubicBezTo>
                  <a:cubicBezTo>
                    <a:pt x="19634" y="15401"/>
                    <a:pt x="20465" y="14765"/>
                    <a:pt x="21296" y="141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2" name="Line"/>
            <p:cNvSpPr/>
            <p:nvPr/>
          </p:nvSpPr>
          <p:spPr>
            <a:xfrm>
              <a:off x="4508499" y="2082800"/>
              <a:ext cx="77224" cy="387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06" h="21600" fill="norm" stroke="1" extrusionOk="0">
                  <a:moveTo>
                    <a:pt x="1662" y="0"/>
                  </a:moveTo>
                  <a:cubicBezTo>
                    <a:pt x="8862" y="3895"/>
                    <a:pt x="16062" y="7790"/>
                    <a:pt x="18831" y="10682"/>
                  </a:cubicBezTo>
                  <a:cubicBezTo>
                    <a:pt x="21600" y="13574"/>
                    <a:pt x="19938" y="15462"/>
                    <a:pt x="16062" y="17115"/>
                  </a:cubicBezTo>
                  <a:cubicBezTo>
                    <a:pt x="12185" y="18767"/>
                    <a:pt x="6092" y="2018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3" name="Line"/>
            <p:cNvSpPr/>
            <p:nvPr/>
          </p:nvSpPr>
          <p:spPr>
            <a:xfrm>
              <a:off x="4648200" y="2343150"/>
              <a:ext cx="50800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4" name="Line"/>
            <p:cNvSpPr/>
            <p:nvPr/>
          </p:nvSpPr>
          <p:spPr>
            <a:xfrm>
              <a:off x="4976902" y="1981634"/>
              <a:ext cx="144192" cy="4885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0" h="21488" fill="norm" stroke="1" extrusionOk="0">
                  <a:moveTo>
                    <a:pt x="20584" y="5847"/>
                  </a:moveTo>
                  <a:cubicBezTo>
                    <a:pt x="20892" y="4450"/>
                    <a:pt x="21201" y="3054"/>
                    <a:pt x="20892" y="2122"/>
                  </a:cubicBezTo>
                  <a:cubicBezTo>
                    <a:pt x="20584" y="1191"/>
                    <a:pt x="19658" y="726"/>
                    <a:pt x="18424" y="400"/>
                  </a:cubicBezTo>
                  <a:cubicBezTo>
                    <a:pt x="17190" y="74"/>
                    <a:pt x="15647" y="-112"/>
                    <a:pt x="13641" y="74"/>
                  </a:cubicBezTo>
                  <a:cubicBezTo>
                    <a:pt x="11635" y="260"/>
                    <a:pt x="9167" y="819"/>
                    <a:pt x="6390" y="2635"/>
                  </a:cubicBezTo>
                  <a:cubicBezTo>
                    <a:pt x="3612" y="4450"/>
                    <a:pt x="527" y="7522"/>
                    <a:pt x="64" y="10641"/>
                  </a:cubicBezTo>
                  <a:cubicBezTo>
                    <a:pt x="-399" y="13760"/>
                    <a:pt x="1761" y="16926"/>
                    <a:pt x="2841" y="18741"/>
                  </a:cubicBezTo>
                  <a:cubicBezTo>
                    <a:pt x="3921" y="20557"/>
                    <a:pt x="3921" y="21022"/>
                    <a:pt x="3921" y="214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5" name="Line"/>
            <p:cNvSpPr/>
            <p:nvPr/>
          </p:nvSpPr>
          <p:spPr>
            <a:xfrm>
              <a:off x="4914849" y="2282543"/>
              <a:ext cx="152452" cy="479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1" h="21255" fill="norm" stroke="1" extrusionOk="0">
                  <a:moveTo>
                    <a:pt x="895" y="21255"/>
                  </a:moveTo>
                  <a:cubicBezTo>
                    <a:pt x="303" y="15620"/>
                    <a:pt x="-289" y="9985"/>
                    <a:pt x="155" y="6229"/>
                  </a:cubicBezTo>
                  <a:cubicBezTo>
                    <a:pt x="599" y="2472"/>
                    <a:pt x="2078" y="594"/>
                    <a:pt x="5777" y="125"/>
                  </a:cubicBezTo>
                  <a:cubicBezTo>
                    <a:pt x="9475" y="-345"/>
                    <a:pt x="15393" y="594"/>
                    <a:pt x="21311" y="15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6" name="Line"/>
            <p:cNvSpPr/>
            <p:nvPr/>
          </p:nvSpPr>
          <p:spPr>
            <a:xfrm>
              <a:off x="5092699" y="2362200"/>
              <a:ext cx="158751" cy="158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7" name="Line"/>
            <p:cNvSpPr/>
            <p:nvPr/>
          </p:nvSpPr>
          <p:spPr>
            <a:xfrm>
              <a:off x="5118100" y="2400300"/>
              <a:ext cx="107950" cy="196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518" y="3019"/>
                    <a:pt x="11435" y="6039"/>
                    <a:pt x="7835" y="9523"/>
                  </a:cubicBezTo>
                  <a:cubicBezTo>
                    <a:pt x="4235" y="13006"/>
                    <a:pt x="2118" y="16955"/>
                    <a:pt x="1059" y="19045"/>
                  </a:cubicBezTo>
                  <a:cubicBezTo>
                    <a:pt x="0" y="21135"/>
                    <a:pt x="0" y="2136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8" name="Line"/>
            <p:cNvSpPr/>
            <p:nvPr/>
          </p:nvSpPr>
          <p:spPr>
            <a:xfrm>
              <a:off x="5370078" y="2085778"/>
              <a:ext cx="160773" cy="3589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4" h="21422" fill="norm" stroke="1" extrusionOk="0">
                  <a:moveTo>
                    <a:pt x="21034" y="2854"/>
                  </a:moveTo>
                  <a:cubicBezTo>
                    <a:pt x="19096" y="1843"/>
                    <a:pt x="17157" y="833"/>
                    <a:pt x="15496" y="327"/>
                  </a:cubicBezTo>
                  <a:cubicBezTo>
                    <a:pt x="13834" y="-178"/>
                    <a:pt x="12449" y="-178"/>
                    <a:pt x="10096" y="896"/>
                  </a:cubicBezTo>
                  <a:cubicBezTo>
                    <a:pt x="7742" y="1969"/>
                    <a:pt x="4419" y="4117"/>
                    <a:pt x="2342" y="6833"/>
                  </a:cubicBezTo>
                  <a:cubicBezTo>
                    <a:pt x="265" y="9548"/>
                    <a:pt x="-566" y="12833"/>
                    <a:pt x="403" y="15359"/>
                  </a:cubicBezTo>
                  <a:cubicBezTo>
                    <a:pt x="1372" y="17885"/>
                    <a:pt x="4142" y="19654"/>
                    <a:pt x="6911" y="214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9" name="Line"/>
            <p:cNvSpPr/>
            <p:nvPr/>
          </p:nvSpPr>
          <p:spPr>
            <a:xfrm>
              <a:off x="5511265" y="2247900"/>
              <a:ext cx="165636" cy="193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6" h="21492" fill="norm" stroke="1" extrusionOk="0">
                  <a:moveTo>
                    <a:pt x="69" y="0"/>
                  </a:moveTo>
                  <a:cubicBezTo>
                    <a:pt x="1437" y="470"/>
                    <a:pt x="2804" y="939"/>
                    <a:pt x="3214" y="4226"/>
                  </a:cubicBezTo>
                  <a:cubicBezTo>
                    <a:pt x="3624" y="7513"/>
                    <a:pt x="3077" y="13617"/>
                    <a:pt x="2257" y="17139"/>
                  </a:cubicBezTo>
                  <a:cubicBezTo>
                    <a:pt x="1437" y="20661"/>
                    <a:pt x="343" y="21600"/>
                    <a:pt x="69" y="21483"/>
                  </a:cubicBezTo>
                  <a:cubicBezTo>
                    <a:pt x="-204" y="21365"/>
                    <a:pt x="343" y="20191"/>
                    <a:pt x="1573" y="17609"/>
                  </a:cubicBezTo>
                  <a:cubicBezTo>
                    <a:pt x="2804" y="15026"/>
                    <a:pt x="4718" y="11035"/>
                    <a:pt x="6495" y="7983"/>
                  </a:cubicBezTo>
                  <a:cubicBezTo>
                    <a:pt x="8272" y="4930"/>
                    <a:pt x="9912" y="2817"/>
                    <a:pt x="10596" y="2348"/>
                  </a:cubicBezTo>
                  <a:cubicBezTo>
                    <a:pt x="11280" y="1878"/>
                    <a:pt x="11006" y="3052"/>
                    <a:pt x="10733" y="5165"/>
                  </a:cubicBezTo>
                  <a:cubicBezTo>
                    <a:pt x="10459" y="7278"/>
                    <a:pt x="10186" y="10330"/>
                    <a:pt x="10459" y="12326"/>
                  </a:cubicBezTo>
                  <a:cubicBezTo>
                    <a:pt x="10733" y="14322"/>
                    <a:pt x="11553" y="15261"/>
                    <a:pt x="13467" y="15496"/>
                  </a:cubicBezTo>
                  <a:cubicBezTo>
                    <a:pt x="15381" y="15730"/>
                    <a:pt x="18388" y="15261"/>
                    <a:pt x="21396" y="147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0" name="Line"/>
            <p:cNvSpPr/>
            <p:nvPr/>
          </p:nvSpPr>
          <p:spPr>
            <a:xfrm>
              <a:off x="5746750" y="2108200"/>
              <a:ext cx="76416" cy="400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995" h="21600" fill="norm" stroke="1" extrusionOk="0">
                  <a:moveTo>
                    <a:pt x="16615" y="0"/>
                  </a:moveTo>
                  <a:cubicBezTo>
                    <a:pt x="14954" y="457"/>
                    <a:pt x="13292" y="914"/>
                    <a:pt x="13015" y="1486"/>
                  </a:cubicBezTo>
                  <a:cubicBezTo>
                    <a:pt x="12738" y="2057"/>
                    <a:pt x="13846" y="2743"/>
                    <a:pt x="16062" y="4857"/>
                  </a:cubicBezTo>
                  <a:cubicBezTo>
                    <a:pt x="18277" y="6971"/>
                    <a:pt x="21600" y="10514"/>
                    <a:pt x="19108" y="13543"/>
                  </a:cubicBezTo>
                  <a:cubicBezTo>
                    <a:pt x="16615" y="16571"/>
                    <a:pt x="8308" y="1908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1" name="Line"/>
            <p:cNvSpPr/>
            <p:nvPr/>
          </p:nvSpPr>
          <p:spPr>
            <a:xfrm>
              <a:off x="5994400" y="2374900"/>
              <a:ext cx="635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2" name="Line"/>
            <p:cNvSpPr/>
            <p:nvPr/>
          </p:nvSpPr>
          <p:spPr>
            <a:xfrm>
              <a:off x="6098464" y="1967512"/>
              <a:ext cx="442036" cy="5343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0" h="21470" fill="norm" stroke="1" extrusionOk="0">
                  <a:moveTo>
                    <a:pt x="6360" y="15092"/>
                  </a:moveTo>
                  <a:cubicBezTo>
                    <a:pt x="6051" y="14752"/>
                    <a:pt x="5743" y="14412"/>
                    <a:pt x="5331" y="14242"/>
                  </a:cubicBezTo>
                  <a:cubicBezTo>
                    <a:pt x="4920" y="14072"/>
                    <a:pt x="4406" y="14072"/>
                    <a:pt x="3480" y="14709"/>
                  </a:cubicBezTo>
                  <a:cubicBezTo>
                    <a:pt x="2554" y="15347"/>
                    <a:pt x="1217" y="16623"/>
                    <a:pt x="549" y="17771"/>
                  </a:cubicBezTo>
                  <a:cubicBezTo>
                    <a:pt x="-120" y="18919"/>
                    <a:pt x="-120" y="19939"/>
                    <a:pt x="240" y="20492"/>
                  </a:cubicBezTo>
                  <a:cubicBezTo>
                    <a:pt x="600" y="21045"/>
                    <a:pt x="1320" y="21130"/>
                    <a:pt x="2400" y="20450"/>
                  </a:cubicBezTo>
                  <a:cubicBezTo>
                    <a:pt x="3480" y="19769"/>
                    <a:pt x="4920" y="18324"/>
                    <a:pt x="6257" y="16155"/>
                  </a:cubicBezTo>
                  <a:cubicBezTo>
                    <a:pt x="7594" y="13987"/>
                    <a:pt x="8829" y="11095"/>
                    <a:pt x="9754" y="8544"/>
                  </a:cubicBezTo>
                  <a:cubicBezTo>
                    <a:pt x="10680" y="5993"/>
                    <a:pt x="11297" y="3782"/>
                    <a:pt x="11657" y="2336"/>
                  </a:cubicBezTo>
                  <a:cubicBezTo>
                    <a:pt x="12017" y="890"/>
                    <a:pt x="12120" y="210"/>
                    <a:pt x="11966" y="40"/>
                  </a:cubicBezTo>
                  <a:cubicBezTo>
                    <a:pt x="11811" y="-130"/>
                    <a:pt x="11400" y="210"/>
                    <a:pt x="10731" y="1783"/>
                  </a:cubicBezTo>
                  <a:cubicBezTo>
                    <a:pt x="10063" y="3357"/>
                    <a:pt x="9137" y="6163"/>
                    <a:pt x="8520" y="9054"/>
                  </a:cubicBezTo>
                  <a:cubicBezTo>
                    <a:pt x="7903" y="11946"/>
                    <a:pt x="7594" y="14922"/>
                    <a:pt x="7440" y="16665"/>
                  </a:cubicBezTo>
                  <a:cubicBezTo>
                    <a:pt x="7286" y="18409"/>
                    <a:pt x="7286" y="18919"/>
                    <a:pt x="7440" y="18919"/>
                  </a:cubicBezTo>
                  <a:cubicBezTo>
                    <a:pt x="7594" y="18919"/>
                    <a:pt x="7903" y="18409"/>
                    <a:pt x="8726" y="17261"/>
                  </a:cubicBezTo>
                  <a:cubicBezTo>
                    <a:pt x="9549" y="16113"/>
                    <a:pt x="10886" y="14327"/>
                    <a:pt x="11760" y="13306"/>
                  </a:cubicBezTo>
                  <a:cubicBezTo>
                    <a:pt x="12634" y="12286"/>
                    <a:pt x="13046" y="12031"/>
                    <a:pt x="13611" y="11861"/>
                  </a:cubicBezTo>
                  <a:cubicBezTo>
                    <a:pt x="14177" y="11690"/>
                    <a:pt x="14897" y="11605"/>
                    <a:pt x="15411" y="11733"/>
                  </a:cubicBezTo>
                  <a:cubicBezTo>
                    <a:pt x="15926" y="11861"/>
                    <a:pt x="16234" y="12201"/>
                    <a:pt x="16183" y="13136"/>
                  </a:cubicBezTo>
                  <a:cubicBezTo>
                    <a:pt x="16131" y="14072"/>
                    <a:pt x="15720" y="15602"/>
                    <a:pt x="15154" y="16708"/>
                  </a:cubicBezTo>
                  <a:cubicBezTo>
                    <a:pt x="14589" y="17813"/>
                    <a:pt x="13869" y="18494"/>
                    <a:pt x="13200" y="19004"/>
                  </a:cubicBezTo>
                  <a:cubicBezTo>
                    <a:pt x="12531" y="19514"/>
                    <a:pt x="11914" y="19854"/>
                    <a:pt x="11760" y="19854"/>
                  </a:cubicBezTo>
                  <a:cubicBezTo>
                    <a:pt x="11606" y="19854"/>
                    <a:pt x="11914" y="19514"/>
                    <a:pt x="13046" y="18494"/>
                  </a:cubicBezTo>
                  <a:cubicBezTo>
                    <a:pt x="14177" y="17473"/>
                    <a:pt x="16131" y="15772"/>
                    <a:pt x="17417" y="14709"/>
                  </a:cubicBezTo>
                  <a:cubicBezTo>
                    <a:pt x="18703" y="13646"/>
                    <a:pt x="19320" y="13221"/>
                    <a:pt x="19423" y="13179"/>
                  </a:cubicBezTo>
                  <a:cubicBezTo>
                    <a:pt x="19526" y="13136"/>
                    <a:pt x="19114" y="13476"/>
                    <a:pt x="18549" y="14454"/>
                  </a:cubicBezTo>
                  <a:cubicBezTo>
                    <a:pt x="17983" y="15432"/>
                    <a:pt x="17263" y="17048"/>
                    <a:pt x="16954" y="18068"/>
                  </a:cubicBezTo>
                  <a:cubicBezTo>
                    <a:pt x="16646" y="19089"/>
                    <a:pt x="16749" y="19514"/>
                    <a:pt x="17571" y="19982"/>
                  </a:cubicBezTo>
                  <a:cubicBezTo>
                    <a:pt x="18394" y="20450"/>
                    <a:pt x="19937" y="20960"/>
                    <a:pt x="21480" y="214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3" name="Line"/>
            <p:cNvSpPr/>
            <p:nvPr/>
          </p:nvSpPr>
          <p:spPr>
            <a:xfrm>
              <a:off x="0" y="3409949"/>
              <a:ext cx="11207750" cy="495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8" y="21046"/>
                    <a:pt x="155" y="20492"/>
                    <a:pt x="265" y="19938"/>
                  </a:cubicBezTo>
                  <a:cubicBezTo>
                    <a:pt x="375" y="19385"/>
                    <a:pt x="518" y="18831"/>
                    <a:pt x="667" y="18231"/>
                  </a:cubicBezTo>
                  <a:cubicBezTo>
                    <a:pt x="816" y="17631"/>
                    <a:pt x="971" y="16985"/>
                    <a:pt x="1136" y="16292"/>
                  </a:cubicBezTo>
                  <a:cubicBezTo>
                    <a:pt x="1301" y="15600"/>
                    <a:pt x="1477" y="14862"/>
                    <a:pt x="1648" y="14215"/>
                  </a:cubicBezTo>
                  <a:cubicBezTo>
                    <a:pt x="1819" y="13569"/>
                    <a:pt x="1987" y="13015"/>
                    <a:pt x="2140" y="12508"/>
                  </a:cubicBezTo>
                  <a:cubicBezTo>
                    <a:pt x="2293" y="12000"/>
                    <a:pt x="2431" y="11538"/>
                    <a:pt x="2574" y="11123"/>
                  </a:cubicBezTo>
                  <a:cubicBezTo>
                    <a:pt x="2717" y="10708"/>
                    <a:pt x="2864" y="10338"/>
                    <a:pt x="3025" y="9969"/>
                  </a:cubicBezTo>
                  <a:cubicBezTo>
                    <a:pt x="3186" y="9600"/>
                    <a:pt x="3361" y="9231"/>
                    <a:pt x="3496" y="8954"/>
                  </a:cubicBezTo>
                  <a:cubicBezTo>
                    <a:pt x="3631" y="8677"/>
                    <a:pt x="3724" y="8492"/>
                    <a:pt x="3820" y="8262"/>
                  </a:cubicBezTo>
                  <a:cubicBezTo>
                    <a:pt x="3916" y="8031"/>
                    <a:pt x="4014" y="7754"/>
                    <a:pt x="4116" y="7523"/>
                  </a:cubicBezTo>
                  <a:cubicBezTo>
                    <a:pt x="4218" y="7292"/>
                    <a:pt x="4324" y="7108"/>
                    <a:pt x="4491" y="6785"/>
                  </a:cubicBezTo>
                  <a:cubicBezTo>
                    <a:pt x="4659" y="6462"/>
                    <a:pt x="4887" y="6000"/>
                    <a:pt x="5064" y="5677"/>
                  </a:cubicBezTo>
                  <a:cubicBezTo>
                    <a:pt x="5242" y="5354"/>
                    <a:pt x="5368" y="5169"/>
                    <a:pt x="5491" y="4985"/>
                  </a:cubicBezTo>
                  <a:cubicBezTo>
                    <a:pt x="5613" y="4800"/>
                    <a:pt x="5731" y="4615"/>
                    <a:pt x="5860" y="4431"/>
                  </a:cubicBezTo>
                  <a:cubicBezTo>
                    <a:pt x="5988" y="4246"/>
                    <a:pt x="6127" y="4062"/>
                    <a:pt x="6266" y="3831"/>
                  </a:cubicBezTo>
                  <a:cubicBezTo>
                    <a:pt x="6405" y="3600"/>
                    <a:pt x="6543" y="3323"/>
                    <a:pt x="6688" y="3092"/>
                  </a:cubicBezTo>
                  <a:cubicBezTo>
                    <a:pt x="6833" y="2862"/>
                    <a:pt x="6984" y="2677"/>
                    <a:pt x="7129" y="2492"/>
                  </a:cubicBezTo>
                  <a:cubicBezTo>
                    <a:pt x="7273" y="2308"/>
                    <a:pt x="7412" y="2123"/>
                    <a:pt x="7565" y="1985"/>
                  </a:cubicBezTo>
                  <a:cubicBezTo>
                    <a:pt x="7718" y="1846"/>
                    <a:pt x="7885" y="1754"/>
                    <a:pt x="8048" y="1615"/>
                  </a:cubicBezTo>
                  <a:cubicBezTo>
                    <a:pt x="8212" y="1477"/>
                    <a:pt x="8371" y="1292"/>
                    <a:pt x="8538" y="1154"/>
                  </a:cubicBezTo>
                  <a:cubicBezTo>
                    <a:pt x="8705" y="1015"/>
                    <a:pt x="8881" y="923"/>
                    <a:pt x="9048" y="831"/>
                  </a:cubicBezTo>
                  <a:cubicBezTo>
                    <a:pt x="9215" y="738"/>
                    <a:pt x="9374" y="646"/>
                    <a:pt x="9548" y="554"/>
                  </a:cubicBezTo>
                  <a:cubicBezTo>
                    <a:pt x="9721" y="462"/>
                    <a:pt x="9909" y="369"/>
                    <a:pt x="10092" y="277"/>
                  </a:cubicBezTo>
                  <a:cubicBezTo>
                    <a:pt x="10276" y="185"/>
                    <a:pt x="10455" y="92"/>
                    <a:pt x="10637" y="46"/>
                  </a:cubicBezTo>
                  <a:cubicBezTo>
                    <a:pt x="10818" y="0"/>
                    <a:pt x="11002" y="0"/>
                    <a:pt x="11179" y="0"/>
                  </a:cubicBezTo>
                  <a:cubicBezTo>
                    <a:pt x="11357" y="0"/>
                    <a:pt x="11528" y="0"/>
                    <a:pt x="11712" y="0"/>
                  </a:cubicBezTo>
                  <a:cubicBezTo>
                    <a:pt x="11895" y="0"/>
                    <a:pt x="12091" y="0"/>
                    <a:pt x="12283" y="46"/>
                  </a:cubicBezTo>
                  <a:cubicBezTo>
                    <a:pt x="12475" y="92"/>
                    <a:pt x="12662" y="185"/>
                    <a:pt x="12852" y="277"/>
                  </a:cubicBezTo>
                  <a:cubicBezTo>
                    <a:pt x="13042" y="369"/>
                    <a:pt x="13233" y="462"/>
                    <a:pt x="13415" y="554"/>
                  </a:cubicBezTo>
                  <a:cubicBezTo>
                    <a:pt x="13596" y="646"/>
                    <a:pt x="13768" y="738"/>
                    <a:pt x="13951" y="877"/>
                  </a:cubicBezTo>
                  <a:cubicBezTo>
                    <a:pt x="14135" y="1015"/>
                    <a:pt x="14331" y="1200"/>
                    <a:pt x="14518" y="1385"/>
                  </a:cubicBezTo>
                  <a:cubicBezTo>
                    <a:pt x="14706" y="1569"/>
                    <a:pt x="14885" y="1754"/>
                    <a:pt x="15067" y="1985"/>
                  </a:cubicBezTo>
                  <a:cubicBezTo>
                    <a:pt x="15248" y="2215"/>
                    <a:pt x="15432" y="2492"/>
                    <a:pt x="15603" y="2723"/>
                  </a:cubicBezTo>
                  <a:cubicBezTo>
                    <a:pt x="15775" y="2954"/>
                    <a:pt x="15934" y="3138"/>
                    <a:pt x="16103" y="3369"/>
                  </a:cubicBezTo>
                  <a:cubicBezTo>
                    <a:pt x="16272" y="3600"/>
                    <a:pt x="16452" y="3877"/>
                    <a:pt x="16625" y="4154"/>
                  </a:cubicBezTo>
                  <a:cubicBezTo>
                    <a:pt x="16799" y="4431"/>
                    <a:pt x="16966" y="4708"/>
                    <a:pt x="17133" y="4985"/>
                  </a:cubicBezTo>
                  <a:cubicBezTo>
                    <a:pt x="17300" y="5262"/>
                    <a:pt x="17468" y="5538"/>
                    <a:pt x="17623" y="5815"/>
                  </a:cubicBezTo>
                  <a:cubicBezTo>
                    <a:pt x="17778" y="6092"/>
                    <a:pt x="17920" y="6369"/>
                    <a:pt x="18145" y="6831"/>
                  </a:cubicBezTo>
                  <a:cubicBezTo>
                    <a:pt x="18369" y="7292"/>
                    <a:pt x="18675" y="7938"/>
                    <a:pt x="18902" y="8446"/>
                  </a:cubicBezTo>
                  <a:cubicBezTo>
                    <a:pt x="19128" y="8954"/>
                    <a:pt x="19275" y="9323"/>
                    <a:pt x="19411" y="9692"/>
                  </a:cubicBezTo>
                  <a:cubicBezTo>
                    <a:pt x="19548" y="10062"/>
                    <a:pt x="19675" y="10431"/>
                    <a:pt x="19868" y="10985"/>
                  </a:cubicBezTo>
                  <a:cubicBezTo>
                    <a:pt x="20062" y="11538"/>
                    <a:pt x="20323" y="12277"/>
                    <a:pt x="20511" y="12831"/>
                  </a:cubicBezTo>
                  <a:cubicBezTo>
                    <a:pt x="20698" y="13385"/>
                    <a:pt x="20813" y="13754"/>
                    <a:pt x="20982" y="14400"/>
                  </a:cubicBezTo>
                  <a:cubicBezTo>
                    <a:pt x="21151" y="15046"/>
                    <a:pt x="21376" y="15969"/>
                    <a:pt x="21600" y="168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4" name="Line"/>
            <p:cNvSpPr/>
            <p:nvPr/>
          </p:nvSpPr>
          <p:spPr>
            <a:xfrm>
              <a:off x="603250" y="4199056"/>
              <a:ext cx="234950" cy="4335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4" fill="norm" stroke="1" extrusionOk="0">
                  <a:moveTo>
                    <a:pt x="19265" y="2107"/>
                  </a:moveTo>
                  <a:cubicBezTo>
                    <a:pt x="19265" y="1586"/>
                    <a:pt x="19265" y="1064"/>
                    <a:pt x="18876" y="646"/>
                  </a:cubicBezTo>
                  <a:cubicBezTo>
                    <a:pt x="18486" y="229"/>
                    <a:pt x="17708" y="-84"/>
                    <a:pt x="15762" y="20"/>
                  </a:cubicBezTo>
                  <a:cubicBezTo>
                    <a:pt x="13816" y="125"/>
                    <a:pt x="10703" y="646"/>
                    <a:pt x="7881" y="2003"/>
                  </a:cubicBezTo>
                  <a:cubicBezTo>
                    <a:pt x="5059" y="3359"/>
                    <a:pt x="2530" y="5551"/>
                    <a:pt x="1265" y="8316"/>
                  </a:cubicBezTo>
                  <a:cubicBezTo>
                    <a:pt x="0" y="11081"/>
                    <a:pt x="0" y="14420"/>
                    <a:pt x="0" y="16351"/>
                  </a:cubicBezTo>
                  <a:cubicBezTo>
                    <a:pt x="0" y="18281"/>
                    <a:pt x="0" y="18803"/>
                    <a:pt x="97" y="19325"/>
                  </a:cubicBezTo>
                  <a:cubicBezTo>
                    <a:pt x="195" y="19846"/>
                    <a:pt x="389" y="20368"/>
                    <a:pt x="1557" y="20786"/>
                  </a:cubicBezTo>
                  <a:cubicBezTo>
                    <a:pt x="2724" y="21203"/>
                    <a:pt x="4865" y="21516"/>
                    <a:pt x="8368" y="21307"/>
                  </a:cubicBezTo>
                  <a:cubicBezTo>
                    <a:pt x="11870" y="21099"/>
                    <a:pt x="16735" y="20368"/>
                    <a:pt x="21600" y="196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5" name="Line"/>
            <p:cNvSpPr/>
            <p:nvPr/>
          </p:nvSpPr>
          <p:spPr>
            <a:xfrm>
              <a:off x="603250" y="4394199"/>
              <a:ext cx="190500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8327"/>
                    <a:pt x="0" y="15055"/>
                    <a:pt x="1320" y="12109"/>
                  </a:cubicBezTo>
                  <a:cubicBezTo>
                    <a:pt x="2640" y="9164"/>
                    <a:pt x="5280" y="6545"/>
                    <a:pt x="8880" y="4582"/>
                  </a:cubicBezTo>
                  <a:cubicBezTo>
                    <a:pt x="12480" y="2618"/>
                    <a:pt x="17040" y="130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6" name="Line"/>
            <p:cNvSpPr/>
            <p:nvPr/>
          </p:nvSpPr>
          <p:spPr>
            <a:xfrm>
              <a:off x="931509" y="4114255"/>
              <a:ext cx="262292" cy="5513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3" h="21474" fill="norm" stroke="1" extrusionOk="0">
                  <a:moveTo>
                    <a:pt x="21413" y="1505"/>
                  </a:moveTo>
                  <a:cubicBezTo>
                    <a:pt x="21413" y="1093"/>
                    <a:pt x="21413" y="681"/>
                    <a:pt x="20981" y="392"/>
                  </a:cubicBezTo>
                  <a:cubicBezTo>
                    <a:pt x="20549" y="104"/>
                    <a:pt x="19685" y="-61"/>
                    <a:pt x="17957" y="21"/>
                  </a:cubicBezTo>
                  <a:cubicBezTo>
                    <a:pt x="16229" y="104"/>
                    <a:pt x="13637" y="434"/>
                    <a:pt x="11477" y="928"/>
                  </a:cubicBezTo>
                  <a:cubicBezTo>
                    <a:pt x="9317" y="1423"/>
                    <a:pt x="7589" y="2083"/>
                    <a:pt x="6639" y="3319"/>
                  </a:cubicBezTo>
                  <a:cubicBezTo>
                    <a:pt x="5688" y="4556"/>
                    <a:pt x="5515" y="6370"/>
                    <a:pt x="4997" y="8513"/>
                  </a:cubicBezTo>
                  <a:cubicBezTo>
                    <a:pt x="4479" y="10657"/>
                    <a:pt x="3615" y="13130"/>
                    <a:pt x="2751" y="15026"/>
                  </a:cubicBezTo>
                  <a:cubicBezTo>
                    <a:pt x="1887" y="16922"/>
                    <a:pt x="1023" y="18241"/>
                    <a:pt x="504" y="19231"/>
                  </a:cubicBezTo>
                  <a:cubicBezTo>
                    <a:pt x="-14" y="20220"/>
                    <a:pt x="-187" y="20879"/>
                    <a:pt x="245" y="21209"/>
                  </a:cubicBezTo>
                  <a:cubicBezTo>
                    <a:pt x="677" y="21539"/>
                    <a:pt x="1714" y="21539"/>
                    <a:pt x="3874" y="21333"/>
                  </a:cubicBezTo>
                  <a:cubicBezTo>
                    <a:pt x="6034" y="21127"/>
                    <a:pt x="9317" y="20715"/>
                    <a:pt x="11995" y="20385"/>
                  </a:cubicBezTo>
                  <a:cubicBezTo>
                    <a:pt x="14674" y="20055"/>
                    <a:pt x="16747" y="19808"/>
                    <a:pt x="18821" y="195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7" name="Line"/>
            <p:cNvSpPr/>
            <p:nvPr/>
          </p:nvSpPr>
          <p:spPr>
            <a:xfrm>
              <a:off x="1233176" y="4177255"/>
              <a:ext cx="151124" cy="3937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9" h="21373" fill="norm" stroke="1" extrusionOk="0">
                  <a:moveTo>
                    <a:pt x="10619" y="6950"/>
                  </a:moveTo>
                  <a:cubicBezTo>
                    <a:pt x="8819" y="10282"/>
                    <a:pt x="7019" y="13614"/>
                    <a:pt x="5669" y="15797"/>
                  </a:cubicBezTo>
                  <a:cubicBezTo>
                    <a:pt x="4319" y="17980"/>
                    <a:pt x="3419" y="19014"/>
                    <a:pt x="2519" y="19876"/>
                  </a:cubicBezTo>
                  <a:cubicBezTo>
                    <a:pt x="1619" y="20738"/>
                    <a:pt x="719" y="21427"/>
                    <a:pt x="269" y="21370"/>
                  </a:cubicBezTo>
                  <a:cubicBezTo>
                    <a:pt x="-181" y="21312"/>
                    <a:pt x="-181" y="20508"/>
                    <a:pt x="1169" y="18038"/>
                  </a:cubicBezTo>
                  <a:cubicBezTo>
                    <a:pt x="2519" y="15567"/>
                    <a:pt x="5219" y="11431"/>
                    <a:pt x="7469" y="8272"/>
                  </a:cubicBezTo>
                  <a:cubicBezTo>
                    <a:pt x="9719" y="5112"/>
                    <a:pt x="11519" y="2929"/>
                    <a:pt x="13019" y="1608"/>
                  </a:cubicBezTo>
                  <a:cubicBezTo>
                    <a:pt x="14519" y="287"/>
                    <a:pt x="15719" y="-173"/>
                    <a:pt x="16619" y="57"/>
                  </a:cubicBezTo>
                  <a:cubicBezTo>
                    <a:pt x="17519" y="287"/>
                    <a:pt x="18119" y="1206"/>
                    <a:pt x="18569" y="3618"/>
                  </a:cubicBezTo>
                  <a:cubicBezTo>
                    <a:pt x="19019" y="6031"/>
                    <a:pt x="19319" y="9938"/>
                    <a:pt x="19469" y="12867"/>
                  </a:cubicBezTo>
                  <a:cubicBezTo>
                    <a:pt x="19619" y="15797"/>
                    <a:pt x="19619" y="17750"/>
                    <a:pt x="19619" y="19072"/>
                  </a:cubicBezTo>
                  <a:cubicBezTo>
                    <a:pt x="19619" y="20393"/>
                    <a:pt x="19619" y="21082"/>
                    <a:pt x="19919" y="21140"/>
                  </a:cubicBezTo>
                  <a:cubicBezTo>
                    <a:pt x="20219" y="21197"/>
                    <a:pt x="20819" y="20623"/>
                    <a:pt x="21419" y="200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8" name="Line"/>
            <p:cNvSpPr/>
            <p:nvPr/>
          </p:nvSpPr>
          <p:spPr>
            <a:xfrm>
              <a:off x="1295399" y="4362450"/>
              <a:ext cx="196851" cy="69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929" y="18982"/>
                    <a:pt x="1858" y="16364"/>
                    <a:pt x="5458" y="12764"/>
                  </a:cubicBezTo>
                  <a:cubicBezTo>
                    <a:pt x="9058" y="9164"/>
                    <a:pt x="15329" y="4582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9" name="Line"/>
            <p:cNvSpPr/>
            <p:nvPr/>
          </p:nvSpPr>
          <p:spPr>
            <a:xfrm>
              <a:off x="1562100" y="4032249"/>
              <a:ext cx="125942" cy="590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0" h="21600" fill="norm" stroke="1" extrusionOk="0">
                  <a:moveTo>
                    <a:pt x="0" y="1626"/>
                  </a:moveTo>
                  <a:cubicBezTo>
                    <a:pt x="720" y="1239"/>
                    <a:pt x="1440" y="852"/>
                    <a:pt x="4320" y="542"/>
                  </a:cubicBezTo>
                  <a:cubicBezTo>
                    <a:pt x="7200" y="232"/>
                    <a:pt x="12240" y="0"/>
                    <a:pt x="15480" y="0"/>
                  </a:cubicBezTo>
                  <a:cubicBezTo>
                    <a:pt x="18720" y="0"/>
                    <a:pt x="20160" y="232"/>
                    <a:pt x="20880" y="890"/>
                  </a:cubicBezTo>
                  <a:cubicBezTo>
                    <a:pt x="21600" y="1548"/>
                    <a:pt x="21600" y="2632"/>
                    <a:pt x="20880" y="4568"/>
                  </a:cubicBezTo>
                  <a:cubicBezTo>
                    <a:pt x="20160" y="6503"/>
                    <a:pt x="18720" y="9290"/>
                    <a:pt x="18000" y="11768"/>
                  </a:cubicBezTo>
                  <a:cubicBezTo>
                    <a:pt x="17280" y="14245"/>
                    <a:pt x="17280" y="16413"/>
                    <a:pt x="17820" y="17806"/>
                  </a:cubicBezTo>
                  <a:cubicBezTo>
                    <a:pt x="18360" y="19200"/>
                    <a:pt x="19440" y="19819"/>
                    <a:pt x="17640" y="20323"/>
                  </a:cubicBezTo>
                  <a:cubicBezTo>
                    <a:pt x="15840" y="20826"/>
                    <a:pt x="11160" y="21213"/>
                    <a:pt x="648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0" name="Line"/>
            <p:cNvSpPr/>
            <p:nvPr/>
          </p:nvSpPr>
          <p:spPr>
            <a:xfrm>
              <a:off x="2127250" y="4361886"/>
              <a:ext cx="254000" cy="196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20015"/>
                  </a:moveTo>
                  <a:cubicBezTo>
                    <a:pt x="6120" y="11375"/>
                    <a:pt x="12240" y="2735"/>
                    <a:pt x="15840" y="575"/>
                  </a:cubicBezTo>
                  <a:cubicBezTo>
                    <a:pt x="19440" y="-1585"/>
                    <a:pt x="20520" y="2735"/>
                    <a:pt x="21600" y="70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1" name="Line"/>
            <p:cNvSpPr/>
            <p:nvPr/>
          </p:nvSpPr>
          <p:spPr>
            <a:xfrm>
              <a:off x="2165350" y="4489450"/>
              <a:ext cx="298450" cy="57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596" y="16800"/>
                    <a:pt x="9191" y="12000"/>
                    <a:pt x="12791" y="8400"/>
                  </a:cubicBezTo>
                  <a:cubicBezTo>
                    <a:pt x="16391" y="4800"/>
                    <a:pt x="18996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2" name="Line"/>
            <p:cNvSpPr/>
            <p:nvPr/>
          </p:nvSpPr>
          <p:spPr>
            <a:xfrm>
              <a:off x="2921116" y="4230207"/>
              <a:ext cx="425334" cy="4611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7" h="21389" fill="norm" stroke="1" extrusionOk="0">
                  <a:moveTo>
                    <a:pt x="14430" y="1715"/>
                  </a:moveTo>
                  <a:cubicBezTo>
                    <a:pt x="14964" y="1028"/>
                    <a:pt x="15499" y="341"/>
                    <a:pt x="15499" y="95"/>
                  </a:cubicBezTo>
                  <a:cubicBezTo>
                    <a:pt x="15499" y="-150"/>
                    <a:pt x="14964" y="46"/>
                    <a:pt x="13467" y="1028"/>
                  </a:cubicBezTo>
                  <a:cubicBezTo>
                    <a:pt x="11970" y="2010"/>
                    <a:pt x="9511" y="3777"/>
                    <a:pt x="7426" y="5201"/>
                  </a:cubicBezTo>
                  <a:cubicBezTo>
                    <a:pt x="5340" y="6625"/>
                    <a:pt x="3630" y="7705"/>
                    <a:pt x="2507" y="8490"/>
                  </a:cubicBezTo>
                  <a:cubicBezTo>
                    <a:pt x="1384" y="9275"/>
                    <a:pt x="849" y="9766"/>
                    <a:pt x="1063" y="10012"/>
                  </a:cubicBezTo>
                  <a:cubicBezTo>
                    <a:pt x="1277" y="10257"/>
                    <a:pt x="2239" y="10257"/>
                    <a:pt x="3950" y="10208"/>
                  </a:cubicBezTo>
                  <a:cubicBezTo>
                    <a:pt x="5661" y="10159"/>
                    <a:pt x="8121" y="10061"/>
                    <a:pt x="9618" y="10110"/>
                  </a:cubicBezTo>
                  <a:cubicBezTo>
                    <a:pt x="11115" y="10159"/>
                    <a:pt x="11649" y="10355"/>
                    <a:pt x="11917" y="10699"/>
                  </a:cubicBezTo>
                  <a:cubicBezTo>
                    <a:pt x="12184" y="11043"/>
                    <a:pt x="12184" y="11534"/>
                    <a:pt x="11168" y="12466"/>
                  </a:cubicBezTo>
                  <a:cubicBezTo>
                    <a:pt x="10152" y="13399"/>
                    <a:pt x="8121" y="14774"/>
                    <a:pt x="6142" y="16099"/>
                  </a:cubicBezTo>
                  <a:cubicBezTo>
                    <a:pt x="4164" y="17425"/>
                    <a:pt x="2239" y="18701"/>
                    <a:pt x="1170" y="19585"/>
                  </a:cubicBezTo>
                  <a:cubicBezTo>
                    <a:pt x="101" y="20468"/>
                    <a:pt x="-113" y="20959"/>
                    <a:pt x="47" y="21205"/>
                  </a:cubicBezTo>
                  <a:cubicBezTo>
                    <a:pt x="208" y="21450"/>
                    <a:pt x="742" y="21450"/>
                    <a:pt x="2453" y="21205"/>
                  </a:cubicBezTo>
                  <a:cubicBezTo>
                    <a:pt x="4164" y="20959"/>
                    <a:pt x="7051" y="20468"/>
                    <a:pt x="10420" y="20223"/>
                  </a:cubicBezTo>
                  <a:cubicBezTo>
                    <a:pt x="13788" y="19977"/>
                    <a:pt x="17637" y="19977"/>
                    <a:pt x="21487" y="199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3" name="Line"/>
            <p:cNvSpPr/>
            <p:nvPr/>
          </p:nvSpPr>
          <p:spPr>
            <a:xfrm>
              <a:off x="2755900" y="4839644"/>
              <a:ext cx="190500" cy="1919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5" fill="norm" stroke="1" extrusionOk="0">
                  <a:moveTo>
                    <a:pt x="0" y="2008"/>
                  </a:moveTo>
                  <a:cubicBezTo>
                    <a:pt x="720" y="1069"/>
                    <a:pt x="1440" y="130"/>
                    <a:pt x="2520" y="12"/>
                  </a:cubicBezTo>
                  <a:cubicBezTo>
                    <a:pt x="3600" y="-105"/>
                    <a:pt x="5040" y="599"/>
                    <a:pt x="6480" y="2125"/>
                  </a:cubicBezTo>
                  <a:cubicBezTo>
                    <a:pt x="7920" y="3652"/>
                    <a:pt x="9360" y="5999"/>
                    <a:pt x="9240" y="9052"/>
                  </a:cubicBezTo>
                  <a:cubicBezTo>
                    <a:pt x="9120" y="12104"/>
                    <a:pt x="7440" y="15860"/>
                    <a:pt x="5640" y="18208"/>
                  </a:cubicBezTo>
                  <a:cubicBezTo>
                    <a:pt x="3840" y="20556"/>
                    <a:pt x="1920" y="21495"/>
                    <a:pt x="1080" y="21260"/>
                  </a:cubicBezTo>
                  <a:cubicBezTo>
                    <a:pt x="240" y="21025"/>
                    <a:pt x="480" y="19617"/>
                    <a:pt x="2760" y="16447"/>
                  </a:cubicBezTo>
                  <a:cubicBezTo>
                    <a:pt x="5040" y="13278"/>
                    <a:pt x="9360" y="8347"/>
                    <a:pt x="11880" y="5412"/>
                  </a:cubicBezTo>
                  <a:cubicBezTo>
                    <a:pt x="14400" y="2478"/>
                    <a:pt x="15120" y="1538"/>
                    <a:pt x="15120" y="1656"/>
                  </a:cubicBezTo>
                  <a:cubicBezTo>
                    <a:pt x="15120" y="1773"/>
                    <a:pt x="14400" y="2947"/>
                    <a:pt x="13560" y="5178"/>
                  </a:cubicBezTo>
                  <a:cubicBezTo>
                    <a:pt x="12720" y="7408"/>
                    <a:pt x="11760" y="10695"/>
                    <a:pt x="11880" y="13278"/>
                  </a:cubicBezTo>
                  <a:cubicBezTo>
                    <a:pt x="12000" y="15860"/>
                    <a:pt x="13200" y="17738"/>
                    <a:pt x="15000" y="18443"/>
                  </a:cubicBezTo>
                  <a:cubicBezTo>
                    <a:pt x="16800" y="19147"/>
                    <a:pt x="19200" y="18678"/>
                    <a:pt x="21600" y="182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4" name="Line"/>
            <p:cNvSpPr/>
            <p:nvPr/>
          </p:nvSpPr>
          <p:spPr>
            <a:xfrm>
              <a:off x="3043133" y="4807026"/>
              <a:ext cx="144568" cy="1967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1" h="21138" fill="norm" stroke="1" extrusionOk="0">
                  <a:moveTo>
                    <a:pt x="17624" y="2720"/>
                  </a:moveTo>
                  <a:cubicBezTo>
                    <a:pt x="17938" y="1583"/>
                    <a:pt x="18251" y="446"/>
                    <a:pt x="17624" y="105"/>
                  </a:cubicBezTo>
                  <a:cubicBezTo>
                    <a:pt x="16998" y="-236"/>
                    <a:pt x="15433" y="219"/>
                    <a:pt x="12772" y="1924"/>
                  </a:cubicBezTo>
                  <a:cubicBezTo>
                    <a:pt x="10111" y="3629"/>
                    <a:pt x="6355" y="6585"/>
                    <a:pt x="4007" y="9313"/>
                  </a:cubicBezTo>
                  <a:cubicBezTo>
                    <a:pt x="1659" y="12042"/>
                    <a:pt x="720" y="14543"/>
                    <a:pt x="251" y="16362"/>
                  </a:cubicBezTo>
                  <a:cubicBezTo>
                    <a:pt x="-219" y="18181"/>
                    <a:pt x="-219" y="19318"/>
                    <a:pt x="1972" y="20113"/>
                  </a:cubicBezTo>
                  <a:cubicBezTo>
                    <a:pt x="4164" y="20909"/>
                    <a:pt x="8546" y="21364"/>
                    <a:pt x="12146" y="21023"/>
                  </a:cubicBezTo>
                  <a:cubicBezTo>
                    <a:pt x="15746" y="20682"/>
                    <a:pt x="18564" y="19545"/>
                    <a:pt x="21381" y="184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5" name="Line"/>
            <p:cNvSpPr/>
            <p:nvPr/>
          </p:nvSpPr>
          <p:spPr>
            <a:xfrm>
              <a:off x="3073400" y="4933950"/>
              <a:ext cx="165100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600" y="14400"/>
                    <a:pt x="7200" y="7200"/>
                    <a:pt x="10800" y="3600"/>
                  </a:cubicBezTo>
                  <a:cubicBezTo>
                    <a:pt x="14400" y="0"/>
                    <a:pt x="1800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6" name="Line"/>
            <p:cNvSpPr/>
            <p:nvPr/>
          </p:nvSpPr>
          <p:spPr>
            <a:xfrm>
              <a:off x="3270250" y="4746387"/>
              <a:ext cx="361950" cy="2637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3" fill="norm" stroke="1" extrusionOk="0">
                  <a:moveTo>
                    <a:pt x="0" y="21533"/>
                  </a:moveTo>
                  <a:cubicBezTo>
                    <a:pt x="2147" y="21360"/>
                    <a:pt x="4295" y="21187"/>
                    <a:pt x="5747" y="21015"/>
                  </a:cubicBezTo>
                  <a:cubicBezTo>
                    <a:pt x="7200" y="20842"/>
                    <a:pt x="7958" y="20669"/>
                    <a:pt x="8084" y="20323"/>
                  </a:cubicBezTo>
                  <a:cubicBezTo>
                    <a:pt x="8211" y="19978"/>
                    <a:pt x="7705" y="19459"/>
                    <a:pt x="7200" y="18423"/>
                  </a:cubicBezTo>
                  <a:cubicBezTo>
                    <a:pt x="6695" y="17386"/>
                    <a:pt x="6189" y="15831"/>
                    <a:pt x="6126" y="13671"/>
                  </a:cubicBezTo>
                  <a:cubicBezTo>
                    <a:pt x="6063" y="11511"/>
                    <a:pt x="6442" y="8746"/>
                    <a:pt x="7579" y="6413"/>
                  </a:cubicBezTo>
                  <a:cubicBezTo>
                    <a:pt x="8716" y="4080"/>
                    <a:pt x="10611" y="2179"/>
                    <a:pt x="11937" y="1143"/>
                  </a:cubicBezTo>
                  <a:cubicBezTo>
                    <a:pt x="13263" y="106"/>
                    <a:pt x="14021" y="-67"/>
                    <a:pt x="14716" y="19"/>
                  </a:cubicBezTo>
                  <a:cubicBezTo>
                    <a:pt x="15411" y="106"/>
                    <a:pt x="16042" y="451"/>
                    <a:pt x="16421" y="1143"/>
                  </a:cubicBezTo>
                  <a:cubicBezTo>
                    <a:pt x="16800" y="1834"/>
                    <a:pt x="16926" y="2871"/>
                    <a:pt x="16295" y="5117"/>
                  </a:cubicBezTo>
                  <a:cubicBezTo>
                    <a:pt x="15663" y="7363"/>
                    <a:pt x="14274" y="10819"/>
                    <a:pt x="13389" y="13066"/>
                  </a:cubicBezTo>
                  <a:cubicBezTo>
                    <a:pt x="12505" y="15312"/>
                    <a:pt x="12126" y="16349"/>
                    <a:pt x="11874" y="17299"/>
                  </a:cubicBezTo>
                  <a:cubicBezTo>
                    <a:pt x="11621" y="18250"/>
                    <a:pt x="11495" y="19114"/>
                    <a:pt x="11684" y="19805"/>
                  </a:cubicBezTo>
                  <a:cubicBezTo>
                    <a:pt x="11874" y="20496"/>
                    <a:pt x="12379" y="21015"/>
                    <a:pt x="13768" y="21101"/>
                  </a:cubicBezTo>
                  <a:cubicBezTo>
                    <a:pt x="15158" y="21187"/>
                    <a:pt x="17432" y="20842"/>
                    <a:pt x="18884" y="20583"/>
                  </a:cubicBezTo>
                  <a:cubicBezTo>
                    <a:pt x="20337" y="20323"/>
                    <a:pt x="20968" y="20151"/>
                    <a:pt x="21600" y="199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7" name="Line"/>
            <p:cNvSpPr/>
            <p:nvPr/>
          </p:nvSpPr>
          <p:spPr>
            <a:xfrm>
              <a:off x="3676650" y="4921249"/>
              <a:ext cx="146050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948" y="6400"/>
                    <a:pt x="11896" y="12800"/>
                    <a:pt x="15496" y="16400"/>
                  </a:cubicBezTo>
                  <a:cubicBezTo>
                    <a:pt x="19096" y="20000"/>
                    <a:pt x="20348" y="2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8" name="Line"/>
            <p:cNvSpPr/>
            <p:nvPr/>
          </p:nvSpPr>
          <p:spPr>
            <a:xfrm>
              <a:off x="3689350" y="4927600"/>
              <a:ext cx="146050" cy="190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278" y="4320"/>
                    <a:pt x="10957" y="8640"/>
                    <a:pt x="7357" y="12240"/>
                  </a:cubicBezTo>
                  <a:cubicBezTo>
                    <a:pt x="3757" y="15840"/>
                    <a:pt x="1878" y="1872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9" name="Line"/>
            <p:cNvSpPr/>
            <p:nvPr/>
          </p:nvSpPr>
          <p:spPr>
            <a:xfrm>
              <a:off x="3851048" y="4147875"/>
              <a:ext cx="251053" cy="5032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9" h="21487" fill="norm" stroke="1" extrusionOk="0">
                  <a:moveTo>
                    <a:pt x="21529" y="756"/>
                  </a:moveTo>
                  <a:cubicBezTo>
                    <a:pt x="20803" y="485"/>
                    <a:pt x="20077" y="214"/>
                    <a:pt x="19169" y="79"/>
                  </a:cubicBezTo>
                  <a:cubicBezTo>
                    <a:pt x="18262" y="-57"/>
                    <a:pt x="17173" y="-57"/>
                    <a:pt x="15358" y="395"/>
                  </a:cubicBezTo>
                  <a:cubicBezTo>
                    <a:pt x="13542" y="847"/>
                    <a:pt x="11001" y="1751"/>
                    <a:pt x="8369" y="3151"/>
                  </a:cubicBezTo>
                  <a:cubicBezTo>
                    <a:pt x="5737" y="4552"/>
                    <a:pt x="3015" y="6450"/>
                    <a:pt x="1563" y="8710"/>
                  </a:cubicBezTo>
                  <a:cubicBezTo>
                    <a:pt x="111" y="10969"/>
                    <a:pt x="-71" y="13590"/>
                    <a:pt x="20" y="15669"/>
                  </a:cubicBezTo>
                  <a:cubicBezTo>
                    <a:pt x="111" y="17747"/>
                    <a:pt x="474" y="19284"/>
                    <a:pt x="1018" y="20187"/>
                  </a:cubicBezTo>
                  <a:cubicBezTo>
                    <a:pt x="1563" y="21091"/>
                    <a:pt x="2289" y="21362"/>
                    <a:pt x="4467" y="21453"/>
                  </a:cubicBezTo>
                  <a:cubicBezTo>
                    <a:pt x="6645" y="21543"/>
                    <a:pt x="10275" y="21453"/>
                    <a:pt x="12998" y="21181"/>
                  </a:cubicBezTo>
                  <a:cubicBezTo>
                    <a:pt x="15721" y="20910"/>
                    <a:pt x="17536" y="20458"/>
                    <a:pt x="19351" y="200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0" name="Line"/>
            <p:cNvSpPr/>
            <p:nvPr/>
          </p:nvSpPr>
          <p:spPr>
            <a:xfrm>
              <a:off x="3898900" y="4432300"/>
              <a:ext cx="196850" cy="57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090" y="16000"/>
                    <a:pt x="4181" y="10400"/>
                    <a:pt x="7781" y="6800"/>
                  </a:cubicBezTo>
                  <a:cubicBezTo>
                    <a:pt x="11381" y="3200"/>
                    <a:pt x="16490" y="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1" name="Line"/>
            <p:cNvSpPr/>
            <p:nvPr/>
          </p:nvSpPr>
          <p:spPr>
            <a:xfrm>
              <a:off x="4265400" y="4071292"/>
              <a:ext cx="274850" cy="5697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0" h="21532" fill="norm" stroke="1" extrusionOk="0">
                  <a:moveTo>
                    <a:pt x="21410" y="444"/>
                  </a:moveTo>
                  <a:cubicBezTo>
                    <a:pt x="20750" y="204"/>
                    <a:pt x="20091" y="-36"/>
                    <a:pt x="18360" y="4"/>
                  </a:cubicBezTo>
                  <a:cubicBezTo>
                    <a:pt x="16628" y="44"/>
                    <a:pt x="13825" y="364"/>
                    <a:pt x="11764" y="564"/>
                  </a:cubicBezTo>
                  <a:cubicBezTo>
                    <a:pt x="9703" y="764"/>
                    <a:pt x="8384" y="844"/>
                    <a:pt x="7312" y="1004"/>
                  </a:cubicBezTo>
                  <a:cubicBezTo>
                    <a:pt x="6241" y="1164"/>
                    <a:pt x="5416" y="1404"/>
                    <a:pt x="5004" y="1764"/>
                  </a:cubicBezTo>
                  <a:cubicBezTo>
                    <a:pt x="4592" y="2124"/>
                    <a:pt x="4592" y="2604"/>
                    <a:pt x="4757" y="3884"/>
                  </a:cubicBezTo>
                  <a:cubicBezTo>
                    <a:pt x="4921" y="5164"/>
                    <a:pt x="5251" y="7244"/>
                    <a:pt x="4839" y="9644"/>
                  </a:cubicBezTo>
                  <a:cubicBezTo>
                    <a:pt x="4427" y="12044"/>
                    <a:pt x="3273" y="14764"/>
                    <a:pt x="2366" y="16564"/>
                  </a:cubicBezTo>
                  <a:cubicBezTo>
                    <a:pt x="1459" y="18364"/>
                    <a:pt x="799" y="19244"/>
                    <a:pt x="387" y="19924"/>
                  </a:cubicBezTo>
                  <a:cubicBezTo>
                    <a:pt x="-25" y="20604"/>
                    <a:pt x="-190" y="21084"/>
                    <a:pt x="305" y="21324"/>
                  </a:cubicBezTo>
                  <a:cubicBezTo>
                    <a:pt x="799" y="21564"/>
                    <a:pt x="1954" y="21564"/>
                    <a:pt x="4344" y="21484"/>
                  </a:cubicBezTo>
                  <a:cubicBezTo>
                    <a:pt x="6735" y="21404"/>
                    <a:pt x="10363" y="21244"/>
                    <a:pt x="12671" y="21044"/>
                  </a:cubicBezTo>
                  <a:cubicBezTo>
                    <a:pt x="14979" y="20844"/>
                    <a:pt x="15969" y="20604"/>
                    <a:pt x="16958" y="203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2" name="Line"/>
            <p:cNvSpPr/>
            <p:nvPr/>
          </p:nvSpPr>
          <p:spPr>
            <a:xfrm>
              <a:off x="4551737" y="4155249"/>
              <a:ext cx="203880" cy="430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9" h="21434" fill="norm" stroke="1" extrusionOk="0">
                  <a:moveTo>
                    <a:pt x="13489" y="5889"/>
                  </a:moveTo>
                  <a:cubicBezTo>
                    <a:pt x="11707" y="7575"/>
                    <a:pt x="9926" y="9261"/>
                    <a:pt x="7921" y="11684"/>
                  </a:cubicBezTo>
                  <a:cubicBezTo>
                    <a:pt x="5917" y="14107"/>
                    <a:pt x="3691" y="17268"/>
                    <a:pt x="2243" y="19112"/>
                  </a:cubicBezTo>
                  <a:cubicBezTo>
                    <a:pt x="796" y="20956"/>
                    <a:pt x="128" y="21483"/>
                    <a:pt x="16" y="21430"/>
                  </a:cubicBezTo>
                  <a:cubicBezTo>
                    <a:pt x="-95" y="21378"/>
                    <a:pt x="350" y="20745"/>
                    <a:pt x="1909" y="18849"/>
                  </a:cubicBezTo>
                  <a:cubicBezTo>
                    <a:pt x="3468" y="16952"/>
                    <a:pt x="6140" y="13791"/>
                    <a:pt x="8590" y="10841"/>
                  </a:cubicBezTo>
                  <a:cubicBezTo>
                    <a:pt x="11039" y="7891"/>
                    <a:pt x="13266" y="5151"/>
                    <a:pt x="14713" y="3465"/>
                  </a:cubicBezTo>
                  <a:cubicBezTo>
                    <a:pt x="16161" y="1780"/>
                    <a:pt x="16829" y="1147"/>
                    <a:pt x="17719" y="673"/>
                  </a:cubicBezTo>
                  <a:cubicBezTo>
                    <a:pt x="18610" y="199"/>
                    <a:pt x="19724" y="-117"/>
                    <a:pt x="20392" y="41"/>
                  </a:cubicBezTo>
                  <a:cubicBezTo>
                    <a:pt x="21060" y="199"/>
                    <a:pt x="21282" y="831"/>
                    <a:pt x="21394" y="2833"/>
                  </a:cubicBezTo>
                  <a:cubicBezTo>
                    <a:pt x="21505" y="4835"/>
                    <a:pt x="21505" y="8207"/>
                    <a:pt x="20837" y="11157"/>
                  </a:cubicBezTo>
                  <a:cubicBezTo>
                    <a:pt x="20169" y="14107"/>
                    <a:pt x="18833" y="16636"/>
                    <a:pt x="17497" y="191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3" name="Line"/>
            <p:cNvSpPr/>
            <p:nvPr/>
          </p:nvSpPr>
          <p:spPr>
            <a:xfrm>
              <a:off x="4622799" y="4368799"/>
              <a:ext cx="260351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810" y="17400"/>
                    <a:pt x="5620" y="13200"/>
                    <a:pt x="9220" y="9600"/>
                  </a:cubicBezTo>
                  <a:cubicBezTo>
                    <a:pt x="12820" y="6000"/>
                    <a:pt x="17210" y="30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4" name="Line"/>
            <p:cNvSpPr/>
            <p:nvPr/>
          </p:nvSpPr>
          <p:spPr>
            <a:xfrm>
              <a:off x="4998361" y="3911600"/>
              <a:ext cx="119740" cy="9083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7" h="21556" fill="norm" stroke="1" extrusionOk="0">
                  <a:moveTo>
                    <a:pt x="21437" y="0"/>
                  </a:moveTo>
                  <a:cubicBezTo>
                    <a:pt x="19542" y="100"/>
                    <a:pt x="17648" y="201"/>
                    <a:pt x="16132" y="854"/>
                  </a:cubicBezTo>
                  <a:cubicBezTo>
                    <a:pt x="14616" y="1507"/>
                    <a:pt x="13479" y="2713"/>
                    <a:pt x="12532" y="4245"/>
                  </a:cubicBezTo>
                  <a:cubicBezTo>
                    <a:pt x="11584" y="5777"/>
                    <a:pt x="10826" y="7635"/>
                    <a:pt x="9500" y="9569"/>
                  </a:cubicBezTo>
                  <a:cubicBezTo>
                    <a:pt x="8174" y="11503"/>
                    <a:pt x="6279" y="13513"/>
                    <a:pt x="4574" y="15396"/>
                  </a:cubicBezTo>
                  <a:cubicBezTo>
                    <a:pt x="2869" y="17280"/>
                    <a:pt x="1353" y="19038"/>
                    <a:pt x="595" y="20093"/>
                  </a:cubicBezTo>
                  <a:cubicBezTo>
                    <a:pt x="-163" y="21148"/>
                    <a:pt x="-163" y="21500"/>
                    <a:pt x="405" y="21550"/>
                  </a:cubicBezTo>
                  <a:cubicBezTo>
                    <a:pt x="974" y="21600"/>
                    <a:pt x="2111" y="21349"/>
                    <a:pt x="3248" y="21098"/>
                  </a:cubicBezTo>
                  <a:cubicBezTo>
                    <a:pt x="4384" y="20847"/>
                    <a:pt x="5521" y="20595"/>
                    <a:pt x="6658" y="203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5" name="Line"/>
            <p:cNvSpPr/>
            <p:nvPr/>
          </p:nvSpPr>
          <p:spPr>
            <a:xfrm>
              <a:off x="5168900" y="4248150"/>
              <a:ext cx="177800" cy="393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3600"/>
                    <a:pt x="7200" y="7200"/>
                    <a:pt x="10800" y="10800"/>
                  </a:cubicBezTo>
                  <a:cubicBezTo>
                    <a:pt x="14400" y="14400"/>
                    <a:pt x="18000" y="180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6" name="Line"/>
            <p:cNvSpPr/>
            <p:nvPr/>
          </p:nvSpPr>
          <p:spPr>
            <a:xfrm>
              <a:off x="5187134" y="4223692"/>
              <a:ext cx="204017" cy="3986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4" h="21412" fill="norm" stroke="1" extrusionOk="0">
                  <a:moveTo>
                    <a:pt x="21244" y="631"/>
                  </a:moveTo>
                  <a:cubicBezTo>
                    <a:pt x="20362" y="290"/>
                    <a:pt x="19481" y="-51"/>
                    <a:pt x="18599" y="6"/>
                  </a:cubicBezTo>
                  <a:cubicBezTo>
                    <a:pt x="17717" y="63"/>
                    <a:pt x="16836" y="517"/>
                    <a:pt x="14852" y="2507"/>
                  </a:cubicBezTo>
                  <a:cubicBezTo>
                    <a:pt x="12868" y="4496"/>
                    <a:pt x="9783" y="8021"/>
                    <a:pt x="7028" y="11147"/>
                  </a:cubicBezTo>
                  <a:cubicBezTo>
                    <a:pt x="4273" y="14273"/>
                    <a:pt x="1848" y="17002"/>
                    <a:pt x="746" y="18707"/>
                  </a:cubicBezTo>
                  <a:cubicBezTo>
                    <a:pt x="-356" y="20412"/>
                    <a:pt x="-136" y="21094"/>
                    <a:pt x="746" y="21322"/>
                  </a:cubicBezTo>
                  <a:cubicBezTo>
                    <a:pt x="1628" y="21549"/>
                    <a:pt x="3171" y="21322"/>
                    <a:pt x="4383" y="20924"/>
                  </a:cubicBezTo>
                  <a:cubicBezTo>
                    <a:pt x="5595" y="20526"/>
                    <a:pt x="6477" y="19957"/>
                    <a:pt x="7358" y="193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7" name="Line"/>
            <p:cNvSpPr/>
            <p:nvPr/>
          </p:nvSpPr>
          <p:spPr>
            <a:xfrm>
              <a:off x="5448300" y="4379504"/>
              <a:ext cx="222250" cy="464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07" fill="norm" stroke="1" extrusionOk="0">
                  <a:moveTo>
                    <a:pt x="0" y="20607"/>
                  </a:moveTo>
                  <a:cubicBezTo>
                    <a:pt x="1851" y="13094"/>
                    <a:pt x="3703" y="5581"/>
                    <a:pt x="7303" y="2294"/>
                  </a:cubicBezTo>
                  <a:cubicBezTo>
                    <a:pt x="10903" y="-993"/>
                    <a:pt x="16251" y="-54"/>
                    <a:pt x="21600" y="8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8" name="Line"/>
            <p:cNvSpPr/>
            <p:nvPr/>
          </p:nvSpPr>
          <p:spPr>
            <a:xfrm>
              <a:off x="5511799" y="4508500"/>
              <a:ext cx="152401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9" name="Line"/>
            <p:cNvSpPr/>
            <p:nvPr/>
          </p:nvSpPr>
          <p:spPr>
            <a:xfrm>
              <a:off x="5803900" y="4301127"/>
              <a:ext cx="222250" cy="2475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2" fill="norm" stroke="1" extrusionOk="0">
                  <a:moveTo>
                    <a:pt x="0" y="2558"/>
                  </a:moveTo>
                  <a:cubicBezTo>
                    <a:pt x="617" y="1643"/>
                    <a:pt x="1234" y="727"/>
                    <a:pt x="2674" y="270"/>
                  </a:cubicBezTo>
                  <a:cubicBezTo>
                    <a:pt x="4114" y="-188"/>
                    <a:pt x="6377" y="-188"/>
                    <a:pt x="8229" y="1276"/>
                  </a:cubicBezTo>
                  <a:cubicBezTo>
                    <a:pt x="10080" y="2741"/>
                    <a:pt x="11520" y="5670"/>
                    <a:pt x="10800" y="8965"/>
                  </a:cubicBezTo>
                  <a:cubicBezTo>
                    <a:pt x="10080" y="12259"/>
                    <a:pt x="7200" y="15920"/>
                    <a:pt x="5040" y="18209"/>
                  </a:cubicBezTo>
                  <a:cubicBezTo>
                    <a:pt x="2880" y="20497"/>
                    <a:pt x="1440" y="21412"/>
                    <a:pt x="823" y="21412"/>
                  </a:cubicBezTo>
                  <a:cubicBezTo>
                    <a:pt x="206" y="21412"/>
                    <a:pt x="411" y="20497"/>
                    <a:pt x="2057" y="18392"/>
                  </a:cubicBezTo>
                  <a:cubicBezTo>
                    <a:pt x="3703" y="16287"/>
                    <a:pt x="6789" y="12992"/>
                    <a:pt x="9257" y="10612"/>
                  </a:cubicBezTo>
                  <a:cubicBezTo>
                    <a:pt x="11726" y="8232"/>
                    <a:pt x="13577" y="6768"/>
                    <a:pt x="14811" y="5578"/>
                  </a:cubicBezTo>
                  <a:cubicBezTo>
                    <a:pt x="16046" y="4388"/>
                    <a:pt x="16663" y="3473"/>
                    <a:pt x="16663" y="3381"/>
                  </a:cubicBezTo>
                  <a:cubicBezTo>
                    <a:pt x="16663" y="3290"/>
                    <a:pt x="16046" y="4022"/>
                    <a:pt x="15326" y="5944"/>
                  </a:cubicBezTo>
                  <a:cubicBezTo>
                    <a:pt x="14606" y="7866"/>
                    <a:pt x="13783" y="10978"/>
                    <a:pt x="13577" y="12992"/>
                  </a:cubicBezTo>
                  <a:cubicBezTo>
                    <a:pt x="13371" y="15005"/>
                    <a:pt x="13783" y="15920"/>
                    <a:pt x="15223" y="16653"/>
                  </a:cubicBezTo>
                  <a:cubicBezTo>
                    <a:pt x="16663" y="17385"/>
                    <a:pt x="19131" y="17934"/>
                    <a:pt x="21600" y="184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0" name="Line"/>
            <p:cNvSpPr/>
            <p:nvPr/>
          </p:nvSpPr>
          <p:spPr>
            <a:xfrm>
              <a:off x="6121399" y="4055099"/>
              <a:ext cx="173704" cy="5912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6" h="21473" fill="norm" stroke="1" extrusionOk="0">
                  <a:moveTo>
                    <a:pt x="0" y="1015"/>
                  </a:moveTo>
                  <a:cubicBezTo>
                    <a:pt x="3123" y="708"/>
                    <a:pt x="6246" y="400"/>
                    <a:pt x="9239" y="208"/>
                  </a:cubicBezTo>
                  <a:cubicBezTo>
                    <a:pt x="12231" y="16"/>
                    <a:pt x="15094" y="-61"/>
                    <a:pt x="17046" y="54"/>
                  </a:cubicBezTo>
                  <a:cubicBezTo>
                    <a:pt x="18998" y="170"/>
                    <a:pt x="20039" y="477"/>
                    <a:pt x="20689" y="1323"/>
                  </a:cubicBezTo>
                  <a:cubicBezTo>
                    <a:pt x="21340" y="2168"/>
                    <a:pt x="21600" y="3552"/>
                    <a:pt x="21080" y="5435"/>
                  </a:cubicBezTo>
                  <a:cubicBezTo>
                    <a:pt x="20559" y="7318"/>
                    <a:pt x="19258" y="9701"/>
                    <a:pt x="17827" y="11930"/>
                  </a:cubicBezTo>
                  <a:cubicBezTo>
                    <a:pt x="16395" y="14160"/>
                    <a:pt x="14834" y="16235"/>
                    <a:pt x="14053" y="17503"/>
                  </a:cubicBezTo>
                  <a:cubicBezTo>
                    <a:pt x="13272" y="18772"/>
                    <a:pt x="13272" y="19233"/>
                    <a:pt x="13663" y="19771"/>
                  </a:cubicBezTo>
                  <a:cubicBezTo>
                    <a:pt x="14053" y="20309"/>
                    <a:pt x="14834" y="20924"/>
                    <a:pt x="14573" y="21232"/>
                  </a:cubicBezTo>
                  <a:cubicBezTo>
                    <a:pt x="14313" y="21539"/>
                    <a:pt x="13012" y="21539"/>
                    <a:pt x="10410" y="21308"/>
                  </a:cubicBezTo>
                  <a:cubicBezTo>
                    <a:pt x="7807" y="21078"/>
                    <a:pt x="3904" y="20617"/>
                    <a:pt x="0" y="201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1" name="Line"/>
            <p:cNvSpPr/>
            <p:nvPr/>
          </p:nvSpPr>
          <p:spPr>
            <a:xfrm>
              <a:off x="6438900" y="4540250"/>
              <a:ext cx="1270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2" name="Line"/>
            <p:cNvSpPr/>
            <p:nvPr/>
          </p:nvSpPr>
          <p:spPr>
            <a:xfrm>
              <a:off x="6769950" y="4212977"/>
              <a:ext cx="278034" cy="7268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3" h="21436" fill="norm" stroke="1" extrusionOk="0">
                  <a:moveTo>
                    <a:pt x="5294" y="11338"/>
                  </a:moveTo>
                  <a:cubicBezTo>
                    <a:pt x="4158" y="13398"/>
                    <a:pt x="3021" y="15459"/>
                    <a:pt x="2290" y="17050"/>
                  </a:cubicBezTo>
                  <a:cubicBezTo>
                    <a:pt x="1559" y="18642"/>
                    <a:pt x="1234" y="19766"/>
                    <a:pt x="909" y="20484"/>
                  </a:cubicBezTo>
                  <a:cubicBezTo>
                    <a:pt x="585" y="21202"/>
                    <a:pt x="260" y="21514"/>
                    <a:pt x="97" y="21420"/>
                  </a:cubicBezTo>
                  <a:cubicBezTo>
                    <a:pt x="-65" y="21327"/>
                    <a:pt x="-65" y="20827"/>
                    <a:pt x="422" y="19516"/>
                  </a:cubicBezTo>
                  <a:cubicBezTo>
                    <a:pt x="909" y="18205"/>
                    <a:pt x="1884" y="16083"/>
                    <a:pt x="3346" y="13773"/>
                  </a:cubicBezTo>
                  <a:cubicBezTo>
                    <a:pt x="4807" y="11463"/>
                    <a:pt x="6756" y="8966"/>
                    <a:pt x="8380" y="6968"/>
                  </a:cubicBezTo>
                  <a:cubicBezTo>
                    <a:pt x="10004" y="4971"/>
                    <a:pt x="11303" y="3472"/>
                    <a:pt x="12197" y="2442"/>
                  </a:cubicBezTo>
                  <a:cubicBezTo>
                    <a:pt x="13090" y="1412"/>
                    <a:pt x="13577" y="850"/>
                    <a:pt x="14146" y="476"/>
                  </a:cubicBezTo>
                  <a:cubicBezTo>
                    <a:pt x="14714" y="101"/>
                    <a:pt x="15364" y="-86"/>
                    <a:pt x="16094" y="39"/>
                  </a:cubicBezTo>
                  <a:cubicBezTo>
                    <a:pt x="16825" y="164"/>
                    <a:pt x="17637" y="601"/>
                    <a:pt x="18693" y="1537"/>
                  </a:cubicBezTo>
                  <a:cubicBezTo>
                    <a:pt x="19749" y="2474"/>
                    <a:pt x="21048" y="3909"/>
                    <a:pt x="21291" y="5252"/>
                  </a:cubicBezTo>
                  <a:cubicBezTo>
                    <a:pt x="21535" y="6594"/>
                    <a:pt x="20723" y="7842"/>
                    <a:pt x="18449" y="8685"/>
                  </a:cubicBezTo>
                  <a:cubicBezTo>
                    <a:pt x="16176" y="9528"/>
                    <a:pt x="12440" y="9965"/>
                    <a:pt x="10004" y="10215"/>
                  </a:cubicBezTo>
                  <a:cubicBezTo>
                    <a:pt x="7568" y="10464"/>
                    <a:pt x="6431" y="10527"/>
                    <a:pt x="6431" y="10589"/>
                  </a:cubicBezTo>
                  <a:cubicBezTo>
                    <a:pt x="6431" y="10652"/>
                    <a:pt x="7568" y="10714"/>
                    <a:pt x="8543" y="10714"/>
                  </a:cubicBezTo>
                  <a:cubicBezTo>
                    <a:pt x="9517" y="10714"/>
                    <a:pt x="10329" y="10652"/>
                    <a:pt x="11141" y="105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3" name="Line"/>
            <p:cNvSpPr/>
            <p:nvPr/>
          </p:nvSpPr>
          <p:spPr>
            <a:xfrm>
              <a:off x="7029450" y="4572000"/>
              <a:ext cx="114300" cy="139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4" name="Line"/>
            <p:cNvSpPr/>
            <p:nvPr/>
          </p:nvSpPr>
          <p:spPr>
            <a:xfrm>
              <a:off x="7023100" y="4565649"/>
              <a:ext cx="120650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537" y="4950"/>
                    <a:pt x="9474" y="9900"/>
                    <a:pt x="5874" y="13500"/>
                  </a:cubicBezTo>
                  <a:cubicBezTo>
                    <a:pt x="2274" y="17100"/>
                    <a:pt x="1137" y="1935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5" name="Line"/>
            <p:cNvSpPr/>
            <p:nvPr/>
          </p:nvSpPr>
          <p:spPr>
            <a:xfrm>
              <a:off x="7316253" y="4249919"/>
              <a:ext cx="157698" cy="3988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4" h="21310" fill="norm" stroke="1" extrusionOk="0">
                  <a:moveTo>
                    <a:pt x="21174" y="2619"/>
                  </a:moveTo>
                  <a:cubicBezTo>
                    <a:pt x="21174" y="2054"/>
                    <a:pt x="21174" y="1488"/>
                    <a:pt x="20606" y="1036"/>
                  </a:cubicBezTo>
                  <a:cubicBezTo>
                    <a:pt x="20037" y="584"/>
                    <a:pt x="18900" y="244"/>
                    <a:pt x="17621" y="75"/>
                  </a:cubicBezTo>
                  <a:cubicBezTo>
                    <a:pt x="16342" y="-95"/>
                    <a:pt x="14921" y="-95"/>
                    <a:pt x="12079" y="1375"/>
                  </a:cubicBezTo>
                  <a:cubicBezTo>
                    <a:pt x="9237" y="2845"/>
                    <a:pt x="4974" y="5786"/>
                    <a:pt x="2558" y="8952"/>
                  </a:cubicBezTo>
                  <a:cubicBezTo>
                    <a:pt x="142" y="12119"/>
                    <a:pt x="-426" y="15511"/>
                    <a:pt x="285" y="17717"/>
                  </a:cubicBezTo>
                  <a:cubicBezTo>
                    <a:pt x="995" y="19922"/>
                    <a:pt x="2985" y="20940"/>
                    <a:pt x="5116" y="21222"/>
                  </a:cubicBezTo>
                  <a:cubicBezTo>
                    <a:pt x="7248" y="21505"/>
                    <a:pt x="9521" y="21053"/>
                    <a:pt x="11795" y="20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6" name="Line"/>
            <p:cNvSpPr/>
            <p:nvPr/>
          </p:nvSpPr>
          <p:spPr>
            <a:xfrm>
              <a:off x="7472411" y="4379201"/>
              <a:ext cx="217440" cy="2048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6" h="21119" fill="norm" stroke="1" extrusionOk="0">
                  <a:moveTo>
                    <a:pt x="2021" y="2201"/>
                  </a:moveTo>
                  <a:cubicBezTo>
                    <a:pt x="2644" y="1328"/>
                    <a:pt x="3267" y="456"/>
                    <a:pt x="4098" y="128"/>
                  </a:cubicBezTo>
                  <a:cubicBezTo>
                    <a:pt x="4928" y="-199"/>
                    <a:pt x="5967" y="19"/>
                    <a:pt x="7005" y="1765"/>
                  </a:cubicBezTo>
                  <a:cubicBezTo>
                    <a:pt x="8044" y="3510"/>
                    <a:pt x="9082" y="6783"/>
                    <a:pt x="8459" y="10165"/>
                  </a:cubicBezTo>
                  <a:cubicBezTo>
                    <a:pt x="7836" y="13546"/>
                    <a:pt x="5551" y="17037"/>
                    <a:pt x="3786" y="19001"/>
                  </a:cubicBezTo>
                  <a:cubicBezTo>
                    <a:pt x="2021" y="20965"/>
                    <a:pt x="774" y="21401"/>
                    <a:pt x="255" y="20965"/>
                  </a:cubicBezTo>
                  <a:cubicBezTo>
                    <a:pt x="-264" y="20528"/>
                    <a:pt x="-56" y="19219"/>
                    <a:pt x="1501" y="16492"/>
                  </a:cubicBezTo>
                  <a:cubicBezTo>
                    <a:pt x="3059" y="13765"/>
                    <a:pt x="5967" y="9619"/>
                    <a:pt x="8148" y="6892"/>
                  </a:cubicBezTo>
                  <a:cubicBezTo>
                    <a:pt x="10328" y="4165"/>
                    <a:pt x="11782" y="2856"/>
                    <a:pt x="12301" y="2746"/>
                  </a:cubicBezTo>
                  <a:cubicBezTo>
                    <a:pt x="12821" y="2637"/>
                    <a:pt x="12405" y="3728"/>
                    <a:pt x="12198" y="5910"/>
                  </a:cubicBezTo>
                  <a:cubicBezTo>
                    <a:pt x="11990" y="8092"/>
                    <a:pt x="11990" y="11365"/>
                    <a:pt x="12405" y="13328"/>
                  </a:cubicBezTo>
                  <a:cubicBezTo>
                    <a:pt x="12821" y="15292"/>
                    <a:pt x="13651" y="15946"/>
                    <a:pt x="15209" y="16056"/>
                  </a:cubicBezTo>
                  <a:cubicBezTo>
                    <a:pt x="16767" y="16165"/>
                    <a:pt x="19051" y="15728"/>
                    <a:pt x="21336" y="152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7" name="Line"/>
            <p:cNvSpPr/>
            <p:nvPr/>
          </p:nvSpPr>
          <p:spPr>
            <a:xfrm>
              <a:off x="7658099" y="4292599"/>
              <a:ext cx="106067" cy="374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3" h="21600" fill="norm" stroke="1" extrusionOk="0">
                  <a:moveTo>
                    <a:pt x="16518" y="0"/>
                  </a:moveTo>
                  <a:cubicBezTo>
                    <a:pt x="19059" y="3783"/>
                    <a:pt x="21600" y="7566"/>
                    <a:pt x="21176" y="10800"/>
                  </a:cubicBezTo>
                  <a:cubicBezTo>
                    <a:pt x="20753" y="14034"/>
                    <a:pt x="17365" y="16719"/>
                    <a:pt x="13341" y="18427"/>
                  </a:cubicBezTo>
                  <a:cubicBezTo>
                    <a:pt x="9318" y="20136"/>
                    <a:pt x="4659" y="2086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8" name="Line"/>
            <p:cNvSpPr/>
            <p:nvPr/>
          </p:nvSpPr>
          <p:spPr>
            <a:xfrm>
              <a:off x="464083" y="6054870"/>
              <a:ext cx="278867" cy="5243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9" h="21320" fill="norm" stroke="1" extrusionOk="0">
                  <a:moveTo>
                    <a:pt x="21559" y="381"/>
                  </a:moveTo>
                  <a:cubicBezTo>
                    <a:pt x="17795" y="123"/>
                    <a:pt x="14032" y="-135"/>
                    <a:pt x="11495" y="80"/>
                  </a:cubicBezTo>
                  <a:cubicBezTo>
                    <a:pt x="8959" y="295"/>
                    <a:pt x="7650" y="984"/>
                    <a:pt x="6423" y="2533"/>
                  </a:cubicBezTo>
                  <a:cubicBezTo>
                    <a:pt x="5195" y="4082"/>
                    <a:pt x="4050" y="6491"/>
                    <a:pt x="3068" y="9202"/>
                  </a:cubicBezTo>
                  <a:cubicBezTo>
                    <a:pt x="2086" y="11913"/>
                    <a:pt x="1268" y="14925"/>
                    <a:pt x="777" y="16689"/>
                  </a:cubicBezTo>
                  <a:cubicBezTo>
                    <a:pt x="286" y="18453"/>
                    <a:pt x="123" y="18969"/>
                    <a:pt x="41" y="19529"/>
                  </a:cubicBezTo>
                  <a:cubicBezTo>
                    <a:pt x="-41" y="20088"/>
                    <a:pt x="-41" y="20690"/>
                    <a:pt x="450" y="21035"/>
                  </a:cubicBezTo>
                  <a:cubicBezTo>
                    <a:pt x="941" y="21379"/>
                    <a:pt x="1923" y="21465"/>
                    <a:pt x="5032" y="20992"/>
                  </a:cubicBezTo>
                  <a:cubicBezTo>
                    <a:pt x="8141" y="20518"/>
                    <a:pt x="13377" y="19486"/>
                    <a:pt x="18614" y="184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9" name="Line"/>
            <p:cNvSpPr/>
            <p:nvPr/>
          </p:nvSpPr>
          <p:spPr>
            <a:xfrm>
              <a:off x="514350" y="6267450"/>
              <a:ext cx="203200" cy="95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800" y="16800"/>
                    <a:pt x="3600" y="12000"/>
                    <a:pt x="7200" y="8400"/>
                  </a:cubicBezTo>
                  <a:cubicBezTo>
                    <a:pt x="10800" y="4800"/>
                    <a:pt x="16200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0" name="Line"/>
            <p:cNvSpPr/>
            <p:nvPr/>
          </p:nvSpPr>
          <p:spPr>
            <a:xfrm>
              <a:off x="802665" y="6013279"/>
              <a:ext cx="302235" cy="4945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8" h="21384" fill="norm" stroke="1" extrusionOk="0">
                  <a:moveTo>
                    <a:pt x="21418" y="2753"/>
                  </a:moveTo>
                  <a:cubicBezTo>
                    <a:pt x="20668" y="1838"/>
                    <a:pt x="19918" y="922"/>
                    <a:pt x="18643" y="419"/>
                  </a:cubicBezTo>
                  <a:cubicBezTo>
                    <a:pt x="17368" y="-84"/>
                    <a:pt x="15568" y="-176"/>
                    <a:pt x="13843" y="373"/>
                  </a:cubicBezTo>
                  <a:cubicBezTo>
                    <a:pt x="12118" y="922"/>
                    <a:pt x="10468" y="2112"/>
                    <a:pt x="8743" y="4217"/>
                  </a:cubicBezTo>
                  <a:cubicBezTo>
                    <a:pt x="7018" y="6322"/>
                    <a:pt x="5218" y="9343"/>
                    <a:pt x="3718" y="11951"/>
                  </a:cubicBezTo>
                  <a:cubicBezTo>
                    <a:pt x="2218" y="14560"/>
                    <a:pt x="1018" y="16756"/>
                    <a:pt x="418" y="18175"/>
                  </a:cubicBezTo>
                  <a:cubicBezTo>
                    <a:pt x="-182" y="19593"/>
                    <a:pt x="-182" y="20234"/>
                    <a:pt x="718" y="20692"/>
                  </a:cubicBezTo>
                  <a:cubicBezTo>
                    <a:pt x="1618" y="21149"/>
                    <a:pt x="3418" y="21424"/>
                    <a:pt x="5668" y="21378"/>
                  </a:cubicBezTo>
                  <a:cubicBezTo>
                    <a:pt x="7918" y="21332"/>
                    <a:pt x="10618" y="20966"/>
                    <a:pt x="13318" y="20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1" name="Line"/>
            <p:cNvSpPr/>
            <p:nvPr/>
          </p:nvSpPr>
          <p:spPr>
            <a:xfrm>
              <a:off x="1083733" y="6048288"/>
              <a:ext cx="210609" cy="4287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2" h="21551" fill="norm" stroke="1" extrusionOk="0">
                  <a:moveTo>
                    <a:pt x="13176" y="6867"/>
                  </a:moveTo>
                  <a:cubicBezTo>
                    <a:pt x="10368" y="8783"/>
                    <a:pt x="7560" y="10698"/>
                    <a:pt x="5508" y="12666"/>
                  </a:cubicBezTo>
                  <a:cubicBezTo>
                    <a:pt x="3456" y="14635"/>
                    <a:pt x="2160" y="16656"/>
                    <a:pt x="1296" y="18146"/>
                  </a:cubicBezTo>
                  <a:cubicBezTo>
                    <a:pt x="432" y="19636"/>
                    <a:pt x="0" y="20593"/>
                    <a:pt x="0" y="20753"/>
                  </a:cubicBezTo>
                  <a:cubicBezTo>
                    <a:pt x="0" y="20913"/>
                    <a:pt x="432" y="20274"/>
                    <a:pt x="2268" y="18040"/>
                  </a:cubicBezTo>
                  <a:cubicBezTo>
                    <a:pt x="4104" y="15805"/>
                    <a:pt x="7344" y="11975"/>
                    <a:pt x="10368" y="8836"/>
                  </a:cubicBezTo>
                  <a:cubicBezTo>
                    <a:pt x="13392" y="5697"/>
                    <a:pt x="16200" y="3250"/>
                    <a:pt x="18036" y="1813"/>
                  </a:cubicBezTo>
                  <a:cubicBezTo>
                    <a:pt x="19872" y="377"/>
                    <a:pt x="20736" y="-49"/>
                    <a:pt x="21168" y="4"/>
                  </a:cubicBezTo>
                  <a:cubicBezTo>
                    <a:pt x="21600" y="57"/>
                    <a:pt x="21600" y="589"/>
                    <a:pt x="21168" y="2718"/>
                  </a:cubicBezTo>
                  <a:cubicBezTo>
                    <a:pt x="20736" y="4846"/>
                    <a:pt x="19872" y="8570"/>
                    <a:pt x="19440" y="11975"/>
                  </a:cubicBezTo>
                  <a:cubicBezTo>
                    <a:pt x="19008" y="15380"/>
                    <a:pt x="19008" y="18465"/>
                    <a:pt x="19008" y="215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2" name="Line"/>
            <p:cNvSpPr/>
            <p:nvPr/>
          </p:nvSpPr>
          <p:spPr>
            <a:xfrm>
              <a:off x="1168400" y="6229350"/>
              <a:ext cx="228600" cy="88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00" y="19029"/>
                    <a:pt x="800" y="16457"/>
                    <a:pt x="2700" y="14400"/>
                  </a:cubicBezTo>
                  <a:cubicBezTo>
                    <a:pt x="4600" y="12343"/>
                    <a:pt x="8000" y="10800"/>
                    <a:pt x="11400" y="8486"/>
                  </a:cubicBezTo>
                  <a:cubicBezTo>
                    <a:pt x="14800" y="6171"/>
                    <a:pt x="18200" y="308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3" name="Line"/>
            <p:cNvSpPr/>
            <p:nvPr/>
          </p:nvSpPr>
          <p:spPr>
            <a:xfrm>
              <a:off x="1454150" y="5937249"/>
              <a:ext cx="149005" cy="6184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9" h="21540" fill="norm" stroke="1" extrusionOk="0">
                  <a:moveTo>
                    <a:pt x="900" y="1769"/>
                  </a:moveTo>
                  <a:cubicBezTo>
                    <a:pt x="900" y="1327"/>
                    <a:pt x="900" y="885"/>
                    <a:pt x="1650" y="553"/>
                  </a:cubicBezTo>
                  <a:cubicBezTo>
                    <a:pt x="2400" y="221"/>
                    <a:pt x="3900" y="0"/>
                    <a:pt x="6150" y="0"/>
                  </a:cubicBezTo>
                  <a:cubicBezTo>
                    <a:pt x="8400" y="0"/>
                    <a:pt x="11400" y="221"/>
                    <a:pt x="14400" y="774"/>
                  </a:cubicBezTo>
                  <a:cubicBezTo>
                    <a:pt x="17400" y="1327"/>
                    <a:pt x="20400" y="2212"/>
                    <a:pt x="21000" y="3760"/>
                  </a:cubicBezTo>
                  <a:cubicBezTo>
                    <a:pt x="21600" y="5308"/>
                    <a:pt x="19800" y="7519"/>
                    <a:pt x="18450" y="9768"/>
                  </a:cubicBezTo>
                  <a:cubicBezTo>
                    <a:pt x="17100" y="12016"/>
                    <a:pt x="16200" y="14302"/>
                    <a:pt x="16200" y="16071"/>
                  </a:cubicBezTo>
                  <a:cubicBezTo>
                    <a:pt x="16200" y="17840"/>
                    <a:pt x="17100" y="19094"/>
                    <a:pt x="17700" y="19904"/>
                  </a:cubicBezTo>
                  <a:cubicBezTo>
                    <a:pt x="18300" y="20715"/>
                    <a:pt x="18600" y="21084"/>
                    <a:pt x="17700" y="21305"/>
                  </a:cubicBezTo>
                  <a:cubicBezTo>
                    <a:pt x="16800" y="21526"/>
                    <a:pt x="14700" y="21600"/>
                    <a:pt x="11550" y="21489"/>
                  </a:cubicBezTo>
                  <a:cubicBezTo>
                    <a:pt x="8400" y="21379"/>
                    <a:pt x="4200" y="21084"/>
                    <a:pt x="0" y="207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4" name="Line"/>
            <p:cNvSpPr/>
            <p:nvPr/>
          </p:nvSpPr>
          <p:spPr>
            <a:xfrm>
              <a:off x="2101849" y="6305550"/>
              <a:ext cx="19050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5" name="Line"/>
            <p:cNvSpPr/>
            <p:nvPr/>
          </p:nvSpPr>
          <p:spPr>
            <a:xfrm>
              <a:off x="2108200" y="6438900"/>
              <a:ext cx="234950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38" y="14400"/>
                    <a:pt x="11676" y="7200"/>
                    <a:pt x="15276" y="3600"/>
                  </a:cubicBezTo>
                  <a:cubicBezTo>
                    <a:pt x="18876" y="0"/>
                    <a:pt x="20238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6" name="Line"/>
            <p:cNvSpPr/>
            <p:nvPr/>
          </p:nvSpPr>
          <p:spPr>
            <a:xfrm>
              <a:off x="2844800" y="5943005"/>
              <a:ext cx="195855" cy="7710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2" h="21499" fill="norm" stroke="1" extrusionOk="0">
                  <a:moveTo>
                    <a:pt x="20681" y="3381"/>
                  </a:moveTo>
                  <a:cubicBezTo>
                    <a:pt x="21140" y="2673"/>
                    <a:pt x="21600" y="1965"/>
                    <a:pt x="20911" y="1374"/>
                  </a:cubicBezTo>
                  <a:cubicBezTo>
                    <a:pt x="20221" y="784"/>
                    <a:pt x="18383" y="312"/>
                    <a:pt x="16315" y="106"/>
                  </a:cubicBezTo>
                  <a:cubicBezTo>
                    <a:pt x="14247" y="-101"/>
                    <a:pt x="11949" y="-42"/>
                    <a:pt x="9421" y="637"/>
                  </a:cubicBezTo>
                  <a:cubicBezTo>
                    <a:pt x="6894" y="1315"/>
                    <a:pt x="4136" y="2614"/>
                    <a:pt x="2643" y="4030"/>
                  </a:cubicBezTo>
                  <a:cubicBezTo>
                    <a:pt x="1149" y="5447"/>
                    <a:pt x="919" y="6981"/>
                    <a:pt x="2068" y="9017"/>
                  </a:cubicBezTo>
                  <a:cubicBezTo>
                    <a:pt x="3217" y="11053"/>
                    <a:pt x="5745" y="13591"/>
                    <a:pt x="7583" y="15450"/>
                  </a:cubicBezTo>
                  <a:cubicBezTo>
                    <a:pt x="9421" y="17309"/>
                    <a:pt x="10570" y="18489"/>
                    <a:pt x="11145" y="19345"/>
                  </a:cubicBezTo>
                  <a:cubicBezTo>
                    <a:pt x="11719" y="20201"/>
                    <a:pt x="11719" y="20732"/>
                    <a:pt x="11145" y="21056"/>
                  </a:cubicBezTo>
                  <a:cubicBezTo>
                    <a:pt x="10570" y="21381"/>
                    <a:pt x="9421" y="21499"/>
                    <a:pt x="7468" y="21499"/>
                  </a:cubicBezTo>
                  <a:cubicBezTo>
                    <a:pt x="5515" y="21499"/>
                    <a:pt x="2757" y="21381"/>
                    <a:pt x="0" y="212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7" name="Line"/>
            <p:cNvSpPr/>
            <p:nvPr/>
          </p:nvSpPr>
          <p:spPr>
            <a:xfrm>
              <a:off x="2578100" y="6841066"/>
              <a:ext cx="184150" cy="1883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4126"/>
                  </a:moveTo>
                  <a:cubicBezTo>
                    <a:pt x="248" y="2912"/>
                    <a:pt x="497" y="1699"/>
                    <a:pt x="1241" y="971"/>
                  </a:cubicBezTo>
                  <a:cubicBezTo>
                    <a:pt x="1986" y="243"/>
                    <a:pt x="3228" y="0"/>
                    <a:pt x="4469" y="0"/>
                  </a:cubicBezTo>
                  <a:cubicBezTo>
                    <a:pt x="5710" y="0"/>
                    <a:pt x="6952" y="243"/>
                    <a:pt x="8069" y="2912"/>
                  </a:cubicBezTo>
                  <a:cubicBezTo>
                    <a:pt x="9186" y="5582"/>
                    <a:pt x="10179" y="10679"/>
                    <a:pt x="10055" y="13712"/>
                  </a:cubicBezTo>
                  <a:cubicBezTo>
                    <a:pt x="9931" y="16746"/>
                    <a:pt x="8690" y="17717"/>
                    <a:pt x="7200" y="18688"/>
                  </a:cubicBezTo>
                  <a:cubicBezTo>
                    <a:pt x="5710" y="19658"/>
                    <a:pt x="3972" y="20629"/>
                    <a:pt x="3228" y="20508"/>
                  </a:cubicBezTo>
                  <a:cubicBezTo>
                    <a:pt x="2483" y="20387"/>
                    <a:pt x="2731" y="19173"/>
                    <a:pt x="4966" y="16382"/>
                  </a:cubicBezTo>
                  <a:cubicBezTo>
                    <a:pt x="7200" y="13591"/>
                    <a:pt x="11421" y="9222"/>
                    <a:pt x="13903" y="6553"/>
                  </a:cubicBezTo>
                  <a:cubicBezTo>
                    <a:pt x="16386" y="3883"/>
                    <a:pt x="17131" y="2912"/>
                    <a:pt x="16883" y="2548"/>
                  </a:cubicBezTo>
                  <a:cubicBezTo>
                    <a:pt x="16634" y="2184"/>
                    <a:pt x="15393" y="2427"/>
                    <a:pt x="13903" y="3883"/>
                  </a:cubicBezTo>
                  <a:cubicBezTo>
                    <a:pt x="12414" y="5339"/>
                    <a:pt x="10676" y="8009"/>
                    <a:pt x="10428" y="11043"/>
                  </a:cubicBezTo>
                  <a:cubicBezTo>
                    <a:pt x="10179" y="14076"/>
                    <a:pt x="11421" y="17474"/>
                    <a:pt x="13531" y="19294"/>
                  </a:cubicBezTo>
                  <a:cubicBezTo>
                    <a:pt x="15641" y="21115"/>
                    <a:pt x="18621" y="2135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8" name="Line"/>
            <p:cNvSpPr/>
            <p:nvPr/>
          </p:nvSpPr>
          <p:spPr>
            <a:xfrm>
              <a:off x="2846184" y="6838511"/>
              <a:ext cx="189116" cy="1695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7" h="20599" fill="norm" stroke="1" extrusionOk="0">
                  <a:moveTo>
                    <a:pt x="20977" y="825"/>
                  </a:moveTo>
                  <a:cubicBezTo>
                    <a:pt x="17925" y="53"/>
                    <a:pt x="14873" y="-718"/>
                    <a:pt x="11351" y="1211"/>
                  </a:cubicBezTo>
                  <a:cubicBezTo>
                    <a:pt x="7829" y="3139"/>
                    <a:pt x="3838" y="7768"/>
                    <a:pt x="1725" y="10853"/>
                  </a:cubicBezTo>
                  <a:cubicBezTo>
                    <a:pt x="-388" y="13939"/>
                    <a:pt x="-623" y="15482"/>
                    <a:pt x="1373" y="17025"/>
                  </a:cubicBezTo>
                  <a:cubicBezTo>
                    <a:pt x="3368" y="18568"/>
                    <a:pt x="7594" y="20111"/>
                    <a:pt x="11234" y="20496"/>
                  </a:cubicBezTo>
                  <a:cubicBezTo>
                    <a:pt x="14873" y="20882"/>
                    <a:pt x="17925" y="20111"/>
                    <a:pt x="20977" y="193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9" name="Line"/>
            <p:cNvSpPr/>
            <p:nvPr/>
          </p:nvSpPr>
          <p:spPr>
            <a:xfrm>
              <a:off x="2870200" y="6940549"/>
              <a:ext cx="1270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600" y="14400"/>
                    <a:pt x="7200" y="7200"/>
                    <a:pt x="10800" y="3600"/>
                  </a:cubicBezTo>
                  <a:cubicBezTo>
                    <a:pt x="14400" y="0"/>
                    <a:pt x="1800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0" name="Line"/>
            <p:cNvSpPr/>
            <p:nvPr/>
          </p:nvSpPr>
          <p:spPr>
            <a:xfrm>
              <a:off x="3073400" y="6642826"/>
              <a:ext cx="311150" cy="380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9" fill="norm" stroke="1" extrusionOk="0">
                  <a:moveTo>
                    <a:pt x="0" y="21559"/>
                  </a:moveTo>
                  <a:cubicBezTo>
                    <a:pt x="2351" y="21199"/>
                    <a:pt x="4702" y="20839"/>
                    <a:pt x="6245" y="20539"/>
                  </a:cubicBezTo>
                  <a:cubicBezTo>
                    <a:pt x="7788" y="20239"/>
                    <a:pt x="8522" y="19999"/>
                    <a:pt x="8522" y="19699"/>
                  </a:cubicBezTo>
                  <a:cubicBezTo>
                    <a:pt x="8522" y="19399"/>
                    <a:pt x="7788" y="19039"/>
                    <a:pt x="7127" y="18259"/>
                  </a:cubicBezTo>
                  <a:cubicBezTo>
                    <a:pt x="6465" y="17479"/>
                    <a:pt x="5878" y="16279"/>
                    <a:pt x="5804" y="14359"/>
                  </a:cubicBezTo>
                  <a:cubicBezTo>
                    <a:pt x="5731" y="12439"/>
                    <a:pt x="6171" y="9799"/>
                    <a:pt x="7567" y="7399"/>
                  </a:cubicBezTo>
                  <a:cubicBezTo>
                    <a:pt x="8963" y="4999"/>
                    <a:pt x="11314" y="2839"/>
                    <a:pt x="12931" y="1639"/>
                  </a:cubicBezTo>
                  <a:cubicBezTo>
                    <a:pt x="14547" y="439"/>
                    <a:pt x="15429" y="199"/>
                    <a:pt x="16237" y="79"/>
                  </a:cubicBezTo>
                  <a:cubicBezTo>
                    <a:pt x="17045" y="-41"/>
                    <a:pt x="17780" y="-41"/>
                    <a:pt x="18367" y="199"/>
                  </a:cubicBezTo>
                  <a:cubicBezTo>
                    <a:pt x="18955" y="439"/>
                    <a:pt x="19396" y="919"/>
                    <a:pt x="19396" y="2059"/>
                  </a:cubicBezTo>
                  <a:cubicBezTo>
                    <a:pt x="19396" y="3199"/>
                    <a:pt x="18955" y="4999"/>
                    <a:pt x="17927" y="7159"/>
                  </a:cubicBezTo>
                  <a:cubicBezTo>
                    <a:pt x="16898" y="9319"/>
                    <a:pt x="15282" y="11839"/>
                    <a:pt x="14327" y="13579"/>
                  </a:cubicBezTo>
                  <a:cubicBezTo>
                    <a:pt x="13371" y="15319"/>
                    <a:pt x="13078" y="16279"/>
                    <a:pt x="13298" y="16759"/>
                  </a:cubicBezTo>
                  <a:cubicBezTo>
                    <a:pt x="13518" y="17239"/>
                    <a:pt x="14253" y="17239"/>
                    <a:pt x="15722" y="17299"/>
                  </a:cubicBezTo>
                  <a:cubicBezTo>
                    <a:pt x="17192" y="17359"/>
                    <a:pt x="19396" y="17479"/>
                    <a:pt x="21600" y="175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1" name="Line"/>
            <p:cNvSpPr/>
            <p:nvPr/>
          </p:nvSpPr>
          <p:spPr>
            <a:xfrm>
              <a:off x="3428999" y="6921500"/>
              <a:ext cx="95251" cy="139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2" name="Line"/>
            <p:cNvSpPr/>
            <p:nvPr/>
          </p:nvSpPr>
          <p:spPr>
            <a:xfrm>
              <a:off x="3409950" y="6927850"/>
              <a:ext cx="127000" cy="152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3000"/>
                    <a:pt x="14400" y="6000"/>
                    <a:pt x="10800" y="9600"/>
                  </a:cubicBezTo>
                  <a:cubicBezTo>
                    <a:pt x="7200" y="13200"/>
                    <a:pt x="3600" y="17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3" name="Line"/>
            <p:cNvSpPr/>
            <p:nvPr/>
          </p:nvSpPr>
          <p:spPr>
            <a:xfrm>
              <a:off x="3531025" y="6024317"/>
              <a:ext cx="259926" cy="497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5" h="21428" fill="norm" stroke="1" extrusionOk="0">
                  <a:moveTo>
                    <a:pt x="21565" y="1173"/>
                  </a:moveTo>
                  <a:cubicBezTo>
                    <a:pt x="21214" y="717"/>
                    <a:pt x="20863" y="262"/>
                    <a:pt x="19458" y="79"/>
                  </a:cubicBezTo>
                  <a:cubicBezTo>
                    <a:pt x="18053" y="-103"/>
                    <a:pt x="15594" y="-12"/>
                    <a:pt x="12609" y="808"/>
                  </a:cubicBezTo>
                  <a:cubicBezTo>
                    <a:pt x="9624" y="1629"/>
                    <a:pt x="6111" y="3178"/>
                    <a:pt x="4004" y="5046"/>
                  </a:cubicBezTo>
                  <a:cubicBezTo>
                    <a:pt x="1897" y="6915"/>
                    <a:pt x="1194" y="9102"/>
                    <a:pt x="755" y="11472"/>
                  </a:cubicBezTo>
                  <a:cubicBezTo>
                    <a:pt x="316" y="13841"/>
                    <a:pt x="141" y="16393"/>
                    <a:pt x="53" y="17943"/>
                  </a:cubicBezTo>
                  <a:cubicBezTo>
                    <a:pt x="-35" y="19492"/>
                    <a:pt x="-35" y="20039"/>
                    <a:pt x="228" y="20494"/>
                  </a:cubicBezTo>
                  <a:cubicBezTo>
                    <a:pt x="492" y="20950"/>
                    <a:pt x="1019" y="21315"/>
                    <a:pt x="2863" y="21406"/>
                  </a:cubicBezTo>
                  <a:cubicBezTo>
                    <a:pt x="4706" y="21497"/>
                    <a:pt x="7867" y="21315"/>
                    <a:pt x="10853" y="20905"/>
                  </a:cubicBezTo>
                  <a:cubicBezTo>
                    <a:pt x="13838" y="20494"/>
                    <a:pt x="16648" y="19856"/>
                    <a:pt x="19458" y="192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4" name="Line"/>
            <p:cNvSpPr/>
            <p:nvPr/>
          </p:nvSpPr>
          <p:spPr>
            <a:xfrm>
              <a:off x="3562350" y="6299200"/>
              <a:ext cx="184150" cy="7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48" y="18600"/>
                    <a:pt x="497" y="15600"/>
                    <a:pt x="4097" y="12000"/>
                  </a:cubicBezTo>
                  <a:cubicBezTo>
                    <a:pt x="7697" y="8400"/>
                    <a:pt x="14648" y="4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5" name="Line"/>
            <p:cNvSpPr/>
            <p:nvPr/>
          </p:nvSpPr>
          <p:spPr>
            <a:xfrm>
              <a:off x="3861808" y="5962599"/>
              <a:ext cx="303792" cy="591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9" h="21467" fill="norm" stroke="1" extrusionOk="0">
                  <a:moveTo>
                    <a:pt x="21529" y="232"/>
                  </a:moveTo>
                  <a:cubicBezTo>
                    <a:pt x="19129" y="79"/>
                    <a:pt x="16729" y="-75"/>
                    <a:pt x="14854" y="40"/>
                  </a:cubicBezTo>
                  <a:cubicBezTo>
                    <a:pt x="12979" y="156"/>
                    <a:pt x="11629" y="540"/>
                    <a:pt x="10579" y="1424"/>
                  </a:cubicBezTo>
                  <a:cubicBezTo>
                    <a:pt x="9529" y="2308"/>
                    <a:pt x="8779" y="3692"/>
                    <a:pt x="8104" y="5575"/>
                  </a:cubicBezTo>
                  <a:cubicBezTo>
                    <a:pt x="7429" y="7458"/>
                    <a:pt x="6829" y="9841"/>
                    <a:pt x="5704" y="11993"/>
                  </a:cubicBezTo>
                  <a:cubicBezTo>
                    <a:pt x="4579" y="14146"/>
                    <a:pt x="2929" y="16067"/>
                    <a:pt x="1879" y="17259"/>
                  </a:cubicBezTo>
                  <a:cubicBezTo>
                    <a:pt x="829" y="18450"/>
                    <a:pt x="379" y="18911"/>
                    <a:pt x="154" y="19450"/>
                  </a:cubicBezTo>
                  <a:cubicBezTo>
                    <a:pt x="-71" y="19988"/>
                    <a:pt x="-71" y="20603"/>
                    <a:pt x="304" y="20987"/>
                  </a:cubicBezTo>
                  <a:cubicBezTo>
                    <a:pt x="679" y="21371"/>
                    <a:pt x="1429" y="21525"/>
                    <a:pt x="3454" y="21448"/>
                  </a:cubicBezTo>
                  <a:cubicBezTo>
                    <a:pt x="5479" y="21371"/>
                    <a:pt x="8779" y="21064"/>
                    <a:pt x="10954" y="20795"/>
                  </a:cubicBezTo>
                  <a:cubicBezTo>
                    <a:pt x="13129" y="20526"/>
                    <a:pt x="14179" y="20295"/>
                    <a:pt x="15229" y="200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6" name="Line"/>
            <p:cNvSpPr/>
            <p:nvPr/>
          </p:nvSpPr>
          <p:spPr>
            <a:xfrm>
              <a:off x="4112282" y="6032500"/>
              <a:ext cx="287474" cy="5154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3" h="21559" fill="norm" stroke="1" extrusionOk="0">
                  <a:moveTo>
                    <a:pt x="13904" y="6374"/>
                  </a:moveTo>
                  <a:cubicBezTo>
                    <a:pt x="12643" y="7702"/>
                    <a:pt x="11381" y="9030"/>
                    <a:pt x="9490" y="10977"/>
                  </a:cubicBezTo>
                  <a:cubicBezTo>
                    <a:pt x="7598" y="12925"/>
                    <a:pt x="5075" y="15492"/>
                    <a:pt x="3419" y="17218"/>
                  </a:cubicBezTo>
                  <a:cubicBezTo>
                    <a:pt x="1764" y="18944"/>
                    <a:pt x="976" y="19830"/>
                    <a:pt x="503" y="20493"/>
                  </a:cubicBezTo>
                  <a:cubicBezTo>
                    <a:pt x="30" y="21157"/>
                    <a:pt x="-128" y="21600"/>
                    <a:pt x="108" y="21556"/>
                  </a:cubicBezTo>
                  <a:cubicBezTo>
                    <a:pt x="345" y="21511"/>
                    <a:pt x="976" y="20980"/>
                    <a:pt x="2552" y="19387"/>
                  </a:cubicBezTo>
                  <a:cubicBezTo>
                    <a:pt x="4129" y="17793"/>
                    <a:pt x="6652" y="15138"/>
                    <a:pt x="8938" y="12482"/>
                  </a:cubicBezTo>
                  <a:cubicBezTo>
                    <a:pt x="11224" y="9826"/>
                    <a:pt x="13273" y="7170"/>
                    <a:pt x="14929" y="5267"/>
                  </a:cubicBezTo>
                  <a:cubicBezTo>
                    <a:pt x="16584" y="3364"/>
                    <a:pt x="17846" y="2213"/>
                    <a:pt x="18871" y="1372"/>
                  </a:cubicBezTo>
                  <a:cubicBezTo>
                    <a:pt x="19895" y="531"/>
                    <a:pt x="20684" y="0"/>
                    <a:pt x="21078" y="0"/>
                  </a:cubicBezTo>
                  <a:cubicBezTo>
                    <a:pt x="21472" y="0"/>
                    <a:pt x="21472" y="531"/>
                    <a:pt x="21314" y="2523"/>
                  </a:cubicBezTo>
                  <a:cubicBezTo>
                    <a:pt x="21157" y="4515"/>
                    <a:pt x="20841" y="7967"/>
                    <a:pt x="20447" y="10756"/>
                  </a:cubicBezTo>
                  <a:cubicBezTo>
                    <a:pt x="20053" y="13544"/>
                    <a:pt x="19580" y="15669"/>
                    <a:pt x="19265" y="17262"/>
                  </a:cubicBezTo>
                  <a:cubicBezTo>
                    <a:pt x="18949" y="18856"/>
                    <a:pt x="18792" y="19918"/>
                    <a:pt x="18634" y="209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7" name="Line"/>
            <p:cNvSpPr/>
            <p:nvPr/>
          </p:nvSpPr>
          <p:spPr>
            <a:xfrm>
              <a:off x="4262551" y="6337300"/>
              <a:ext cx="144349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8" h="21600" fill="norm" stroke="1" extrusionOk="0">
                  <a:moveTo>
                    <a:pt x="1626" y="21600"/>
                  </a:moveTo>
                  <a:cubicBezTo>
                    <a:pt x="687" y="17486"/>
                    <a:pt x="-252" y="13371"/>
                    <a:pt x="61" y="10800"/>
                  </a:cubicBezTo>
                  <a:cubicBezTo>
                    <a:pt x="374" y="8229"/>
                    <a:pt x="1939" y="7200"/>
                    <a:pt x="5696" y="5657"/>
                  </a:cubicBezTo>
                  <a:cubicBezTo>
                    <a:pt x="9452" y="4114"/>
                    <a:pt x="15400" y="2057"/>
                    <a:pt x="2134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8" name="Line"/>
            <p:cNvSpPr/>
            <p:nvPr/>
          </p:nvSpPr>
          <p:spPr>
            <a:xfrm>
              <a:off x="4452200" y="5784850"/>
              <a:ext cx="215050" cy="9938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5" h="21578" fill="norm" stroke="1" extrusionOk="0">
                  <a:moveTo>
                    <a:pt x="21515" y="0"/>
                  </a:moveTo>
                  <a:cubicBezTo>
                    <a:pt x="20033" y="1700"/>
                    <a:pt x="18550" y="3401"/>
                    <a:pt x="17068" y="5101"/>
                  </a:cubicBezTo>
                  <a:cubicBezTo>
                    <a:pt x="15586" y="6802"/>
                    <a:pt x="14103" y="8502"/>
                    <a:pt x="12515" y="10111"/>
                  </a:cubicBezTo>
                  <a:cubicBezTo>
                    <a:pt x="10927" y="11719"/>
                    <a:pt x="9233" y="13236"/>
                    <a:pt x="7327" y="14867"/>
                  </a:cubicBezTo>
                  <a:cubicBezTo>
                    <a:pt x="5421" y="16499"/>
                    <a:pt x="3303" y="18245"/>
                    <a:pt x="2033" y="19256"/>
                  </a:cubicBezTo>
                  <a:cubicBezTo>
                    <a:pt x="762" y="20267"/>
                    <a:pt x="339" y="20543"/>
                    <a:pt x="127" y="20865"/>
                  </a:cubicBezTo>
                  <a:cubicBezTo>
                    <a:pt x="-85" y="21186"/>
                    <a:pt x="-85" y="21554"/>
                    <a:pt x="550" y="21577"/>
                  </a:cubicBezTo>
                  <a:cubicBezTo>
                    <a:pt x="1186" y="21600"/>
                    <a:pt x="2456" y="21278"/>
                    <a:pt x="3727" y="209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9" name="Line"/>
            <p:cNvSpPr/>
            <p:nvPr/>
          </p:nvSpPr>
          <p:spPr>
            <a:xfrm>
              <a:off x="4711699" y="6115050"/>
              <a:ext cx="146051" cy="457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757" y="2900"/>
                    <a:pt x="7513" y="5800"/>
                    <a:pt x="10800" y="8650"/>
                  </a:cubicBezTo>
                  <a:cubicBezTo>
                    <a:pt x="14087" y="11500"/>
                    <a:pt x="16904" y="14300"/>
                    <a:pt x="18626" y="16450"/>
                  </a:cubicBezTo>
                  <a:cubicBezTo>
                    <a:pt x="20348" y="18600"/>
                    <a:pt x="20974" y="201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0" name="Line"/>
            <p:cNvSpPr/>
            <p:nvPr/>
          </p:nvSpPr>
          <p:spPr>
            <a:xfrm>
              <a:off x="4712205" y="6127750"/>
              <a:ext cx="228096" cy="406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2" h="21600" fill="norm" stroke="1" extrusionOk="0">
                  <a:moveTo>
                    <a:pt x="21552" y="0"/>
                  </a:moveTo>
                  <a:cubicBezTo>
                    <a:pt x="17552" y="3038"/>
                    <a:pt x="13552" y="6075"/>
                    <a:pt x="10052" y="9000"/>
                  </a:cubicBezTo>
                  <a:cubicBezTo>
                    <a:pt x="6552" y="11925"/>
                    <a:pt x="3552" y="14738"/>
                    <a:pt x="1952" y="16481"/>
                  </a:cubicBezTo>
                  <a:cubicBezTo>
                    <a:pt x="352" y="18225"/>
                    <a:pt x="152" y="18900"/>
                    <a:pt x="52" y="19575"/>
                  </a:cubicBezTo>
                  <a:cubicBezTo>
                    <a:pt x="-48" y="20250"/>
                    <a:pt x="-48" y="20925"/>
                    <a:pt x="452" y="21262"/>
                  </a:cubicBezTo>
                  <a:cubicBezTo>
                    <a:pt x="952" y="21600"/>
                    <a:pt x="1952" y="21600"/>
                    <a:pt x="295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1" name="Line"/>
            <p:cNvSpPr/>
            <p:nvPr/>
          </p:nvSpPr>
          <p:spPr>
            <a:xfrm>
              <a:off x="4972049" y="6323380"/>
              <a:ext cx="177801" cy="393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18" fill="norm" stroke="1" extrusionOk="0">
                  <a:moveTo>
                    <a:pt x="0" y="21118"/>
                  </a:moveTo>
                  <a:cubicBezTo>
                    <a:pt x="0" y="15434"/>
                    <a:pt x="0" y="9750"/>
                    <a:pt x="771" y="5771"/>
                  </a:cubicBezTo>
                  <a:cubicBezTo>
                    <a:pt x="1543" y="1792"/>
                    <a:pt x="3086" y="-482"/>
                    <a:pt x="6686" y="86"/>
                  </a:cubicBezTo>
                  <a:cubicBezTo>
                    <a:pt x="10286" y="655"/>
                    <a:pt x="15943" y="4065"/>
                    <a:pt x="21600" y="74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2" name="Line"/>
            <p:cNvSpPr/>
            <p:nvPr/>
          </p:nvSpPr>
          <p:spPr>
            <a:xfrm>
              <a:off x="4978399" y="6445250"/>
              <a:ext cx="190501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3" name="Line"/>
            <p:cNvSpPr/>
            <p:nvPr/>
          </p:nvSpPr>
          <p:spPr>
            <a:xfrm>
              <a:off x="5387483" y="6220554"/>
              <a:ext cx="219567" cy="2583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9" h="21263" fill="norm" stroke="1" extrusionOk="0">
                  <a:moveTo>
                    <a:pt x="973" y="1247"/>
                  </a:moveTo>
                  <a:cubicBezTo>
                    <a:pt x="2002" y="550"/>
                    <a:pt x="3030" y="-147"/>
                    <a:pt x="4573" y="27"/>
                  </a:cubicBezTo>
                  <a:cubicBezTo>
                    <a:pt x="6116" y="201"/>
                    <a:pt x="8173" y="1247"/>
                    <a:pt x="9305" y="3772"/>
                  </a:cubicBezTo>
                  <a:cubicBezTo>
                    <a:pt x="10436" y="6298"/>
                    <a:pt x="10642" y="10305"/>
                    <a:pt x="9613" y="13440"/>
                  </a:cubicBezTo>
                  <a:cubicBezTo>
                    <a:pt x="8585" y="16576"/>
                    <a:pt x="6322" y="18840"/>
                    <a:pt x="4470" y="20059"/>
                  </a:cubicBezTo>
                  <a:cubicBezTo>
                    <a:pt x="2619" y="21279"/>
                    <a:pt x="1179" y="21453"/>
                    <a:pt x="459" y="21105"/>
                  </a:cubicBezTo>
                  <a:cubicBezTo>
                    <a:pt x="-261" y="20756"/>
                    <a:pt x="-261" y="19885"/>
                    <a:pt x="1385" y="17621"/>
                  </a:cubicBezTo>
                  <a:cubicBezTo>
                    <a:pt x="3030" y="15356"/>
                    <a:pt x="6322" y="11698"/>
                    <a:pt x="8996" y="9172"/>
                  </a:cubicBezTo>
                  <a:cubicBezTo>
                    <a:pt x="11670" y="6647"/>
                    <a:pt x="13728" y="5253"/>
                    <a:pt x="15373" y="4295"/>
                  </a:cubicBezTo>
                  <a:cubicBezTo>
                    <a:pt x="17019" y="3337"/>
                    <a:pt x="18253" y="2814"/>
                    <a:pt x="18562" y="3076"/>
                  </a:cubicBezTo>
                  <a:cubicBezTo>
                    <a:pt x="18870" y="3337"/>
                    <a:pt x="18253" y="4382"/>
                    <a:pt x="17225" y="6124"/>
                  </a:cubicBezTo>
                  <a:cubicBezTo>
                    <a:pt x="16196" y="7866"/>
                    <a:pt x="14756" y="10305"/>
                    <a:pt x="14550" y="12308"/>
                  </a:cubicBezTo>
                  <a:cubicBezTo>
                    <a:pt x="14345" y="14311"/>
                    <a:pt x="15373" y="15879"/>
                    <a:pt x="16710" y="16837"/>
                  </a:cubicBezTo>
                  <a:cubicBezTo>
                    <a:pt x="18048" y="17795"/>
                    <a:pt x="19693" y="18143"/>
                    <a:pt x="21339" y="184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4" name="Line"/>
            <p:cNvSpPr/>
            <p:nvPr/>
          </p:nvSpPr>
          <p:spPr>
            <a:xfrm>
              <a:off x="5651500" y="5951600"/>
              <a:ext cx="224367" cy="633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4" fill="norm" stroke="1" extrusionOk="0">
                  <a:moveTo>
                    <a:pt x="3668" y="1672"/>
                  </a:moveTo>
                  <a:cubicBezTo>
                    <a:pt x="8151" y="1096"/>
                    <a:pt x="12634" y="520"/>
                    <a:pt x="15487" y="232"/>
                  </a:cubicBezTo>
                  <a:cubicBezTo>
                    <a:pt x="18340" y="-56"/>
                    <a:pt x="19562" y="-56"/>
                    <a:pt x="20377" y="124"/>
                  </a:cubicBezTo>
                  <a:cubicBezTo>
                    <a:pt x="21192" y="304"/>
                    <a:pt x="21600" y="664"/>
                    <a:pt x="21600" y="1744"/>
                  </a:cubicBezTo>
                  <a:cubicBezTo>
                    <a:pt x="21600" y="2824"/>
                    <a:pt x="21192" y="4624"/>
                    <a:pt x="19766" y="6676"/>
                  </a:cubicBezTo>
                  <a:cubicBezTo>
                    <a:pt x="18340" y="8728"/>
                    <a:pt x="15894" y="11032"/>
                    <a:pt x="13653" y="13300"/>
                  </a:cubicBezTo>
                  <a:cubicBezTo>
                    <a:pt x="11411" y="15568"/>
                    <a:pt x="9374" y="17800"/>
                    <a:pt x="8355" y="19096"/>
                  </a:cubicBezTo>
                  <a:cubicBezTo>
                    <a:pt x="7336" y="20392"/>
                    <a:pt x="7336" y="20752"/>
                    <a:pt x="6113" y="21004"/>
                  </a:cubicBezTo>
                  <a:cubicBezTo>
                    <a:pt x="4891" y="21256"/>
                    <a:pt x="2445" y="21400"/>
                    <a:pt x="0" y="215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5" name="Line"/>
            <p:cNvSpPr/>
            <p:nvPr/>
          </p:nvSpPr>
          <p:spPr>
            <a:xfrm>
              <a:off x="5911850" y="6553200"/>
              <a:ext cx="6350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6" name="Line"/>
            <p:cNvSpPr/>
            <p:nvPr/>
          </p:nvSpPr>
          <p:spPr>
            <a:xfrm>
              <a:off x="6390216" y="5937435"/>
              <a:ext cx="122768" cy="6602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5" fill="norm" stroke="1" extrusionOk="0">
                  <a:moveTo>
                    <a:pt x="20855" y="5584"/>
                  </a:moveTo>
                  <a:cubicBezTo>
                    <a:pt x="21228" y="3997"/>
                    <a:pt x="21600" y="2409"/>
                    <a:pt x="21600" y="1443"/>
                  </a:cubicBezTo>
                  <a:cubicBezTo>
                    <a:pt x="21600" y="477"/>
                    <a:pt x="21228" y="132"/>
                    <a:pt x="20110" y="29"/>
                  </a:cubicBezTo>
                  <a:cubicBezTo>
                    <a:pt x="18993" y="-75"/>
                    <a:pt x="17131" y="63"/>
                    <a:pt x="13779" y="1133"/>
                  </a:cubicBezTo>
                  <a:cubicBezTo>
                    <a:pt x="10428" y="2202"/>
                    <a:pt x="5586" y="4204"/>
                    <a:pt x="2979" y="6515"/>
                  </a:cubicBezTo>
                  <a:cubicBezTo>
                    <a:pt x="372" y="8827"/>
                    <a:pt x="0" y="11450"/>
                    <a:pt x="0" y="14003"/>
                  </a:cubicBezTo>
                  <a:cubicBezTo>
                    <a:pt x="0" y="16556"/>
                    <a:pt x="372" y="19041"/>
                    <a:pt x="745" y="215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7" name="Line"/>
            <p:cNvSpPr/>
            <p:nvPr/>
          </p:nvSpPr>
          <p:spPr>
            <a:xfrm>
              <a:off x="6233392" y="6386880"/>
              <a:ext cx="224559" cy="710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6" h="21331" fill="norm" stroke="1" extrusionOk="0">
                  <a:moveTo>
                    <a:pt x="2037" y="21331"/>
                  </a:moveTo>
                  <a:cubicBezTo>
                    <a:pt x="1431" y="18155"/>
                    <a:pt x="825" y="14978"/>
                    <a:pt x="422" y="11802"/>
                  </a:cubicBezTo>
                  <a:cubicBezTo>
                    <a:pt x="18" y="8625"/>
                    <a:pt x="-184" y="5449"/>
                    <a:pt x="220" y="3225"/>
                  </a:cubicBezTo>
                  <a:cubicBezTo>
                    <a:pt x="623" y="1002"/>
                    <a:pt x="1633" y="-269"/>
                    <a:pt x="5266" y="49"/>
                  </a:cubicBezTo>
                  <a:cubicBezTo>
                    <a:pt x="8900" y="366"/>
                    <a:pt x="15158" y="2272"/>
                    <a:pt x="21416" y="41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8" name="Line"/>
            <p:cNvSpPr/>
            <p:nvPr/>
          </p:nvSpPr>
          <p:spPr>
            <a:xfrm>
              <a:off x="6527800" y="6400800"/>
              <a:ext cx="114300" cy="215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600" y="4871"/>
                    <a:pt x="11200" y="9741"/>
                    <a:pt x="14800" y="13341"/>
                  </a:cubicBezTo>
                  <a:cubicBezTo>
                    <a:pt x="18400" y="16941"/>
                    <a:pt x="20000" y="1927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9" name="Line"/>
            <p:cNvSpPr/>
            <p:nvPr/>
          </p:nvSpPr>
          <p:spPr>
            <a:xfrm>
              <a:off x="6500283" y="6438900"/>
              <a:ext cx="167218" cy="241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0" h="21600" fill="norm" stroke="1" extrusionOk="0">
                  <a:moveTo>
                    <a:pt x="21330" y="0"/>
                  </a:moveTo>
                  <a:cubicBezTo>
                    <a:pt x="15930" y="2842"/>
                    <a:pt x="10530" y="5684"/>
                    <a:pt x="6885" y="9095"/>
                  </a:cubicBezTo>
                  <a:cubicBezTo>
                    <a:pt x="3240" y="12505"/>
                    <a:pt x="1350" y="16484"/>
                    <a:pt x="540" y="18663"/>
                  </a:cubicBezTo>
                  <a:cubicBezTo>
                    <a:pt x="-270" y="20842"/>
                    <a:pt x="0" y="21221"/>
                    <a:pt x="27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0" name="Line"/>
            <p:cNvSpPr/>
            <p:nvPr/>
          </p:nvSpPr>
          <p:spPr>
            <a:xfrm>
              <a:off x="6794233" y="6072312"/>
              <a:ext cx="203468" cy="4681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5" h="21329" fill="norm" stroke="1" extrusionOk="0">
                  <a:moveTo>
                    <a:pt x="21405" y="500"/>
                  </a:moveTo>
                  <a:cubicBezTo>
                    <a:pt x="18065" y="115"/>
                    <a:pt x="14725" y="-271"/>
                    <a:pt x="11496" y="259"/>
                  </a:cubicBezTo>
                  <a:cubicBezTo>
                    <a:pt x="8267" y="790"/>
                    <a:pt x="5149" y="2236"/>
                    <a:pt x="3034" y="4502"/>
                  </a:cubicBezTo>
                  <a:cubicBezTo>
                    <a:pt x="918" y="6768"/>
                    <a:pt x="-195" y="9854"/>
                    <a:pt x="28" y="12650"/>
                  </a:cubicBezTo>
                  <a:cubicBezTo>
                    <a:pt x="250" y="15447"/>
                    <a:pt x="1809" y="17954"/>
                    <a:pt x="3034" y="19352"/>
                  </a:cubicBezTo>
                  <a:cubicBezTo>
                    <a:pt x="4259" y="20750"/>
                    <a:pt x="5149" y="21040"/>
                    <a:pt x="6040" y="213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1" name="Line"/>
            <p:cNvSpPr/>
            <p:nvPr/>
          </p:nvSpPr>
          <p:spPr>
            <a:xfrm>
              <a:off x="6934200" y="6248263"/>
              <a:ext cx="209550" cy="2287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20" fill="norm" stroke="1" extrusionOk="0">
                  <a:moveTo>
                    <a:pt x="0" y="5315"/>
                  </a:moveTo>
                  <a:cubicBezTo>
                    <a:pt x="655" y="3547"/>
                    <a:pt x="1309" y="1780"/>
                    <a:pt x="2182" y="798"/>
                  </a:cubicBezTo>
                  <a:cubicBezTo>
                    <a:pt x="3055" y="-184"/>
                    <a:pt x="4145" y="-380"/>
                    <a:pt x="5782" y="896"/>
                  </a:cubicBezTo>
                  <a:cubicBezTo>
                    <a:pt x="7418" y="2173"/>
                    <a:pt x="9600" y="4922"/>
                    <a:pt x="9818" y="8358"/>
                  </a:cubicBezTo>
                  <a:cubicBezTo>
                    <a:pt x="10036" y="11795"/>
                    <a:pt x="8291" y="15918"/>
                    <a:pt x="6764" y="18078"/>
                  </a:cubicBezTo>
                  <a:cubicBezTo>
                    <a:pt x="5236" y="20238"/>
                    <a:pt x="3927" y="20435"/>
                    <a:pt x="3273" y="19944"/>
                  </a:cubicBezTo>
                  <a:cubicBezTo>
                    <a:pt x="2618" y="19453"/>
                    <a:pt x="2618" y="18275"/>
                    <a:pt x="4145" y="15918"/>
                  </a:cubicBezTo>
                  <a:cubicBezTo>
                    <a:pt x="5673" y="13562"/>
                    <a:pt x="8727" y="10027"/>
                    <a:pt x="11127" y="7769"/>
                  </a:cubicBezTo>
                  <a:cubicBezTo>
                    <a:pt x="13527" y="5511"/>
                    <a:pt x="15273" y="4529"/>
                    <a:pt x="15927" y="4725"/>
                  </a:cubicBezTo>
                  <a:cubicBezTo>
                    <a:pt x="16582" y="4922"/>
                    <a:pt x="16145" y="6296"/>
                    <a:pt x="15709" y="8555"/>
                  </a:cubicBezTo>
                  <a:cubicBezTo>
                    <a:pt x="15273" y="10813"/>
                    <a:pt x="14836" y="13955"/>
                    <a:pt x="15491" y="16213"/>
                  </a:cubicBezTo>
                  <a:cubicBezTo>
                    <a:pt x="16145" y="18471"/>
                    <a:pt x="17891" y="19845"/>
                    <a:pt x="19091" y="20533"/>
                  </a:cubicBezTo>
                  <a:cubicBezTo>
                    <a:pt x="20291" y="21220"/>
                    <a:pt x="20945" y="21220"/>
                    <a:pt x="21600" y="212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2" name="Line"/>
            <p:cNvSpPr/>
            <p:nvPr/>
          </p:nvSpPr>
          <p:spPr>
            <a:xfrm>
              <a:off x="7258049" y="6125944"/>
              <a:ext cx="93069" cy="4145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46" h="21474" fill="norm" stroke="1" extrusionOk="0">
                  <a:moveTo>
                    <a:pt x="0" y="93"/>
                  </a:moveTo>
                  <a:cubicBezTo>
                    <a:pt x="2348" y="-16"/>
                    <a:pt x="4696" y="-126"/>
                    <a:pt x="7043" y="367"/>
                  </a:cubicBezTo>
                  <a:cubicBezTo>
                    <a:pt x="9391" y="861"/>
                    <a:pt x="11739" y="1957"/>
                    <a:pt x="14791" y="4095"/>
                  </a:cubicBezTo>
                  <a:cubicBezTo>
                    <a:pt x="17843" y="6233"/>
                    <a:pt x="21600" y="9413"/>
                    <a:pt x="20426" y="12209"/>
                  </a:cubicBezTo>
                  <a:cubicBezTo>
                    <a:pt x="19252" y="15005"/>
                    <a:pt x="13148" y="17417"/>
                    <a:pt x="8922" y="18897"/>
                  </a:cubicBezTo>
                  <a:cubicBezTo>
                    <a:pt x="4696" y="20378"/>
                    <a:pt x="2348" y="20926"/>
                    <a:pt x="0" y="214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3" name="Line"/>
            <p:cNvSpPr/>
            <p:nvPr/>
          </p:nvSpPr>
          <p:spPr>
            <a:xfrm>
              <a:off x="7385050" y="6457950"/>
              <a:ext cx="19050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4" name="Line"/>
            <p:cNvSpPr/>
            <p:nvPr/>
          </p:nvSpPr>
          <p:spPr>
            <a:xfrm>
              <a:off x="7595886" y="6030383"/>
              <a:ext cx="514195" cy="5629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0" h="21518" fill="norm" stroke="1" extrusionOk="0">
                  <a:moveTo>
                    <a:pt x="9693" y="15128"/>
                  </a:moveTo>
                  <a:cubicBezTo>
                    <a:pt x="9693" y="14724"/>
                    <a:pt x="9693" y="14319"/>
                    <a:pt x="9781" y="13753"/>
                  </a:cubicBezTo>
                  <a:cubicBezTo>
                    <a:pt x="9869" y="13187"/>
                    <a:pt x="10044" y="12458"/>
                    <a:pt x="9912" y="12013"/>
                  </a:cubicBezTo>
                  <a:cubicBezTo>
                    <a:pt x="9781" y="11569"/>
                    <a:pt x="9342" y="11407"/>
                    <a:pt x="8112" y="11528"/>
                  </a:cubicBezTo>
                  <a:cubicBezTo>
                    <a:pt x="6883" y="11649"/>
                    <a:pt x="4864" y="12054"/>
                    <a:pt x="3283" y="13025"/>
                  </a:cubicBezTo>
                  <a:cubicBezTo>
                    <a:pt x="1703" y="13996"/>
                    <a:pt x="561" y="15533"/>
                    <a:pt x="166" y="16908"/>
                  </a:cubicBezTo>
                  <a:cubicBezTo>
                    <a:pt x="-229" y="18283"/>
                    <a:pt x="122" y="19497"/>
                    <a:pt x="781" y="20184"/>
                  </a:cubicBezTo>
                  <a:cubicBezTo>
                    <a:pt x="1439" y="20872"/>
                    <a:pt x="2405" y="21034"/>
                    <a:pt x="3591" y="20467"/>
                  </a:cubicBezTo>
                  <a:cubicBezTo>
                    <a:pt x="4776" y="19901"/>
                    <a:pt x="6181" y="18607"/>
                    <a:pt x="7498" y="16584"/>
                  </a:cubicBezTo>
                  <a:cubicBezTo>
                    <a:pt x="8815" y="14562"/>
                    <a:pt x="10044" y="11811"/>
                    <a:pt x="11054" y="9061"/>
                  </a:cubicBezTo>
                  <a:cubicBezTo>
                    <a:pt x="12064" y="6310"/>
                    <a:pt x="12854" y="3560"/>
                    <a:pt x="13249" y="1982"/>
                  </a:cubicBezTo>
                  <a:cubicBezTo>
                    <a:pt x="13644" y="404"/>
                    <a:pt x="13644" y="0"/>
                    <a:pt x="13469" y="0"/>
                  </a:cubicBezTo>
                  <a:cubicBezTo>
                    <a:pt x="13293" y="0"/>
                    <a:pt x="12942" y="404"/>
                    <a:pt x="12371" y="1942"/>
                  </a:cubicBezTo>
                  <a:cubicBezTo>
                    <a:pt x="11800" y="3479"/>
                    <a:pt x="11010" y="6148"/>
                    <a:pt x="10264" y="8616"/>
                  </a:cubicBezTo>
                  <a:cubicBezTo>
                    <a:pt x="9517" y="11083"/>
                    <a:pt x="8815" y="13348"/>
                    <a:pt x="8288" y="14885"/>
                  </a:cubicBezTo>
                  <a:cubicBezTo>
                    <a:pt x="7761" y="16422"/>
                    <a:pt x="7410" y="17231"/>
                    <a:pt x="7322" y="17434"/>
                  </a:cubicBezTo>
                  <a:cubicBezTo>
                    <a:pt x="7234" y="17636"/>
                    <a:pt x="7410" y="17231"/>
                    <a:pt x="8200" y="16301"/>
                  </a:cubicBezTo>
                  <a:cubicBezTo>
                    <a:pt x="8991" y="15371"/>
                    <a:pt x="10395" y="13915"/>
                    <a:pt x="11669" y="13025"/>
                  </a:cubicBezTo>
                  <a:cubicBezTo>
                    <a:pt x="12942" y="12135"/>
                    <a:pt x="14083" y="11811"/>
                    <a:pt x="14786" y="11811"/>
                  </a:cubicBezTo>
                  <a:cubicBezTo>
                    <a:pt x="15488" y="11811"/>
                    <a:pt x="15751" y="12135"/>
                    <a:pt x="15883" y="12944"/>
                  </a:cubicBezTo>
                  <a:cubicBezTo>
                    <a:pt x="16015" y="13753"/>
                    <a:pt x="16015" y="15047"/>
                    <a:pt x="15532" y="16422"/>
                  </a:cubicBezTo>
                  <a:cubicBezTo>
                    <a:pt x="15049" y="17798"/>
                    <a:pt x="14083" y="19254"/>
                    <a:pt x="13381" y="20103"/>
                  </a:cubicBezTo>
                  <a:cubicBezTo>
                    <a:pt x="12678" y="20953"/>
                    <a:pt x="12239" y="21196"/>
                    <a:pt x="11800" y="21357"/>
                  </a:cubicBezTo>
                  <a:cubicBezTo>
                    <a:pt x="11361" y="21519"/>
                    <a:pt x="10922" y="21600"/>
                    <a:pt x="10747" y="21398"/>
                  </a:cubicBezTo>
                  <a:cubicBezTo>
                    <a:pt x="10571" y="21196"/>
                    <a:pt x="10659" y="20710"/>
                    <a:pt x="11581" y="19658"/>
                  </a:cubicBezTo>
                  <a:cubicBezTo>
                    <a:pt x="12503" y="18607"/>
                    <a:pt x="14259" y="16989"/>
                    <a:pt x="15839" y="15694"/>
                  </a:cubicBezTo>
                  <a:cubicBezTo>
                    <a:pt x="17420" y="14400"/>
                    <a:pt x="18825" y="13429"/>
                    <a:pt x="19791" y="12782"/>
                  </a:cubicBezTo>
                  <a:cubicBezTo>
                    <a:pt x="20756" y="12135"/>
                    <a:pt x="21283" y="11811"/>
                    <a:pt x="21327" y="11811"/>
                  </a:cubicBezTo>
                  <a:cubicBezTo>
                    <a:pt x="21371" y="11811"/>
                    <a:pt x="20932" y="12135"/>
                    <a:pt x="20054" y="12984"/>
                  </a:cubicBezTo>
                  <a:cubicBezTo>
                    <a:pt x="19176" y="13834"/>
                    <a:pt x="17859" y="15209"/>
                    <a:pt x="17244" y="16301"/>
                  </a:cubicBezTo>
                  <a:cubicBezTo>
                    <a:pt x="16630" y="17393"/>
                    <a:pt x="16717" y="18202"/>
                    <a:pt x="17332" y="18890"/>
                  </a:cubicBezTo>
                  <a:cubicBezTo>
                    <a:pt x="17947" y="19578"/>
                    <a:pt x="19088" y="20144"/>
                    <a:pt x="20230" y="207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5" name="Line"/>
            <p:cNvSpPr/>
            <p:nvPr/>
          </p:nvSpPr>
          <p:spPr>
            <a:xfrm>
              <a:off x="8864600" y="4114232"/>
              <a:ext cx="344606" cy="20008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3" h="21560" fill="norm" stroke="1" extrusionOk="0">
                  <a:moveTo>
                    <a:pt x="0" y="1100"/>
                  </a:moveTo>
                  <a:cubicBezTo>
                    <a:pt x="527" y="827"/>
                    <a:pt x="1054" y="553"/>
                    <a:pt x="1515" y="371"/>
                  </a:cubicBezTo>
                  <a:cubicBezTo>
                    <a:pt x="1976" y="188"/>
                    <a:pt x="2371" y="97"/>
                    <a:pt x="3424" y="40"/>
                  </a:cubicBezTo>
                  <a:cubicBezTo>
                    <a:pt x="4478" y="-17"/>
                    <a:pt x="6190" y="-40"/>
                    <a:pt x="8561" y="154"/>
                  </a:cubicBezTo>
                  <a:cubicBezTo>
                    <a:pt x="10932" y="348"/>
                    <a:pt x="13961" y="758"/>
                    <a:pt x="16266" y="1363"/>
                  </a:cubicBezTo>
                  <a:cubicBezTo>
                    <a:pt x="18571" y="1967"/>
                    <a:pt x="20151" y="2765"/>
                    <a:pt x="20678" y="3575"/>
                  </a:cubicBezTo>
                  <a:cubicBezTo>
                    <a:pt x="21205" y="4385"/>
                    <a:pt x="20678" y="5206"/>
                    <a:pt x="19624" y="6004"/>
                  </a:cubicBezTo>
                  <a:cubicBezTo>
                    <a:pt x="18571" y="6803"/>
                    <a:pt x="16990" y="7578"/>
                    <a:pt x="15739" y="8274"/>
                  </a:cubicBezTo>
                  <a:cubicBezTo>
                    <a:pt x="14488" y="8970"/>
                    <a:pt x="13566" y="9585"/>
                    <a:pt x="12776" y="10292"/>
                  </a:cubicBezTo>
                  <a:cubicBezTo>
                    <a:pt x="11985" y="10999"/>
                    <a:pt x="11327" y="11798"/>
                    <a:pt x="11261" y="12482"/>
                  </a:cubicBezTo>
                  <a:cubicBezTo>
                    <a:pt x="11195" y="13166"/>
                    <a:pt x="11722" y="13737"/>
                    <a:pt x="13171" y="14352"/>
                  </a:cubicBezTo>
                  <a:cubicBezTo>
                    <a:pt x="14620" y="14968"/>
                    <a:pt x="16990" y="15630"/>
                    <a:pt x="18637" y="16360"/>
                  </a:cubicBezTo>
                  <a:cubicBezTo>
                    <a:pt x="20283" y="17089"/>
                    <a:pt x="21205" y="17888"/>
                    <a:pt x="21402" y="18504"/>
                  </a:cubicBezTo>
                  <a:cubicBezTo>
                    <a:pt x="21600" y="19119"/>
                    <a:pt x="21073" y="19553"/>
                    <a:pt x="19756" y="20032"/>
                  </a:cubicBezTo>
                  <a:cubicBezTo>
                    <a:pt x="18439" y="20511"/>
                    <a:pt x="16332" y="21035"/>
                    <a:pt x="14224" y="215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6" name="Line"/>
            <p:cNvSpPr/>
            <p:nvPr/>
          </p:nvSpPr>
          <p:spPr>
            <a:xfrm>
              <a:off x="9828224" y="4197349"/>
              <a:ext cx="166677" cy="503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1" h="21500" fill="norm" stroke="1" extrusionOk="0">
                  <a:moveTo>
                    <a:pt x="19641" y="0"/>
                  </a:moveTo>
                  <a:cubicBezTo>
                    <a:pt x="17751" y="1446"/>
                    <a:pt x="15861" y="2892"/>
                    <a:pt x="13566" y="5332"/>
                  </a:cubicBezTo>
                  <a:cubicBezTo>
                    <a:pt x="11271" y="7772"/>
                    <a:pt x="8571" y="11207"/>
                    <a:pt x="6276" y="13782"/>
                  </a:cubicBezTo>
                  <a:cubicBezTo>
                    <a:pt x="3981" y="16358"/>
                    <a:pt x="2091" y="18075"/>
                    <a:pt x="1011" y="19250"/>
                  </a:cubicBezTo>
                  <a:cubicBezTo>
                    <a:pt x="-69" y="20425"/>
                    <a:pt x="-339" y="21058"/>
                    <a:pt x="471" y="21329"/>
                  </a:cubicBezTo>
                  <a:cubicBezTo>
                    <a:pt x="1281" y="21600"/>
                    <a:pt x="3171" y="21510"/>
                    <a:pt x="6816" y="21329"/>
                  </a:cubicBezTo>
                  <a:cubicBezTo>
                    <a:pt x="10461" y="21148"/>
                    <a:pt x="15861" y="20877"/>
                    <a:pt x="21261" y="206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7" name="Line"/>
            <p:cNvSpPr/>
            <p:nvPr/>
          </p:nvSpPr>
          <p:spPr>
            <a:xfrm>
              <a:off x="9980482" y="4466865"/>
              <a:ext cx="154118" cy="2068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3" h="20690" fill="norm" stroke="1" extrusionOk="0">
                  <a:moveTo>
                    <a:pt x="21253" y="4801"/>
                  </a:moveTo>
                  <a:cubicBezTo>
                    <a:pt x="20669" y="3742"/>
                    <a:pt x="20085" y="2683"/>
                    <a:pt x="19210" y="1625"/>
                  </a:cubicBezTo>
                  <a:cubicBezTo>
                    <a:pt x="18334" y="566"/>
                    <a:pt x="17167" y="-493"/>
                    <a:pt x="14831" y="248"/>
                  </a:cubicBezTo>
                  <a:cubicBezTo>
                    <a:pt x="12496" y="989"/>
                    <a:pt x="8994" y="3531"/>
                    <a:pt x="6221" y="6601"/>
                  </a:cubicBezTo>
                  <a:cubicBezTo>
                    <a:pt x="3448" y="9672"/>
                    <a:pt x="1404" y="13272"/>
                    <a:pt x="529" y="15707"/>
                  </a:cubicBezTo>
                  <a:cubicBezTo>
                    <a:pt x="-347" y="18142"/>
                    <a:pt x="-55" y="19413"/>
                    <a:pt x="821" y="20154"/>
                  </a:cubicBezTo>
                  <a:cubicBezTo>
                    <a:pt x="1696" y="20895"/>
                    <a:pt x="3156" y="21107"/>
                    <a:pt x="6075" y="19201"/>
                  </a:cubicBezTo>
                  <a:cubicBezTo>
                    <a:pt x="8994" y="17295"/>
                    <a:pt x="13372" y="13272"/>
                    <a:pt x="15853" y="10625"/>
                  </a:cubicBezTo>
                  <a:cubicBezTo>
                    <a:pt x="18334" y="7978"/>
                    <a:pt x="18918" y="6707"/>
                    <a:pt x="18918" y="7131"/>
                  </a:cubicBezTo>
                  <a:cubicBezTo>
                    <a:pt x="18918" y="7554"/>
                    <a:pt x="18334" y="9672"/>
                    <a:pt x="18626" y="12213"/>
                  </a:cubicBezTo>
                  <a:cubicBezTo>
                    <a:pt x="18918" y="14754"/>
                    <a:pt x="20085" y="17719"/>
                    <a:pt x="21253" y="206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8" name="Line"/>
            <p:cNvSpPr/>
            <p:nvPr/>
          </p:nvSpPr>
          <p:spPr>
            <a:xfrm>
              <a:off x="10199279" y="4476750"/>
              <a:ext cx="202021" cy="1887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5" h="21406" fill="norm" stroke="1" extrusionOk="0">
                  <a:moveTo>
                    <a:pt x="3250" y="0"/>
                  </a:moveTo>
                  <a:cubicBezTo>
                    <a:pt x="2125" y="4800"/>
                    <a:pt x="1000" y="9600"/>
                    <a:pt x="438" y="12720"/>
                  </a:cubicBezTo>
                  <a:cubicBezTo>
                    <a:pt x="-125" y="15840"/>
                    <a:pt x="-125" y="17280"/>
                    <a:pt x="325" y="18600"/>
                  </a:cubicBezTo>
                  <a:cubicBezTo>
                    <a:pt x="775" y="19920"/>
                    <a:pt x="1675" y="21120"/>
                    <a:pt x="2575" y="21360"/>
                  </a:cubicBezTo>
                  <a:cubicBezTo>
                    <a:pt x="3475" y="21600"/>
                    <a:pt x="4375" y="20880"/>
                    <a:pt x="5163" y="19800"/>
                  </a:cubicBezTo>
                  <a:cubicBezTo>
                    <a:pt x="5950" y="18720"/>
                    <a:pt x="6625" y="17280"/>
                    <a:pt x="7188" y="15840"/>
                  </a:cubicBezTo>
                  <a:cubicBezTo>
                    <a:pt x="7750" y="14400"/>
                    <a:pt x="8200" y="12960"/>
                    <a:pt x="8875" y="13200"/>
                  </a:cubicBezTo>
                  <a:cubicBezTo>
                    <a:pt x="9550" y="13440"/>
                    <a:pt x="10450" y="15360"/>
                    <a:pt x="11687" y="16320"/>
                  </a:cubicBezTo>
                  <a:cubicBezTo>
                    <a:pt x="12925" y="17280"/>
                    <a:pt x="14500" y="17280"/>
                    <a:pt x="16187" y="15480"/>
                  </a:cubicBezTo>
                  <a:cubicBezTo>
                    <a:pt x="17875" y="13680"/>
                    <a:pt x="19675" y="10080"/>
                    <a:pt x="20575" y="7560"/>
                  </a:cubicBezTo>
                  <a:cubicBezTo>
                    <a:pt x="21475" y="5040"/>
                    <a:pt x="21475" y="3600"/>
                    <a:pt x="21475" y="21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9" name="Line"/>
            <p:cNvSpPr/>
            <p:nvPr/>
          </p:nvSpPr>
          <p:spPr>
            <a:xfrm>
              <a:off x="10735415" y="4514849"/>
              <a:ext cx="154835" cy="1743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7" h="21184" fill="norm" stroke="1" extrusionOk="0">
                  <a:moveTo>
                    <a:pt x="21067" y="4629"/>
                  </a:moveTo>
                  <a:cubicBezTo>
                    <a:pt x="17611" y="3600"/>
                    <a:pt x="14155" y="2571"/>
                    <a:pt x="10555" y="3986"/>
                  </a:cubicBezTo>
                  <a:cubicBezTo>
                    <a:pt x="6955" y="5400"/>
                    <a:pt x="3211" y="9257"/>
                    <a:pt x="1339" y="12343"/>
                  </a:cubicBezTo>
                  <a:cubicBezTo>
                    <a:pt x="-533" y="15429"/>
                    <a:pt x="-533" y="17743"/>
                    <a:pt x="1915" y="19286"/>
                  </a:cubicBezTo>
                  <a:cubicBezTo>
                    <a:pt x="4363" y="20829"/>
                    <a:pt x="9259" y="21600"/>
                    <a:pt x="12859" y="20957"/>
                  </a:cubicBezTo>
                  <a:cubicBezTo>
                    <a:pt x="16459" y="20314"/>
                    <a:pt x="18763" y="18257"/>
                    <a:pt x="19627" y="14529"/>
                  </a:cubicBezTo>
                  <a:cubicBezTo>
                    <a:pt x="20491" y="10800"/>
                    <a:pt x="19915" y="5400"/>
                    <a:pt x="1933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0" name="Line"/>
            <p:cNvSpPr/>
            <p:nvPr/>
          </p:nvSpPr>
          <p:spPr>
            <a:xfrm>
              <a:off x="10930680" y="4264880"/>
              <a:ext cx="150071" cy="4468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0" h="21508" fill="norm" stroke="1" extrusionOk="0">
                  <a:moveTo>
                    <a:pt x="21270" y="3474"/>
                  </a:moveTo>
                  <a:cubicBezTo>
                    <a:pt x="21270" y="2761"/>
                    <a:pt x="21270" y="2048"/>
                    <a:pt x="19770" y="1334"/>
                  </a:cubicBezTo>
                  <a:cubicBezTo>
                    <a:pt x="18270" y="621"/>
                    <a:pt x="15270" y="-92"/>
                    <a:pt x="12420" y="10"/>
                  </a:cubicBezTo>
                  <a:cubicBezTo>
                    <a:pt x="9570" y="112"/>
                    <a:pt x="6870" y="1029"/>
                    <a:pt x="4620" y="2965"/>
                  </a:cubicBezTo>
                  <a:cubicBezTo>
                    <a:pt x="2370" y="4900"/>
                    <a:pt x="570" y="7855"/>
                    <a:pt x="120" y="11116"/>
                  </a:cubicBezTo>
                  <a:cubicBezTo>
                    <a:pt x="-330" y="14376"/>
                    <a:pt x="570" y="17942"/>
                    <a:pt x="1470" y="215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1" name="Line"/>
            <p:cNvSpPr/>
            <p:nvPr/>
          </p:nvSpPr>
          <p:spPr>
            <a:xfrm>
              <a:off x="10890250" y="4532677"/>
              <a:ext cx="190500" cy="456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85" fill="norm" stroke="1" extrusionOk="0">
                  <a:moveTo>
                    <a:pt x="0" y="21185"/>
                  </a:moveTo>
                  <a:cubicBezTo>
                    <a:pt x="240" y="16276"/>
                    <a:pt x="480" y="11367"/>
                    <a:pt x="3120" y="7440"/>
                  </a:cubicBezTo>
                  <a:cubicBezTo>
                    <a:pt x="5760" y="3512"/>
                    <a:pt x="10800" y="567"/>
                    <a:pt x="14280" y="76"/>
                  </a:cubicBezTo>
                  <a:cubicBezTo>
                    <a:pt x="17760" y="-415"/>
                    <a:pt x="19680" y="1549"/>
                    <a:pt x="21600" y="35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2" name="Line"/>
            <p:cNvSpPr/>
            <p:nvPr/>
          </p:nvSpPr>
          <p:spPr>
            <a:xfrm>
              <a:off x="10002194" y="4921250"/>
              <a:ext cx="126057" cy="4401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9" h="21490" fill="norm" stroke="1" extrusionOk="0">
                  <a:moveTo>
                    <a:pt x="12799" y="0"/>
                  </a:moveTo>
                  <a:cubicBezTo>
                    <a:pt x="9199" y="2997"/>
                    <a:pt x="5599" y="5994"/>
                    <a:pt x="3259" y="8991"/>
                  </a:cubicBezTo>
                  <a:cubicBezTo>
                    <a:pt x="919" y="11989"/>
                    <a:pt x="-161" y="14986"/>
                    <a:pt x="19" y="17053"/>
                  </a:cubicBezTo>
                  <a:cubicBezTo>
                    <a:pt x="199" y="19120"/>
                    <a:pt x="1639" y="20256"/>
                    <a:pt x="4159" y="20877"/>
                  </a:cubicBezTo>
                  <a:cubicBezTo>
                    <a:pt x="6679" y="21497"/>
                    <a:pt x="10279" y="21600"/>
                    <a:pt x="13339" y="21393"/>
                  </a:cubicBezTo>
                  <a:cubicBezTo>
                    <a:pt x="16399" y="21187"/>
                    <a:pt x="18919" y="20670"/>
                    <a:pt x="21439" y="201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3" name="Line"/>
            <p:cNvSpPr/>
            <p:nvPr/>
          </p:nvSpPr>
          <p:spPr>
            <a:xfrm>
              <a:off x="9963149" y="5132916"/>
              <a:ext cx="190501" cy="169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880" y="10800"/>
                    <a:pt x="5760" y="0"/>
                    <a:pt x="9360" y="0"/>
                  </a:cubicBezTo>
                  <a:cubicBezTo>
                    <a:pt x="12960" y="0"/>
                    <a:pt x="17280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4" name="Line"/>
            <p:cNvSpPr/>
            <p:nvPr/>
          </p:nvSpPr>
          <p:spPr>
            <a:xfrm>
              <a:off x="10154597" y="5130799"/>
              <a:ext cx="119193" cy="2019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16" h="21251" fill="norm" stroke="1" extrusionOk="0">
                  <a:moveTo>
                    <a:pt x="19605" y="2004"/>
                  </a:moveTo>
                  <a:cubicBezTo>
                    <a:pt x="13748" y="3786"/>
                    <a:pt x="7890" y="5567"/>
                    <a:pt x="4412" y="8016"/>
                  </a:cubicBezTo>
                  <a:cubicBezTo>
                    <a:pt x="934" y="10466"/>
                    <a:pt x="-164" y="13584"/>
                    <a:pt x="19" y="16144"/>
                  </a:cubicBezTo>
                  <a:cubicBezTo>
                    <a:pt x="202" y="18705"/>
                    <a:pt x="1667" y="20709"/>
                    <a:pt x="4961" y="21155"/>
                  </a:cubicBezTo>
                  <a:cubicBezTo>
                    <a:pt x="8256" y="21600"/>
                    <a:pt x="13382" y="20487"/>
                    <a:pt x="16677" y="18037"/>
                  </a:cubicBezTo>
                  <a:cubicBezTo>
                    <a:pt x="19972" y="15588"/>
                    <a:pt x="21436" y="11802"/>
                    <a:pt x="20155" y="8573"/>
                  </a:cubicBezTo>
                  <a:cubicBezTo>
                    <a:pt x="18873" y="5344"/>
                    <a:pt x="14846" y="2672"/>
                    <a:pt x="1081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5" name="Line"/>
            <p:cNvSpPr/>
            <p:nvPr/>
          </p:nvSpPr>
          <p:spPr>
            <a:xfrm>
              <a:off x="10298569" y="4866495"/>
              <a:ext cx="432864" cy="5017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3" h="21424" fill="norm" stroke="1" extrusionOk="0">
                  <a:moveTo>
                    <a:pt x="8234" y="1254"/>
                  </a:moveTo>
                  <a:cubicBezTo>
                    <a:pt x="7710" y="1254"/>
                    <a:pt x="7186" y="1254"/>
                    <a:pt x="6557" y="2383"/>
                  </a:cubicBezTo>
                  <a:cubicBezTo>
                    <a:pt x="5928" y="3513"/>
                    <a:pt x="5194" y="5772"/>
                    <a:pt x="4512" y="8348"/>
                  </a:cubicBezTo>
                  <a:cubicBezTo>
                    <a:pt x="3831" y="10924"/>
                    <a:pt x="3201" y="13816"/>
                    <a:pt x="2887" y="15804"/>
                  </a:cubicBezTo>
                  <a:cubicBezTo>
                    <a:pt x="2572" y="17793"/>
                    <a:pt x="2572" y="18877"/>
                    <a:pt x="2677" y="19645"/>
                  </a:cubicBezTo>
                  <a:cubicBezTo>
                    <a:pt x="2782" y="20413"/>
                    <a:pt x="2992" y="20865"/>
                    <a:pt x="3359" y="21136"/>
                  </a:cubicBezTo>
                  <a:cubicBezTo>
                    <a:pt x="3726" y="21408"/>
                    <a:pt x="4250" y="21498"/>
                    <a:pt x="4722" y="21362"/>
                  </a:cubicBezTo>
                  <a:cubicBezTo>
                    <a:pt x="5194" y="21227"/>
                    <a:pt x="5613" y="20865"/>
                    <a:pt x="5823" y="20233"/>
                  </a:cubicBezTo>
                  <a:cubicBezTo>
                    <a:pt x="6033" y="19600"/>
                    <a:pt x="6033" y="18696"/>
                    <a:pt x="5194" y="17657"/>
                  </a:cubicBezTo>
                  <a:cubicBezTo>
                    <a:pt x="4355" y="16618"/>
                    <a:pt x="2677" y="15443"/>
                    <a:pt x="1576" y="14675"/>
                  </a:cubicBezTo>
                  <a:cubicBezTo>
                    <a:pt x="475" y="13906"/>
                    <a:pt x="-49" y="13545"/>
                    <a:pt x="3" y="13319"/>
                  </a:cubicBezTo>
                  <a:cubicBezTo>
                    <a:pt x="56" y="13093"/>
                    <a:pt x="685" y="13003"/>
                    <a:pt x="2310" y="13048"/>
                  </a:cubicBezTo>
                  <a:cubicBezTo>
                    <a:pt x="3935" y="13093"/>
                    <a:pt x="6557" y="13274"/>
                    <a:pt x="8130" y="13409"/>
                  </a:cubicBezTo>
                  <a:cubicBezTo>
                    <a:pt x="9702" y="13545"/>
                    <a:pt x="10227" y="13635"/>
                    <a:pt x="10751" y="13635"/>
                  </a:cubicBezTo>
                  <a:cubicBezTo>
                    <a:pt x="11275" y="13635"/>
                    <a:pt x="11800" y="13545"/>
                    <a:pt x="11800" y="13409"/>
                  </a:cubicBezTo>
                  <a:cubicBezTo>
                    <a:pt x="11800" y="13274"/>
                    <a:pt x="11275" y="13093"/>
                    <a:pt x="10803" y="13138"/>
                  </a:cubicBezTo>
                  <a:cubicBezTo>
                    <a:pt x="10332" y="13183"/>
                    <a:pt x="9912" y="13454"/>
                    <a:pt x="9335" y="14042"/>
                  </a:cubicBezTo>
                  <a:cubicBezTo>
                    <a:pt x="8759" y="14629"/>
                    <a:pt x="8025" y="15533"/>
                    <a:pt x="7710" y="16211"/>
                  </a:cubicBezTo>
                  <a:cubicBezTo>
                    <a:pt x="7396" y="16889"/>
                    <a:pt x="7501" y="17341"/>
                    <a:pt x="7868" y="17476"/>
                  </a:cubicBezTo>
                  <a:cubicBezTo>
                    <a:pt x="8234" y="17612"/>
                    <a:pt x="8864" y="17431"/>
                    <a:pt x="9545" y="16934"/>
                  </a:cubicBezTo>
                  <a:cubicBezTo>
                    <a:pt x="10227" y="16437"/>
                    <a:pt x="10961" y="15624"/>
                    <a:pt x="11485" y="14991"/>
                  </a:cubicBezTo>
                  <a:cubicBezTo>
                    <a:pt x="12009" y="14358"/>
                    <a:pt x="12324" y="13906"/>
                    <a:pt x="12324" y="13861"/>
                  </a:cubicBezTo>
                  <a:cubicBezTo>
                    <a:pt x="12324" y="13816"/>
                    <a:pt x="12009" y="14177"/>
                    <a:pt x="11800" y="14720"/>
                  </a:cubicBezTo>
                  <a:cubicBezTo>
                    <a:pt x="11590" y="15262"/>
                    <a:pt x="11485" y="15985"/>
                    <a:pt x="11485" y="16572"/>
                  </a:cubicBezTo>
                  <a:cubicBezTo>
                    <a:pt x="11485" y="17160"/>
                    <a:pt x="11590" y="17612"/>
                    <a:pt x="11957" y="17838"/>
                  </a:cubicBezTo>
                  <a:cubicBezTo>
                    <a:pt x="12324" y="18064"/>
                    <a:pt x="12953" y="18064"/>
                    <a:pt x="13897" y="17295"/>
                  </a:cubicBezTo>
                  <a:cubicBezTo>
                    <a:pt x="14840" y="16527"/>
                    <a:pt x="16099" y="14991"/>
                    <a:pt x="17357" y="12731"/>
                  </a:cubicBezTo>
                  <a:cubicBezTo>
                    <a:pt x="18615" y="10472"/>
                    <a:pt x="19873" y="7490"/>
                    <a:pt x="20607" y="5321"/>
                  </a:cubicBezTo>
                  <a:cubicBezTo>
                    <a:pt x="21341" y="3152"/>
                    <a:pt x="21551" y="1796"/>
                    <a:pt x="21394" y="983"/>
                  </a:cubicBezTo>
                  <a:cubicBezTo>
                    <a:pt x="21236" y="169"/>
                    <a:pt x="20712" y="-102"/>
                    <a:pt x="20240" y="34"/>
                  </a:cubicBezTo>
                  <a:cubicBezTo>
                    <a:pt x="19768" y="169"/>
                    <a:pt x="19349" y="711"/>
                    <a:pt x="18615" y="2203"/>
                  </a:cubicBezTo>
                  <a:cubicBezTo>
                    <a:pt x="17881" y="3694"/>
                    <a:pt x="16833" y="6134"/>
                    <a:pt x="16203" y="8619"/>
                  </a:cubicBezTo>
                  <a:cubicBezTo>
                    <a:pt x="15574" y="11105"/>
                    <a:pt x="15365" y="13635"/>
                    <a:pt x="15574" y="15398"/>
                  </a:cubicBezTo>
                  <a:cubicBezTo>
                    <a:pt x="15784" y="17160"/>
                    <a:pt x="16413" y="18154"/>
                    <a:pt x="17042" y="191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6" name="Line"/>
            <p:cNvSpPr/>
            <p:nvPr/>
          </p:nvSpPr>
          <p:spPr>
            <a:xfrm>
              <a:off x="10934700" y="5138887"/>
              <a:ext cx="196850" cy="182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11" fill="norm" stroke="1" extrusionOk="0">
                  <a:moveTo>
                    <a:pt x="0" y="9372"/>
                  </a:moveTo>
                  <a:cubicBezTo>
                    <a:pt x="4413" y="8390"/>
                    <a:pt x="8826" y="7408"/>
                    <a:pt x="11497" y="6426"/>
                  </a:cubicBezTo>
                  <a:cubicBezTo>
                    <a:pt x="14168" y="5444"/>
                    <a:pt x="15097" y="4463"/>
                    <a:pt x="15445" y="3358"/>
                  </a:cubicBezTo>
                  <a:cubicBezTo>
                    <a:pt x="15794" y="2254"/>
                    <a:pt x="15561" y="1026"/>
                    <a:pt x="14748" y="413"/>
                  </a:cubicBezTo>
                  <a:cubicBezTo>
                    <a:pt x="13935" y="-201"/>
                    <a:pt x="12542" y="-201"/>
                    <a:pt x="10335" y="904"/>
                  </a:cubicBezTo>
                  <a:cubicBezTo>
                    <a:pt x="8129" y="2008"/>
                    <a:pt x="5110" y="4217"/>
                    <a:pt x="3252" y="7163"/>
                  </a:cubicBezTo>
                  <a:cubicBezTo>
                    <a:pt x="1394" y="10108"/>
                    <a:pt x="697" y="13790"/>
                    <a:pt x="3019" y="16367"/>
                  </a:cubicBezTo>
                  <a:cubicBezTo>
                    <a:pt x="5342" y="18944"/>
                    <a:pt x="10684" y="20417"/>
                    <a:pt x="14284" y="20908"/>
                  </a:cubicBezTo>
                  <a:cubicBezTo>
                    <a:pt x="17884" y="21399"/>
                    <a:pt x="19742" y="20908"/>
                    <a:pt x="21600" y="204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7" name="Line"/>
            <p:cNvSpPr/>
            <p:nvPr/>
          </p:nvSpPr>
          <p:spPr>
            <a:xfrm>
              <a:off x="11137899" y="5156200"/>
              <a:ext cx="101601" cy="209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6300" y="6109"/>
                    <a:pt x="12600" y="12218"/>
                    <a:pt x="16200" y="15818"/>
                  </a:cubicBezTo>
                  <a:cubicBezTo>
                    <a:pt x="19800" y="19418"/>
                    <a:pt x="20700" y="2050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8" name="Line"/>
            <p:cNvSpPr/>
            <p:nvPr/>
          </p:nvSpPr>
          <p:spPr>
            <a:xfrm>
              <a:off x="11176000" y="5162550"/>
              <a:ext cx="82550" cy="254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062" y="2340"/>
                    <a:pt x="10523" y="4680"/>
                    <a:pt x="6923" y="8280"/>
                  </a:cubicBezTo>
                  <a:cubicBezTo>
                    <a:pt x="3323" y="11880"/>
                    <a:pt x="1662" y="1674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9" name="Line"/>
            <p:cNvSpPr/>
            <p:nvPr/>
          </p:nvSpPr>
          <p:spPr>
            <a:xfrm>
              <a:off x="11278105" y="5078784"/>
              <a:ext cx="247942" cy="4605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2" h="21558" fill="norm" stroke="1" extrusionOk="0">
                  <a:moveTo>
                    <a:pt x="7581" y="6894"/>
                  </a:moveTo>
                  <a:cubicBezTo>
                    <a:pt x="5947" y="8479"/>
                    <a:pt x="4313" y="10064"/>
                    <a:pt x="3043" y="12343"/>
                  </a:cubicBezTo>
                  <a:cubicBezTo>
                    <a:pt x="1772" y="14622"/>
                    <a:pt x="865" y="17595"/>
                    <a:pt x="411" y="19329"/>
                  </a:cubicBezTo>
                  <a:cubicBezTo>
                    <a:pt x="-43" y="21063"/>
                    <a:pt x="-43" y="21558"/>
                    <a:pt x="48" y="21558"/>
                  </a:cubicBezTo>
                  <a:cubicBezTo>
                    <a:pt x="139" y="21558"/>
                    <a:pt x="320" y="21063"/>
                    <a:pt x="1409" y="19428"/>
                  </a:cubicBezTo>
                  <a:cubicBezTo>
                    <a:pt x="2498" y="17793"/>
                    <a:pt x="4495" y="15019"/>
                    <a:pt x="6673" y="12096"/>
                  </a:cubicBezTo>
                  <a:cubicBezTo>
                    <a:pt x="8851" y="9173"/>
                    <a:pt x="11211" y="6101"/>
                    <a:pt x="12844" y="4119"/>
                  </a:cubicBezTo>
                  <a:cubicBezTo>
                    <a:pt x="14478" y="2138"/>
                    <a:pt x="15386" y="1246"/>
                    <a:pt x="16293" y="701"/>
                  </a:cubicBezTo>
                  <a:cubicBezTo>
                    <a:pt x="17201" y="156"/>
                    <a:pt x="18108" y="-42"/>
                    <a:pt x="18925" y="8"/>
                  </a:cubicBezTo>
                  <a:cubicBezTo>
                    <a:pt x="19742" y="57"/>
                    <a:pt x="20468" y="354"/>
                    <a:pt x="20922" y="1048"/>
                  </a:cubicBezTo>
                  <a:cubicBezTo>
                    <a:pt x="21375" y="1741"/>
                    <a:pt x="21557" y="2831"/>
                    <a:pt x="20286" y="3921"/>
                  </a:cubicBezTo>
                  <a:cubicBezTo>
                    <a:pt x="19016" y="5011"/>
                    <a:pt x="16293" y="6101"/>
                    <a:pt x="13026" y="6943"/>
                  </a:cubicBezTo>
                  <a:cubicBezTo>
                    <a:pt x="9759" y="7786"/>
                    <a:pt x="5947" y="8380"/>
                    <a:pt x="2135" y="89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0" name="Line"/>
            <p:cNvSpPr/>
            <p:nvPr/>
          </p:nvSpPr>
          <p:spPr>
            <a:xfrm>
              <a:off x="11569700" y="5289550"/>
              <a:ext cx="12700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